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552" y="-10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Gary – Is “Review” and “Course Overview” suppose to be in this list? It is not in the .</a:t>
            </a:r>
            <a:r>
              <a:rPr lang="en-US" dirty="0" err="1" smtClean="0"/>
              <a:t>ppt</a:t>
            </a:r>
            <a:r>
              <a:rPr lang="en-US" dirty="0" smtClean="0"/>
              <a:t> slide or physical Training Manual, but only in Daisy. Please confirm.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Gary - What subsystem?  Sterling Commerce, </a:t>
            </a:r>
            <a:r>
              <a:rPr lang="en-US" dirty="0" err="1" smtClean="0"/>
              <a:t>Trinary</a:t>
            </a:r>
            <a:r>
              <a:rPr lang="en-US" dirty="0" smtClean="0"/>
              <a:t>, etc.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Developers did not want to jump into the subsystem market… this is why they did not want to incorporate a translator product.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Will need to map raw file into SNF format.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What documents need to be processed?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What Trading Partners? What requirements do each have?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Purchase VAN service is desired…. 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 eaLnBrk="1" hangingPunct="1"/>
            <a:endParaRPr lang="en-US" dirty="0" smtClean="0"/>
          </a:p>
          <a:p>
            <a:pPr marL="228600" indent="-228600" eaLnBrk="1" hangingPunct="1">
              <a:buFontTx/>
              <a:buAutoNum type="arabicParenBoth"/>
            </a:pPr>
            <a:r>
              <a:rPr lang="en-US" dirty="0" smtClean="0"/>
              <a:t> Software installation (eCommerce)</a:t>
            </a:r>
          </a:p>
          <a:p>
            <a:pPr marL="228600" indent="-228600" eaLnBrk="1" hangingPunct="1"/>
            <a:r>
              <a:rPr lang="en-US" dirty="0" smtClean="0"/>
              <a:t>(2) Implementation of maps</a:t>
            </a:r>
          </a:p>
          <a:p>
            <a:pPr marL="228600" indent="-228600" eaLnBrk="1" hangingPunct="1"/>
            <a:r>
              <a:rPr lang="en-US" dirty="0" smtClean="0"/>
              <a:t>(3) Development of site specific </a:t>
            </a:r>
            <a:r>
              <a:rPr lang="en-US" dirty="0" err="1" smtClean="0"/>
              <a:t>reqs</a:t>
            </a:r>
            <a:endParaRPr lang="en-US" dirty="0" smtClean="0"/>
          </a:p>
          <a:p>
            <a:pPr marL="228600" indent="-228600" eaLnBrk="1" hangingPunct="1"/>
            <a:r>
              <a:rPr lang="en-US" dirty="0" smtClean="0"/>
              <a:t>(4) training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Multi-Database functionality is available… load 850’s into central database and orders will appear at respective databases depending upon the database identified in site maintenance.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EMT functionality in multi-database scenario…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DRP functionality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EDI-EC-Bu-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Webdings" pitchFamily="18" charset="2"/>
              <a:buNone/>
              <a:defRPr/>
            </a:pPr>
            <a:r>
              <a:rPr lang="en-US" dirty="0" smtClean="0"/>
              <a:t>In this section you learn how to:</a:t>
            </a:r>
          </a:p>
          <a:p>
            <a:pPr>
              <a:defRPr/>
            </a:pPr>
            <a:r>
              <a:rPr lang="en-US" b="1" dirty="0" smtClean="0"/>
              <a:t>Identify key business considerations before setting up EDI eCommerce</a:t>
            </a:r>
          </a:p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Set up EDI eCommerce in QAD Enterprise Applications</a:t>
            </a:r>
          </a:p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Process EDI eCommerce in QAD Enterprise Applications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Considerations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Distributed Operations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EDI-EC-Bu-100</a:t>
            </a:r>
            <a:endParaRPr lang="en-US" dirty="0"/>
          </a:p>
        </p:txBody>
      </p:sp>
      <p:grpSp>
        <p:nvGrpSpPr>
          <p:cNvPr id="4" name="Group 55"/>
          <p:cNvGrpSpPr>
            <a:grpSpLocks/>
          </p:cNvGrpSpPr>
          <p:nvPr/>
        </p:nvGrpSpPr>
        <p:grpSpPr bwMode="auto">
          <a:xfrm rot="197850">
            <a:off x="2089224" y="1103664"/>
            <a:ext cx="4648200" cy="4800600"/>
            <a:chOff x="1440" y="768"/>
            <a:chExt cx="2848" cy="2827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873" y="1214"/>
              <a:ext cx="2050" cy="2070"/>
            </a:xfrm>
            <a:custGeom>
              <a:avLst/>
              <a:gdLst>
                <a:gd name="T0" fmla="*/ 1523 w 1813"/>
                <a:gd name="T1" fmla="*/ 21 h 1831"/>
                <a:gd name="T2" fmla="*/ 1152 w 1813"/>
                <a:gd name="T3" fmla="*/ 0 h 1831"/>
                <a:gd name="T4" fmla="*/ 762 w 1813"/>
                <a:gd name="T5" fmla="*/ 69 h 1831"/>
                <a:gd name="T6" fmla="*/ 457 w 1813"/>
                <a:gd name="T7" fmla="*/ 235 h 1831"/>
                <a:gd name="T8" fmla="*/ 274 w 1813"/>
                <a:gd name="T9" fmla="*/ 408 h 1831"/>
                <a:gd name="T10" fmla="*/ 61 w 1813"/>
                <a:gd name="T11" fmla="*/ 780 h 1831"/>
                <a:gd name="T12" fmla="*/ 0 w 1813"/>
                <a:gd name="T13" fmla="*/ 1261 h 1831"/>
                <a:gd name="T14" fmla="*/ 147 w 1813"/>
                <a:gd name="T15" fmla="*/ 1820 h 1831"/>
                <a:gd name="T16" fmla="*/ 628 w 1813"/>
                <a:gd name="T17" fmla="*/ 2228 h 1831"/>
                <a:gd name="T18" fmla="*/ 1157 w 1813"/>
                <a:gd name="T19" fmla="*/ 2340 h 1831"/>
                <a:gd name="T20" fmla="*/ 1711 w 1813"/>
                <a:gd name="T21" fmla="*/ 2212 h 1831"/>
                <a:gd name="T22" fmla="*/ 2113 w 1813"/>
                <a:gd name="T23" fmla="*/ 1873 h 1831"/>
                <a:gd name="T24" fmla="*/ 2296 w 1813"/>
                <a:gd name="T25" fmla="*/ 1471 h 1831"/>
                <a:gd name="T26" fmla="*/ 2318 w 1813"/>
                <a:gd name="T27" fmla="*/ 952 h 1831"/>
                <a:gd name="T28" fmla="*/ 2178 w 1813"/>
                <a:gd name="T29" fmla="*/ 536 h 1831"/>
                <a:gd name="T30" fmla="*/ 1886 w 1813"/>
                <a:gd name="T31" fmla="*/ 219 h 1831"/>
                <a:gd name="T32" fmla="*/ 1523 w 1813"/>
                <a:gd name="T33" fmla="*/ 21 h 18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13"/>
                <a:gd name="T52" fmla="*/ 0 h 1831"/>
                <a:gd name="T53" fmla="*/ 1813 w 1813"/>
                <a:gd name="T54" fmla="*/ 1831 h 18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13" h="1831">
                  <a:moveTo>
                    <a:pt x="1191" y="17"/>
                  </a:moveTo>
                  <a:lnTo>
                    <a:pt x="901" y="0"/>
                  </a:lnTo>
                  <a:lnTo>
                    <a:pt x="596" y="54"/>
                  </a:lnTo>
                  <a:lnTo>
                    <a:pt x="357" y="184"/>
                  </a:lnTo>
                  <a:lnTo>
                    <a:pt x="214" y="319"/>
                  </a:lnTo>
                  <a:lnTo>
                    <a:pt x="48" y="610"/>
                  </a:lnTo>
                  <a:lnTo>
                    <a:pt x="0" y="986"/>
                  </a:lnTo>
                  <a:lnTo>
                    <a:pt x="115" y="1424"/>
                  </a:lnTo>
                  <a:lnTo>
                    <a:pt x="491" y="1743"/>
                  </a:lnTo>
                  <a:lnTo>
                    <a:pt x="905" y="1831"/>
                  </a:lnTo>
                  <a:lnTo>
                    <a:pt x="1338" y="1731"/>
                  </a:lnTo>
                  <a:lnTo>
                    <a:pt x="1653" y="1466"/>
                  </a:lnTo>
                  <a:lnTo>
                    <a:pt x="1796" y="1151"/>
                  </a:lnTo>
                  <a:lnTo>
                    <a:pt x="1813" y="745"/>
                  </a:lnTo>
                  <a:lnTo>
                    <a:pt x="1703" y="419"/>
                  </a:lnTo>
                  <a:lnTo>
                    <a:pt x="1475" y="172"/>
                  </a:lnTo>
                  <a:lnTo>
                    <a:pt x="1191" y="17"/>
                  </a:lnTo>
                  <a:close/>
                </a:path>
              </a:pathLst>
            </a:custGeom>
            <a:solidFill>
              <a:srgbClr val="D1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2106" y="1251"/>
              <a:ext cx="1731" cy="2017"/>
            </a:xfrm>
            <a:custGeom>
              <a:avLst/>
              <a:gdLst>
                <a:gd name="T0" fmla="*/ 842 w 1531"/>
                <a:gd name="T1" fmla="*/ 49 h 1784"/>
                <a:gd name="T2" fmla="*/ 963 w 1531"/>
                <a:gd name="T3" fmla="*/ 31 h 1784"/>
                <a:gd name="T4" fmla="*/ 983 w 1531"/>
                <a:gd name="T5" fmla="*/ 223 h 1784"/>
                <a:gd name="T6" fmla="*/ 842 w 1531"/>
                <a:gd name="T7" fmla="*/ 223 h 1784"/>
                <a:gd name="T8" fmla="*/ 644 w 1531"/>
                <a:gd name="T9" fmla="*/ 202 h 1784"/>
                <a:gd name="T10" fmla="*/ 569 w 1531"/>
                <a:gd name="T11" fmla="*/ 287 h 1784"/>
                <a:gd name="T12" fmla="*/ 687 w 1531"/>
                <a:gd name="T13" fmla="*/ 360 h 1784"/>
                <a:gd name="T14" fmla="*/ 676 w 1531"/>
                <a:gd name="T15" fmla="*/ 447 h 1784"/>
                <a:gd name="T16" fmla="*/ 822 w 1531"/>
                <a:gd name="T17" fmla="*/ 405 h 1784"/>
                <a:gd name="T18" fmla="*/ 859 w 1531"/>
                <a:gd name="T19" fmla="*/ 327 h 1784"/>
                <a:gd name="T20" fmla="*/ 942 w 1531"/>
                <a:gd name="T21" fmla="*/ 310 h 1784"/>
                <a:gd name="T22" fmla="*/ 1055 w 1531"/>
                <a:gd name="T23" fmla="*/ 352 h 1784"/>
                <a:gd name="T24" fmla="*/ 1039 w 1531"/>
                <a:gd name="T25" fmla="*/ 430 h 1784"/>
                <a:gd name="T26" fmla="*/ 927 w 1531"/>
                <a:gd name="T27" fmla="*/ 453 h 1784"/>
                <a:gd name="T28" fmla="*/ 1074 w 1531"/>
                <a:gd name="T29" fmla="*/ 510 h 1784"/>
                <a:gd name="T30" fmla="*/ 916 w 1531"/>
                <a:gd name="T31" fmla="*/ 545 h 1784"/>
                <a:gd name="T32" fmla="*/ 875 w 1531"/>
                <a:gd name="T33" fmla="*/ 672 h 1784"/>
                <a:gd name="T34" fmla="*/ 859 w 1531"/>
                <a:gd name="T35" fmla="*/ 942 h 1784"/>
                <a:gd name="T36" fmla="*/ 752 w 1531"/>
                <a:gd name="T37" fmla="*/ 830 h 1784"/>
                <a:gd name="T38" fmla="*/ 594 w 1531"/>
                <a:gd name="T39" fmla="*/ 930 h 1784"/>
                <a:gd name="T40" fmla="*/ 516 w 1531"/>
                <a:gd name="T41" fmla="*/ 1038 h 1784"/>
                <a:gd name="T42" fmla="*/ 639 w 1531"/>
                <a:gd name="T43" fmla="*/ 1074 h 1784"/>
                <a:gd name="T44" fmla="*/ 722 w 1531"/>
                <a:gd name="T45" fmla="*/ 1063 h 1784"/>
                <a:gd name="T46" fmla="*/ 834 w 1531"/>
                <a:gd name="T47" fmla="*/ 1175 h 1784"/>
                <a:gd name="T48" fmla="*/ 875 w 1531"/>
                <a:gd name="T49" fmla="*/ 1274 h 1784"/>
                <a:gd name="T50" fmla="*/ 1064 w 1531"/>
                <a:gd name="T51" fmla="*/ 1229 h 1784"/>
                <a:gd name="T52" fmla="*/ 1149 w 1531"/>
                <a:gd name="T53" fmla="*/ 1151 h 1784"/>
                <a:gd name="T54" fmla="*/ 1178 w 1531"/>
                <a:gd name="T55" fmla="*/ 1148 h 1784"/>
                <a:gd name="T56" fmla="*/ 1224 w 1531"/>
                <a:gd name="T57" fmla="*/ 1143 h 1784"/>
                <a:gd name="T58" fmla="*/ 1264 w 1531"/>
                <a:gd name="T59" fmla="*/ 1143 h 1784"/>
                <a:gd name="T60" fmla="*/ 1289 w 1531"/>
                <a:gd name="T61" fmla="*/ 1145 h 1784"/>
                <a:gd name="T62" fmla="*/ 1325 w 1531"/>
                <a:gd name="T63" fmla="*/ 1137 h 1784"/>
                <a:gd name="T64" fmla="*/ 1367 w 1531"/>
                <a:gd name="T65" fmla="*/ 1126 h 1784"/>
                <a:gd name="T66" fmla="*/ 1396 w 1531"/>
                <a:gd name="T67" fmla="*/ 1118 h 1784"/>
                <a:gd name="T68" fmla="*/ 1555 w 1531"/>
                <a:gd name="T69" fmla="*/ 1215 h 1784"/>
                <a:gd name="T70" fmla="*/ 1754 w 1531"/>
                <a:gd name="T71" fmla="*/ 1288 h 1784"/>
                <a:gd name="T72" fmla="*/ 1875 w 1531"/>
                <a:gd name="T73" fmla="*/ 1321 h 1784"/>
                <a:gd name="T74" fmla="*/ 1879 w 1531"/>
                <a:gd name="T75" fmla="*/ 1697 h 1784"/>
                <a:gd name="T76" fmla="*/ 1676 w 1531"/>
                <a:gd name="T77" fmla="*/ 1787 h 1784"/>
                <a:gd name="T78" fmla="*/ 1542 w 1531"/>
                <a:gd name="T79" fmla="*/ 2023 h 1784"/>
                <a:gd name="T80" fmla="*/ 1340 w 1531"/>
                <a:gd name="T81" fmla="*/ 2059 h 1784"/>
                <a:gd name="T82" fmla="*/ 1135 w 1531"/>
                <a:gd name="T83" fmla="*/ 2196 h 1784"/>
                <a:gd name="T84" fmla="*/ 923 w 1531"/>
                <a:gd name="T85" fmla="*/ 2280 h 1784"/>
                <a:gd name="T86" fmla="*/ 1087 w 1531"/>
                <a:gd name="T87" fmla="*/ 2113 h 1784"/>
                <a:gd name="T88" fmla="*/ 1182 w 1531"/>
                <a:gd name="T89" fmla="*/ 1888 h 1784"/>
                <a:gd name="T90" fmla="*/ 1045 w 1531"/>
                <a:gd name="T91" fmla="*/ 1709 h 1784"/>
                <a:gd name="T92" fmla="*/ 923 w 1531"/>
                <a:gd name="T93" fmla="*/ 1550 h 1784"/>
                <a:gd name="T94" fmla="*/ 959 w 1531"/>
                <a:gd name="T95" fmla="*/ 1331 h 1784"/>
                <a:gd name="T96" fmla="*/ 767 w 1531"/>
                <a:gd name="T97" fmla="*/ 1314 h 1784"/>
                <a:gd name="T98" fmla="*/ 676 w 1531"/>
                <a:gd name="T99" fmla="*/ 1258 h 1784"/>
                <a:gd name="T100" fmla="*/ 555 w 1531"/>
                <a:gd name="T101" fmla="*/ 1211 h 1784"/>
                <a:gd name="T102" fmla="*/ 386 w 1531"/>
                <a:gd name="T103" fmla="*/ 1162 h 1784"/>
                <a:gd name="T104" fmla="*/ 268 w 1531"/>
                <a:gd name="T105" fmla="*/ 883 h 1784"/>
                <a:gd name="T106" fmla="*/ 227 w 1531"/>
                <a:gd name="T107" fmla="*/ 996 h 1784"/>
                <a:gd name="T108" fmla="*/ 147 w 1531"/>
                <a:gd name="T109" fmla="*/ 813 h 1784"/>
                <a:gd name="T110" fmla="*/ 156 w 1531"/>
                <a:gd name="T111" fmla="*/ 655 h 1784"/>
                <a:gd name="T112" fmla="*/ 244 w 1531"/>
                <a:gd name="T113" fmla="*/ 542 h 1784"/>
                <a:gd name="T114" fmla="*/ 166 w 1531"/>
                <a:gd name="T115" fmla="*/ 334 h 1784"/>
                <a:gd name="T116" fmla="*/ 139 w 1531"/>
                <a:gd name="T117" fmla="*/ 236 h 1784"/>
                <a:gd name="T118" fmla="*/ 369 w 1531"/>
                <a:gd name="T119" fmla="*/ 215 h 1784"/>
                <a:gd name="T120" fmla="*/ 539 w 1531"/>
                <a:gd name="T121" fmla="*/ 173 h 1784"/>
                <a:gd name="T122" fmla="*/ 615 w 1531"/>
                <a:gd name="T123" fmla="*/ 127 h 1784"/>
                <a:gd name="T124" fmla="*/ 760 w 1531"/>
                <a:gd name="T125" fmla="*/ 0 h 178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31"/>
                <a:gd name="T190" fmla="*/ 0 h 1784"/>
                <a:gd name="T191" fmla="*/ 1531 w 1531"/>
                <a:gd name="T192" fmla="*/ 1784 h 178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31" h="1784">
                  <a:moveTo>
                    <a:pt x="594" y="0"/>
                  </a:moveTo>
                  <a:lnTo>
                    <a:pt x="659" y="38"/>
                  </a:lnTo>
                  <a:lnTo>
                    <a:pt x="722" y="21"/>
                  </a:lnTo>
                  <a:lnTo>
                    <a:pt x="754" y="24"/>
                  </a:lnTo>
                  <a:lnTo>
                    <a:pt x="773" y="57"/>
                  </a:lnTo>
                  <a:lnTo>
                    <a:pt x="769" y="174"/>
                  </a:lnTo>
                  <a:lnTo>
                    <a:pt x="663" y="122"/>
                  </a:lnTo>
                  <a:lnTo>
                    <a:pt x="659" y="174"/>
                  </a:lnTo>
                  <a:lnTo>
                    <a:pt x="611" y="174"/>
                  </a:lnTo>
                  <a:lnTo>
                    <a:pt x="504" y="158"/>
                  </a:lnTo>
                  <a:lnTo>
                    <a:pt x="491" y="216"/>
                  </a:lnTo>
                  <a:lnTo>
                    <a:pt x="445" y="225"/>
                  </a:lnTo>
                  <a:lnTo>
                    <a:pt x="454" y="275"/>
                  </a:lnTo>
                  <a:lnTo>
                    <a:pt x="538" y="281"/>
                  </a:lnTo>
                  <a:lnTo>
                    <a:pt x="552" y="321"/>
                  </a:lnTo>
                  <a:lnTo>
                    <a:pt x="529" y="349"/>
                  </a:lnTo>
                  <a:lnTo>
                    <a:pt x="605" y="359"/>
                  </a:lnTo>
                  <a:lnTo>
                    <a:pt x="643" y="317"/>
                  </a:lnTo>
                  <a:lnTo>
                    <a:pt x="601" y="256"/>
                  </a:lnTo>
                  <a:lnTo>
                    <a:pt x="672" y="256"/>
                  </a:lnTo>
                  <a:lnTo>
                    <a:pt x="714" y="223"/>
                  </a:lnTo>
                  <a:lnTo>
                    <a:pt x="737" y="242"/>
                  </a:lnTo>
                  <a:lnTo>
                    <a:pt x="746" y="265"/>
                  </a:lnTo>
                  <a:lnTo>
                    <a:pt x="825" y="275"/>
                  </a:lnTo>
                  <a:lnTo>
                    <a:pt x="878" y="336"/>
                  </a:lnTo>
                  <a:lnTo>
                    <a:pt x="813" y="336"/>
                  </a:lnTo>
                  <a:lnTo>
                    <a:pt x="764" y="317"/>
                  </a:lnTo>
                  <a:lnTo>
                    <a:pt x="725" y="355"/>
                  </a:lnTo>
                  <a:lnTo>
                    <a:pt x="764" y="391"/>
                  </a:lnTo>
                  <a:lnTo>
                    <a:pt x="840" y="399"/>
                  </a:lnTo>
                  <a:lnTo>
                    <a:pt x="777" y="447"/>
                  </a:lnTo>
                  <a:lnTo>
                    <a:pt x="716" y="426"/>
                  </a:lnTo>
                  <a:lnTo>
                    <a:pt x="689" y="456"/>
                  </a:lnTo>
                  <a:lnTo>
                    <a:pt x="685" y="525"/>
                  </a:lnTo>
                  <a:lnTo>
                    <a:pt x="659" y="600"/>
                  </a:lnTo>
                  <a:lnTo>
                    <a:pt x="672" y="737"/>
                  </a:lnTo>
                  <a:lnTo>
                    <a:pt x="630" y="724"/>
                  </a:lnTo>
                  <a:lnTo>
                    <a:pt x="588" y="649"/>
                  </a:lnTo>
                  <a:lnTo>
                    <a:pt x="529" y="682"/>
                  </a:lnTo>
                  <a:lnTo>
                    <a:pt x="464" y="728"/>
                  </a:lnTo>
                  <a:lnTo>
                    <a:pt x="409" y="737"/>
                  </a:lnTo>
                  <a:lnTo>
                    <a:pt x="403" y="812"/>
                  </a:lnTo>
                  <a:lnTo>
                    <a:pt x="435" y="840"/>
                  </a:lnTo>
                  <a:lnTo>
                    <a:pt x="500" y="840"/>
                  </a:lnTo>
                  <a:lnTo>
                    <a:pt x="546" y="821"/>
                  </a:lnTo>
                  <a:lnTo>
                    <a:pt x="565" y="831"/>
                  </a:lnTo>
                  <a:lnTo>
                    <a:pt x="598" y="909"/>
                  </a:lnTo>
                  <a:lnTo>
                    <a:pt x="653" y="919"/>
                  </a:lnTo>
                  <a:lnTo>
                    <a:pt x="659" y="978"/>
                  </a:lnTo>
                  <a:lnTo>
                    <a:pt x="685" y="997"/>
                  </a:lnTo>
                  <a:lnTo>
                    <a:pt x="750" y="968"/>
                  </a:lnTo>
                  <a:lnTo>
                    <a:pt x="832" y="961"/>
                  </a:lnTo>
                  <a:lnTo>
                    <a:pt x="895" y="900"/>
                  </a:lnTo>
                  <a:lnTo>
                    <a:pt x="899" y="900"/>
                  </a:lnTo>
                  <a:lnTo>
                    <a:pt x="909" y="898"/>
                  </a:lnTo>
                  <a:lnTo>
                    <a:pt x="922" y="898"/>
                  </a:lnTo>
                  <a:lnTo>
                    <a:pt x="939" y="896"/>
                  </a:lnTo>
                  <a:lnTo>
                    <a:pt x="958" y="894"/>
                  </a:lnTo>
                  <a:lnTo>
                    <a:pt x="974" y="894"/>
                  </a:lnTo>
                  <a:lnTo>
                    <a:pt x="989" y="894"/>
                  </a:lnTo>
                  <a:lnTo>
                    <a:pt x="998" y="896"/>
                  </a:lnTo>
                  <a:lnTo>
                    <a:pt x="1008" y="896"/>
                  </a:lnTo>
                  <a:lnTo>
                    <a:pt x="1021" y="894"/>
                  </a:lnTo>
                  <a:lnTo>
                    <a:pt x="1037" y="890"/>
                  </a:lnTo>
                  <a:lnTo>
                    <a:pt x="1054" y="886"/>
                  </a:lnTo>
                  <a:lnTo>
                    <a:pt x="1069" y="881"/>
                  </a:lnTo>
                  <a:lnTo>
                    <a:pt x="1082" y="877"/>
                  </a:lnTo>
                  <a:lnTo>
                    <a:pt x="1092" y="875"/>
                  </a:lnTo>
                  <a:lnTo>
                    <a:pt x="1096" y="873"/>
                  </a:lnTo>
                  <a:lnTo>
                    <a:pt x="1216" y="951"/>
                  </a:lnTo>
                  <a:lnTo>
                    <a:pt x="1308" y="923"/>
                  </a:lnTo>
                  <a:lnTo>
                    <a:pt x="1372" y="1007"/>
                  </a:lnTo>
                  <a:lnTo>
                    <a:pt x="1460" y="1007"/>
                  </a:lnTo>
                  <a:lnTo>
                    <a:pt x="1466" y="1033"/>
                  </a:lnTo>
                  <a:lnTo>
                    <a:pt x="1531" y="1070"/>
                  </a:lnTo>
                  <a:lnTo>
                    <a:pt x="1470" y="1328"/>
                  </a:lnTo>
                  <a:lnTo>
                    <a:pt x="1405" y="1376"/>
                  </a:lnTo>
                  <a:lnTo>
                    <a:pt x="1311" y="1398"/>
                  </a:lnTo>
                  <a:lnTo>
                    <a:pt x="1269" y="1548"/>
                  </a:lnTo>
                  <a:lnTo>
                    <a:pt x="1206" y="1582"/>
                  </a:lnTo>
                  <a:lnTo>
                    <a:pt x="1128" y="1559"/>
                  </a:lnTo>
                  <a:lnTo>
                    <a:pt x="1048" y="1611"/>
                  </a:lnTo>
                  <a:lnTo>
                    <a:pt x="989" y="1607"/>
                  </a:lnTo>
                  <a:lnTo>
                    <a:pt x="888" y="1718"/>
                  </a:lnTo>
                  <a:lnTo>
                    <a:pt x="832" y="1708"/>
                  </a:lnTo>
                  <a:lnTo>
                    <a:pt x="722" y="1784"/>
                  </a:lnTo>
                  <a:lnTo>
                    <a:pt x="680" y="1775"/>
                  </a:lnTo>
                  <a:lnTo>
                    <a:pt x="850" y="1653"/>
                  </a:lnTo>
                  <a:lnTo>
                    <a:pt x="882" y="1532"/>
                  </a:lnTo>
                  <a:lnTo>
                    <a:pt x="924" y="1477"/>
                  </a:lnTo>
                  <a:lnTo>
                    <a:pt x="914" y="1379"/>
                  </a:lnTo>
                  <a:lnTo>
                    <a:pt x="817" y="1337"/>
                  </a:lnTo>
                  <a:lnTo>
                    <a:pt x="802" y="1230"/>
                  </a:lnTo>
                  <a:lnTo>
                    <a:pt x="722" y="1213"/>
                  </a:lnTo>
                  <a:lnTo>
                    <a:pt x="722" y="1097"/>
                  </a:lnTo>
                  <a:lnTo>
                    <a:pt x="750" y="1041"/>
                  </a:lnTo>
                  <a:lnTo>
                    <a:pt x="655" y="1076"/>
                  </a:lnTo>
                  <a:lnTo>
                    <a:pt x="600" y="1028"/>
                  </a:lnTo>
                  <a:lnTo>
                    <a:pt x="565" y="974"/>
                  </a:lnTo>
                  <a:lnTo>
                    <a:pt x="529" y="984"/>
                  </a:lnTo>
                  <a:lnTo>
                    <a:pt x="468" y="946"/>
                  </a:lnTo>
                  <a:lnTo>
                    <a:pt x="434" y="947"/>
                  </a:lnTo>
                  <a:lnTo>
                    <a:pt x="359" y="928"/>
                  </a:lnTo>
                  <a:lnTo>
                    <a:pt x="302" y="909"/>
                  </a:lnTo>
                  <a:lnTo>
                    <a:pt x="260" y="789"/>
                  </a:lnTo>
                  <a:lnTo>
                    <a:pt x="210" y="691"/>
                  </a:lnTo>
                  <a:lnTo>
                    <a:pt x="172" y="691"/>
                  </a:lnTo>
                  <a:lnTo>
                    <a:pt x="178" y="779"/>
                  </a:lnTo>
                  <a:lnTo>
                    <a:pt x="136" y="691"/>
                  </a:lnTo>
                  <a:lnTo>
                    <a:pt x="115" y="636"/>
                  </a:lnTo>
                  <a:lnTo>
                    <a:pt x="98" y="581"/>
                  </a:lnTo>
                  <a:lnTo>
                    <a:pt x="122" y="512"/>
                  </a:lnTo>
                  <a:lnTo>
                    <a:pt x="130" y="424"/>
                  </a:lnTo>
                  <a:lnTo>
                    <a:pt x="191" y="424"/>
                  </a:lnTo>
                  <a:lnTo>
                    <a:pt x="159" y="281"/>
                  </a:lnTo>
                  <a:lnTo>
                    <a:pt x="130" y="261"/>
                  </a:lnTo>
                  <a:lnTo>
                    <a:pt x="0" y="296"/>
                  </a:lnTo>
                  <a:lnTo>
                    <a:pt x="109" y="185"/>
                  </a:lnTo>
                  <a:lnTo>
                    <a:pt x="210" y="168"/>
                  </a:lnTo>
                  <a:lnTo>
                    <a:pt x="288" y="168"/>
                  </a:lnTo>
                  <a:lnTo>
                    <a:pt x="380" y="177"/>
                  </a:lnTo>
                  <a:lnTo>
                    <a:pt x="422" y="135"/>
                  </a:lnTo>
                  <a:lnTo>
                    <a:pt x="458" y="141"/>
                  </a:lnTo>
                  <a:lnTo>
                    <a:pt x="481" y="99"/>
                  </a:lnTo>
                  <a:lnTo>
                    <a:pt x="500" y="59"/>
                  </a:lnTo>
                  <a:lnTo>
                    <a:pt x="59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875" y="2227"/>
              <a:ext cx="962" cy="1031"/>
            </a:xfrm>
            <a:custGeom>
              <a:avLst/>
              <a:gdLst>
                <a:gd name="T0" fmla="*/ 156 w 851"/>
                <a:gd name="T1" fmla="*/ 139 h 912"/>
                <a:gd name="T2" fmla="*/ 222 w 851"/>
                <a:gd name="T3" fmla="*/ 112 h 912"/>
                <a:gd name="T4" fmla="*/ 268 w 851"/>
                <a:gd name="T5" fmla="*/ 32 h 912"/>
                <a:gd name="T6" fmla="*/ 406 w 851"/>
                <a:gd name="T7" fmla="*/ 42 h 912"/>
                <a:gd name="T8" fmla="*/ 548 w 851"/>
                <a:gd name="T9" fmla="*/ 0 h 912"/>
                <a:gd name="T10" fmla="*/ 697 w 851"/>
                <a:gd name="T11" fmla="*/ 83 h 912"/>
                <a:gd name="T12" fmla="*/ 816 w 851"/>
                <a:gd name="T13" fmla="*/ 69 h 912"/>
                <a:gd name="T14" fmla="*/ 902 w 851"/>
                <a:gd name="T15" fmla="*/ 179 h 912"/>
                <a:gd name="T16" fmla="*/ 997 w 851"/>
                <a:gd name="T17" fmla="*/ 184 h 912"/>
                <a:gd name="T18" fmla="*/ 1005 w 851"/>
                <a:gd name="T19" fmla="*/ 217 h 912"/>
                <a:gd name="T20" fmla="*/ 1087 w 851"/>
                <a:gd name="T21" fmla="*/ 265 h 912"/>
                <a:gd name="T22" fmla="*/ 1068 w 851"/>
                <a:gd name="T23" fmla="*/ 343 h 912"/>
                <a:gd name="T24" fmla="*/ 1056 w 851"/>
                <a:gd name="T25" fmla="*/ 272 h 912"/>
                <a:gd name="T26" fmla="*/ 972 w 851"/>
                <a:gd name="T27" fmla="*/ 235 h 912"/>
                <a:gd name="T28" fmla="*/ 972 w 851"/>
                <a:gd name="T29" fmla="*/ 211 h 912"/>
                <a:gd name="T30" fmla="*/ 875 w 851"/>
                <a:gd name="T31" fmla="*/ 198 h 912"/>
                <a:gd name="T32" fmla="*/ 800 w 851"/>
                <a:gd name="T33" fmla="*/ 101 h 912"/>
                <a:gd name="T34" fmla="*/ 685 w 851"/>
                <a:gd name="T35" fmla="*/ 112 h 912"/>
                <a:gd name="T36" fmla="*/ 540 w 851"/>
                <a:gd name="T37" fmla="*/ 32 h 912"/>
                <a:gd name="T38" fmla="*/ 419 w 851"/>
                <a:gd name="T39" fmla="*/ 69 h 912"/>
                <a:gd name="T40" fmla="*/ 297 w 851"/>
                <a:gd name="T41" fmla="*/ 64 h 912"/>
                <a:gd name="T42" fmla="*/ 245 w 851"/>
                <a:gd name="T43" fmla="*/ 128 h 912"/>
                <a:gd name="T44" fmla="*/ 146 w 851"/>
                <a:gd name="T45" fmla="*/ 145 h 912"/>
                <a:gd name="T46" fmla="*/ 70 w 851"/>
                <a:gd name="T47" fmla="*/ 223 h 912"/>
                <a:gd name="T48" fmla="*/ 27 w 851"/>
                <a:gd name="T49" fmla="*/ 356 h 912"/>
                <a:gd name="T50" fmla="*/ 38 w 851"/>
                <a:gd name="T51" fmla="*/ 469 h 912"/>
                <a:gd name="T52" fmla="*/ 146 w 851"/>
                <a:gd name="T53" fmla="*/ 492 h 912"/>
                <a:gd name="T54" fmla="*/ 158 w 851"/>
                <a:gd name="T55" fmla="*/ 624 h 912"/>
                <a:gd name="T56" fmla="*/ 285 w 851"/>
                <a:gd name="T57" fmla="*/ 669 h 912"/>
                <a:gd name="T58" fmla="*/ 293 w 851"/>
                <a:gd name="T59" fmla="*/ 772 h 912"/>
                <a:gd name="T60" fmla="*/ 245 w 851"/>
                <a:gd name="T61" fmla="*/ 855 h 912"/>
                <a:gd name="T62" fmla="*/ 209 w 851"/>
                <a:gd name="T63" fmla="*/ 991 h 912"/>
                <a:gd name="T64" fmla="*/ 114 w 851"/>
                <a:gd name="T65" fmla="*/ 1056 h 912"/>
                <a:gd name="T66" fmla="*/ 0 w 851"/>
                <a:gd name="T67" fmla="*/ 1166 h 912"/>
                <a:gd name="T68" fmla="*/ 137 w 851"/>
                <a:gd name="T69" fmla="*/ 1067 h 912"/>
                <a:gd name="T70" fmla="*/ 236 w 851"/>
                <a:gd name="T71" fmla="*/ 1010 h 912"/>
                <a:gd name="T72" fmla="*/ 272 w 851"/>
                <a:gd name="T73" fmla="*/ 858 h 912"/>
                <a:gd name="T74" fmla="*/ 339 w 851"/>
                <a:gd name="T75" fmla="*/ 780 h 912"/>
                <a:gd name="T76" fmla="*/ 317 w 851"/>
                <a:gd name="T77" fmla="*/ 643 h 912"/>
                <a:gd name="T78" fmla="*/ 197 w 851"/>
                <a:gd name="T79" fmla="*/ 587 h 912"/>
                <a:gd name="T80" fmla="*/ 173 w 851"/>
                <a:gd name="T81" fmla="*/ 452 h 912"/>
                <a:gd name="T82" fmla="*/ 70 w 851"/>
                <a:gd name="T83" fmla="*/ 437 h 912"/>
                <a:gd name="T84" fmla="*/ 66 w 851"/>
                <a:gd name="T85" fmla="*/ 350 h 912"/>
                <a:gd name="T86" fmla="*/ 146 w 851"/>
                <a:gd name="T87" fmla="*/ 145 h 912"/>
                <a:gd name="T88" fmla="*/ 156 w 851"/>
                <a:gd name="T89" fmla="*/ 139 h 91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51"/>
                <a:gd name="T136" fmla="*/ 0 h 912"/>
                <a:gd name="T137" fmla="*/ 851 w 851"/>
                <a:gd name="T138" fmla="*/ 912 h 91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51" h="912">
                  <a:moveTo>
                    <a:pt x="122" y="109"/>
                  </a:moveTo>
                  <a:lnTo>
                    <a:pt x="173" y="88"/>
                  </a:lnTo>
                  <a:lnTo>
                    <a:pt x="210" y="25"/>
                  </a:lnTo>
                  <a:lnTo>
                    <a:pt x="318" y="33"/>
                  </a:lnTo>
                  <a:lnTo>
                    <a:pt x="429" y="0"/>
                  </a:lnTo>
                  <a:lnTo>
                    <a:pt x="546" y="65"/>
                  </a:lnTo>
                  <a:lnTo>
                    <a:pt x="639" y="54"/>
                  </a:lnTo>
                  <a:lnTo>
                    <a:pt x="706" y="140"/>
                  </a:lnTo>
                  <a:lnTo>
                    <a:pt x="780" y="144"/>
                  </a:lnTo>
                  <a:lnTo>
                    <a:pt x="786" y="170"/>
                  </a:lnTo>
                  <a:lnTo>
                    <a:pt x="851" y="207"/>
                  </a:lnTo>
                  <a:lnTo>
                    <a:pt x="836" y="268"/>
                  </a:lnTo>
                  <a:lnTo>
                    <a:pt x="826" y="213"/>
                  </a:lnTo>
                  <a:lnTo>
                    <a:pt x="761" y="184"/>
                  </a:lnTo>
                  <a:lnTo>
                    <a:pt x="761" y="165"/>
                  </a:lnTo>
                  <a:lnTo>
                    <a:pt x="685" y="155"/>
                  </a:lnTo>
                  <a:lnTo>
                    <a:pt x="626" y="79"/>
                  </a:lnTo>
                  <a:lnTo>
                    <a:pt x="536" y="88"/>
                  </a:lnTo>
                  <a:lnTo>
                    <a:pt x="423" y="25"/>
                  </a:lnTo>
                  <a:lnTo>
                    <a:pt x="328" y="54"/>
                  </a:lnTo>
                  <a:lnTo>
                    <a:pt x="233" y="50"/>
                  </a:lnTo>
                  <a:lnTo>
                    <a:pt x="192" y="100"/>
                  </a:lnTo>
                  <a:lnTo>
                    <a:pt x="114" y="113"/>
                  </a:lnTo>
                  <a:lnTo>
                    <a:pt x="55" y="174"/>
                  </a:lnTo>
                  <a:lnTo>
                    <a:pt x="21" y="279"/>
                  </a:lnTo>
                  <a:lnTo>
                    <a:pt x="30" y="367"/>
                  </a:lnTo>
                  <a:lnTo>
                    <a:pt x="114" y="385"/>
                  </a:lnTo>
                  <a:lnTo>
                    <a:pt x="124" y="488"/>
                  </a:lnTo>
                  <a:lnTo>
                    <a:pt x="223" y="524"/>
                  </a:lnTo>
                  <a:lnTo>
                    <a:pt x="229" y="604"/>
                  </a:lnTo>
                  <a:lnTo>
                    <a:pt x="192" y="669"/>
                  </a:lnTo>
                  <a:lnTo>
                    <a:pt x="164" y="776"/>
                  </a:lnTo>
                  <a:lnTo>
                    <a:pt x="89" y="826"/>
                  </a:lnTo>
                  <a:lnTo>
                    <a:pt x="0" y="912"/>
                  </a:lnTo>
                  <a:lnTo>
                    <a:pt x="107" y="835"/>
                  </a:lnTo>
                  <a:lnTo>
                    <a:pt x="185" y="790"/>
                  </a:lnTo>
                  <a:lnTo>
                    <a:pt x="213" y="671"/>
                  </a:lnTo>
                  <a:lnTo>
                    <a:pt x="265" y="610"/>
                  </a:lnTo>
                  <a:lnTo>
                    <a:pt x="248" y="503"/>
                  </a:lnTo>
                  <a:lnTo>
                    <a:pt x="154" y="459"/>
                  </a:lnTo>
                  <a:lnTo>
                    <a:pt x="135" y="354"/>
                  </a:lnTo>
                  <a:lnTo>
                    <a:pt x="55" y="342"/>
                  </a:lnTo>
                  <a:lnTo>
                    <a:pt x="51" y="274"/>
                  </a:lnTo>
                  <a:lnTo>
                    <a:pt x="114" y="113"/>
                  </a:lnTo>
                  <a:lnTo>
                    <a:pt x="122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937" y="2568"/>
              <a:ext cx="869" cy="683"/>
            </a:xfrm>
            <a:custGeom>
              <a:avLst/>
              <a:gdLst>
                <a:gd name="T0" fmla="*/ 0 w 769"/>
                <a:gd name="T1" fmla="*/ 772 h 604"/>
                <a:gd name="T2" fmla="*/ 134 w 769"/>
                <a:gd name="T3" fmla="*/ 719 h 604"/>
                <a:gd name="T4" fmla="*/ 195 w 769"/>
                <a:gd name="T5" fmla="*/ 726 h 604"/>
                <a:gd name="T6" fmla="*/ 324 w 769"/>
                <a:gd name="T7" fmla="*/ 593 h 604"/>
                <a:gd name="T8" fmla="*/ 394 w 769"/>
                <a:gd name="T9" fmla="*/ 599 h 604"/>
                <a:gd name="T10" fmla="*/ 485 w 769"/>
                <a:gd name="T11" fmla="*/ 536 h 604"/>
                <a:gd name="T12" fmla="*/ 592 w 769"/>
                <a:gd name="T13" fmla="*/ 553 h 604"/>
                <a:gd name="T14" fmla="*/ 681 w 769"/>
                <a:gd name="T15" fmla="*/ 490 h 604"/>
                <a:gd name="T16" fmla="*/ 736 w 769"/>
                <a:gd name="T17" fmla="*/ 330 h 604"/>
                <a:gd name="T18" fmla="*/ 824 w 769"/>
                <a:gd name="T19" fmla="*/ 296 h 604"/>
                <a:gd name="T20" fmla="*/ 939 w 769"/>
                <a:gd name="T21" fmla="*/ 208 h 604"/>
                <a:gd name="T22" fmla="*/ 982 w 769"/>
                <a:gd name="T23" fmla="*/ 0 h 604"/>
                <a:gd name="T24" fmla="*/ 894 w 769"/>
                <a:gd name="T25" fmla="*/ 201 h 604"/>
                <a:gd name="T26" fmla="*/ 818 w 769"/>
                <a:gd name="T27" fmla="*/ 270 h 604"/>
                <a:gd name="T28" fmla="*/ 714 w 769"/>
                <a:gd name="T29" fmla="*/ 284 h 604"/>
                <a:gd name="T30" fmla="*/ 655 w 769"/>
                <a:gd name="T31" fmla="*/ 469 h 604"/>
                <a:gd name="T32" fmla="*/ 588 w 769"/>
                <a:gd name="T33" fmla="*/ 504 h 604"/>
                <a:gd name="T34" fmla="*/ 480 w 769"/>
                <a:gd name="T35" fmla="*/ 485 h 604"/>
                <a:gd name="T36" fmla="*/ 407 w 769"/>
                <a:gd name="T37" fmla="*/ 547 h 604"/>
                <a:gd name="T38" fmla="*/ 312 w 769"/>
                <a:gd name="T39" fmla="*/ 547 h 604"/>
                <a:gd name="T40" fmla="*/ 198 w 769"/>
                <a:gd name="T41" fmla="*/ 667 h 604"/>
                <a:gd name="T42" fmla="*/ 124 w 769"/>
                <a:gd name="T43" fmla="*/ 677 h 604"/>
                <a:gd name="T44" fmla="*/ 0 w 769"/>
                <a:gd name="T45" fmla="*/ 772 h 60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69"/>
                <a:gd name="T70" fmla="*/ 0 h 604"/>
                <a:gd name="T71" fmla="*/ 769 w 769"/>
                <a:gd name="T72" fmla="*/ 604 h 60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69" h="604">
                  <a:moveTo>
                    <a:pt x="0" y="604"/>
                  </a:moveTo>
                  <a:lnTo>
                    <a:pt x="105" y="562"/>
                  </a:lnTo>
                  <a:lnTo>
                    <a:pt x="153" y="568"/>
                  </a:lnTo>
                  <a:lnTo>
                    <a:pt x="254" y="463"/>
                  </a:lnTo>
                  <a:lnTo>
                    <a:pt x="309" y="469"/>
                  </a:lnTo>
                  <a:lnTo>
                    <a:pt x="380" y="419"/>
                  </a:lnTo>
                  <a:lnTo>
                    <a:pt x="464" y="432"/>
                  </a:lnTo>
                  <a:lnTo>
                    <a:pt x="534" y="383"/>
                  </a:lnTo>
                  <a:lnTo>
                    <a:pt x="576" y="258"/>
                  </a:lnTo>
                  <a:lnTo>
                    <a:pt x="645" y="232"/>
                  </a:lnTo>
                  <a:lnTo>
                    <a:pt x="735" y="163"/>
                  </a:lnTo>
                  <a:lnTo>
                    <a:pt x="769" y="0"/>
                  </a:lnTo>
                  <a:lnTo>
                    <a:pt x="700" y="157"/>
                  </a:lnTo>
                  <a:lnTo>
                    <a:pt x="641" y="211"/>
                  </a:lnTo>
                  <a:lnTo>
                    <a:pt x="559" y="222"/>
                  </a:lnTo>
                  <a:lnTo>
                    <a:pt x="513" y="367"/>
                  </a:lnTo>
                  <a:lnTo>
                    <a:pt x="460" y="394"/>
                  </a:lnTo>
                  <a:lnTo>
                    <a:pt x="376" y="379"/>
                  </a:lnTo>
                  <a:lnTo>
                    <a:pt x="319" y="428"/>
                  </a:lnTo>
                  <a:lnTo>
                    <a:pt x="244" y="428"/>
                  </a:lnTo>
                  <a:lnTo>
                    <a:pt x="155" y="522"/>
                  </a:lnTo>
                  <a:lnTo>
                    <a:pt x="97" y="530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29" y="2055"/>
              <a:ext cx="425" cy="337"/>
            </a:xfrm>
            <a:custGeom>
              <a:avLst/>
              <a:gdLst>
                <a:gd name="T0" fmla="*/ 480 w 376"/>
                <a:gd name="T1" fmla="*/ 329 h 298"/>
                <a:gd name="T2" fmla="*/ 415 w 376"/>
                <a:gd name="T3" fmla="*/ 354 h 298"/>
                <a:gd name="T4" fmla="*/ 364 w 376"/>
                <a:gd name="T5" fmla="*/ 342 h 298"/>
                <a:gd name="T6" fmla="*/ 371 w 376"/>
                <a:gd name="T7" fmla="*/ 256 h 298"/>
                <a:gd name="T8" fmla="*/ 313 w 376"/>
                <a:gd name="T9" fmla="*/ 247 h 298"/>
                <a:gd name="T10" fmla="*/ 271 w 376"/>
                <a:gd name="T11" fmla="*/ 217 h 298"/>
                <a:gd name="T12" fmla="*/ 268 w 376"/>
                <a:gd name="T13" fmla="*/ 129 h 298"/>
                <a:gd name="T14" fmla="*/ 217 w 376"/>
                <a:gd name="T15" fmla="*/ 110 h 298"/>
                <a:gd name="T16" fmla="*/ 161 w 376"/>
                <a:gd name="T17" fmla="*/ 165 h 298"/>
                <a:gd name="T18" fmla="*/ 78 w 376"/>
                <a:gd name="T19" fmla="*/ 165 h 298"/>
                <a:gd name="T20" fmla="*/ 40 w 376"/>
                <a:gd name="T21" fmla="*/ 70 h 298"/>
                <a:gd name="T22" fmla="*/ 98 w 376"/>
                <a:gd name="T23" fmla="*/ 7 h 298"/>
                <a:gd name="T24" fmla="*/ 51 w 376"/>
                <a:gd name="T25" fmla="*/ 0 h 298"/>
                <a:gd name="T26" fmla="*/ 0 w 376"/>
                <a:gd name="T27" fmla="*/ 58 h 298"/>
                <a:gd name="T28" fmla="*/ 8 w 376"/>
                <a:gd name="T29" fmla="*/ 135 h 298"/>
                <a:gd name="T30" fmla="*/ 64 w 376"/>
                <a:gd name="T31" fmla="*/ 188 h 298"/>
                <a:gd name="T32" fmla="*/ 168 w 376"/>
                <a:gd name="T33" fmla="*/ 188 h 298"/>
                <a:gd name="T34" fmla="*/ 219 w 376"/>
                <a:gd name="T35" fmla="*/ 167 h 298"/>
                <a:gd name="T36" fmla="*/ 238 w 376"/>
                <a:gd name="T37" fmla="*/ 217 h 298"/>
                <a:gd name="T38" fmla="*/ 281 w 376"/>
                <a:gd name="T39" fmla="*/ 268 h 298"/>
                <a:gd name="T40" fmla="*/ 342 w 376"/>
                <a:gd name="T41" fmla="*/ 283 h 298"/>
                <a:gd name="T42" fmla="*/ 342 w 376"/>
                <a:gd name="T43" fmla="*/ 371 h 298"/>
                <a:gd name="T44" fmla="*/ 405 w 376"/>
                <a:gd name="T45" fmla="*/ 381 h 298"/>
                <a:gd name="T46" fmla="*/ 480 w 376"/>
                <a:gd name="T47" fmla="*/ 329 h 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76"/>
                <a:gd name="T73" fmla="*/ 0 h 298"/>
                <a:gd name="T74" fmla="*/ 376 w 376"/>
                <a:gd name="T75" fmla="*/ 298 h 29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76" h="298">
                  <a:moveTo>
                    <a:pt x="376" y="257"/>
                  </a:moveTo>
                  <a:lnTo>
                    <a:pt x="325" y="277"/>
                  </a:lnTo>
                  <a:lnTo>
                    <a:pt x="285" y="267"/>
                  </a:lnTo>
                  <a:lnTo>
                    <a:pt x="290" y="200"/>
                  </a:lnTo>
                  <a:lnTo>
                    <a:pt x="245" y="193"/>
                  </a:lnTo>
                  <a:lnTo>
                    <a:pt x="212" y="170"/>
                  </a:lnTo>
                  <a:lnTo>
                    <a:pt x="210" y="101"/>
                  </a:lnTo>
                  <a:lnTo>
                    <a:pt x="170" y="86"/>
                  </a:lnTo>
                  <a:lnTo>
                    <a:pt x="126" y="129"/>
                  </a:lnTo>
                  <a:lnTo>
                    <a:pt x="61" y="129"/>
                  </a:lnTo>
                  <a:lnTo>
                    <a:pt x="31" y="55"/>
                  </a:lnTo>
                  <a:lnTo>
                    <a:pt x="77" y="5"/>
                  </a:lnTo>
                  <a:lnTo>
                    <a:pt x="40" y="0"/>
                  </a:lnTo>
                  <a:lnTo>
                    <a:pt x="0" y="45"/>
                  </a:lnTo>
                  <a:lnTo>
                    <a:pt x="6" y="105"/>
                  </a:lnTo>
                  <a:lnTo>
                    <a:pt x="50" y="147"/>
                  </a:lnTo>
                  <a:lnTo>
                    <a:pt x="132" y="147"/>
                  </a:lnTo>
                  <a:lnTo>
                    <a:pt x="172" y="131"/>
                  </a:lnTo>
                  <a:lnTo>
                    <a:pt x="187" y="170"/>
                  </a:lnTo>
                  <a:lnTo>
                    <a:pt x="220" y="210"/>
                  </a:lnTo>
                  <a:lnTo>
                    <a:pt x="268" y="221"/>
                  </a:lnTo>
                  <a:lnTo>
                    <a:pt x="268" y="290"/>
                  </a:lnTo>
                  <a:lnTo>
                    <a:pt x="317" y="298"/>
                  </a:lnTo>
                  <a:lnTo>
                    <a:pt x="376" y="2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432" y="2179"/>
              <a:ext cx="483" cy="289"/>
            </a:xfrm>
            <a:custGeom>
              <a:avLst/>
              <a:gdLst>
                <a:gd name="T0" fmla="*/ 545 w 428"/>
                <a:gd name="T1" fmla="*/ 272 h 255"/>
                <a:gd name="T2" fmla="*/ 475 w 428"/>
                <a:gd name="T3" fmla="*/ 296 h 255"/>
                <a:gd name="T4" fmla="*/ 397 w 428"/>
                <a:gd name="T5" fmla="*/ 266 h 255"/>
                <a:gd name="T6" fmla="*/ 389 w 428"/>
                <a:gd name="T7" fmla="*/ 182 h 255"/>
                <a:gd name="T8" fmla="*/ 348 w 428"/>
                <a:gd name="T9" fmla="*/ 167 h 255"/>
                <a:gd name="T10" fmla="*/ 309 w 428"/>
                <a:gd name="T11" fmla="*/ 187 h 255"/>
                <a:gd name="T12" fmla="*/ 238 w 428"/>
                <a:gd name="T13" fmla="*/ 143 h 255"/>
                <a:gd name="T14" fmla="*/ 186 w 428"/>
                <a:gd name="T15" fmla="*/ 162 h 255"/>
                <a:gd name="T16" fmla="*/ 115 w 428"/>
                <a:gd name="T17" fmla="*/ 104 h 255"/>
                <a:gd name="T18" fmla="*/ 39 w 428"/>
                <a:gd name="T19" fmla="*/ 107 h 255"/>
                <a:gd name="T20" fmla="*/ 8 w 428"/>
                <a:gd name="T21" fmla="*/ 0 h 255"/>
                <a:gd name="T22" fmla="*/ 0 w 428"/>
                <a:gd name="T23" fmla="*/ 135 h 255"/>
                <a:gd name="T24" fmla="*/ 90 w 428"/>
                <a:gd name="T25" fmla="*/ 137 h 255"/>
                <a:gd name="T26" fmla="*/ 176 w 428"/>
                <a:gd name="T27" fmla="*/ 182 h 255"/>
                <a:gd name="T28" fmla="*/ 246 w 428"/>
                <a:gd name="T29" fmla="*/ 175 h 255"/>
                <a:gd name="T30" fmla="*/ 309 w 428"/>
                <a:gd name="T31" fmla="*/ 221 h 255"/>
                <a:gd name="T32" fmla="*/ 345 w 428"/>
                <a:gd name="T33" fmla="*/ 214 h 255"/>
                <a:gd name="T34" fmla="*/ 377 w 428"/>
                <a:gd name="T35" fmla="*/ 290 h 255"/>
                <a:gd name="T36" fmla="*/ 467 w 428"/>
                <a:gd name="T37" fmla="*/ 328 h 255"/>
                <a:gd name="T38" fmla="*/ 545 w 428"/>
                <a:gd name="T39" fmla="*/ 272 h 2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28"/>
                <a:gd name="T61" fmla="*/ 0 h 255"/>
                <a:gd name="T62" fmla="*/ 428 w 428"/>
                <a:gd name="T63" fmla="*/ 255 h 2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28" h="255">
                  <a:moveTo>
                    <a:pt x="428" y="212"/>
                  </a:moveTo>
                  <a:lnTo>
                    <a:pt x="373" y="230"/>
                  </a:lnTo>
                  <a:lnTo>
                    <a:pt x="312" y="207"/>
                  </a:lnTo>
                  <a:lnTo>
                    <a:pt x="306" y="142"/>
                  </a:lnTo>
                  <a:lnTo>
                    <a:pt x="273" y="130"/>
                  </a:lnTo>
                  <a:lnTo>
                    <a:pt x="243" y="146"/>
                  </a:lnTo>
                  <a:lnTo>
                    <a:pt x="187" y="111"/>
                  </a:lnTo>
                  <a:lnTo>
                    <a:pt x="146" y="126"/>
                  </a:lnTo>
                  <a:lnTo>
                    <a:pt x="90" y="81"/>
                  </a:lnTo>
                  <a:lnTo>
                    <a:pt x="31" y="83"/>
                  </a:lnTo>
                  <a:lnTo>
                    <a:pt x="6" y="0"/>
                  </a:lnTo>
                  <a:lnTo>
                    <a:pt x="0" y="105"/>
                  </a:lnTo>
                  <a:lnTo>
                    <a:pt x="71" y="107"/>
                  </a:lnTo>
                  <a:lnTo>
                    <a:pt x="138" y="142"/>
                  </a:lnTo>
                  <a:lnTo>
                    <a:pt x="193" y="136"/>
                  </a:lnTo>
                  <a:lnTo>
                    <a:pt x="243" y="172"/>
                  </a:lnTo>
                  <a:lnTo>
                    <a:pt x="271" y="167"/>
                  </a:lnTo>
                  <a:lnTo>
                    <a:pt x="296" y="226"/>
                  </a:lnTo>
                  <a:lnTo>
                    <a:pt x="367" y="255"/>
                  </a:lnTo>
                  <a:lnTo>
                    <a:pt x="428" y="2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091" y="1531"/>
              <a:ext cx="326" cy="648"/>
            </a:xfrm>
            <a:custGeom>
              <a:avLst/>
              <a:gdLst>
                <a:gd name="T0" fmla="*/ 369 w 288"/>
                <a:gd name="T1" fmla="*/ 716 h 573"/>
                <a:gd name="T2" fmla="*/ 331 w 288"/>
                <a:gd name="T3" fmla="*/ 676 h 573"/>
                <a:gd name="T4" fmla="*/ 285 w 288"/>
                <a:gd name="T5" fmla="*/ 585 h 573"/>
                <a:gd name="T6" fmla="*/ 251 w 288"/>
                <a:gd name="T7" fmla="*/ 585 h 573"/>
                <a:gd name="T8" fmla="*/ 264 w 288"/>
                <a:gd name="T9" fmla="*/ 663 h 573"/>
                <a:gd name="T10" fmla="*/ 295 w 288"/>
                <a:gd name="T11" fmla="*/ 733 h 573"/>
                <a:gd name="T12" fmla="*/ 215 w 288"/>
                <a:gd name="T13" fmla="*/ 714 h 573"/>
                <a:gd name="T14" fmla="*/ 188 w 288"/>
                <a:gd name="T15" fmla="*/ 612 h 573"/>
                <a:gd name="T16" fmla="*/ 164 w 288"/>
                <a:gd name="T17" fmla="*/ 496 h 573"/>
                <a:gd name="T18" fmla="*/ 125 w 288"/>
                <a:gd name="T19" fmla="*/ 432 h 573"/>
                <a:gd name="T20" fmla="*/ 154 w 288"/>
                <a:gd name="T21" fmla="*/ 343 h 573"/>
                <a:gd name="T22" fmla="*/ 173 w 288"/>
                <a:gd name="T23" fmla="*/ 260 h 573"/>
                <a:gd name="T24" fmla="*/ 148 w 288"/>
                <a:gd name="T25" fmla="*/ 207 h 573"/>
                <a:gd name="T26" fmla="*/ 194 w 288"/>
                <a:gd name="T27" fmla="*/ 207 h 573"/>
                <a:gd name="T28" fmla="*/ 247 w 288"/>
                <a:gd name="T29" fmla="*/ 215 h 573"/>
                <a:gd name="T30" fmla="*/ 225 w 288"/>
                <a:gd name="T31" fmla="*/ 118 h 573"/>
                <a:gd name="T32" fmla="*/ 203 w 288"/>
                <a:gd name="T33" fmla="*/ 35 h 573"/>
                <a:gd name="T34" fmla="*/ 132 w 288"/>
                <a:gd name="T35" fmla="*/ 46 h 573"/>
                <a:gd name="T36" fmla="*/ 0 w 288"/>
                <a:gd name="T37" fmla="*/ 110 h 573"/>
                <a:gd name="T38" fmla="*/ 74 w 288"/>
                <a:gd name="T39" fmla="*/ 27 h 573"/>
                <a:gd name="T40" fmla="*/ 173 w 288"/>
                <a:gd name="T41" fmla="*/ 0 h 573"/>
                <a:gd name="T42" fmla="*/ 234 w 288"/>
                <a:gd name="T43" fmla="*/ 27 h 573"/>
                <a:gd name="T44" fmla="*/ 251 w 288"/>
                <a:gd name="T45" fmla="*/ 129 h 573"/>
                <a:gd name="T46" fmla="*/ 295 w 288"/>
                <a:gd name="T47" fmla="*/ 257 h 573"/>
                <a:gd name="T48" fmla="*/ 251 w 288"/>
                <a:gd name="T49" fmla="*/ 247 h 573"/>
                <a:gd name="T50" fmla="*/ 203 w 288"/>
                <a:gd name="T51" fmla="*/ 244 h 573"/>
                <a:gd name="T52" fmla="*/ 196 w 288"/>
                <a:gd name="T53" fmla="*/ 335 h 573"/>
                <a:gd name="T54" fmla="*/ 164 w 288"/>
                <a:gd name="T55" fmla="*/ 426 h 573"/>
                <a:gd name="T56" fmla="*/ 203 w 288"/>
                <a:gd name="T57" fmla="*/ 510 h 573"/>
                <a:gd name="T58" fmla="*/ 221 w 288"/>
                <a:gd name="T59" fmla="*/ 638 h 573"/>
                <a:gd name="T60" fmla="*/ 234 w 288"/>
                <a:gd name="T61" fmla="*/ 536 h 573"/>
                <a:gd name="T62" fmla="*/ 285 w 288"/>
                <a:gd name="T63" fmla="*/ 539 h 573"/>
                <a:gd name="T64" fmla="*/ 328 w 288"/>
                <a:gd name="T65" fmla="*/ 598 h 573"/>
                <a:gd name="T66" fmla="*/ 369 w 288"/>
                <a:gd name="T67" fmla="*/ 716 h 5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8"/>
                <a:gd name="T103" fmla="*/ 0 h 573"/>
                <a:gd name="T104" fmla="*/ 288 w 288"/>
                <a:gd name="T105" fmla="*/ 573 h 5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8" h="573">
                  <a:moveTo>
                    <a:pt x="288" y="560"/>
                  </a:moveTo>
                  <a:lnTo>
                    <a:pt x="258" y="529"/>
                  </a:lnTo>
                  <a:lnTo>
                    <a:pt x="223" y="457"/>
                  </a:lnTo>
                  <a:lnTo>
                    <a:pt x="196" y="457"/>
                  </a:lnTo>
                  <a:lnTo>
                    <a:pt x="206" y="518"/>
                  </a:lnTo>
                  <a:lnTo>
                    <a:pt x="231" y="573"/>
                  </a:lnTo>
                  <a:lnTo>
                    <a:pt x="168" y="558"/>
                  </a:lnTo>
                  <a:lnTo>
                    <a:pt x="147" y="478"/>
                  </a:lnTo>
                  <a:lnTo>
                    <a:pt x="128" y="388"/>
                  </a:lnTo>
                  <a:lnTo>
                    <a:pt x="97" y="338"/>
                  </a:lnTo>
                  <a:lnTo>
                    <a:pt x="120" y="268"/>
                  </a:lnTo>
                  <a:lnTo>
                    <a:pt x="135" y="203"/>
                  </a:lnTo>
                  <a:lnTo>
                    <a:pt x="116" y="162"/>
                  </a:lnTo>
                  <a:lnTo>
                    <a:pt x="151" y="162"/>
                  </a:lnTo>
                  <a:lnTo>
                    <a:pt x="193" y="168"/>
                  </a:lnTo>
                  <a:lnTo>
                    <a:pt x="176" y="92"/>
                  </a:lnTo>
                  <a:lnTo>
                    <a:pt x="158" y="27"/>
                  </a:lnTo>
                  <a:lnTo>
                    <a:pt x="103" y="36"/>
                  </a:lnTo>
                  <a:lnTo>
                    <a:pt x="0" y="86"/>
                  </a:lnTo>
                  <a:lnTo>
                    <a:pt x="57" y="21"/>
                  </a:lnTo>
                  <a:lnTo>
                    <a:pt x="135" y="0"/>
                  </a:lnTo>
                  <a:lnTo>
                    <a:pt x="183" y="21"/>
                  </a:lnTo>
                  <a:lnTo>
                    <a:pt x="196" y="101"/>
                  </a:lnTo>
                  <a:lnTo>
                    <a:pt x="231" y="201"/>
                  </a:lnTo>
                  <a:lnTo>
                    <a:pt x="196" y="193"/>
                  </a:lnTo>
                  <a:lnTo>
                    <a:pt x="158" y="191"/>
                  </a:lnTo>
                  <a:lnTo>
                    <a:pt x="153" y="262"/>
                  </a:lnTo>
                  <a:lnTo>
                    <a:pt x="128" y="333"/>
                  </a:lnTo>
                  <a:lnTo>
                    <a:pt x="158" y="399"/>
                  </a:lnTo>
                  <a:lnTo>
                    <a:pt x="172" y="499"/>
                  </a:lnTo>
                  <a:lnTo>
                    <a:pt x="183" y="419"/>
                  </a:lnTo>
                  <a:lnTo>
                    <a:pt x="223" y="422"/>
                  </a:lnTo>
                  <a:lnTo>
                    <a:pt x="256" y="468"/>
                  </a:lnTo>
                  <a:lnTo>
                    <a:pt x="288" y="5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2647" y="1664"/>
              <a:ext cx="437" cy="455"/>
            </a:xfrm>
            <a:custGeom>
              <a:avLst/>
              <a:gdLst>
                <a:gd name="T0" fmla="*/ 0 w 386"/>
                <a:gd name="T1" fmla="*/ 443 h 403"/>
                <a:gd name="T2" fmla="*/ 78 w 386"/>
                <a:gd name="T3" fmla="*/ 421 h 403"/>
                <a:gd name="T4" fmla="*/ 143 w 386"/>
                <a:gd name="T5" fmla="*/ 388 h 403"/>
                <a:gd name="T6" fmla="*/ 182 w 386"/>
                <a:gd name="T7" fmla="*/ 484 h 403"/>
                <a:gd name="T8" fmla="*/ 240 w 386"/>
                <a:gd name="T9" fmla="*/ 514 h 403"/>
                <a:gd name="T10" fmla="*/ 277 w 386"/>
                <a:gd name="T11" fmla="*/ 472 h 403"/>
                <a:gd name="T12" fmla="*/ 240 w 386"/>
                <a:gd name="T13" fmla="*/ 388 h 403"/>
                <a:gd name="T14" fmla="*/ 252 w 386"/>
                <a:gd name="T15" fmla="*/ 303 h 403"/>
                <a:gd name="T16" fmla="*/ 290 w 386"/>
                <a:gd name="T17" fmla="*/ 217 h 403"/>
                <a:gd name="T18" fmla="*/ 297 w 386"/>
                <a:gd name="T19" fmla="*/ 129 h 403"/>
                <a:gd name="T20" fmla="*/ 336 w 386"/>
                <a:gd name="T21" fmla="*/ 107 h 403"/>
                <a:gd name="T22" fmla="*/ 387 w 386"/>
                <a:gd name="T23" fmla="*/ 140 h 403"/>
                <a:gd name="T24" fmla="*/ 421 w 386"/>
                <a:gd name="T25" fmla="*/ 97 h 403"/>
                <a:gd name="T26" fmla="*/ 495 w 386"/>
                <a:gd name="T27" fmla="*/ 82 h 403"/>
                <a:gd name="T28" fmla="*/ 473 w 386"/>
                <a:gd name="T29" fmla="*/ 27 h 403"/>
                <a:gd name="T30" fmla="*/ 392 w 386"/>
                <a:gd name="T31" fmla="*/ 27 h 403"/>
                <a:gd name="T32" fmla="*/ 328 w 386"/>
                <a:gd name="T33" fmla="*/ 0 h 403"/>
                <a:gd name="T34" fmla="*/ 355 w 386"/>
                <a:gd name="T35" fmla="*/ 46 h 403"/>
                <a:gd name="T36" fmla="*/ 440 w 386"/>
                <a:gd name="T37" fmla="*/ 58 h 403"/>
                <a:gd name="T38" fmla="*/ 375 w 386"/>
                <a:gd name="T39" fmla="*/ 85 h 403"/>
                <a:gd name="T40" fmla="*/ 303 w 386"/>
                <a:gd name="T41" fmla="*/ 78 h 403"/>
                <a:gd name="T42" fmla="*/ 260 w 386"/>
                <a:gd name="T43" fmla="*/ 102 h 403"/>
                <a:gd name="T44" fmla="*/ 245 w 386"/>
                <a:gd name="T45" fmla="*/ 230 h 403"/>
                <a:gd name="T46" fmla="*/ 202 w 386"/>
                <a:gd name="T47" fmla="*/ 314 h 403"/>
                <a:gd name="T48" fmla="*/ 221 w 386"/>
                <a:gd name="T49" fmla="*/ 455 h 403"/>
                <a:gd name="T50" fmla="*/ 143 w 386"/>
                <a:gd name="T51" fmla="*/ 332 h 403"/>
                <a:gd name="T52" fmla="*/ 65 w 386"/>
                <a:gd name="T53" fmla="*/ 385 h 403"/>
                <a:gd name="T54" fmla="*/ 0 w 386"/>
                <a:gd name="T55" fmla="*/ 443 h 40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86"/>
                <a:gd name="T85" fmla="*/ 0 h 403"/>
                <a:gd name="T86" fmla="*/ 386 w 386"/>
                <a:gd name="T87" fmla="*/ 403 h 40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86" h="403">
                  <a:moveTo>
                    <a:pt x="0" y="347"/>
                  </a:moveTo>
                  <a:lnTo>
                    <a:pt x="61" y="330"/>
                  </a:lnTo>
                  <a:lnTo>
                    <a:pt x="111" y="305"/>
                  </a:lnTo>
                  <a:lnTo>
                    <a:pt x="142" y="380"/>
                  </a:lnTo>
                  <a:lnTo>
                    <a:pt x="187" y="403"/>
                  </a:lnTo>
                  <a:lnTo>
                    <a:pt x="216" y="370"/>
                  </a:lnTo>
                  <a:lnTo>
                    <a:pt x="187" y="305"/>
                  </a:lnTo>
                  <a:lnTo>
                    <a:pt x="197" y="237"/>
                  </a:lnTo>
                  <a:lnTo>
                    <a:pt x="226" y="170"/>
                  </a:lnTo>
                  <a:lnTo>
                    <a:pt x="231" y="101"/>
                  </a:lnTo>
                  <a:lnTo>
                    <a:pt x="262" y="84"/>
                  </a:lnTo>
                  <a:lnTo>
                    <a:pt x="302" y="110"/>
                  </a:lnTo>
                  <a:lnTo>
                    <a:pt x="329" y="76"/>
                  </a:lnTo>
                  <a:lnTo>
                    <a:pt x="386" y="65"/>
                  </a:lnTo>
                  <a:lnTo>
                    <a:pt x="369" y="21"/>
                  </a:lnTo>
                  <a:lnTo>
                    <a:pt x="306" y="21"/>
                  </a:lnTo>
                  <a:lnTo>
                    <a:pt x="256" y="0"/>
                  </a:lnTo>
                  <a:lnTo>
                    <a:pt x="277" y="36"/>
                  </a:lnTo>
                  <a:lnTo>
                    <a:pt x="344" y="45"/>
                  </a:lnTo>
                  <a:lnTo>
                    <a:pt x="292" y="66"/>
                  </a:lnTo>
                  <a:lnTo>
                    <a:pt x="237" y="61"/>
                  </a:lnTo>
                  <a:lnTo>
                    <a:pt x="203" y="80"/>
                  </a:lnTo>
                  <a:lnTo>
                    <a:pt x="191" y="181"/>
                  </a:lnTo>
                  <a:lnTo>
                    <a:pt x="157" y="246"/>
                  </a:lnTo>
                  <a:lnTo>
                    <a:pt x="172" y="357"/>
                  </a:lnTo>
                  <a:lnTo>
                    <a:pt x="111" y="260"/>
                  </a:lnTo>
                  <a:lnTo>
                    <a:pt x="50" y="302"/>
                  </a:lnTo>
                  <a:lnTo>
                    <a:pt x="0" y="3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2892" y="2129"/>
              <a:ext cx="170" cy="76"/>
            </a:xfrm>
            <a:custGeom>
              <a:avLst/>
              <a:gdLst>
                <a:gd name="T0" fmla="*/ 191 w 151"/>
                <a:gd name="T1" fmla="*/ 45 h 67"/>
                <a:gd name="T2" fmla="*/ 135 w 151"/>
                <a:gd name="T3" fmla="*/ 0 h 67"/>
                <a:gd name="T4" fmla="*/ 24 w 151"/>
                <a:gd name="T5" fmla="*/ 10 h 67"/>
                <a:gd name="T6" fmla="*/ 0 w 151"/>
                <a:gd name="T7" fmla="*/ 57 h 67"/>
                <a:gd name="T8" fmla="*/ 123 w 151"/>
                <a:gd name="T9" fmla="*/ 86 h 67"/>
                <a:gd name="T10" fmla="*/ 191 w 151"/>
                <a:gd name="T11" fmla="*/ 45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1"/>
                <a:gd name="T19" fmla="*/ 0 h 67"/>
                <a:gd name="T20" fmla="*/ 151 w 151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1" h="67">
                  <a:moveTo>
                    <a:pt x="151" y="35"/>
                  </a:moveTo>
                  <a:lnTo>
                    <a:pt x="107" y="0"/>
                  </a:lnTo>
                  <a:lnTo>
                    <a:pt x="19" y="8"/>
                  </a:lnTo>
                  <a:lnTo>
                    <a:pt x="0" y="44"/>
                  </a:lnTo>
                  <a:lnTo>
                    <a:pt x="97" y="67"/>
                  </a:lnTo>
                  <a:lnTo>
                    <a:pt x="151" y="35"/>
                  </a:lnTo>
                  <a:close/>
                </a:path>
              </a:pathLst>
            </a:custGeom>
            <a:solidFill>
              <a:srgbClr val="77B5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859" y="2129"/>
              <a:ext cx="225" cy="79"/>
            </a:xfrm>
            <a:custGeom>
              <a:avLst/>
              <a:gdLst>
                <a:gd name="T0" fmla="*/ 0 w 199"/>
                <a:gd name="T1" fmla="*/ 79 h 69"/>
                <a:gd name="T2" fmla="*/ 61 w 199"/>
                <a:gd name="T3" fmla="*/ 10 h 69"/>
                <a:gd name="T4" fmla="*/ 174 w 199"/>
                <a:gd name="T5" fmla="*/ 0 h 69"/>
                <a:gd name="T6" fmla="*/ 254 w 199"/>
                <a:gd name="T7" fmla="*/ 52 h 69"/>
                <a:gd name="T8" fmla="*/ 183 w 199"/>
                <a:gd name="T9" fmla="*/ 90 h 69"/>
                <a:gd name="T10" fmla="*/ 188 w 199"/>
                <a:gd name="T11" fmla="*/ 52 h 69"/>
                <a:gd name="T12" fmla="*/ 158 w 199"/>
                <a:gd name="T13" fmla="*/ 26 h 69"/>
                <a:gd name="T14" fmla="*/ 83 w 199"/>
                <a:gd name="T15" fmla="*/ 38 h 69"/>
                <a:gd name="T16" fmla="*/ 57 w 199"/>
                <a:gd name="T17" fmla="*/ 65 h 69"/>
                <a:gd name="T18" fmla="*/ 142 w 199"/>
                <a:gd name="T19" fmla="*/ 85 h 69"/>
                <a:gd name="T20" fmla="*/ 0 w 199"/>
                <a:gd name="T21" fmla="*/ 79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9"/>
                <a:gd name="T34" fmla="*/ 0 h 69"/>
                <a:gd name="T35" fmla="*/ 199 w 199"/>
                <a:gd name="T36" fmla="*/ 69 h 6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9" h="69">
                  <a:moveTo>
                    <a:pt x="0" y="60"/>
                  </a:moveTo>
                  <a:lnTo>
                    <a:pt x="48" y="8"/>
                  </a:lnTo>
                  <a:lnTo>
                    <a:pt x="136" y="0"/>
                  </a:lnTo>
                  <a:lnTo>
                    <a:pt x="199" y="39"/>
                  </a:lnTo>
                  <a:lnTo>
                    <a:pt x="143" y="69"/>
                  </a:lnTo>
                  <a:lnTo>
                    <a:pt x="147" y="39"/>
                  </a:lnTo>
                  <a:lnTo>
                    <a:pt x="124" y="20"/>
                  </a:lnTo>
                  <a:lnTo>
                    <a:pt x="65" y="29"/>
                  </a:lnTo>
                  <a:lnTo>
                    <a:pt x="44" y="50"/>
                  </a:lnTo>
                  <a:lnTo>
                    <a:pt x="111" y="65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597" y="1251"/>
              <a:ext cx="409" cy="342"/>
            </a:xfrm>
            <a:custGeom>
              <a:avLst/>
              <a:gdLst>
                <a:gd name="T0" fmla="*/ 105 w 362"/>
                <a:gd name="T1" fmla="*/ 350 h 303"/>
                <a:gd name="T2" fmla="*/ 26 w 362"/>
                <a:gd name="T3" fmla="*/ 350 h 303"/>
                <a:gd name="T4" fmla="*/ 33 w 362"/>
                <a:gd name="T5" fmla="*/ 316 h 303"/>
                <a:gd name="T6" fmla="*/ 89 w 362"/>
                <a:gd name="T7" fmla="*/ 287 h 303"/>
                <a:gd name="T8" fmla="*/ 105 w 362"/>
                <a:gd name="T9" fmla="*/ 234 h 303"/>
                <a:gd name="T10" fmla="*/ 140 w 362"/>
                <a:gd name="T11" fmla="*/ 240 h 303"/>
                <a:gd name="T12" fmla="*/ 207 w 362"/>
                <a:gd name="T13" fmla="*/ 252 h 303"/>
                <a:gd name="T14" fmla="*/ 255 w 362"/>
                <a:gd name="T15" fmla="*/ 228 h 303"/>
                <a:gd name="T16" fmla="*/ 302 w 362"/>
                <a:gd name="T17" fmla="*/ 255 h 303"/>
                <a:gd name="T18" fmla="*/ 306 w 362"/>
                <a:gd name="T19" fmla="*/ 194 h 303"/>
                <a:gd name="T20" fmla="*/ 367 w 362"/>
                <a:gd name="T21" fmla="*/ 201 h 303"/>
                <a:gd name="T22" fmla="*/ 443 w 362"/>
                <a:gd name="T23" fmla="*/ 252 h 303"/>
                <a:gd name="T24" fmla="*/ 443 w 362"/>
                <a:gd name="T25" fmla="*/ 163 h 303"/>
                <a:gd name="T26" fmla="*/ 462 w 362"/>
                <a:gd name="T27" fmla="*/ 76 h 303"/>
                <a:gd name="T28" fmla="*/ 411 w 362"/>
                <a:gd name="T29" fmla="*/ 11 h 303"/>
                <a:gd name="T30" fmla="*/ 353 w 362"/>
                <a:gd name="T31" fmla="*/ 11 h 303"/>
                <a:gd name="T32" fmla="*/ 287 w 362"/>
                <a:gd name="T33" fmla="*/ 49 h 303"/>
                <a:gd name="T34" fmla="*/ 205 w 362"/>
                <a:gd name="T35" fmla="*/ 0 h 303"/>
                <a:gd name="T36" fmla="*/ 245 w 362"/>
                <a:gd name="T37" fmla="*/ 56 h 303"/>
                <a:gd name="T38" fmla="*/ 296 w 362"/>
                <a:gd name="T39" fmla="*/ 80 h 303"/>
                <a:gd name="T40" fmla="*/ 376 w 362"/>
                <a:gd name="T41" fmla="*/ 49 h 303"/>
                <a:gd name="T42" fmla="*/ 419 w 362"/>
                <a:gd name="T43" fmla="*/ 80 h 303"/>
                <a:gd name="T44" fmla="*/ 411 w 362"/>
                <a:gd name="T45" fmla="*/ 182 h 303"/>
                <a:gd name="T46" fmla="*/ 341 w 362"/>
                <a:gd name="T47" fmla="*/ 158 h 303"/>
                <a:gd name="T48" fmla="*/ 277 w 362"/>
                <a:gd name="T49" fmla="*/ 142 h 303"/>
                <a:gd name="T50" fmla="*/ 266 w 362"/>
                <a:gd name="T51" fmla="*/ 204 h 303"/>
                <a:gd name="T52" fmla="*/ 194 w 362"/>
                <a:gd name="T53" fmla="*/ 217 h 303"/>
                <a:gd name="T54" fmla="*/ 89 w 362"/>
                <a:gd name="T55" fmla="*/ 201 h 303"/>
                <a:gd name="T56" fmla="*/ 58 w 362"/>
                <a:gd name="T57" fmla="*/ 287 h 303"/>
                <a:gd name="T58" fmla="*/ 14 w 362"/>
                <a:gd name="T59" fmla="*/ 287 h 303"/>
                <a:gd name="T60" fmla="*/ 0 w 362"/>
                <a:gd name="T61" fmla="*/ 375 h 303"/>
                <a:gd name="T62" fmla="*/ 156 w 362"/>
                <a:gd name="T63" fmla="*/ 386 h 303"/>
                <a:gd name="T64" fmla="*/ 105 w 362"/>
                <a:gd name="T65" fmla="*/ 350 h 3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2"/>
                <a:gd name="T100" fmla="*/ 0 h 303"/>
                <a:gd name="T101" fmla="*/ 362 w 362"/>
                <a:gd name="T102" fmla="*/ 303 h 3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2" h="303">
                  <a:moveTo>
                    <a:pt x="82" y="275"/>
                  </a:moveTo>
                  <a:lnTo>
                    <a:pt x="20" y="275"/>
                  </a:lnTo>
                  <a:lnTo>
                    <a:pt x="26" y="248"/>
                  </a:lnTo>
                  <a:lnTo>
                    <a:pt x="70" y="225"/>
                  </a:lnTo>
                  <a:lnTo>
                    <a:pt x="82" y="183"/>
                  </a:lnTo>
                  <a:lnTo>
                    <a:pt x="110" y="189"/>
                  </a:lnTo>
                  <a:lnTo>
                    <a:pt x="162" y="198"/>
                  </a:lnTo>
                  <a:lnTo>
                    <a:pt x="200" y="179"/>
                  </a:lnTo>
                  <a:lnTo>
                    <a:pt x="236" y="200"/>
                  </a:lnTo>
                  <a:lnTo>
                    <a:pt x="240" y="152"/>
                  </a:lnTo>
                  <a:lnTo>
                    <a:pt x="288" y="158"/>
                  </a:lnTo>
                  <a:lnTo>
                    <a:pt x="347" y="198"/>
                  </a:lnTo>
                  <a:lnTo>
                    <a:pt x="347" y="128"/>
                  </a:lnTo>
                  <a:lnTo>
                    <a:pt x="362" y="59"/>
                  </a:lnTo>
                  <a:lnTo>
                    <a:pt x="322" y="9"/>
                  </a:lnTo>
                  <a:lnTo>
                    <a:pt x="276" y="9"/>
                  </a:lnTo>
                  <a:lnTo>
                    <a:pt x="225" y="38"/>
                  </a:lnTo>
                  <a:lnTo>
                    <a:pt x="160" y="0"/>
                  </a:lnTo>
                  <a:lnTo>
                    <a:pt x="192" y="44"/>
                  </a:lnTo>
                  <a:lnTo>
                    <a:pt x="232" y="63"/>
                  </a:lnTo>
                  <a:lnTo>
                    <a:pt x="295" y="38"/>
                  </a:lnTo>
                  <a:lnTo>
                    <a:pt x="328" y="63"/>
                  </a:lnTo>
                  <a:lnTo>
                    <a:pt x="322" y="143"/>
                  </a:lnTo>
                  <a:lnTo>
                    <a:pt x="267" y="124"/>
                  </a:lnTo>
                  <a:lnTo>
                    <a:pt x="217" y="112"/>
                  </a:lnTo>
                  <a:lnTo>
                    <a:pt x="208" y="160"/>
                  </a:lnTo>
                  <a:lnTo>
                    <a:pt x="152" y="170"/>
                  </a:lnTo>
                  <a:lnTo>
                    <a:pt x="70" y="158"/>
                  </a:lnTo>
                  <a:lnTo>
                    <a:pt x="45" y="225"/>
                  </a:lnTo>
                  <a:lnTo>
                    <a:pt x="11" y="225"/>
                  </a:lnTo>
                  <a:lnTo>
                    <a:pt x="0" y="294"/>
                  </a:lnTo>
                  <a:lnTo>
                    <a:pt x="122" y="303"/>
                  </a:lnTo>
                  <a:lnTo>
                    <a:pt x="82" y="27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687" y="1503"/>
              <a:ext cx="451" cy="182"/>
            </a:xfrm>
            <a:custGeom>
              <a:avLst/>
              <a:gdLst>
                <a:gd name="T0" fmla="*/ 53 w 399"/>
                <a:gd name="T1" fmla="*/ 102 h 161"/>
                <a:gd name="T2" fmla="*/ 46 w 399"/>
                <a:gd name="T3" fmla="*/ 161 h 161"/>
                <a:gd name="T4" fmla="*/ 116 w 399"/>
                <a:gd name="T5" fmla="*/ 174 h 161"/>
                <a:gd name="T6" fmla="*/ 144 w 399"/>
                <a:gd name="T7" fmla="*/ 123 h 161"/>
                <a:gd name="T8" fmla="*/ 110 w 399"/>
                <a:gd name="T9" fmla="*/ 67 h 161"/>
                <a:gd name="T10" fmla="*/ 105 w 399"/>
                <a:gd name="T11" fmla="*/ 8 h 161"/>
                <a:gd name="T12" fmla="*/ 199 w 399"/>
                <a:gd name="T13" fmla="*/ 27 h 161"/>
                <a:gd name="T14" fmla="*/ 255 w 399"/>
                <a:gd name="T15" fmla="*/ 0 h 161"/>
                <a:gd name="T16" fmla="*/ 302 w 399"/>
                <a:gd name="T17" fmla="*/ 8 h 161"/>
                <a:gd name="T18" fmla="*/ 314 w 399"/>
                <a:gd name="T19" fmla="*/ 59 h 161"/>
                <a:gd name="T20" fmla="*/ 398 w 399"/>
                <a:gd name="T21" fmla="*/ 67 h 161"/>
                <a:gd name="T22" fmla="*/ 435 w 399"/>
                <a:gd name="T23" fmla="*/ 110 h 161"/>
                <a:gd name="T24" fmla="*/ 510 w 399"/>
                <a:gd name="T25" fmla="*/ 145 h 161"/>
                <a:gd name="T26" fmla="*/ 500 w 399"/>
                <a:gd name="T27" fmla="*/ 174 h 161"/>
                <a:gd name="T28" fmla="*/ 394 w 399"/>
                <a:gd name="T29" fmla="*/ 168 h 161"/>
                <a:gd name="T30" fmla="*/ 322 w 399"/>
                <a:gd name="T31" fmla="*/ 145 h 161"/>
                <a:gd name="T32" fmla="*/ 269 w 399"/>
                <a:gd name="T33" fmla="*/ 168 h 161"/>
                <a:gd name="T34" fmla="*/ 326 w 399"/>
                <a:gd name="T35" fmla="*/ 102 h 161"/>
                <a:gd name="T36" fmla="*/ 416 w 399"/>
                <a:gd name="T37" fmla="*/ 137 h 161"/>
                <a:gd name="T38" fmla="*/ 375 w 399"/>
                <a:gd name="T39" fmla="*/ 86 h 161"/>
                <a:gd name="T40" fmla="*/ 285 w 399"/>
                <a:gd name="T41" fmla="*/ 83 h 161"/>
                <a:gd name="T42" fmla="*/ 269 w 399"/>
                <a:gd name="T43" fmla="*/ 40 h 161"/>
                <a:gd name="T44" fmla="*/ 218 w 399"/>
                <a:gd name="T45" fmla="*/ 61 h 161"/>
                <a:gd name="T46" fmla="*/ 140 w 399"/>
                <a:gd name="T47" fmla="*/ 53 h 161"/>
                <a:gd name="T48" fmla="*/ 188 w 399"/>
                <a:gd name="T49" fmla="*/ 129 h 161"/>
                <a:gd name="T50" fmla="*/ 124 w 399"/>
                <a:gd name="T51" fmla="*/ 206 h 161"/>
                <a:gd name="T52" fmla="*/ 0 w 399"/>
                <a:gd name="T53" fmla="*/ 185 h 161"/>
                <a:gd name="T54" fmla="*/ 53 w 399"/>
                <a:gd name="T55" fmla="*/ 102 h 16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99"/>
                <a:gd name="T85" fmla="*/ 0 h 161"/>
                <a:gd name="T86" fmla="*/ 399 w 399"/>
                <a:gd name="T87" fmla="*/ 161 h 16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99" h="161">
                  <a:moveTo>
                    <a:pt x="42" y="80"/>
                  </a:moveTo>
                  <a:lnTo>
                    <a:pt x="36" y="126"/>
                  </a:lnTo>
                  <a:lnTo>
                    <a:pt x="91" y="136"/>
                  </a:lnTo>
                  <a:lnTo>
                    <a:pt x="112" y="96"/>
                  </a:lnTo>
                  <a:lnTo>
                    <a:pt x="86" y="52"/>
                  </a:lnTo>
                  <a:lnTo>
                    <a:pt x="82" y="6"/>
                  </a:lnTo>
                  <a:lnTo>
                    <a:pt x="156" y="21"/>
                  </a:lnTo>
                  <a:lnTo>
                    <a:pt x="200" y="0"/>
                  </a:lnTo>
                  <a:lnTo>
                    <a:pt x="236" y="6"/>
                  </a:lnTo>
                  <a:lnTo>
                    <a:pt x="246" y="46"/>
                  </a:lnTo>
                  <a:lnTo>
                    <a:pt x="311" y="52"/>
                  </a:lnTo>
                  <a:lnTo>
                    <a:pt x="341" y="86"/>
                  </a:lnTo>
                  <a:lnTo>
                    <a:pt x="399" y="113"/>
                  </a:lnTo>
                  <a:lnTo>
                    <a:pt x="391" y="136"/>
                  </a:lnTo>
                  <a:lnTo>
                    <a:pt x="309" y="132"/>
                  </a:lnTo>
                  <a:lnTo>
                    <a:pt x="252" y="113"/>
                  </a:lnTo>
                  <a:lnTo>
                    <a:pt x="211" y="132"/>
                  </a:lnTo>
                  <a:lnTo>
                    <a:pt x="255" y="80"/>
                  </a:lnTo>
                  <a:lnTo>
                    <a:pt x="326" y="107"/>
                  </a:lnTo>
                  <a:lnTo>
                    <a:pt x="294" y="67"/>
                  </a:lnTo>
                  <a:lnTo>
                    <a:pt x="223" y="65"/>
                  </a:lnTo>
                  <a:lnTo>
                    <a:pt x="211" y="31"/>
                  </a:lnTo>
                  <a:lnTo>
                    <a:pt x="171" y="48"/>
                  </a:lnTo>
                  <a:lnTo>
                    <a:pt x="110" y="42"/>
                  </a:lnTo>
                  <a:lnTo>
                    <a:pt x="147" y="101"/>
                  </a:lnTo>
                  <a:lnTo>
                    <a:pt x="97" y="161"/>
                  </a:lnTo>
                  <a:lnTo>
                    <a:pt x="0" y="145"/>
                  </a:lnTo>
                  <a:lnTo>
                    <a:pt x="42" y="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27" y="1277"/>
              <a:ext cx="558" cy="216"/>
            </a:xfrm>
            <a:custGeom>
              <a:avLst/>
              <a:gdLst>
                <a:gd name="T0" fmla="*/ 579 w 494"/>
                <a:gd name="T1" fmla="*/ 0 h 191"/>
                <a:gd name="T2" fmla="*/ 502 w 494"/>
                <a:gd name="T3" fmla="*/ 46 h 191"/>
                <a:gd name="T4" fmla="*/ 502 w 494"/>
                <a:gd name="T5" fmla="*/ 92 h 191"/>
                <a:gd name="T6" fmla="*/ 624 w 494"/>
                <a:gd name="T7" fmla="*/ 105 h 191"/>
                <a:gd name="T8" fmla="*/ 630 w 494"/>
                <a:gd name="T9" fmla="*/ 144 h 191"/>
                <a:gd name="T10" fmla="*/ 520 w 494"/>
                <a:gd name="T11" fmla="*/ 144 h 191"/>
                <a:gd name="T12" fmla="*/ 431 w 494"/>
                <a:gd name="T13" fmla="*/ 188 h 191"/>
                <a:gd name="T14" fmla="*/ 396 w 494"/>
                <a:gd name="T15" fmla="*/ 161 h 191"/>
                <a:gd name="T16" fmla="*/ 361 w 494"/>
                <a:gd name="T17" fmla="*/ 224 h 191"/>
                <a:gd name="T18" fmla="*/ 295 w 494"/>
                <a:gd name="T19" fmla="*/ 221 h 191"/>
                <a:gd name="T20" fmla="*/ 180 w 494"/>
                <a:gd name="T21" fmla="*/ 207 h 191"/>
                <a:gd name="T22" fmla="*/ 0 w 494"/>
                <a:gd name="T23" fmla="*/ 244 h 191"/>
                <a:gd name="T24" fmla="*/ 97 w 494"/>
                <a:gd name="T25" fmla="*/ 175 h 191"/>
                <a:gd name="T26" fmla="*/ 188 w 494"/>
                <a:gd name="T27" fmla="*/ 173 h 191"/>
                <a:gd name="T28" fmla="*/ 303 w 494"/>
                <a:gd name="T29" fmla="*/ 188 h 191"/>
                <a:gd name="T30" fmla="*/ 354 w 494"/>
                <a:gd name="T31" fmla="*/ 165 h 191"/>
                <a:gd name="T32" fmla="*/ 400 w 494"/>
                <a:gd name="T33" fmla="*/ 110 h 191"/>
                <a:gd name="T34" fmla="*/ 451 w 494"/>
                <a:gd name="T35" fmla="*/ 124 h 191"/>
                <a:gd name="T36" fmla="*/ 470 w 494"/>
                <a:gd name="T37" fmla="*/ 41 h 191"/>
                <a:gd name="T38" fmla="*/ 579 w 494"/>
                <a:gd name="T39" fmla="*/ 0 h 19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94"/>
                <a:gd name="T61" fmla="*/ 0 h 191"/>
                <a:gd name="T62" fmla="*/ 494 w 494"/>
                <a:gd name="T63" fmla="*/ 191 h 19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94" h="191">
                  <a:moveTo>
                    <a:pt x="454" y="0"/>
                  </a:moveTo>
                  <a:lnTo>
                    <a:pt x="393" y="36"/>
                  </a:lnTo>
                  <a:lnTo>
                    <a:pt x="393" y="72"/>
                  </a:lnTo>
                  <a:lnTo>
                    <a:pt x="489" y="82"/>
                  </a:lnTo>
                  <a:lnTo>
                    <a:pt x="494" y="112"/>
                  </a:lnTo>
                  <a:lnTo>
                    <a:pt x="407" y="112"/>
                  </a:lnTo>
                  <a:lnTo>
                    <a:pt x="338" y="147"/>
                  </a:lnTo>
                  <a:lnTo>
                    <a:pt x="311" y="126"/>
                  </a:lnTo>
                  <a:lnTo>
                    <a:pt x="283" y="175"/>
                  </a:lnTo>
                  <a:lnTo>
                    <a:pt x="231" y="172"/>
                  </a:lnTo>
                  <a:lnTo>
                    <a:pt x="141" y="162"/>
                  </a:lnTo>
                  <a:lnTo>
                    <a:pt x="0" y="191"/>
                  </a:lnTo>
                  <a:lnTo>
                    <a:pt x="76" y="137"/>
                  </a:lnTo>
                  <a:lnTo>
                    <a:pt x="147" y="135"/>
                  </a:lnTo>
                  <a:lnTo>
                    <a:pt x="237" y="147"/>
                  </a:lnTo>
                  <a:lnTo>
                    <a:pt x="277" y="129"/>
                  </a:lnTo>
                  <a:lnTo>
                    <a:pt x="313" y="86"/>
                  </a:lnTo>
                  <a:lnTo>
                    <a:pt x="353" y="97"/>
                  </a:lnTo>
                  <a:lnTo>
                    <a:pt x="368" y="32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1871" y="1214"/>
              <a:ext cx="1021" cy="1086"/>
            </a:xfrm>
            <a:custGeom>
              <a:avLst/>
              <a:gdLst>
                <a:gd name="T0" fmla="*/ 1154 w 903"/>
                <a:gd name="T1" fmla="*/ 0 h 961"/>
                <a:gd name="T2" fmla="*/ 781 w 903"/>
                <a:gd name="T3" fmla="*/ 93 h 961"/>
                <a:gd name="T4" fmla="*/ 522 w 903"/>
                <a:gd name="T5" fmla="*/ 223 h 961"/>
                <a:gd name="T6" fmla="*/ 261 w 903"/>
                <a:gd name="T7" fmla="*/ 463 h 961"/>
                <a:gd name="T8" fmla="*/ 86 w 903"/>
                <a:gd name="T9" fmla="*/ 825 h 961"/>
                <a:gd name="T10" fmla="*/ 0 w 903"/>
                <a:gd name="T11" fmla="*/ 1227 h 961"/>
                <a:gd name="T12" fmla="*/ 20 w 903"/>
                <a:gd name="T13" fmla="*/ 788 h 961"/>
                <a:gd name="T14" fmla="*/ 227 w 903"/>
                <a:gd name="T15" fmla="*/ 405 h 961"/>
                <a:gd name="T16" fmla="*/ 481 w 903"/>
                <a:gd name="T17" fmla="*/ 185 h 961"/>
                <a:gd name="T18" fmla="*/ 769 w 903"/>
                <a:gd name="T19" fmla="*/ 45 h 961"/>
                <a:gd name="T20" fmla="*/ 1154 w 903"/>
                <a:gd name="T21" fmla="*/ 0 h 9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3"/>
                <a:gd name="T34" fmla="*/ 0 h 961"/>
                <a:gd name="T35" fmla="*/ 903 w 903"/>
                <a:gd name="T36" fmla="*/ 961 h 9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3" h="961">
                  <a:moveTo>
                    <a:pt x="903" y="0"/>
                  </a:moveTo>
                  <a:lnTo>
                    <a:pt x="611" y="73"/>
                  </a:lnTo>
                  <a:lnTo>
                    <a:pt x="409" y="174"/>
                  </a:lnTo>
                  <a:lnTo>
                    <a:pt x="204" y="363"/>
                  </a:lnTo>
                  <a:lnTo>
                    <a:pt x="67" y="646"/>
                  </a:lnTo>
                  <a:lnTo>
                    <a:pt x="0" y="961"/>
                  </a:lnTo>
                  <a:lnTo>
                    <a:pt x="16" y="617"/>
                  </a:lnTo>
                  <a:lnTo>
                    <a:pt x="178" y="317"/>
                  </a:lnTo>
                  <a:lnTo>
                    <a:pt x="376" y="145"/>
                  </a:lnTo>
                  <a:lnTo>
                    <a:pt x="601" y="35"/>
                  </a:lnTo>
                  <a:lnTo>
                    <a:pt x="9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939" y="1214"/>
              <a:ext cx="1017" cy="1928"/>
            </a:xfrm>
            <a:custGeom>
              <a:avLst/>
              <a:gdLst>
                <a:gd name="T0" fmla="*/ 0 w 899"/>
                <a:gd name="T1" fmla="*/ 0 h 1705"/>
                <a:gd name="T2" fmla="*/ 304 w 899"/>
                <a:gd name="T3" fmla="*/ 53 h 1705"/>
                <a:gd name="T4" fmla="*/ 637 w 899"/>
                <a:gd name="T5" fmla="*/ 225 h 1705"/>
                <a:gd name="T6" fmla="*/ 947 w 899"/>
                <a:gd name="T7" fmla="*/ 565 h 1705"/>
                <a:gd name="T8" fmla="*/ 1100 w 899"/>
                <a:gd name="T9" fmla="*/ 985 h 1705"/>
                <a:gd name="T10" fmla="*/ 1070 w 899"/>
                <a:gd name="T11" fmla="*/ 1469 h 1705"/>
                <a:gd name="T12" fmla="*/ 871 w 899"/>
                <a:gd name="T13" fmla="*/ 1867 h 1705"/>
                <a:gd name="T14" fmla="*/ 546 w 899"/>
                <a:gd name="T15" fmla="*/ 2180 h 1705"/>
                <a:gd name="T16" fmla="*/ 930 w 899"/>
                <a:gd name="T17" fmla="*/ 1888 h 1705"/>
                <a:gd name="T18" fmla="*/ 1113 w 899"/>
                <a:gd name="T19" fmla="*/ 1473 h 1705"/>
                <a:gd name="T20" fmla="*/ 1150 w 899"/>
                <a:gd name="T21" fmla="*/ 951 h 1705"/>
                <a:gd name="T22" fmla="*/ 997 w 899"/>
                <a:gd name="T23" fmla="*/ 522 h 1705"/>
                <a:gd name="T24" fmla="*/ 689 w 899"/>
                <a:gd name="T25" fmla="*/ 193 h 1705"/>
                <a:gd name="T26" fmla="*/ 352 w 899"/>
                <a:gd name="T27" fmla="*/ 10 h 1705"/>
                <a:gd name="T28" fmla="*/ 0 w 899"/>
                <a:gd name="T29" fmla="*/ 0 h 170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99"/>
                <a:gd name="T46" fmla="*/ 0 h 1705"/>
                <a:gd name="T47" fmla="*/ 899 w 899"/>
                <a:gd name="T48" fmla="*/ 1705 h 170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99" h="1705">
                  <a:moveTo>
                    <a:pt x="0" y="0"/>
                  </a:moveTo>
                  <a:lnTo>
                    <a:pt x="238" y="42"/>
                  </a:lnTo>
                  <a:lnTo>
                    <a:pt x="498" y="176"/>
                  </a:lnTo>
                  <a:lnTo>
                    <a:pt x="740" y="442"/>
                  </a:lnTo>
                  <a:lnTo>
                    <a:pt x="859" y="770"/>
                  </a:lnTo>
                  <a:lnTo>
                    <a:pt x="836" y="1149"/>
                  </a:lnTo>
                  <a:lnTo>
                    <a:pt x="681" y="1460"/>
                  </a:lnTo>
                  <a:lnTo>
                    <a:pt x="427" y="1705"/>
                  </a:lnTo>
                  <a:lnTo>
                    <a:pt x="727" y="1477"/>
                  </a:lnTo>
                  <a:lnTo>
                    <a:pt x="870" y="1152"/>
                  </a:lnTo>
                  <a:lnTo>
                    <a:pt x="899" y="744"/>
                  </a:lnTo>
                  <a:lnTo>
                    <a:pt x="779" y="409"/>
                  </a:lnTo>
                  <a:lnTo>
                    <a:pt x="538" y="151"/>
                  </a:lnTo>
                  <a:lnTo>
                    <a:pt x="275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1878" y="2371"/>
              <a:ext cx="1508" cy="937"/>
            </a:xfrm>
            <a:custGeom>
              <a:avLst/>
              <a:gdLst>
                <a:gd name="T0" fmla="*/ 0 w 1334"/>
                <a:gd name="T1" fmla="*/ 0 h 828"/>
                <a:gd name="T2" fmla="*/ 168 w 1334"/>
                <a:gd name="T3" fmla="*/ 467 h 828"/>
                <a:gd name="T4" fmla="*/ 647 w 1334"/>
                <a:gd name="T5" fmla="*/ 902 h 828"/>
                <a:gd name="T6" fmla="*/ 1199 w 1334"/>
                <a:gd name="T7" fmla="*/ 1015 h 828"/>
                <a:gd name="T8" fmla="*/ 1705 w 1334"/>
                <a:gd name="T9" fmla="*/ 905 h 828"/>
                <a:gd name="T10" fmla="*/ 1163 w 1334"/>
                <a:gd name="T11" fmla="*/ 1060 h 828"/>
                <a:gd name="T12" fmla="*/ 609 w 1334"/>
                <a:gd name="T13" fmla="*/ 961 h 828"/>
                <a:gd name="T14" fmla="*/ 112 w 1334"/>
                <a:gd name="T15" fmla="*/ 509 h 828"/>
                <a:gd name="T16" fmla="*/ 0 w 1334"/>
                <a:gd name="T17" fmla="*/ 0 h 8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34"/>
                <a:gd name="T28" fmla="*/ 0 h 828"/>
                <a:gd name="T29" fmla="*/ 1334 w 1334"/>
                <a:gd name="T30" fmla="*/ 828 h 8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34" h="828">
                  <a:moveTo>
                    <a:pt x="0" y="0"/>
                  </a:moveTo>
                  <a:lnTo>
                    <a:pt x="132" y="365"/>
                  </a:lnTo>
                  <a:lnTo>
                    <a:pt x="506" y="704"/>
                  </a:lnTo>
                  <a:lnTo>
                    <a:pt x="939" y="793"/>
                  </a:lnTo>
                  <a:lnTo>
                    <a:pt x="1334" y="707"/>
                  </a:lnTo>
                  <a:lnTo>
                    <a:pt x="910" y="828"/>
                  </a:lnTo>
                  <a:lnTo>
                    <a:pt x="477" y="750"/>
                  </a:lnTo>
                  <a:lnTo>
                    <a:pt x="88" y="3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3041" y="1325"/>
              <a:ext cx="121" cy="90"/>
            </a:xfrm>
            <a:custGeom>
              <a:avLst/>
              <a:gdLst>
                <a:gd name="T0" fmla="*/ 7 w 107"/>
                <a:gd name="T1" fmla="*/ 0 h 79"/>
                <a:gd name="T2" fmla="*/ 111 w 107"/>
                <a:gd name="T3" fmla="*/ 8 h 79"/>
                <a:gd name="T4" fmla="*/ 137 w 107"/>
                <a:gd name="T5" fmla="*/ 73 h 79"/>
                <a:gd name="T6" fmla="*/ 107 w 107"/>
                <a:gd name="T7" fmla="*/ 103 h 79"/>
                <a:gd name="T8" fmla="*/ 0 w 107"/>
                <a:gd name="T9" fmla="*/ 73 h 79"/>
                <a:gd name="T10" fmla="*/ 7 w 107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79"/>
                <a:gd name="T20" fmla="*/ 107 w 107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79">
                  <a:moveTo>
                    <a:pt x="5" y="0"/>
                  </a:moveTo>
                  <a:lnTo>
                    <a:pt x="87" y="6"/>
                  </a:lnTo>
                  <a:lnTo>
                    <a:pt x="107" y="56"/>
                  </a:lnTo>
                  <a:lnTo>
                    <a:pt x="84" y="79"/>
                  </a:lnTo>
                  <a:lnTo>
                    <a:pt x="0" y="5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7B5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3041" y="1315"/>
              <a:ext cx="136" cy="133"/>
            </a:xfrm>
            <a:custGeom>
              <a:avLst/>
              <a:gdLst>
                <a:gd name="T0" fmla="*/ 41 w 120"/>
                <a:gd name="T1" fmla="*/ 0 h 117"/>
                <a:gd name="T2" fmla="*/ 137 w 120"/>
                <a:gd name="T3" fmla="*/ 19 h 117"/>
                <a:gd name="T4" fmla="*/ 154 w 120"/>
                <a:gd name="T5" fmla="*/ 95 h 117"/>
                <a:gd name="T6" fmla="*/ 112 w 120"/>
                <a:gd name="T7" fmla="*/ 151 h 117"/>
                <a:gd name="T8" fmla="*/ 0 w 120"/>
                <a:gd name="T9" fmla="*/ 84 h 117"/>
                <a:gd name="T10" fmla="*/ 108 w 120"/>
                <a:gd name="T11" fmla="*/ 114 h 117"/>
                <a:gd name="T12" fmla="*/ 100 w 120"/>
                <a:gd name="T13" fmla="*/ 38 h 117"/>
                <a:gd name="T14" fmla="*/ 41 w 120"/>
                <a:gd name="T15" fmla="*/ 0 h 1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0"/>
                <a:gd name="T25" fmla="*/ 0 h 117"/>
                <a:gd name="T26" fmla="*/ 120 w 120"/>
                <a:gd name="T27" fmla="*/ 117 h 1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0" h="117">
                  <a:moveTo>
                    <a:pt x="32" y="0"/>
                  </a:moveTo>
                  <a:lnTo>
                    <a:pt x="107" y="15"/>
                  </a:lnTo>
                  <a:lnTo>
                    <a:pt x="120" y="74"/>
                  </a:lnTo>
                  <a:lnTo>
                    <a:pt x="87" y="117"/>
                  </a:lnTo>
                  <a:lnTo>
                    <a:pt x="0" y="65"/>
                  </a:lnTo>
                  <a:lnTo>
                    <a:pt x="84" y="88"/>
                  </a:lnTo>
                  <a:lnTo>
                    <a:pt x="78" y="2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1509" y="917"/>
              <a:ext cx="742" cy="740"/>
            </a:xfrm>
            <a:custGeom>
              <a:avLst/>
              <a:gdLst>
                <a:gd name="T0" fmla="*/ 121 w 656"/>
                <a:gd name="T1" fmla="*/ 145 h 654"/>
                <a:gd name="T2" fmla="*/ 0 w 656"/>
                <a:gd name="T3" fmla="*/ 330 h 654"/>
                <a:gd name="T4" fmla="*/ 264 w 656"/>
                <a:gd name="T5" fmla="*/ 577 h 654"/>
                <a:gd name="T6" fmla="*/ 347 w 656"/>
                <a:gd name="T7" fmla="*/ 518 h 654"/>
                <a:gd name="T8" fmla="*/ 414 w 656"/>
                <a:gd name="T9" fmla="*/ 585 h 654"/>
                <a:gd name="T10" fmla="*/ 277 w 656"/>
                <a:gd name="T11" fmla="*/ 722 h 654"/>
                <a:gd name="T12" fmla="*/ 373 w 656"/>
                <a:gd name="T13" fmla="*/ 837 h 654"/>
                <a:gd name="T14" fmla="*/ 839 w 656"/>
                <a:gd name="T15" fmla="*/ 381 h 654"/>
                <a:gd name="T16" fmla="*/ 700 w 656"/>
                <a:gd name="T17" fmla="*/ 290 h 654"/>
                <a:gd name="T18" fmla="*/ 584 w 656"/>
                <a:gd name="T19" fmla="*/ 399 h 654"/>
                <a:gd name="T20" fmla="*/ 511 w 656"/>
                <a:gd name="T21" fmla="*/ 341 h 654"/>
                <a:gd name="T22" fmla="*/ 552 w 656"/>
                <a:gd name="T23" fmla="*/ 290 h 654"/>
                <a:gd name="T24" fmla="*/ 302 w 656"/>
                <a:gd name="T25" fmla="*/ 0 h 654"/>
                <a:gd name="T26" fmla="*/ 121 w 656"/>
                <a:gd name="T27" fmla="*/ 145 h 6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6"/>
                <a:gd name="T43" fmla="*/ 0 h 654"/>
                <a:gd name="T44" fmla="*/ 656 w 656"/>
                <a:gd name="T45" fmla="*/ 654 h 6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6" h="654">
                  <a:moveTo>
                    <a:pt x="95" y="113"/>
                  </a:moveTo>
                  <a:lnTo>
                    <a:pt x="0" y="258"/>
                  </a:lnTo>
                  <a:lnTo>
                    <a:pt x="206" y="451"/>
                  </a:lnTo>
                  <a:lnTo>
                    <a:pt x="271" y="405"/>
                  </a:lnTo>
                  <a:lnTo>
                    <a:pt x="324" y="457"/>
                  </a:lnTo>
                  <a:lnTo>
                    <a:pt x="217" y="564"/>
                  </a:lnTo>
                  <a:lnTo>
                    <a:pt x="292" y="654"/>
                  </a:lnTo>
                  <a:lnTo>
                    <a:pt x="656" y="298"/>
                  </a:lnTo>
                  <a:lnTo>
                    <a:pt x="547" y="226"/>
                  </a:lnTo>
                  <a:lnTo>
                    <a:pt x="456" y="312"/>
                  </a:lnTo>
                  <a:lnTo>
                    <a:pt x="400" y="266"/>
                  </a:lnTo>
                  <a:lnTo>
                    <a:pt x="431" y="226"/>
                  </a:lnTo>
                  <a:lnTo>
                    <a:pt x="236" y="0"/>
                  </a:lnTo>
                  <a:lnTo>
                    <a:pt x="95" y="113"/>
                  </a:lnTo>
                  <a:close/>
                </a:path>
              </a:pathLst>
            </a:custGeom>
            <a:solidFill>
              <a:srgbClr val="DDC9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30"/>
            <p:cNvSpPr>
              <a:spLocks/>
            </p:cNvSpPr>
            <p:nvPr/>
          </p:nvSpPr>
          <p:spPr bwMode="auto">
            <a:xfrm>
              <a:off x="1606" y="1012"/>
              <a:ext cx="310" cy="325"/>
            </a:xfrm>
            <a:custGeom>
              <a:avLst/>
              <a:gdLst>
                <a:gd name="T0" fmla="*/ 199 w 274"/>
                <a:gd name="T1" fmla="*/ 0 h 287"/>
                <a:gd name="T2" fmla="*/ 76 w 274"/>
                <a:gd name="T3" fmla="*/ 108 h 287"/>
                <a:gd name="T4" fmla="*/ 0 w 274"/>
                <a:gd name="T5" fmla="*/ 209 h 287"/>
                <a:gd name="T6" fmla="*/ 148 w 274"/>
                <a:gd name="T7" fmla="*/ 368 h 287"/>
                <a:gd name="T8" fmla="*/ 259 w 274"/>
                <a:gd name="T9" fmla="*/ 282 h 287"/>
                <a:gd name="T10" fmla="*/ 351 w 274"/>
                <a:gd name="T11" fmla="*/ 157 h 287"/>
                <a:gd name="T12" fmla="*/ 199 w 274"/>
                <a:gd name="T13" fmla="*/ 0 h 2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4"/>
                <a:gd name="T22" fmla="*/ 0 h 287"/>
                <a:gd name="T23" fmla="*/ 274 w 274"/>
                <a:gd name="T24" fmla="*/ 287 h 2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4" h="287">
                  <a:moveTo>
                    <a:pt x="156" y="0"/>
                  </a:moveTo>
                  <a:lnTo>
                    <a:pt x="59" y="84"/>
                  </a:lnTo>
                  <a:lnTo>
                    <a:pt x="0" y="163"/>
                  </a:lnTo>
                  <a:lnTo>
                    <a:pt x="116" y="287"/>
                  </a:lnTo>
                  <a:lnTo>
                    <a:pt x="202" y="220"/>
                  </a:lnTo>
                  <a:lnTo>
                    <a:pt x="274" y="123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1476" y="898"/>
              <a:ext cx="525" cy="558"/>
            </a:xfrm>
            <a:custGeom>
              <a:avLst/>
              <a:gdLst>
                <a:gd name="T0" fmla="*/ 152 w 464"/>
                <a:gd name="T1" fmla="*/ 162 h 493"/>
                <a:gd name="T2" fmla="*/ 0 w 464"/>
                <a:gd name="T3" fmla="*/ 358 h 493"/>
                <a:gd name="T4" fmla="*/ 158 w 464"/>
                <a:gd name="T5" fmla="*/ 499 h 493"/>
                <a:gd name="T6" fmla="*/ 310 w 464"/>
                <a:gd name="T7" fmla="*/ 632 h 493"/>
                <a:gd name="T8" fmla="*/ 487 w 464"/>
                <a:gd name="T9" fmla="*/ 480 h 493"/>
                <a:gd name="T10" fmla="*/ 594 w 464"/>
                <a:gd name="T11" fmla="*/ 299 h 493"/>
                <a:gd name="T12" fmla="*/ 457 w 464"/>
                <a:gd name="T13" fmla="*/ 454 h 493"/>
                <a:gd name="T14" fmla="*/ 310 w 464"/>
                <a:gd name="T15" fmla="*/ 567 h 493"/>
                <a:gd name="T16" fmla="*/ 67 w 464"/>
                <a:gd name="T17" fmla="*/ 347 h 493"/>
                <a:gd name="T18" fmla="*/ 174 w 464"/>
                <a:gd name="T19" fmla="*/ 191 h 493"/>
                <a:gd name="T20" fmla="*/ 183 w 464"/>
                <a:gd name="T21" fmla="*/ 179 h 493"/>
                <a:gd name="T22" fmla="*/ 205 w 464"/>
                <a:gd name="T23" fmla="*/ 162 h 493"/>
                <a:gd name="T24" fmla="*/ 232 w 464"/>
                <a:gd name="T25" fmla="*/ 139 h 493"/>
                <a:gd name="T26" fmla="*/ 264 w 464"/>
                <a:gd name="T27" fmla="*/ 115 h 493"/>
                <a:gd name="T28" fmla="*/ 293 w 464"/>
                <a:gd name="T29" fmla="*/ 94 h 493"/>
                <a:gd name="T30" fmla="*/ 320 w 464"/>
                <a:gd name="T31" fmla="*/ 74 h 493"/>
                <a:gd name="T32" fmla="*/ 337 w 464"/>
                <a:gd name="T33" fmla="*/ 61 h 493"/>
                <a:gd name="T34" fmla="*/ 344 w 464"/>
                <a:gd name="T35" fmla="*/ 57 h 493"/>
                <a:gd name="T36" fmla="*/ 573 w 464"/>
                <a:gd name="T37" fmla="*/ 290 h 493"/>
                <a:gd name="T38" fmla="*/ 344 w 464"/>
                <a:gd name="T39" fmla="*/ 0 h 493"/>
                <a:gd name="T40" fmla="*/ 152 w 464"/>
                <a:gd name="T41" fmla="*/ 162 h 49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64"/>
                <a:gd name="T64" fmla="*/ 0 h 493"/>
                <a:gd name="T65" fmla="*/ 464 w 464"/>
                <a:gd name="T66" fmla="*/ 493 h 49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64" h="493">
                  <a:moveTo>
                    <a:pt x="118" y="126"/>
                  </a:moveTo>
                  <a:lnTo>
                    <a:pt x="0" y="279"/>
                  </a:lnTo>
                  <a:lnTo>
                    <a:pt x="124" y="390"/>
                  </a:lnTo>
                  <a:lnTo>
                    <a:pt x="242" y="493"/>
                  </a:lnTo>
                  <a:lnTo>
                    <a:pt x="380" y="375"/>
                  </a:lnTo>
                  <a:lnTo>
                    <a:pt x="464" y="233"/>
                  </a:lnTo>
                  <a:lnTo>
                    <a:pt x="357" y="354"/>
                  </a:lnTo>
                  <a:lnTo>
                    <a:pt x="242" y="443"/>
                  </a:lnTo>
                  <a:lnTo>
                    <a:pt x="52" y="271"/>
                  </a:lnTo>
                  <a:lnTo>
                    <a:pt x="136" y="149"/>
                  </a:lnTo>
                  <a:lnTo>
                    <a:pt x="143" y="140"/>
                  </a:lnTo>
                  <a:lnTo>
                    <a:pt x="160" y="126"/>
                  </a:lnTo>
                  <a:lnTo>
                    <a:pt x="181" y="109"/>
                  </a:lnTo>
                  <a:lnTo>
                    <a:pt x="206" y="90"/>
                  </a:lnTo>
                  <a:lnTo>
                    <a:pt x="229" y="73"/>
                  </a:lnTo>
                  <a:lnTo>
                    <a:pt x="250" y="57"/>
                  </a:lnTo>
                  <a:lnTo>
                    <a:pt x="263" y="48"/>
                  </a:lnTo>
                  <a:lnTo>
                    <a:pt x="269" y="44"/>
                  </a:lnTo>
                  <a:lnTo>
                    <a:pt x="447" y="226"/>
                  </a:lnTo>
                  <a:lnTo>
                    <a:pt x="269" y="0"/>
                  </a:lnTo>
                  <a:lnTo>
                    <a:pt x="118" y="1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1737" y="1154"/>
              <a:ext cx="523" cy="533"/>
            </a:xfrm>
            <a:custGeom>
              <a:avLst/>
              <a:gdLst>
                <a:gd name="T0" fmla="*/ 46 w 462"/>
                <a:gd name="T1" fmla="*/ 522 h 472"/>
                <a:gd name="T2" fmla="*/ 118 w 462"/>
                <a:gd name="T3" fmla="*/ 602 h 472"/>
                <a:gd name="T4" fmla="*/ 592 w 462"/>
                <a:gd name="T5" fmla="*/ 121 h 472"/>
                <a:gd name="T6" fmla="*/ 547 w 462"/>
                <a:gd name="T7" fmla="*/ 97 h 472"/>
                <a:gd name="T8" fmla="*/ 115 w 462"/>
                <a:gd name="T9" fmla="*/ 535 h 472"/>
                <a:gd name="T10" fmla="*/ 46 w 462"/>
                <a:gd name="T11" fmla="*/ 447 h 472"/>
                <a:gd name="T12" fmla="*/ 438 w 462"/>
                <a:gd name="T13" fmla="*/ 43 h 472"/>
                <a:gd name="T14" fmla="*/ 547 w 462"/>
                <a:gd name="T15" fmla="*/ 97 h 472"/>
                <a:gd name="T16" fmla="*/ 438 w 462"/>
                <a:gd name="T17" fmla="*/ 0 h 472"/>
                <a:gd name="T18" fmla="*/ 331 w 462"/>
                <a:gd name="T19" fmla="*/ 110 h 472"/>
                <a:gd name="T20" fmla="*/ 250 w 462"/>
                <a:gd name="T21" fmla="*/ 56 h 472"/>
                <a:gd name="T22" fmla="*/ 242 w 462"/>
                <a:gd name="T23" fmla="*/ 78 h 472"/>
                <a:gd name="T24" fmla="*/ 301 w 462"/>
                <a:gd name="T25" fmla="*/ 131 h 472"/>
                <a:gd name="T26" fmla="*/ 154 w 462"/>
                <a:gd name="T27" fmla="*/ 285 h 472"/>
                <a:gd name="T28" fmla="*/ 93 w 462"/>
                <a:gd name="T29" fmla="*/ 236 h 472"/>
                <a:gd name="T30" fmla="*/ 80 w 462"/>
                <a:gd name="T31" fmla="*/ 268 h 472"/>
                <a:gd name="T32" fmla="*/ 115 w 462"/>
                <a:gd name="T33" fmla="*/ 316 h 472"/>
                <a:gd name="T34" fmla="*/ 0 w 462"/>
                <a:gd name="T35" fmla="*/ 451 h 472"/>
                <a:gd name="T36" fmla="*/ 46 w 462"/>
                <a:gd name="T37" fmla="*/ 522 h 4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2"/>
                <a:gd name="T58" fmla="*/ 0 h 472"/>
                <a:gd name="T59" fmla="*/ 462 w 462"/>
                <a:gd name="T60" fmla="*/ 472 h 4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2" h="472">
                  <a:moveTo>
                    <a:pt x="36" y="409"/>
                  </a:moveTo>
                  <a:lnTo>
                    <a:pt x="92" y="472"/>
                  </a:lnTo>
                  <a:lnTo>
                    <a:pt x="462" y="95"/>
                  </a:lnTo>
                  <a:lnTo>
                    <a:pt x="427" y="76"/>
                  </a:lnTo>
                  <a:lnTo>
                    <a:pt x="90" y="420"/>
                  </a:lnTo>
                  <a:lnTo>
                    <a:pt x="36" y="351"/>
                  </a:lnTo>
                  <a:lnTo>
                    <a:pt x="342" y="34"/>
                  </a:lnTo>
                  <a:lnTo>
                    <a:pt x="427" y="76"/>
                  </a:lnTo>
                  <a:lnTo>
                    <a:pt x="342" y="0"/>
                  </a:lnTo>
                  <a:lnTo>
                    <a:pt x="258" y="86"/>
                  </a:lnTo>
                  <a:lnTo>
                    <a:pt x="195" y="44"/>
                  </a:lnTo>
                  <a:lnTo>
                    <a:pt x="189" y="61"/>
                  </a:lnTo>
                  <a:lnTo>
                    <a:pt x="235" y="103"/>
                  </a:lnTo>
                  <a:lnTo>
                    <a:pt x="120" y="223"/>
                  </a:lnTo>
                  <a:lnTo>
                    <a:pt x="72" y="185"/>
                  </a:lnTo>
                  <a:lnTo>
                    <a:pt x="63" y="210"/>
                  </a:lnTo>
                  <a:lnTo>
                    <a:pt x="90" y="248"/>
                  </a:lnTo>
                  <a:lnTo>
                    <a:pt x="0" y="353"/>
                  </a:lnTo>
                  <a:lnTo>
                    <a:pt x="36" y="4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1813" y="1218"/>
              <a:ext cx="362" cy="375"/>
            </a:xfrm>
            <a:custGeom>
              <a:avLst/>
              <a:gdLst>
                <a:gd name="T0" fmla="*/ 0 w 320"/>
                <a:gd name="T1" fmla="*/ 356 h 332"/>
                <a:gd name="T2" fmla="*/ 353 w 320"/>
                <a:gd name="T3" fmla="*/ 0 h 332"/>
                <a:gd name="T4" fmla="*/ 60 w 320"/>
                <a:gd name="T5" fmla="*/ 324 h 332"/>
                <a:gd name="T6" fmla="*/ 379 w 320"/>
                <a:gd name="T7" fmla="*/ 17 h 332"/>
                <a:gd name="T8" fmla="*/ 72 w 320"/>
                <a:gd name="T9" fmla="*/ 341 h 332"/>
                <a:gd name="T10" fmla="*/ 410 w 320"/>
                <a:gd name="T11" fmla="*/ 27 h 332"/>
                <a:gd name="T12" fmla="*/ 38 w 320"/>
                <a:gd name="T13" fmla="*/ 424 h 332"/>
                <a:gd name="T14" fmla="*/ 0 w 320"/>
                <a:gd name="T15" fmla="*/ 356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0"/>
                <a:gd name="T25" fmla="*/ 0 h 332"/>
                <a:gd name="T26" fmla="*/ 320 w 320"/>
                <a:gd name="T27" fmla="*/ 332 h 3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0" h="332">
                  <a:moveTo>
                    <a:pt x="0" y="279"/>
                  </a:moveTo>
                  <a:lnTo>
                    <a:pt x="276" y="0"/>
                  </a:lnTo>
                  <a:lnTo>
                    <a:pt x="47" y="254"/>
                  </a:lnTo>
                  <a:lnTo>
                    <a:pt x="296" y="13"/>
                  </a:lnTo>
                  <a:lnTo>
                    <a:pt x="57" y="267"/>
                  </a:lnTo>
                  <a:lnTo>
                    <a:pt x="320" y="21"/>
                  </a:lnTo>
                  <a:lnTo>
                    <a:pt x="30" y="332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1461" y="2819"/>
              <a:ext cx="738" cy="743"/>
            </a:xfrm>
            <a:custGeom>
              <a:avLst/>
              <a:gdLst>
                <a:gd name="T0" fmla="*/ 144 w 652"/>
                <a:gd name="T1" fmla="*/ 719 h 657"/>
                <a:gd name="T2" fmla="*/ 327 w 652"/>
                <a:gd name="T3" fmla="*/ 840 h 657"/>
                <a:gd name="T4" fmla="*/ 574 w 652"/>
                <a:gd name="T5" fmla="*/ 577 h 657"/>
                <a:gd name="T6" fmla="*/ 515 w 652"/>
                <a:gd name="T7" fmla="*/ 491 h 657"/>
                <a:gd name="T8" fmla="*/ 584 w 652"/>
                <a:gd name="T9" fmla="*/ 426 h 657"/>
                <a:gd name="T10" fmla="*/ 719 w 652"/>
                <a:gd name="T11" fmla="*/ 563 h 657"/>
                <a:gd name="T12" fmla="*/ 835 w 652"/>
                <a:gd name="T13" fmla="*/ 467 h 657"/>
                <a:gd name="T14" fmla="*/ 380 w 652"/>
                <a:gd name="T15" fmla="*/ 0 h 657"/>
                <a:gd name="T16" fmla="*/ 289 w 652"/>
                <a:gd name="T17" fmla="*/ 139 h 657"/>
                <a:gd name="T18" fmla="*/ 398 w 652"/>
                <a:gd name="T19" fmla="*/ 257 h 657"/>
                <a:gd name="T20" fmla="*/ 340 w 652"/>
                <a:gd name="T21" fmla="*/ 328 h 657"/>
                <a:gd name="T22" fmla="*/ 289 w 652"/>
                <a:gd name="T23" fmla="*/ 290 h 657"/>
                <a:gd name="T24" fmla="*/ 0 w 652"/>
                <a:gd name="T25" fmla="*/ 536 h 657"/>
                <a:gd name="T26" fmla="*/ 144 w 652"/>
                <a:gd name="T27" fmla="*/ 719 h 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2"/>
                <a:gd name="T43" fmla="*/ 0 h 657"/>
                <a:gd name="T44" fmla="*/ 652 w 652"/>
                <a:gd name="T45" fmla="*/ 657 h 65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2" h="657">
                  <a:moveTo>
                    <a:pt x="112" y="562"/>
                  </a:moveTo>
                  <a:lnTo>
                    <a:pt x="255" y="657"/>
                  </a:lnTo>
                  <a:lnTo>
                    <a:pt x="448" y="451"/>
                  </a:lnTo>
                  <a:lnTo>
                    <a:pt x="402" y="384"/>
                  </a:lnTo>
                  <a:lnTo>
                    <a:pt x="456" y="333"/>
                  </a:lnTo>
                  <a:lnTo>
                    <a:pt x="561" y="440"/>
                  </a:lnTo>
                  <a:lnTo>
                    <a:pt x="652" y="365"/>
                  </a:lnTo>
                  <a:lnTo>
                    <a:pt x="297" y="0"/>
                  </a:lnTo>
                  <a:lnTo>
                    <a:pt x="225" y="109"/>
                  </a:lnTo>
                  <a:lnTo>
                    <a:pt x="311" y="201"/>
                  </a:lnTo>
                  <a:lnTo>
                    <a:pt x="265" y="256"/>
                  </a:lnTo>
                  <a:lnTo>
                    <a:pt x="225" y="226"/>
                  </a:lnTo>
                  <a:lnTo>
                    <a:pt x="0" y="419"/>
                  </a:lnTo>
                  <a:lnTo>
                    <a:pt x="112" y="562"/>
                  </a:lnTo>
                  <a:close/>
                </a:path>
              </a:pathLst>
            </a:custGeom>
            <a:solidFill>
              <a:srgbClr val="DDC9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1554" y="3154"/>
              <a:ext cx="324" cy="311"/>
            </a:xfrm>
            <a:custGeom>
              <a:avLst/>
              <a:gdLst>
                <a:gd name="T0" fmla="*/ 0 w 286"/>
                <a:gd name="T1" fmla="*/ 153 h 275"/>
                <a:gd name="T2" fmla="*/ 110 w 286"/>
                <a:gd name="T3" fmla="*/ 276 h 275"/>
                <a:gd name="T4" fmla="*/ 211 w 286"/>
                <a:gd name="T5" fmla="*/ 352 h 275"/>
                <a:gd name="T6" fmla="*/ 367 w 286"/>
                <a:gd name="T7" fmla="*/ 204 h 275"/>
                <a:gd name="T8" fmla="*/ 283 w 286"/>
                <a:gd name="T9" fmla="*/ 94 h 275"/>
                <a:gd name="T10" fmla="*/ 156 w 286"/>
                <a:gd name="T11" fmla="*/ 0 h 275"/>
                <a:gd name="T12" fmla="*/ 0 w 286"/>
                <a:gd name="T13" fmla="*/ 153 h 2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6"/>
                <a:gd name="T22" fmla="*/ 0 h 275"/>
                <a:gd name="T23" fmla="*/ 286 w 286"/>
                <a:gd name="T24" fmla="*/ 275 h 2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6" h="275">
                  <a:moveTo>
                    <a:pt x="0" y="119"/>
                  </a:moveTo>
                  <a:lnTo>
                    <a:pt x="86" y="216"/>
                  </a:lnTo>
                  <a:lnTo>
                    <a:pt x="164" y="275"/>
                  </a:lnTo>
                  <a:lnTo>
                    <a:pt x="286" y="159"/>
                  </a:lnTo>
                  <a:lnTo>
                    <a:pt x="221" y="73"/>
                  </a:lnTo>
                  <a:lnTo>
                    <a:pt x="122" y="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1440" y="3070"/>
              <a:ext cx="559" cy="525"/>
            </a:xfrm>
            <a:custGeom>
              <a:avLst/>
              <a:gdLst>
                <a:gd name="T0" fmla="*/ 163 w 494"/>
                <a:gd name="T1" fmla="*/ 442 h 464"/>
                <a:gd name="T2" fmla="*/ 359 w 494"/>
                <a:gd name="T3" fmla="*/ 594 h 464"/>
                <a:gd name="T4" fmla="*/ 500 w 494"/>
                <a:gd name="T5" fmla="*/ 432 h 464"/>
                <a:gd name="T6" fmla="*/ 633 w 494"/>
                <a:gd name="T7" fmla="*/ 283 h 464"/>
                <a:gd name="T8" fmla="*/ 481 w 494"/>
                <a:gd name="T9" fmla="*/ 107 h 464"/>
                <a:gd name="T10" fmla="*/ 298 w 494"/>
                <a:gd name="T11" fmla="*/ 0 h 464"/>
                <a:gd name="T12" fmla="*/ 452 w 494"/>
                <a:gd name="T13" fmla="*/ 135 h 464"/>
                <a:gd name="T14" fmla="*/ 568 w 494"/>
                <a:gd name="T15" fmla="*/ 283 h 464"/>
                <a:gd name="T16" fmla="*/ 349 w 494"/>
                <a:gd name="T17" fmla="*/ 527 h 464"/>
                <a:gd name="T18" fmla="*/ 192 w 494"/>
                <a:gd name="T19" fmla="*/ 420 h 464"/>
                <a:gd name="T20" fmla="*/ 181 w 494"/>
                <a:gd name="T21" fmla="*/ 411 h 464"/>
                <a:gd name="T22" fmla="*/ 163 w 494"/>
                <a:gd name="T23" fmla="*/ 389 h 464"/>
                <a:gd name="T24" fmla="*/ 140 w 494"/>
                <a:gd name="T25" fmla="*/ 362 h 464"/>
                <a:gd name="T26" fmla="*/ 119 w 494"/>
                <a:gd name="T27" fmla="*/ 330 h 464"/>
                <a:gd name="T28" fmla="*/ 95 w 494"/>
                <a:gd name="T29" fmla="*/ 301 h 464"/>
                <a:gd name="T30" fmla="*/ 76 w 494"/>
                <a:gd name="T31" fmla="*/ 274 h 464"/>
                <a:gd name="T32" fmla="*/ 62 w 494"/>
                <a:gd name="T33" fmla="*/ 256 h 464"/>
                <a:gd name="T34" fmla="*/ 58 w 494"/>
                <a:gd name="T35" fmla="*/ 250 h 464"/>
                <a:gd name="T36" fmla="*/ 291 w 494"/>
                <a:gd name="T37" fmla="*/ 21 h 464"/>
                <a:gd name="T38" fmla="*/ 0 w 494"/>
                <a:gd name="T39" fmla="*/ 250 h 464"/>
                <a:gd name="T40" fmla="*/ 163 w 494"/>
                <a:gd name="T41" fmla="*/ 442 h 46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94"/>
                <a:gd name="T64" fmla="*/ 0 h 464"/>
                <a:gd name="T65" fmla="*/ 494 w 494"/>
                <a:gd name="T66" fmla="*/ 464 h 46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94" h="464">
                  <a:moveTo>
                    <a:pt x="127" y="346"/>
                  </a:moveTo>
                  <a:lnTo>
                    <a:pt x="280" y="464"/>
                  </a:lnTo>
                  <a:lnTo>
                    <a:pt x="391" y="338"/>
                  </a:lnTo>
                  <a:lnTo>
                    <a:pt x="494" y="221"/>
                  </a:lnTo>
                  <a:lnTo>
                    <a:pt x="376" y="84"/>
                  </a:lnTo>
                  <a:lnTo>
                    <a:pt x="232" y="0"/>
                  </a:lnTo>
                  <a:lnTo>
                    <a:pt x="353" y="105"/>
                  </a:lnTo>
                  <a:lnTo>
                    <a:pt x="444" y="221"/>
                  </a:lnTo>
                  <a:lnTo>
                    <a:pt x="272" y="412"/>
                  </a:lnTo>
                  <a:lnTo>
                    <a:pt x="150" y="328"/>
                  </a:lnTo>
                  <a:lnTo>
                    <a:pt x="141" y="321"/>
                  </a:lnTo>
                  <a:lnTo>
                    <a:pt x="127" y="304"/>
                  </a:lnTo>
                  <a:lnTo>
                    <a:pt x="110" y="283"/>
                  </a:lnTo>
                  <a:lnTo>
                    <a:pt x="93" y="258"/>
                  </a:lnTo>
                  <a:lnTo>
                    <a:pt x="74" y="235"/>
                  </a:lnTo>
                  <a:lnTo>
                    <a:pt x="59" y="214"/>
                  </a:lnTo>
                  <a:lnTo>
                    <a:pt x="49" y="200"/>
                  </a:lnTo>
                  <a:lnTo>
                    <a:pt x="45" y="195"/>
                  </a:lnTo>
                  <a:lnTo>
                    <a:pt x="227" y="17"/>
                  </a:lnTo>
                  <a:lnTo>
                    <a:pt x="0" y="195"/>
                  </a:lnTo>
                  <a:lnTo>
                    <a:pt x="127" y="3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1697" y="2808"/>
              <a:ext cx="530" cy="526"/>
            </a:xfrm>
            <a:custGeom>
              <a:avLst/>
              <a:gdLst>
                <a:gd name="T0" fmla="*/ 521 w 469"/>
                <a:gd name="T1" fmla="*/ 549 h 465"/>
                <a:gd name="T2" fmla="*/ 599 w 469"/>
                <a:gd name="T3" fmla="*/ 475 h 465"/>
                <a:gd name="T4" fmla="*/ 121 w 469"/>
                <a:gd name="T5" fmla="*/ 0 h 465"/>
                <a:gd name="T6" fmla="*/ 95 w 469"/>
                <a:gd name="T7" fmla="*/ 45 h 465"/>
                <a:gd name="T8" fmla="*/ 533 w 469"/>
                <a:gd name="T9" fmla="*/ 480 h 465"/>
                <a:gd name="T10" fmla="*/ 445 w 469"/>
                <a:gd name="T11" fmla="*/ 549 h 465"/>
                <a:gd name="T12" fmla="*/ 43 w 469"/>
                <a:gd name="T13" fmla="*/ 155 h 465"/>
                <a:gd name="T14" fmla="*/ 95 w 469"/>
                <a:gd name="T15" fmla="*/ 45 h 465"/>
                <a:gd name="T16" fmla="*/ 0 w 469"/>
                <a:gd name="T17" fmla="*/ 155 h 465"/>
                <a:gd name="T18" fmla="*/ 110 w 469"/>
                <a:gd name="T19" fmla="*/ 265 h 465"/>
                <a:gd name="T20" fmla="*/ 57 w 469"/>
                <a:gd name="T21" fmla="*/ 343 h 465"/>
                <a:gd name="T22" fmla="*/ 78 w 469"/>
                <a:gd name="T23" fmla="*/ 353 h 465"/>
                <a:gd name="T24" fmla="*/ 131 w 469"/>
                <a:gd name="T25" fmla="*/ 294 h 465"/>
                <a:gd name="T26" fmla="*/ 283 w 469"/>
                <a:gd name="T27" fmla="*/ 440 h 465"/>
                <a:gd name="T28" fmla="*/ 236 w 469"/>
                <a:gd name="T29" fmla="*/ 501 h 465"/>
                <a:gd name="T30" fmla="*/ 268 w 469"/>
                <a:gd name="T31" fmla="*/ 515 h 465"/>
                <a:gd name="T32" fmla="*/ 314 w 469"/>
                <a:gd name="T33" fmla="*/ 480 h 465"/>
                <a:gd name="T34" fmla="*/ 451 w 469"/>
                <a:gd name="T35" fmla="*/ 595 h 465"/>
                <a:gd name="T36" fmla="*/ 521 w 469"/>
                <a:gd name="T37" fmla="*/ 549 h 4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9"/>
                <a:gd name="T58" fmla="*/ 0 h 465"/>
                <a:gd name="T59" fmla="*/ 469 w 469"/>
                <a:gd name="T60" fmla="*/ 465 h 4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9" h="465">
                  <a:moveTo>
                    <a:pt x="408" y="429"/>
                  </a:moveTo>
                  <a:lnTo>
                    <a:pt x="469" y="371"/>
                  </a:lnTo>
                  <a:lnTo>
                    <a:pt x="95" y="0"/>
                  </a:lnTo>
                  <a:lnTo>
                    <a:pt x="74" y="35"/>
                  </a:lnTo>
                  <a:lnTo>
                    <a:pt x="418" y="375"/>
                  </a:lnTo>
                  <a:lnTo>
                    <a:pt x="349" y="429"/>
                  </a:lnTo>
                  <a:lnTo>
                    <a:pt x="34" y="121"/>
                  </a:lnTo>
                  <a:lnTo>
                    <a:pt x="74" y="35"/>
                  </a:lnTo>
                  <a:lnTo>
                    <a:pt x="0" y="121"/>
                  </a:lnTo>
                  <a:lnTo>
                    <a:pt x="86" y="207"/>
                  </a:lnTo>
                  <a:lnTo>
                    <a:pt x="44" y="268"/>
                  </a:lnTo>
                  <a:lnTo>
                    <a:pt x="61" y="276"/>
                  </a:lnTo>
                  <a:lnTo>
                    <a:pt x="103" y="230"/>
                  </a:lnTo>
                  <a:lnTo>
                    <a:pt x="221" y="344"/>
                  </a:lnTo>
                  <a:lnTo>
                    <a:pt x="185" y="392"/>
                  </a:lnTo>
                  <a:lnTo>
                    <a:pt x="210" y="402"/>
                  </a:lnTo>
                  <a:lnTo>
                    <a:pt x="246" y="375"/>
                  </a:lnTo>
                  <a:lnTo>
                    <a:pt x="353" y="465"/>
                  </a:lnTo>
                  <a:lnTo>
                    <a:pt x="408" y="4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8"/>
            <p:cNvSpPr>
              <a:spLocks/>
            </p:cNvSpPr>
            <p:nvPr/>
          </p:nvSpPr>
          <p:spPr bwMode="auto">
            <a:xfrm>
              <a:off x="1761" y="2895"/>
              <a:ext cx="373" cy="363"/>
            </a:xfrm>
            <a:custGeom>
              <a:avLst/>
              <a:gdLst>
                <a:gd name="T0" fmla="*/ 356 w 330"/>
                <a:gd name="T1" fmla="*/ 410 h 321"/>
                <a:gd name="T2" fmla="*/ 0 w 330"/>
                <a:gd name="T3" fmla="*/ 57 h 321"/>
                <a:gd name="T4" fmla="*/ 322 w 330"/>
                <a:gd name="T5" fmla="*/ 346 h 321"/>
                <a:gd name="T6" fmla="*/ 14 w 330"/>
                <a:gd name="T7" fmla="*/ 32 h 321"/>
                <a:gd name="T8" fmla="*/ 341 w 330"/>
                <a:gd name="T9" fmla="*/ 338 h 321"/>
                <a:gd name="T10" fmla="*/ 27 w 330"/>
                <a:gd name="T11" fmla="*/ 0 h 321"/>
                <a:gd name="T12" fmla="*/ 422 w 330"/>
                <a:gd name="T13" fmla="*/ 371 h 321"/>
                <a:gd name="T14" fmla="*/ 356 w 330"/>
                <a:gd name="T15" fmla="*/ 410 h 3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0"/>
                <a:gd name="T25" fmla="*/ 0 h 321"/>
                <a:gd name="T26" fmla="*/ 330 w 330"/>
                <a:gd name="T27" fmla="*/ 321 h 3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0" h="321">
                  <a:moveTo>
                    <a:pt x="279" y="321"/>
                  </a:moveTo>
                  <a:lnTo>
                    <a:pt x="0" y="44"/>
                  </a:lnTo>
                  <a:lnTo>
                    <a:pt x="252" y="271"/>
                  </a:lnTo>
                  <a:lnTo>
                    <a:pt x="11" y="25"/>
                  </a:lnTo>
                  <a:lnTo>
                    <a:pt x="267" y="264"/>
                  </a:lnTo>
                  <a:lnTo>
                    <a:pt x="21" y="0"/>
                  </a:lnTo>
                  <a:lnTo>
                    <a:pt x="330" y="290"/>
                  </a:lnTo>
                  <a:lnTo>
                    <a:pt x="279" y="3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9"/>
            <p:cNvSpPr>
              <a:spLocks/>
            </p:cNvSpPr>
            <p:nvPr/>
          </p:nvSpPr>
          <p:spPr bwMode="auto">
            <a:xfrm>
              <a:off x="3514" y="2822"/>
              <a:ext cx="739" cy="737"/>
            </a:xfrm>
            <a:custGeom>
              <a:avLst/>
              <a:gdLst>
                <a:gd name="T0" fmla="*/ 714 w 654"/>
                <a:gd name="T1" fmla="*/ 688 h 652"/>
                <a:gd name="T2" fmla="*/ 835 w 654"/>
                <a:gd name="T3" fmla="*/ 504 h 652"/>
                <a:gd name="T4" fmla="*/ 572 w 654"/>
                <a:gd name="T5" fmla="*/ 258 h 652"/>
                <a:gd name="T6" fmla="*/ 489 w 654"/>
                <a:gd name="T7" fmla="*/ 317 h 652"/>
                <a:gd name="T8" fmla="*/ 424 w 654"/>
                <a:gd name="T9" fmla="*/ 249 h 652"/>
                <a:gd name="T10" fmla="*/ 558 w 654"/>
                <a:gd name="T11" fmla="*/ 115 h 652"/>
                <a:gd name="T12" fmla="*/ 464 w 654"/>
                <a:gd name="T13" fmla="*/ 0 h 652"/>
                <a:gd name="T14" fmla="*/ 0 w 654"/>
                <a:gd name="T15" fmla="*/ 453 h 652"/>
                <a:gd name="T16" fmla="*/ 136 w 654"/>
                <a:gd name="T17" fmla="*/ 545 h 652"/>
                <a:gd name="T18" fmla="*/ 253 w 654"/>
                <a:gd name="T19" fmla="*/ 437 h 652"/>
                <a:gd name="T20" fmla="*/ 323 w 654"/>
                <a:gd name="T21" fmla="*/ 496 h 652"/>
                <a:gd name="T22" fmla="*/ 287 w 654"/>
                <a:gd name="T23" fmla="*/ 545 h 652"/>
                <a:gd name="T24" fmla="*/ 533 w 654"/>
                <a:gd name="T25" fmla="*/ 833 h 652"/>
                <a:gd name="T26" fmla="*/ 714 w 654"/>
                <a:gd name="T27" fmla="*/ 688 h 6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4"/>
                <a:gd name="T43" fmla="*/ 0 h 652"/>
                <a:gd name="T44" fmla="*/ 654 w 654"/>
                <a:gd name="T45" fmla="*/ 652 h 6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4" h="652">
                  <a:moveTo>
                    <a:pt x="559" y="539"/>
                  </a:moveTo>
                  <a:lnTo>
                    <a:pt x="654" y="395"/>
                  </a:lnTo>
                  <a:lnTo>
                    <a:pt x="448" y="202"/>
                  </a:lnTo>
                  <a:lnTo>
                    <a:pt x="383" y="248"/>
                  </a:lnTo>
                  <a:lnTo>
                    <a:pt x="332" y="195"/>
                  </a:lnTo>
                  <a:lnTo>
                    <a:pt x="437" y="90"/>
                  </a:lnTo>
                  <a:lnTo>
                    <a:pt x="364" y="0"/>
                  </a:lnTo>
                  <a:lnTo>
                    <a:pt x="0" y="355"/>
                  </a:lnTo>
                  <a:lnTo>
                    <a:pt x="106" y="426"/>
                  </a:lnTo>
                  <a:lnTo>
                    <a:pt x="198" y="342"/>
                  </a:lnTo>
                  <a:lnTo>
                    <a:pt x="253" y="388"/>
                  </a:lnTo>
                  <a:lnTo>
                    <a:pt x="225" y="426"/>
                  </a:lnTo>
                  <a:lnTo>
                    <a:pt x="418" y="652"/>
                  </a:lnTo>
                  <a:lnTo>
                    <a:pt x="559" y="539"/>
                  </a:lnTo>
                  <a:close/>
                </a:path>
              </a:pathLst>
            </a:custGeom>
            <a:solidFill>
              <a:srgbClr val="DDC9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3845" y="3142"/>
              <a:ext cx="313" cy="323"/>
            </a:xfrm>
            <a:custGeom>
              <a:avLst/>
              <a:gdLst>
                <a:gd name="T0" fmla="*/ 151 w 277"/>
                <a:gd name="T1" fmla="*/ 365 h 286"/>
                <a:gd name="T2" fmla="*/ 278 w 277"/>
                <a:gd name="T3" fmla="*/ 255 h 286"/>
                <a:gd name="T4" fmla="*/ 354 w 277"/>
                <a:gd name="T5" fmla="*/ 156 h 286"/>
                <a:gd name="T6" fmla="*/ 206 w 277"/>
                <a:gd name="T7" fmla="*/ 0 h 286"/>
                <a:gd name="T8" fmla="*/ 96 w 277"/>
                <a:gd name="T9" fmla="*/ 86 h 286"/>
                <a:gd name="T10" fmla="*/ 0 w 277"/>
                <a:gd name="T11" fmla="*/ 209 h 286"/>
                <a:gd name="T12" fmla="*/ 151 w 277"/>
                <a:gd name="T13" fmla="*/ 365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7"/>
                <a:gd name="T22" fmla="*/ 0 h 286"/>
                <a:gd name="T23" fmla="*/ 277 w 27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7" h="286">
                  <a:moveTo>
                    <a:pt x="119" y="286"/>
                  </a:moveTo>
                  <a:lnTo>
                    <a:pt x="218" y="200"/>
                  </a:lnTo>
                  <a:lnTo>
                    <a:pt x="277" y="122"/>
                  </a:lnTo>
                  <a:lnTo>
                    <a:pt x="161" y="0"/>
                  </a:lnTo>
                  <a:lnTo>
                    <a:pt x="75" y="67"/>
                  </a:lnTo>
                  <a:lnTo>
                    <a:pt x="0" y="164"/>
                  </a:lnTo>
                  <a:lnTo>
                    <a:pt x="119" y="286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3763" y="3023"/>
              <a:ext cx="525" cy="557"/>
            </a:xfrm>
            <a:custGeom>
              <a:avLst/>
              <a:gdLst>
                <a:gd name="T0" fmla="*/ 441 w 464"/>
                <a:gd name="T1" fmla="*/ 465 h 493"/>
                <a:gd name="T2" fmla="*/ 594 w 464"/>
                <a:gd name="T3" fmla="*/ 271 h 493"/>
                <a:gd name="T4" fmla="*/ 432 w 464"/>
                <a:gd name="T5" fmla="*/ 131 h 493"/>
                <a:gd name="T6" fmla="*/ 281 w 464"/>
                <a:gd name="T7" fmla="*/ 0 h 493"/>
                <a:gd name="T8" fmla="*/ 105 w 464"/>
                <a:gd name="T9" fmla="*/ 148 h 493"/>
                <a:gd name="T10" fmla="*/ 0 w 464"/>
                <a:gd name="T11" fmla="*/ 332 h 493"/>
                <a:gd name="T12" fmla="*/ 135 w 464"/>
                <a:gd name="T13" fmla="*/ 177 h 493"/>
                <a:gd name="T14" fmla="*/ 281 w 464"/>
                <a:gd name="T15" fmla="*/ 60 h 493"/>
                <a:gd name="T16" fmla="*/ 527 w 464"/>
                <a:gd name="T17" fmla="*/ 279 h 493"/>
                <a:gd name="T18" fmla="*/ 420 w 464"/>
                <a:gd name="T19" fmla="*/ 436 h 493"/>
                <a:gd name="T20" fmla="*/ 411 w 464"/>
                <a:gd name="T21" fmla="*/ 449 h 493"/>
                <a:gd name="T22" fmla="*/ 388 w 464"/>
                <a:gd name="T23" fmla="*/ 465 h 493"/>
                <a:gd name="T24" fmla="*/ 360 w 464"/>
                <a:gd name="T25" fmla="*/ 488 h 493"/>
                <a:gd name="T26" fmla="*/ 330 w 464"/>
                <a:gd name="T27" fmla="*/ 512 h 493"/>
                <a:gd name="T28" fmla="*/ 299 w 464"/>
                <a:gd name="T29" fmla="*/ 533 h 493"/>
                <a:gd name="T30" fmla="*/ 272 w 464"/>
                <a:gd name="T31" fmla="*/ 552 h 493"/>
                <a:gd name="T32" fmla="*/ 253 w 464"/>
                <a:gd name="T33" fmla="*/ 568 h 493"/>
                <a:gd name="T34" fmla="*/ 247 w 464"/>
                <a:gd name="T35" fmla="*/ 573 h 493"/>
                <a:gd name="T36" fmla="*/ 21 w 464"/>
                <a:gd name="T37" fmla="*/ 341 h 493"/>
                <a:gd name="T38" fmla="*/ 247 w 464"/>
                <a:gd name="T39" fmla="*/ 629 h 493"/>
                <a:gd name="T40" fmla="*/ 441 w 464"/>
                <a:gd name="T41" fmla="*/ 465 h 49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64"/>
                <a:gd name="T64" fmla="*/ 0 h 493"/>
                <a:gd name="T65" fmla="*/ 464 w 464"/>
                <a:gd name="T66" fmla="*/ 493 h 49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64" h="493">
                  <a:moveTo>
                    <a:pt x="345" y="365"/>
                  </a:moveTo>
                  <a:lnTo>
                    <a:pt x="464" y="212"/>
                  </a:lnTo>
                  <a:lnTo>
                    <a:pt x="338" y="103"/>
                  </a:lnTo>
                  <a:lnTo>
                    <a:pt x="219" y="0"/>
                  </a:lnTo>
                  <a:lnTo>
                    <a:pt x="82" y="116"/>
                  </a:lnTo>
                  <a:lnTo>
                    <a:pt x="0" y="260"/>
                  </a:lnTo>
                  <a:lnTo>
                    <a:pt x="105" y="139"/>
                  </a:lnTo>
                  <a:lnTo>
                    <a:pt x="219" y="47"/>
                  </a:lnTo>
                  <a:lnTo>
                    <a:pt x="412" y="219"/>
                  </a:lnTo>
                  <a:lnTo>
                    <a:pt x="328" y="342"/>
                  </a:lnTo>
                  <a:lnTo>
                    <a:pt x="321" y="351"/>
                  </a:lnTo>
                  <a:lnTo>
                    <a:pt x="303" y="365"/>
                  </a:lnTo>
                  <a:lnTo>
                    <a:pt x="281" y="382"/>
                  </a:lnTo>
                  <a:lnTo>
                    <a:pt x="258" y="401"/>
                  </a:lnTo>
                  <a:lnTo>
                    <a:pt x="233" y="418"/>
                  </a:lnTo>
                  <a:lnTo>
                    <a:pt x="212" y="433"/>
                  </a:lnTo>
                  <a:lnTo>
                    <a:pt x="198" y="445"/>
                  </a:lnTo>
                  <a:lnTo>
                    <a:pt x="193" y="449"/>
                  </a:lnTo>
                  <a:lnTo>
                    <a:pt x="17" y="267"/>
                  </a:lnTo>
                  <a:lnTo>
                    <a:pt x="193" y="493"/>
                  </a:lnTo>
                  <a:lnTo>
                    <a:pt x="345" y="3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3502" y="2791"/>
              <a:ext cx="525" cy="534"/>
            </a:xfrm>
            <a:custGeom>
              <a:avLst/>
              <a:gdLst>
                <a:gd name="T0" fmla="*/ 545 w 464"/>
                <a:gd name="T1" fmla="*/ 78 h 472"/>
                <a:gd name="T2" fmla="*/ 474 w 464"/>
                <a:gd name="T3" fmla="*/ 0 h 472"/>
                <a:gd name="T4" fmla="*/ 0 w 464"/>
                <a:gd name="T5" fmla="*/ 483 h 472"/>
                <a:gd name="T6" fmla="*/ 43 w 464"/>
                <a:gd name="T7" fmla="*/ 507 h 472"/>
                <a:gd name="T8" fmla="*/ 476 w 464"/>
                <a:gd name="T9" fmla="*/ 67 h 472"/>
                <a:gd name="T10" fmla="*/ 545 w 464"/>
                <a:gd name="T11" fmla="*/ 155 h 472"/>
                <a:gd name="T12" fmla="*/ 154 w 464"/>
                <a:gd name="T13" fmla="*/ 561 h 472"/>
                <a:gd name="T14" fmla="*/ 43 w 464"/>
                <a:gd name="T15" fmla="*/ 507 h 472"/>
                <a:gd name="T16" fmla="*/ 154 w 464"/>
                <a:gd name="T17" fmla="*/ 604 h 472"/>
                <a:gd name="T18" fmla="*/ 264 w 464"/>
                <a:gd name="T19" fmla="*/ 494 h 472"/>
                <a:gd name="T20" fmla="*/ 342 w 464"/>
                <a:gd name="T21" fmla="*/ 545 h 472"/>
                <a:gd name="T22" fmla="*/ 352 w 464"/>
                <a:gd name="T23" fmla="*/ 524 h 472"/>
                <a:gd name="T24" fmla="*/ 291 w 464"/>
                <a:gd name="T25" fmla="*/ 472 h 472"/>
                <a:gd name="T26" fmla="*/ 440 w 464"/>
                <a:gd name="T27" fmla="*/ 319 h 472"/>
                <a:gd name="T28" fmla="*/ 498 w 464"/>
                <a:gd name="T29" fmla="*/ 364 h 472"/>
                <a:gd name="T30" fmla="*/ 510 w 464"/>
                <a:gd name="T31" fmla="*/ 333 h 472"/>
                <a:gd name="T32" fmla="*/ 476 w 464"/>
                <a:gd name="T33" fmla="*/ 286 h 472"/>
                <a:gd name="T34" fmla="*/ 594 w 464"/>
                <a:gd name="T35" fmla="*/ 153 h 472"/>
                <a:gd name="T36" fmla="*/ 545 w 464"/>
                <a:gd name="T37" fmla="*/ 78 h 4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4"/>
                <a:gd name="T58" fmla="*/ 0 h 472"/>
                <a:gd name="T59" fmla="*/ 464 w 464"/>
                <a:gd name="T60" fmla="*/ 472 h 4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4" h="472">
                  <a:moveTo>
                    <a:pt x="426" y="61"/>
                  </a:moveTo>
                  <a:lnTo>
                    <a:pt x="370" y="0"/>
                  </a:lnTo>
                  <a:lnTo>
                    <a:pt x="0" y="377"/>
                  </a:lnTo>
                  <a:lnTo>
                    <a:pt x="34" y="396"/>
                  </a:lnTo>
                  <a:lnTo>
                    <a:pt x="372" y="52"/>
                  </a:lnTo>
                  <a:lnTo>
                    <a:pt x="426" y="121"/>
                  </a:lnTo>
                  <a:lnTo>
                    <a:pt x="120" y="438"/>
                  </a:lnTo>
                  <a:lnTo>
                    <a:pt x="34" y="396"/>
                  </a:lnTo>
                  <a:lnTo>
                    <a:pt x="120" y="472"/>
                  </a:lnTo>
                  <a:lnTo>
                    <a:pt x="206" y="386"/>
                  </a:lnTo>
                  <a:lnTo>
                    <a:pt x="267" y="426"/>
                  </a:lnTo>
                  <a:lnTo>
                    <a:pt x="275" y="409"/>
                  </a:lnTo>
                  <a:lnTo>
                    <a:pt x="227" y="369"/>
                  </a:lnTo>
                  <a:lnTo>
                    <a:pt x="344" y="249"/>
                  </a:lnTo>
                  <a:lnTo>
                    <a:pt x="389" y="285"/>
                  </a:lnTo>
                  <a:lnTo>
                    <a:pt x="399" y="260"/>
                  </a:lnTo>
                  <a:lnTo>
                    <a:pt x="372" y="224"/>
                  </a:lnTo>
                  <a:lnTo>
                    <a:pt x="464" y="119"/>
                  </a:lnTo>
                  <a:lnTo>
                    <a:pt x="426" y="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auto">
            <a:xfrm>
              <a:off x="3586" y="2884"/>
              <a:ext cx="363" cy="376"/>
            </a:xfrm>
            <a:custGeom>
              <a:avLst/>
              <a:gdLst>
                <a:gd name="T0" fmla="*/ 410 w 321"/>
                <a:gd name="T1" fmla="*/ 67 h 333"/>
                <a:gd name="T2" fmla="*/ 57 w 321"/>
                <a:gd name="T3" fmla="*/ 425 h 333"/>
                <a:gd name="T4" fmla="*/ 349 w 321"/>
                <a:gd name="T5" fmla="*/ 100 h 333"/>
                <a:gd name="T6" fmla="*/ 35 w 321"/>
                <a:gd name="T7" fmla="*/ 406 h 333"/>
                <a:gd name="T8" fmla="*/ 340 w 321"/>
                <a:gd name="T9" fmla="*/ 80 h 333"/>
                <a:gd name="T10" fmla="*/ 0 w 321"/>
                <a:gd name="T11" fmla="*/ 395 h 333"/>
                <a:gd name="T12" fmla="*/ 373 w 321"/>
                <a:gd name="T13" fmla="*/ 0 h 333"/>
                <a:gd name="T14" fmla="*/ 410 w 321"/>
                <a:gd name="T15" fmla="*/ 67 h 3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1"/>
                <a:gd name="T25" fmla="*/ 0 h 333"/>
                <a:gd name="T26" fmla="*/ 321 w 321"/>
                <a:gd name="T27" fmla="*/ 333 h 3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1" h="333">
                  <a:moveTo>
                    <a:pt x="321" y="52"/>
                  </a:moveTo>
                  <a:lnTo>
                    <a:pt x="44" y="333"/>
                  </a:lnTo>
                  <a:lnTo>
                    <a:pt x="273" y="79"/>
                  </a:lnTo>
                  <a:lnTo>
                    <a:pt x="27" y="319"/>
                  </a:lnTo>
                  <a:lnTo>
                    <a:pt x="266" y="63"/>
                  </a:lnTo>
                  <a:lnTo>
                    <a:pt x="0" y="310"/>
                  </a:lnTo>
                  <a:lnTo>
                    <a:pt x="292" y="0"/>
                  </a:lnTo>
                  <a:lnTo>
                    <a:pt x="321" y="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3414" y="803"/>
              <a:ext cx="737" cy="742"/>
            </a:xfrm>
            <a:custGeom>
              <a:avLst/>
              <a:gdLst>
                <a:gd name="T0" fmla="*/ 690 w 652"/>
                <a:gd name="T1" fmla="*/ 123 h 656"/>
                <a:gd name="T2" fmla="*/ 508 w 652"/>
                <a:gd name="T3" fmla="*/ 0 h 656"/>
                <a:gd name="T4" fmla="*/ 261 w 652"/>
                <a:gd name="T5" fmla="*/ 264 h 656"/>
                <a:gd name="T6" fmla="*/ 320 w 652"/>
                <a:gd name="T7" fmla="*/ 347 h 656"/>
                <a:gd name="T8" fmla="*/ 251 w 652"/>
                <a:gd name="T9" fmla="*/ 413 h 656"/>
                <a:gd name="T10" fmla="*/ 116 w 652"/>
                <a:gd name="T11" fmla="*/ 279 h 656"/>
                <a:gd name="T12" fmla="*/ 0 w 652"/>
                <a:gd name="T13" fmla="*/ 372 h 656"/>
                <a:gd name="T14" fmla="*/ 453 w 652"/>
                <a:gd name="T15" fmla="*/ 839 h 656"/>
                <a:gd name="T16" fmla="*/ 546 w 652"/>
                <a:gd name="T17" fmla="*/ 701 h 656"/>
                <a:gd name="T18" fmla="*/ 435 w 652"/>
                <a:gd name="T19" fmla="*/ 585 h 656"/>
                <a:gd name="T20" fmla="*/ 494 w 652"/>
                <a:gd name="T21" fmla="*/ 514 h 656"/>
                <a:gd name="T22" fmla="*/ 546 w 652"/>
                <a:gd name="T23" fmla="*/ 550 h 656"/>
                <a:gd name="T24" fmla="*/ 833 w 652"/>
                <a:gd name="T25" fmla="*/ 303 h 656"/>
                <a:gd name="T26" fmla="*/ 690 w 652"/>
                <a:gd name="T27" fmla="*/ 123 h 6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2"/>
                <a:gd name="T43" fmla="*/ 0 h 656"/>
                <a:gd name="T44" fmla="*/ 652 w 652"/>
                <a:gd name="T45" fmla="*/ 656 h 6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2" h="656">
                  <a:moveTo>
                    <a:pt x="540" y="96"/>
                  </a:moveTo>
                  <a:lnTo>
                    <a:pt x="397" y="0"/>
                  </a:lnTo>
                  <a:lnTo>
                    <a:pt x="204" y="206"/>
                  </a:lnTo>
                  <a:lnTo>
                    <a:pt x="250" y="271"/>
                  </a:lnTo>
                  <a:lnTo>
                    <a:pt x="196" y="323"/>
                  </a:lnTo>
                  <a:lnTo>
                    <a:pt x="91" y="218"/>
                  </a:lnTo>
                  <a:lnTo>
                    <a:pt x="0" y="291"/>
                  </a:lnTo>
                  <a:lnTo>
                    <a:pt x="355" y="656"/>
                  </a:lnTo>
                  <a:lnTo>
                    <a:pt x="427" y="548"/>
                  </a:lnTo>
                  <a:lnTo>
                    <a:pt x="341" y="457"/>
                  </a:lnTo>
                  <a:lnTo>
                    <a:pt x="387" y="401"/>
                  </a:lnTo>
                  <a:lnTo>
                    <a:pt x="427" y="430"/>
                  </a:lnTo>
                  <a:lnTo>
                    <a:pt x="652" y="237"/>
                  </a:lnTo>
                  <a:lnTo>
                    <a:pt x="540" y="96"/>
                  </a:lnTo>
                  <a:close/>
                </a:path>
              </a:pathLst>
            </a:custGeom>
            <a:solidFill>
              <a:srgbClr val="DDC9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45"/>
            <p:cNvSpPr>
              <a:spLocks/>
            </p:cNvSpPr>
            <p:nvPr/>
          </p:nvSpPr>
          <p:spPr bwMode="auto">
            <a:xfrm>
              <a:off x="3735" y="898"/>
              <a:ext cx="322" cy="313"/>
            </a:xfrm>
            <a:custGeom>
              <a:avLst/>
              <a:gdLst>
                <a:gd name="T0" fmla="*/ 364 w 285"/>
                <a:gd name="T1" fmla="*/ 203 h 277"/>
                <a:gd name="T2" fmla="*/ 256 w 285"/>
                <a:gd name="T3" fmla="*/ 76 h 277"/>
                <a:gd name="T4" fmla="*/ 156 w 285"/>
                <a:gd name="T5" fmla="*/ 0 h 277"/>
                <a:gd name="T6" fmla="*/ 0 w 285"/>
                <a:gd name="T7" fmla="*/ 149 h 277"/>
                <a:gd name="T8" fmla="*/ 82 w 285"/>
                <a:gd name="T9" fmla="*/ 259 h 277"/>
                <a:gd name="T10" fmla="*/ 209 w 285"/>
                <a:gd name="T11" fmla="*/ 354 h 277"/>
                <a:gd name="T12" fmla="*/ 364 w 285"/>
                <a:gd name="T13" fmla="*/ 203 h 2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5"/>
                <a:gd name="T22" fmla="*/ 0 h 277"/>
                <a:gd name="T23" fmla="*/ 285 w 285"/>
                <a:gd name="T24" fmla="*/ 277 h 2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5" h="277">
                  <a:moveTo>
                    <a:pt x="285" y="159"/>
                  </a:moveTo>
                  <a:lnTo>
                    <a:pt x="201" y="59"/>
                  </a:lnTo>
                  <a:lnTo>
                    <a:pt x="122" y="0"/>
                  </a:lnTo>
                  <a:lnTo>
                    <a:pt x="0" y="117"/>
                  </a:lnTo>
                  <a:lnTo>
                    <a:pt x="65" y="203"/>
                  </a:lnTo>
                  <a:lnTo>
                    <a:pt x="164" y="277"/>
                  </a:lnTo>
                  <a:lnTo>
                    <a:pt x="285" y="159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3614" y="768"/>
              <a:ext cx="560" cy="526"/>
            </a:xfrm>
            <a:custGeom>
              <a:avLst/>
              <a:gdLst>
                <a:gd name="T0" fmla="*/ 469 w 495"/>
                <a:gd name="T1" fmla="*/ 153 h 465"/>
                <a:gd name="T2" fmla="*/ 274 w 495"/>
                <a:gd name="T3" fmla="*/ 0 h 465"/>
                <a:gd name="T4" fmla="*/ 132 w 495"/>
                <a:gd name="T5" fmla="*/ 163 h 465"/>
                <a:gd name="T6" fmla="*/ 0 w 495"/>
                <a:gd name="T7" fmla="*/ 313 h 465"/>
                <a:gd name="T8" fmla="*/ 153 w 495"/>
                <a:gd name="T9" fmla="*/ 490 h 465"/>
                <a:gd name="T10" fmla="*/ 335 w 495"/>
                <a:gd name="T11" fmla="*/ 595 h 465"/>
                <a:gd name="T12" fmla="*/ 182 w 495"/>
                <a:gd name="T13" fmla="*/ 460 h 465"/>
                <a:gd name="T14" fmla="*/ 64 w 495"/>
                <a:gd name="T15" fmla="*/ 313 h 465"/>
                <a:gd name="T16" fmla="*/ 284 w 495"/>
                <a:gd name="T17" fmla="*/ 67 h 465"/>
                <a:gd name="T18" fmla="*/ 440 w 495"/>
                <a:gd name="T19" fmla="*/ 174 h 465"/>
                <a:gd name="T20" fmla="*/ 451 w 495"/>
                <a:gd name="T21" fmla="*/ 184 h 465"/>
                <a:gd name="T22" fmla="*/ 469 w 495"/>
                <a:gd name="T23" fmla="*/ 206 h 465"/>
                <a:gd name="T24" fmla="*/ 491 w 495"/>
                <a:gd name="T25" fmla="*/ 235 h 465"/>
                <a:gd name="T26" fmla="*/ 516 w 495"/>
                <a:gd name="T27" fmla="*/ 265 h 465"/>
                <a:gd name="T28" fmla="*/ 537 w 495"/>
                <a:gd name="T29" fmla="*/ 296 h 465"/>
                <a:gd name="T30" fmla="*/ 557 w 495"/>
                <a:gd name="T31" fmla="*/ 324 h 465"/>
                <a:gd name="T32" fmla="*/ 569 w 495"/>
                <a:gd name="T33" fmla="*/ 340 h 465"/>
                <a:gd name="T34" fmla="*/ 575 w 495"/>
                <a:gd name="T35" fmla="*/ 348 h 465"/>
                <a:gd name="T36" fmla="*/ 342 w 495"/>
                <a:gd name="T37" fmla="*/ 574 h 465"/>
                <a:gd name="T38" fmla="*/ 634 w 495"/>
                <a:gd name="T39" fmla="*/ 348 h 465"/>
                <a:gd name="T40" fmla="*/ 469 w 495"/>
                <a:gd name="T41" fmla="*/ 153 h 4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95"/>
                <a:gd name="T64" fmla="*/ 0 h 465"/>
                <a:gd name="T65" fmla="*/ 495 w 495"/>
                <a:gd name="T66" fmla="*/ 465 h 4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95" h="465">
                  <a:moveTo>
                    <a:pt x="367" y="119"/>
                  </a:moveTo>
                  <a:lnTo>
                    <a:pt x="214" y="0"/>
                  </a:lnTo>
                  <a:lnTo>
                    <a:pt x="103" y="127"/>
                  </a:lnTo>
                  <a:lnTo>
                    <a:pt x="0" y="245"/>
                  </a:lnTo>
                  <a:lnTo>
                    <a:pt x="119" y="383"/>
                  </a:lnTo>
                  <a:lnTo>
                    <a:pt x="262" y="465"/>
                  </a:lnTo>
                  <a:lnTo>
                    <a:pt x="142" y="360"/>
                  </a:lnTo>
                  <a:lnTo>
                    <a:pt x="50" y="245"/>
                  </a:lnTo>
                  <a:lnTo>
                    <a:pt x="222" y="52"/>
                  </a:lnTo>
                  <a:lnTo>
                    <a:pt x="344" y="136"/>
                  </a:lnTo>
                  <a:lnTo>
                    <a:pt x="353" y="144"/>
                  </a:lnTo>
                  <a:lnTo>
                    <a:pt x="367" y="161"/>
                  </a:lnTo>
                  <a:lnTo>
                    <a:pt x="384" y="184"/>
                  </a:lnTo>
                  <a:lnTo>
                    <a:pt x="403" y="207"/>
                  </a:lnTo>
                  <a:lnTo>
                    <a:pt x="420" y="232"/>
                  </a:lnTo>
                  <a:lnTo>
                    <a:pt x="435" y="253"/>
                  </a:lnTo>
                  <a:lnTo>
                    <a:pt x="445" y="266"/>
                  </a:lnTo>
                  <a:lnTo>
                    <a:pt x="449" y="272"/>
                  </a:lnTo>
                  <a:lnTo>
                    <a:pt x="267" y="448"/>
                  </a:lnTo>
                  <a:lnTo>
                    <a:pt x="495" y="272"/>
                  </a:lnTo>
                  <a:lnTo>
                    <a:pt x="367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3386" y="1030"/>
              <a:ext cx="530" cy="525"/>
            </a:xfrm>
            <a:custGeom>
              <a:avLst/>
              <a:gdLst>
                <a:gd name="T0" fmla="*/ 78 w 469"/>
                <a:gd name="T1" fmla="*/ 46 h 464"/>
                <a:gd name="T2" fmla="*/ 0 w 469"/>
                <a:gd name="T3" fmla="*/ 119 h 464"/>
                <a:gd name="T4" fmla="*/ 478 w 469"/>
                <a:gd name="T5" fmla="*/ 594 h 464"/>
                <a:gd name="T6" fmla="*/ 504 w 469"/>
                <a:gd name="T7" fmla="*/ 551 h 464"/>
                <a:gd name="T8" fmla="*/ 67 w 469"/>
                <a:gd name="T9" fmla="*/ 117 h 464"/>
                <a:gd name="T10" fmla="*/ 154 w 469"/>
                <a:gd name="T11" fmla="*/ 46 h 464"/>
                <a:gd name="T12" fmla="*/ 556 w 469"/>
                <a:gd name="T13" fmla="*/ 440 h 464"/>
                <a:gd name="T14" fmla="*/ 504 w 469"/>
                <a:gd name="T15" fmla="*/ 551 h 464"/>
                <a:gd name="T16" fmla="*/ 599 w 469"/>
                <a:gd name="T17" fmla="*/ 440 h 464"/>
                <a:gd name="T18" fmla="*/ 490 w 469"/>
                <a:gd name="T19" fmla="*/ 330 h 464"/>
                <a:gd name="T20" fmla="*/ 544 w 469"/>
                <a:gd name="T21" fmla="*/ 252 h 464"/>
                <a:gd name="T22" fmla="*/ 521 w 469"/>
                <a:gd name="T23" fmla="*/ 242 h 464"/>
                <a:gd name="T24" fmla="*/ 468 w 469"/>
                <a:gd name="T25" fmla="*/ 303 h 464"/>
                <a:gd name="T26" fmla="*/ 314 w 469"/>
                <a:gd name="T27" fmla="*/ 154 h 464"/>
                <a:gd name="T28" fmla="*/ 363 w 469"/>
                <a:gd name="T29" fmla="*/ 95 h 464"/>
                <a:gd name="T30" fmla="*/ 332 w 469"/>
                <a:gd name="T31" fmla="*/ 84 h 464"/>
                <a:gd name="T32" fmla="*/ 285 w 469"/>
                <a:gd name="T33" fmla="*/ 117 h 464"/>
                <a:gd name="T34" fmla="*/ 148 w 469"/>
                <a:gd name="T35" fmla="*/ 0 h 464"/>
                <a:gd name="T36" fmla="*/ 78 w 469"/>
                <a:gd name="T37" fmla="*/ 46 h 4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9"/>
                <a:gd name="T58" fmla="*/ 0 h 464"/>
                <a:gd name="T59" fmla="*/ 469 w 469"/>
                <a:gd name="T60" fmla="*/ 464 h 4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9" h="464">
                  <a:moveTo>
                    <a:pt x="61" y="36"/>
                  </a:moveTo>
                  <a:lnTo>
                    <a:pt x="0" y="93"/>
                  </a:lnTo>
                  <a:lnTo>
                    <a:pt x="374" y="464"/>
                  </a:lnTo>
                  <a:lnTo>
                    <a:pt x="395" y="430"/>
                  </a:lnTo>
                  <a:lnTo>
                    <a:pt x="52" y="91"/>
                  </a:lnTo>
                  <a:lnTo>
                    <a:pt x="120" y="36"/>
                  </a:lnTo>
                  <a:lnTo>
                    <a:pt x="435" y="344"/>
                  </a:lnTo>
                  <a:lnTo>
                    <a:pt x="395" y="430"/>
                  </a:lnTo>
                  <a:lnTo>
                    <a:pt x="469" y="344"/>
                  </a:lnTo>
                  <a:lnTo>
                    <a:pt x="384" y="258"/>
                  </a:lnTo>
                  <a:lnTo>
                    <a:pt x="426" y="197"/>
                  </a:lnTo>
                  <a:lnTo>
                    <a:pt x="408" y="189"/>
                  </a:lnTo>
                  <a:lnTo>
                    <a:pt x="366" y="237"/>
                  </a:lnTo>
                  <a:lnTo>
                    <a:pt x="246" y="120"/>
                  </a:lnTo>
                  <a:lnTo>
                    <a:pt x="284" y="74"/>
                  </a:lnTo>
                  <a:lnTo>
                    <a:pt x="260" y="65"/>
                  </a:lnTo>
                  <a:lnTo>
                    <a:pt x="223" y="91"/>
                  </a:lnTo>
                  <a:lnTo>
                    <a:pt x="116" y="0"/>
                  </a:lnTo>
                  <a:lnTo>
                    <a:pt x="61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3478" y="1107"/>
              <a:ext cx="374" cy="364"/>
            </a:xfrm>
            <a:custGeom>
              <a:avLst/>
              <a:gdLst>
                <a:gd name="T0" fmla="*/ 67 w 330"/>
                <a:gd name="T1" fmla="*/ 0 h 322"/>
                <a:gd name="T2" fmla="*/ 424 w 330"/>
                <a:gd name="T3" fmla="*/ 353 h 322"/>
                <a:gd name="T4" fmla="*/ 100 w 330"/>
                <a:gd name="T5" fmla="*/ 61 h 322"/>
                <a:gd name="T6" fmla="*/ 410 w 330"/>
                <a:gd name="T7" fmla="*/ 376 h 322"/>
                <a:gd name="T8" fmla="*/ 80 w 330"/>
                <a:gd name="T9" fmla="*/ 71 h 322"/>
                <a:gd name="T10" fmla="*/ 397 w 330"/>
                <a:gd name="T11" fmla="*/ 411 h 322"/>
                <a:gd name="T12" fmla="*/ 0 w 330"/>
                <a:gd name="T13" fmla="*/ 37 h 322"/>
                <a:gd name="T14" fmla="*/ 67 w 330"/>
                <a:gd name="T15" fmla="*/ 0 h 3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0"/>
                <a:gd name="T25" fmla="*/ 0 h 322"/>
                <a:gd name="T26" fmla="*/ 330 w 330"/>
                <a:gd name="T27" fmla="*/ 322 h 3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0" h="322">
                  <a:moveTo>
                    <a:pt x="52" y="0"/>
                  </a:moveTo>
                  <a:lnTo>
                    <a:pt x="330" y="276"/>
                  </a:lnTo>
                  <a:lnTo>
                    <a:pt x="78" y="48"/>
                  </a:lnTo>
                  <a:lnTo>
                    <a:pt x="319" y="295"/>
                  </a:lnTo>
                  <a:lnTo>
                    <a:pt x="63" y="56"/>
                  </a:lnTo>
                  <a:lnTo>
                    <a:pt x="309" y="322"/>
                  </a:lnTo>
                  <a:lnTo>
                    <a:pt x="0" y="29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2199" y="855"/>
              <a:ext cx="1208" cy="264"/>
            </a:xfrm>
            <a:custGeom>
              <a:avLst/>
              <a:gdLst>
                <a:gd name="T0" fmla="*/ 0 w 1069"/>
                <a:gd name="T1" fmla="*/ 299 h 233"/>
                <a:gd name="T2" fmla="*/ 266 w 1069"/>
                <a:gd name="T3" fmla="*/ 176 h 233"/>
                <a:gd name="T4" fmla="*/ 573 w 1069"/>
                <a:gd name="T5" fmla="*/ 68 h 233"/>
                <a:gd name="T6" fmla="*/ 998 w 1069"/>
                <a:gd name="T7" fmla="*/ 80 h 233"/>
                <a:gd name="T8" fmla="*/ 1365 w 1069"/>
                <a:gd name="T9" fmla="*/ 202 h 233"/>
                <a:gd name="T10" fmla="*/ 1019 w 1069"/>
                <a:gd name="T11" fmla="*/ 10 h 233"/>
                <a:gd name="T12" fmla="*/ 588 w 1069"/>
                <a:gd name="T13" fmla="*/ 0 h 233"/>
                <a:gd name="T14" fmla="*/ 252 w 1069"/>
                <a:gd name="T15" fmla="*/ 121 h 233"/>
                <a:gd name="T16" fmla="*/ 0 w 1069"/>
                <a:gd name="T17" fmla="*/ 299 h 2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69"/>
                <a:gd name="T28" fmla="*/ 0 h 233"/>
                <a:gd name="T29" fmla="*/ 1069 w 1069"/>
                <a:gd name="T30" fmla="*/ 233 h 2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69" h="233">
                  <a:moveTo>
                    <a:pt x="0" y="233"/>
                  </a:moveTo>
                  <a:lnTo>
                    <a:pt x="208" y="137"/>
                  </a:lnTo>
                  <a:lnTo>
                    <a:pt x="449" y="53"/>
                  </a:lnTo>
                  <a:lnTo>
                    <a:pt x="781" y="63"/>
                  </a:lnTo>
                  <a:lnTo>
                    <a:pt x="1069" y="157"/>
                  </a:lnTo>
                  <a:lnTo>
                    <a:pt x="798" y="8"/>
                  </a:lnTo>
                  <a:lnTo>
                    <a:pt x="460" y="0"/>
                  </a:lnTo>
                  <a:lnTo>
                    <a:pt x="197" y="94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1481" y="1629"/>
              <a:ext cx="226" cy="1212"/>
            </a:xfrm>
            <a:custGeom>
              <a:avLst/>
              <a:gdLst>
                <a:gd name="T0" fmla="*/ 255 w 200"/>
                <a:gd name="T1" fmla="*/ 1370 h 1072"/>
                <a:gd name="T2" fmla="*/ 154 w 200"/>
                <a:gd name="T3" fmla="*/ 1097 h 1072"/>
                <a:gd name="T4" fmla="*/ 66 w 200"/>
                <a:gd name="T5" fmla="*/ 784 h 1072"/>
                <a:gd name="T6" fmla="*/ 110 w 200"/>
                <a:gd name="T7" fmla="*/ 360 h 1072"/>
                <a:gd name="T8" fmla="*/ 255 w 200"/>
                <a:gd name="T9" fmla="*/ 0 h 1072"/>
                <a:gd name="T10" fmla="*/ 41 w 200"/>
                <a:gd name="T11" fmla="*/ 330 h 1072"/>
                <a:gd name="T12" fmla="*/ 0 w 200"/>
                <a:gd name="T13" fmla="*/ 764 h 1072"/>
                <a:gd name="T14" fmla="*/ 95 w 200"/>
                <a:gd name="T15" fmla="*/ 1107 h 1072"/>
                <a:gd name="T16" fmla="*/ 255 w 200"/>
                <a:gd name="T17" fmla="*/ 1370 h 10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0"/>
                <a:gd name="T28" fmla="*/ 0 h 1072"/>
                <a:gd name="T29" fmla="*/ 200 w 200"/>
                <a:gd name="T30" fmla="*/ 1072 h 107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0" h="1072">
                  <a:moveTo>
                    <a:pt x="200" y="1072"/>
                  </a:moveTo>
                  <a:lnTo>
                    <a:pt x="120" y="858"/>
                  </a:lnTo>
                  <a:lnTo>
                    <a:pt x="51" y="613"/>
                  </a:lnTo>
                  <a:lnTo>
                    <a:pt x="86" y="281"/>
                  </a:lnTo>
                  <a:lnTo>
                    <a:pt x="200" y="0"/>
                  </a:lnTo>
                  <a:lnTo>
                    <a:pt x="32" y="258"/>
                  </a:lnTo>
                  <a:lnTo>
                    <a:pt x="0" y="598"/>
                  </a:lnTo>
                  <a:lnTo>
                    <a:pt x="74" y="866"/>
                  </a:lnTo>
                  <a:lnTo>
                    <a:pt x="200" y="10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2240" y="3364"/>
              <a:ext cx="1210" cy="226"/>
            </a:xfrm>
            <a:custGeom>
              <a:avLst/>
              <a:gdLst>
                <a:gd name="T0" fmla="*/ 1368 w 1070"/>
                <a:gd name="T1" fmla="*/ 0 h 200"/>
                <a:gd name="T2" fmla="*/ 1095 w 1070"/>
                <a:gd name="T3" fmla="*/ 102 h 200"/>
                <a:gd name="T4" fmla="*/ 783 w 1070"/>
                <a:gd name="T5" fmla="*/ 188 h 200"/>
                <a:gd name="T6" fmla="*/ 358 w 1070"/>
                <a:gd name="T7" fmla="*/ 146 h 200"/>
                <a:gd name="T8" fmla="*/ 0 w 1070"/>
                <a:gd name="T9" fmla="*/ 0 h 200"/>
                <a:gd name="T10" fmla="*/ 331 w 1070"/>
                <a:gd name="T11" fmla="*/ 212 h 200"/>
                <a:gd name="T12" fmla="*/ 763 w 1070"/>
                <a:gd name="T13" fmla="*/ 255 h 200"/>
                <a:gd name="T14" fmla="*/ 1105 w 1070"/>
                <a:gd name="T15" fmla="*/ 160 h 200"/>
                <a:gd name="T16" fmla="*/ 1368 w 1070"/>
                <a:gd name="T17" fmla="*/ 0 h 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0"/>
                <a:gd name="T28" fmla="*/ 0 h 200"/>
                <a:gd name="T29" fmla="*/ 1070 w 1070"/>
                <a:gd name="T30" fmla="*/ 200 h 2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0" h="200">
                  <a:moveTo>
                    <a:pt x="1070" y="0"/>
                  </a:moveTo>
                  <a:lnTo>
                    <a:pt x="856" y="80"/>
                  </a:lnTo>
                  <a:lnTo>
                    <a:pt x="612" y="147"/>
                  </a:lnTo>
                  <a:lnTo>
                    <a:pt x="280" y="114"/>
                  </a:lnTo>
                  <a:lnTo>
                    <a:pt x="0" y="0"/>
                  </a:lnTo>
                  <a:lnTo>
                    <a:pt x="259" y="166"/>
                  </a:lnTo>
                  <a:lnTo>
                    <a:pt x="597" y="200"/>
                  </a:lnTo>
                  <a:lnTo>
                    <a:pt x="864" y="126"/>
                  </a:lnTo>
                  <a:lnTo>
                    <a:pt x="107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3979" y="1534"/>
              <a:ext cx="242" cy="1212"/>
            </a:xfrm>
            <a:custGeom>
              <a:avLst/>
              <a:gdLst>
                <a:gd name="T0" fmla="*/ 0 w 214"/>
                <a:gd name="T1" fmla="*/ 0 h 1072"/>
                <a:gd name="T2" fmla="*/ 110 w 214"/>
                <a:gd name="T3" fmla="*/ 271 h 1072"/>
                <a:gd name="T4" fmla="*/ 205 w 214"/>
                <a:gd name="T5" fmla="*/ 585 h 1072"/>
                <a:gd name="T6" fmla="*/ 173 w 214"/>
                <a:gd name="T7" fmla="*/ 1008 h 1072"/>
                <a:gd name="T8" fmla="*/ 38 w 214"/>
                <a:gd name="T9" fmla="*/ 1370 h 1072"/>
                <a:gd name="T10" fmla="*/ 244 w 214"/>
                <a:gd name="T11" fmla="*/ 1033 h 1072"/>
                <a:gd name="T12" fmla="*/ 274 w 214"/>
                <a:gd name="T13" fmla="*/ 600 h 1072"/>
                <a:gd name="T14" fmla="*/ 167 w 214"/>
                <a:gd name="T15" fmla="*/ 260 h 1072"/>
                <a:gd name="T16" fmla="*/ 0 w 214"/>
                <a:gd name="T17" fmla="*/ 0 h 10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4"/>
                <a:gd name="T28" fmla="*/ 0 h 1072"/>
                <a:gd name="T29" fmla="*/ 214 w 214"/>
                <a:gd name="T30" fmla="*/ 1072 h 107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4" h="1072">
                  <a:moveTo>
                    <a:pt x="0" y="0"/>
                  </a:moveTo>
                  <a:lnTo>
                    <a:pt x="86" y="212"/>
                  </a:lnTo>
                  <a:lnTo>
                    <a:pt x="160" y="457"/>
                  </a:lnTo>
                  <a:lnTo>
                    <a:pt x="135" y="789"/>
                  </a:lnTo>
                  <a:lnTo>
                    <a:pt x="30" y="1072"/>
                  </a:lnTo>
                  <a:lnTo>
                    <a:pt x="191" y="808"/>
                  </a:lnTo>
                  <a:lnTo>
                    <a:pt x="214" y="470"/>
                  </a:lnTo>
                  <a:lnTo>
                    <a:pt x="131" y="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EDI-EC-Bu-110</a:t>
            </a:r>
            <a:endParaRPr lang="en-US" dirty="0"/>
          </a:p>
        </p:txBody>
      </p:sp>
      <p:grpSp>
        <p:nvGrpSpPr>
          <p:cNvPr id="4" name="Group 158"/>
          <p:cNvGrpSpPr>
            <a:grpSpLocks/>
          </p:cNvGrpSpPr>
          <p:nvPr/>
        </p:nvGrpSpPr>
        <p:grpSpPr bwMode="auto">
          <a:xfrm>
            <a:off x="1245142" y="1167164"/>
            <a:ext cx="6646862" cy="4584700"/>
            <a:chOff x="1008" y="1033"/>
            <a:chExt cx="3792" cy="2615"/>
          </a:xfrm>
        </p:grpSpPr>
        <p:sp>
          <p:nvSpPr>
            <p:cNvPr id="5" name="Rectangle 115" descr="Oak"/>
            <p:cNvSpPr>
              <a:spLocks noChangeArrowheads="1"/>
            </p:cNvSpPr>
            <p:nvPr/>
          </p:nvSpPr>
          <p:spPr bwMode="auto">
            <a:xfrm>
              <a:off x="1872" y="2976"/>
              <a:ext cx="48" cy="672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" name="Group 146"/>
            <p:cNvGrpSpPr>
              <a:grpSpLocks/>
            </p:cNvGrpSpPr>
            <p:nvPr/>
          </p:nvGrpSpPr>
          <p:grpSpPr bwMode="auto">
            <a:xfrm>
              <a:off x="3389" y="1636"/>
              <a:ext cx="1411" cy="1709"/>
              <a:chOff x="3389" y="1636"/>
              <a:chExt cx="1411" cy="1709"/>
            </a:xfrm>
          </p:grpSpPr>
          <p:sp>
            <p:nvSpPr>
              <p:cNvPr id="47" name="Freeform 100"/>
              <p:cNvSpPr>
                <a:spLocks/>
              </p:cNvSpPr>
              <p:nvPr/>
            </p:nvSpPr>
            <p:spPr bwMode="auto">
              <a:xfrm flipH="1" flipV="1">
                <a:off x="3685" y="1981"/>
                <a:ext cx="257" cy="381"/>
              </a:xfrm>
              <a:custGeom>
                <a:avLst/>
                <a:gdLst>
                  <a:gd name="T0" fmla="*/ 0 w 437"/>
                  <a:gd name="T1" fmla="*/ 221 h 650"/>
                  <a:gd name="T2" fmla="*/ 0 w 437"/>
                  <a:gd name="T3" fmla="*/ 206 h 650"/>
                  <a:gd name="T4" fmla="*/ 9 w 437"/>
                  <a:gd name="T5" fmla="*/ 195 h 650"/>
                  <a:gd name="T6" fmla="*/ 50 w 437"/>
                  <a:gd name="T7" fmla="*/ 182 h 650"/>
                  <a:gd name="T8" fmla="*/ 101 w 437"/>
                  <a:gd name="T9" fmla="*/ 171 h 650"/>
                  <a:gd name="T10" fmla="*/ 130 w 437"/>
                  <a:gd name="T11" fmla="*/ 165 h 650"/>
                  <a:gd name="T12" fmla="*/ 133 w 437"/>
                  <a:gd name="T13" fmla="*/ 159 h 650"/>
                  <a:gd name="T14" fmla="*/ 119 w 437"/>
                  <a:gd name="T15" fmla="*/ 142 h 650"/>
                  <a:gd name="T16" fmla="*/ 92 w 437"/>
                  <a:gd name="T17" fmla="*/ 118 h 650"/>
                  <a:gd name="T18" fmla="*/ 64 w 437"/>
                  <a:gd name="T19" fmla="*/ 97 h 650"/>
                  <a:gd name="T20" fmla="*/ 42 w 437"/>
                  <a:gd name="T21" fmla="*/ 86 h 650"/>
                  <a:gd name="T22" fmla="*/ 29 w 437"/>
                  <a:gd name="T23" fmla="*/ 74 h 650"/>
                  <a:gd name="T24" fmla="*/ 28 w 437"/>
                  <a:gd name="T25" fmla="*/ 66 h 650"/>
                  <a:gd name="T26" fmla="*/ 36 w 437"/>
                  <a:gd name="T27" fmla="*/ 59 h 650"/>
                  <a:gd name="T28" fmla="*/ 54 w 437"/>
                  <a:gd name="T29" fmla="*/ 55 h 650"/>
                  <a:gd name="T30" fmla="*/ 76 w 437"/>
                  <a:gd name="T31" fmla="*/ 41 h 650"/>
                  <a:gd name="T32" fmla="*/ 79 w 437"/>
                  <a:gd name="T33" fmla="*/ 27 h 650"/>
                  <a:gd name="T34" fmla="*/ 79 w 437"/>
                  <a:gd name="T35" fmla="*/ 8 h 650"/>
                  <a:gd name="T36" fmla="*/ 77 w 437"/>
                  <a:gd name="T37" fmla="*/ 0 h 650"/>
                  <a:gd name="T38" fmla="*/ 85 w 437"/>
                  <a:gd name="T39" fmla="*/ 2 h 650"/>
                  <a:gd name="T40" fmla="*/ 97 w 437"/>
                  <a:gd name="T41" fmla="*/ 19 h 650"/>
                  <a:gd name="T42" fmla="*/ 101 w 437"/>
                  <a:gd name="T43" fmla="*/ 36 h 650"/>
                  <a:gd name="T44" fmla="*/ 88 w 437"/>
                  <a:gd name="T45" fmla="*/ 49 h 650"/>
                  <a:gd name="T46" fmla="*/ 77 w 437"/>
                  <a:gd name="T47" fmla="*/ 53 h 650"/>
                  <a:gd name="T48" fmla="*/ 55 w 437"/>
                  <a:gd name="T49" fmla="*/ 63 h 650"/>
                  <a:gd name="T50" fmla="*/ 50 w 437"/>
                  <a:gd name="T51" fmla="*/ 69 h 650"/>
                  <a:gd name="T52" fmla="*/ 54 w 437"/>
                  <a:gd name="T53" fmla="*/ 74 h 650"/>
                  <a:gd name="T54" fmla="*/ 74 w 437"/>
                  <a:gd name="T55" fmla="*/ 90 h 650"/>
                  <a:gd name="T56" fmla="*/ 95 w 437"/>
                  <a:gd name="T57" fmla="*/ 98 h 650"/>
                  <a:gd name="T58" fmla="*/ 123 w 437"/>
                  <a:gd name="T59" fmla="*/ 120 h 650"/>
                  <a:gd name="T60" fmla="*/ 142 w 437"/>
                  <a:gd name="T61" fmla="*/ 145 h 650"/>
                  <a:gd name="T62" fmla="*/ 151 w 437"/>
                  <a:gd name="T63" fmla="*/ 165 h 650"/>
                  <a:gd name="T64" fmla="*/ 148 w 437"/>
                  <a:gd name="T65" fmla="*/ 171 h 650"/>
                  <a:gd name="T66" fmla="*/ 142 w 437"/>
                  <a:gd name="T67" fmla="*/ 176 h 650"/>
                  <a:gd name="T68" fmla="*/ 118 w 437"/>
                  <a:gd name="T69" fmla="*/ 184 h 650"/>
                  <a:gd name="T70" fmla="*/ 69 w 437"/>
                  <a:gd name="T71" fmla="*/ 198 h 650"/>
                  <a:gd name="T72" fmla="*/ 39 w 437"/>
                  <a:gd name="T73" fmla="*/ 210 h 650"/>
                  <a:gd name="T74" fmla="*/ 19 w 437"/>
                  <a:gd name="T75" fmla="*/ 220 h 650"/>
                  <a:gd name="T76" fmla="*/ 6 w 437"/>
                  <a:gd name="T77" fmla="*/ 223 h 650"/>
                  <a:gd name="T78" fmla="*/ 0 w 437"/>
                  <a:gd name="T79" fmla="*/ 221 h 65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37"/>
                  <a:gd name="T121" fmla="*/ 0 h 650"/>
                  <a:gd name="T122" fmla="*/ 437 w 437"/>
                  <a:gd name="T123" fmla="*/ 650 h 65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37" h="650">
                    <a:moveTo>
                      <a:pt x="0" y="644"/>
                    </a:moveTo>
                    <a:lnTo>
                      <a:pt x="0" y="601"/>
                    </a:lnTo>
                    <a:lnTo>
                      <a:pt x="27" y="568"/>
                    </a:lnTo>
                    <a:lnTo>
                      <a:pt x="145" y="530"/>
                    </a:lnTo>
                    <a:lnTo>
                      <a:pt x="292" y="498"/>
                    </a:lnTo>
                    <a:lnTo>
                      <a:pt x="376" y="479"/>
                    </a:lnTo>
                    <a:lnTo>
                      <a:pt x="386" y="462"/>
                    </a:lnTo>
                    <a:lnTo>
                      <a:pt x="346" y="414"/>
                    </a:lnTo>
                    <a:lnTo>
                      <a:pt x="267" y="343"/>
                    </a:lnTo>
                    <a:lnTo>
                      <a:pt x="186" y="283"/>
                    </a:lnTo>
                    <a:lnTo>
                      <a:pt x="121" y="250"/>
                    </a:lnTo>
                    <a:lnTo>
                      <a:pt x="85" y="217"/>
                    </a:lnTo>
                    <a:lnTo>
                      <a:pt x="82" y="193"/>
                    </a:lnTo>
                    <a:lnTo>
                      <a:pt x="103" y="171"/>
                    </a:lnTo>
                    <a:lnTo>
                      <a:pt x="154" y="160"/>
                    </a:lnTo>
                    <a:lnTo>
                      <a:pt x="219" y="119"/>
                    </a:lnTo>
                    <a:lnTo>
                      <a:pt x="228" y="79"/>
                    </a:lnTo>
                    <a:lnTo>
                      <a:pt x="228" y="22"/>
                    </a:lnTo>
                    <a:lnTo>
                      <a:pt x="222" y="0"/>
                    </a:lnTo>
                    <a:lnTo>
                      <a:pt x="246" y="5"/>
                    </a:lnTo>
                    <a:lnTo>
                      <a:pt x="280" y="54"/>
                    </a:lnTo>
                    <a:lnTo>
                      <a:pt x="292" y="106"/>
                    </a:lnTo>
                    <a:lnTo>
                      <a:pt x="255" y="144"/>
                    </a:lnTo>
                    <a:lnTo>
                      <a:pt x="222" y="155"/>
                    </a:lnTo>
                    <a:lnTo>
                      <a:pt x="158" y="185"/>
                    </a:lnTo>
                    <a:lnTo>
                      <a:pt x="145" y="201"/>
                    </a:lnTo>
                    <a:lnTo>
                      <a:pt x="154" y="217"/>
                    </a:lnTo>
                    <a:lnTo>
                      <a:pt x="213" y="262"/>
                    </a:lnTo>
                    <a:lnTo>
                      <a:pt x="274" y="286"/>
                    </a:lnTo>
                    <a:lnTo>
                      <a:pt x="355" y="348"/>
                    </a:lnTo>
                    <a:lnTo>
                      <a:pt x="410" y="422"/>
                    </a:lnTo>
                    <a:lnTo>
                      <a:pt x="437" y="479"/>
                    </a:lnTo>
                    <a:lnTo>
                      <a:pt x="428" y="498"/>
                    </a:lnTo>
                    <a:lnTo>
                      <a:pt x="410" y="511"/>
                    </a:lnTo>
                    <a:lnTo>
                      <a:pt x="340" y="536"/>
                    </a:lnTo>
                    <a:lnTo>
                      <a:pt x="201" y="577"/>
                    </a:lnTo>
                    <a:lnTo>
                      <a:pt x="112" y="612"/>
                    </a:lnTo>
                    <a:lnTo>
                      <a:pt x="55" y="642"/>
                    </a:lnTo>
                    <a:lnTo>
                      <a:pt x="18" y="650"/>
                    </a:lnTo>
                    <a:lnTo>
                      <a:pt x="0" y="6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Freeform 101"/>
              <p:cNvSpPr>
                <a:spLocks/>
              </p:cNvSpPr>
              <p:nvPr/>
            </p:nvSpPr>
            <p:spPr bwMode="auto">
              <a:xfrm flipH="1">
                <a:off x="3815" y="2069"/>
                <a:ext cx="456" cy="723"/>
              </a:xfrm>
              <a:custGeom>
                <a:avLst/>
                <a:gdLst>
                  <a:gd name="T0" fmla="*/ 267 w 778"/>
                  <a:gd name="T1" fmla="*/ 200 h 1235"/>
                  <a:gd name="T2" fmla="*/ 191 w 778"/>
                  <a:gd name="T3" fmla="*/ 157 h 1235"/>
                  <a:gd name="T4" fmla="*/ 107 w 778"/>
                  <a:gd name="T5" fmla="*/ 8 h 1235"/>
                  <a:gd name="T6" fmla="*/ 104 w 778"/>
                  <a:gd name="T7" fmla="*/ 6 h 1235"/>
                  <a:gd name="T8" fmla="*/ 97 w 778"/>
                  <a:gd name="T9" fmla="*/ 3 h 1235"/>
                  <a:gd name="T10" fmla="*/ 91 w 778"/>
                  <a:gd name="T11" fmla="*/ 1 h 1235"/>
                  <a:gd name="T12" fmla="*/ 82 w 778"/>
                  <a:gd name="T13" fmla="*/ 0 h 1235"/>
                  <a:gd name="T14" fmla="*/ 74 w 778"/>
                  <a:gd name="T15" fmla="*/ 1 h 1235"/>
                  <a:gd name="T16" fmla="*/ 66 w 778"/>
                  <a:gd name="T17" fmla="*/ 4 h 1235"/>
                  <a:gd name="T18" fmla="*/ 57 w 778"/>
                  <a:gd name="T19" fmla="*/ 8 h 1235"/>
                  <a:gd name="T20" fmla="*/ 46 w 778"/>
                  <a:gd name="T21" fmla="*/ 15 h 1235"/>
                  <a:gd name="T22" fmla="*/ 36 w 778"/>
                  <a:gd name="T23" fmla="*/ 20 h 1235"/>
                  <a:gd name="T24" fmla="*/ 28 w 778"/>
                  <a:gd name="T25" fmla="*/ 26 h 1235"/>
                  <a:gd name="T26" fmla="*/ 22 w 778"/>
                  <a:gd name="T27" fmla="*/ 32 h 1235"/>
                  <a:gd name="T28" fmla="*/ 16 w 778"/>
                  <a:gd name="T29" fmla="*/ 39 h 1235"/>
                  <a:gd name="T30" fmla="*/ 9 w 778"/>
                  <a:gd name="T31" fmla="*/ 50 h 1235"/>
                  <a:gd name="T32" fmla="*/ 5 w 778"/>
                  <a:gd name="T33" fmla="*/ 57 h 1235"/>
                  <a:gd name="T34" fmla="*/ 1 w 778"/>
                  <a:gd name="T35" fmla="*/ 68 h 1235"/>
                  <a:gd name="T36" fmla="*/ 0 w 778"/>
                  <a:gd name="T37" fmla="*/ 81 h 1235"/>
                  <a:gd name="T38" fmla="*/ 0 w 778"/>
                  <a:gd name="T39" fmla="*/ 98 h 1235"/>
                  <a:gd name="T40" fmla="*/ 2 w 778"/>
                  <a:gd name="T41" fmla="*/ 119 h 1235"/>
                  <a:gd name="T42" fmla="*/ 6 w 778"/>
                  <a:gd name="T43" fmla="*/ 139 h 1235"/>
                  <a:gd name="T44" fmla="*/ 13 w 778"/>
                  <a:gd name="T45" fmla="*/ 163 h 1235"/>
                  <a:gd name="T46" fmla="*/ 21 w 778"/>
                  <a:gd name="T47" fmla="*/ 183 h 1235"/>
                  <a:gd name="T48" fmla="*/ 27 w 778"/>
                  <a:gd name="T49" fmla="*/ 196 h 1235"/>
                  <a:gd name="T50" fmla="*/ 36 w 778"/>
                  <a:gd name="T51" fmla="*/ 210 h 1235"/>
                  <a:gd name="T52" fmla="*/ 43 w 778"/>
                  <a:gd name="T53" fmla="*/ 220 h 1235"/>
                  <a:gd name="T54" fmla="*/ 52 w 778"/>
                  <a:gd name="T55" fmla="*/ 231 h 1235"/>
                  <a:gd name="T56" fmla="*/ 60 w 778"/>
                  <a:gd name="T57" fmla="*/ 242 h 1235"/>
                  <a:gd name="T58" fmla="*/ 69 w 778"/>
                  <a:gd name="T59" fmla="*/ 248 h 1235"/>
                  <a:gd name="T60" fmla="*/ 235 w 778"/>
                  <a:gd name="T61" fmla="*/ 236 h 1235"/>
                  <a:gd name="T62" fmla="*/ 242 w 778"/>
                  <a:gd name="T63" fmla="*/ 251 h 1235"/>
                  <a:gd name="T64" fmla="*/ 242 w 778"/>
                  <a:gd name="T65" fmla="*/ 363 h 1235"/>
                  <a:gd name="T66" fmla="*/ 241 w 778"/>
                  <a:gd name="T67" fmla="*/ 374 h 1235"/>
                  <a:gd name="T68" fmla="*/ 240 w 778"/>
                  <a:gd name="T69" fmla="*/ 380 h 1235"/>
                  <a:gd name="T70" fmla="*/ 236 w 778"/>
                  <a:gd name="T71" fmla="*/ 388 h 1235"/>
                  <a:gd name="T72" fmla="*/ 232 w 778"/>
                  <a:gd name="T73" fmla="*/ 392 h 1235"/>
                  <a:gd name="T74" fmla="*/ 227 w 778"/>
                  <a:gd name="T75" fmla="*/ 398 h 1235"/>
                  <a:gd name="T76" fmla="*/ 221 w 778"/>
                  <a:gd name="T77" fmla="*/ 400 h 1235"/>
                  <a:gd name="T78" fmla="*/ 215 w 778"/>
                  <a:gd name="T79" fmla="*/ 402 h 1235"/>
                  <a:gd name="T80" fmla="*/ 209 w 778"/>
                  <a:gd name="T81" fmla="*/ 403 h 1235"/>
                  <a:gd name="T82" fmla="*/ 28 w 778"/>
                  <a:gd name="T83" fmla="*/ 403 h 1235"/>
                  <a:gd name="T84" fmla="*/ 28 w 778"/>
                  <a:gd name="T85" fmla="*/ 423 h 1235"/>
                  <a:gd name="T86" fmla="*/ 214 w 778"/>
                  <a:gd name="T87" fmla="*/ 423 h 1235"/>
                  <a:gd name="T88" fmla="*/ 223 w 778"/>
                  <a:gd name="T89" fmla="*/ 422 h 1235"/>
                  <a:gd name="T90" fmla="*/ 230 w 778"/>
                  <a:gd name="T91" fmla="*/ 421 h 1235"/>
                  <a:gd name="T92" fmla="*/ 237 w 778"/>
                  <a:gd name="T93" fmla="*/ 420 h 1235"/>
                  <a:gd name="T94" fmla="*/ 243 w 778"/>
                  <a:gd name="T95" fmla="*/ 417 h 1235"/>
                  <a:gd name="T96" fmla="*/ 249 w 778"/>
                  <a:gd name="T97" fmla="*/ 412 h 1235"/>
                  <a:gd name="T98" fmla="*/ 254 w 778"/>
                  <a:gd name="T99" fmla="*/ 404 h 1235"/>
                  <a:gd name="T100" fmla="*/ 258 w 778"/>
                  <a:gd name="T101" fmla="*/ 398 h 1235"/>
                  <a:gd name="T102" fmla="*/ 262 w 778"/>
                  <a:gd name="T103" fmla="*/ 390 h 1235"/>
                  <a:gd name="T104" fmla="*/ 264 w 778"/>
                  <a:gd name="T105" fmla="*/ 381 h 1235"/>
                  <a:gd name="T106" fmla="*/ 266 w 778"/>
                  <a:gd name="T107" fmla="*/ 372 h 1235"/>
                  <a:gd name="T108" fmla="*/ 267 w 778"/>
                  <a:gd name="T109" fmla="*/ 361 h 1235"/>
                  <a:gd name="T110" fmla="*/ 267 w 778"/>
                  <a:gd name="T111" fmla="*/ 200 h 123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78"/>
                  <a:gd name="T169" fmla="*/ 0 h 1235"/>
                  <a:gd name="T170" fmla="*/ 778 w 778"/>
                  <a:gd name="T171" fmla="*/ 1235 h 123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78" h="1235">
                    <a:moveTo>
                      <a:pt x="778" y="582"/>
                    </a:moveTo>
                    <a:lnTo>
                      <a:pt x="556" y="457"/>
                    </a:lnTo>
                    <a:lnTo>
                      <a:pt x="312" y="24"/>
                    </a:lnTo>
                    <a:lnTo>
                      <a:pt x="302" y="17"/>
                    </a:lnTo>
                    <a:lnTo>
                      <a:pt x="284" y="8"/>
                    </a:lnTo>
                    <a:lnTo>
                      <a:pt x="265" y="4"/>
                    </a:lnTo>
                    <a:lnTo>
                      <a:pt x="239" y="0"/>
                    </a:lnTo>
                    <a:lnTo>
                      <a:pt x="215" y="4"/>
                    </a:lnTo>
                    <a:lnTo>
                      <a:pt x="193" y="12"/>
                    </a:lnTo>
                    <a:lnTo>
                      <a:pt x="167" y="24"/>
                    </a:lnTo>
                    <a:lnTo>
                      <a:pt x="133" y="42"/>
                    </a:lnTo>
                    <a:lnTo>
                      <a:pt x="105" y="60"/>
                    </a:lnTo>
                    <a:lnTo>
                      <a:pt x="81" y="77"/>
                    </a:lnTo>
                    <a:lnTo>
                      <a:pt x="63" y="94"/>
                    </a:lnTo>
                    <a:lnTo>
                      <a:pt x="46" y="115"/>
                    </a:lnTo>
                    <a:lnTo>
                      <a:pt x="25" y="145"/>
                    </a:lnTo>
                    <a:lnTo>
                      <a:pt x="14" y="168"/>
                    </a:lnTo>
                    <a:lnTo>
                      <a:pt x="3" y="199"/>
                    </a:lnTo>
                    <a:lnTo>
                      <a:pt x="0" y="235"/>
                    </a:lnTo>
                    <a:lnTo>
                      <a:pt x="0" y="287"/>
                    </a:lnTo>
                    <a:lnTo>
                      <a:pt x="7" y="349"/>
                    </a:lnTo>
                    <a:lnTo>
                      <a:pt x="19" y="406"/>
                    </a:lnTo>
                    <a:lnTo>
                      <a:pt x="39" y="475"/>
                    </a:lnTo>
                    <a:lnTo>
                      <a:pt x="61" y="533"/>
                    </a:lnTo>
                    <a:lnTo>
                      <a:pt x="79" y="572"/>
                    </a:lnTo>
                    <a:lnTo>
                      <a:pt x="106" y="613"/>
                    </a:lnTo>
                    <a:lnTo>
                      <a:pt x="127" y="641"/>
                    </a:lnTo>
                    <a:lnTo>
                      <a:pt x="150" y="673"/>
                    </a:lnTo>
                    <a:lnTo>
                      <a:pt x="176" y="706"/>
                    </a:lnTo>
                    <a:lnTo>
                      <a:pt x="201" y="725"/>
                    </a:lnTo>
                    <a:lnTo>
                      <a:pt x="685" y="689"/>
                    </a:lnTo>
                    <a:lnTo>
                      <a:pt x="705" y="733"/>
                    </a:lnTo>
                    <a:lnTo>
                      <a:pt x="705" y="1059"/>
                    </a:lnTo>
                    <a:lnTo>
                      <a:pt x="702" y="1090"/>
                    </a:lnTo>
                    <a:lnTo>
                      <a:pt x="697" y="1109"/>
                    </a:lnTo>
                    <a:lnTo>
                      <a:pt x="688" y="1130"/>
                    </a:lnTo>
                    <a:lnTo>
                      <a:pt x="675" y="1145"/>
                    </a:lnTo>
                    <a:lnTo>
                      <a:pt x="660" y="1159"/>
                    </a:lnTo>
                    <a:lnTo>
                      <a:pt x="643" y="1169"/>
                    </a:lnTo>
                    <a:lnTo>
                      <a:pt x="627" y="1173"/>
                    </a:lnTo>
                    <a:lnTo>
                      <a:pt x="607" y="1176"/>
                    </a:lnTo>
                    <a:lnTo>
                      <a:pt x="82" y="1175"/>
                    </a:lnTo>
                    <a:lnTo>
                      <a:pt x="81" y="1235"/>
                    </a:lnTo>
                    <a:lnTo>
                      <a:pt x="622" y="1233"/>
                    </a:lnTo>
                    <a:lnTo>
                      <a:pt x="650" y="1232"/>
                    </a:lnTo>
                    <a:lnTo>
                      <a:pt x="669" y="1229"/>
                    </a:lnTo>
                    <a:lnTo>
                      <a:pt x="689" y="1224"/>
                    </a:lnTo>
                    <a:lnTo>
                      <a:pt x="706" y="1216"/>
                    </a:lnTo>
                    <a:lnTo>
                      <a:pt x="723" y="1202"/>
                    </a:lnTo>
                    <a:lnTo>
                      <a:pt x="741" y="1179"/>
                    </a:lnTo>
                    <a:lnTo>
                      <a:pt x="753" y="1159"/>
                    </a:lnTo>
                    <a:lnTo>
                      <a:pt x="763" y="1137"/>
                    </a:lnTo>
                    <a:lnTo>
                      <a:pt x="770" y="1112"/>
                    </a:lnTo>
                    <a:lnTo>
                      <a:pt x="775" y="1084"/>
                    </a:lnTo>
                    <a:lnTo>
                      <a:pt x="777" y="1052"/>
                    </a:lnTo>
                    <a:lnTo>
                      <a:pt x="778" y="582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Freeform 102"/>
              <p:cNvSpPr>
                <a:spLocks/>
              </p:cNvSpPr>
              <p:nvPr/>
            </p:nvSpPr>
            <p:spPr bwMode="auto">
              <a:xfrm rot="3609149" flipH="1">
                <a:off x="3782" y="1574"/>
                <a:ext cx="236" cy="360"/>
              </a:xfrm>
              <a:custGeom>
                <a:avLst/>
                <a:gdLst>
                  <a:gd name="T0" fmla="*/ 9 w 399"/>
                  <a:gd name="T1" fmla="*/ 129 h 482"/>
                  <a:gd name="T2" fmla="*/ 20 w 399"/>
                  <a:gd name="T3" fmla="*/ 90 h 482"/>
                  <a:gd name="T4" fmla="*/ 42 w 399"/>
                  <a:gd name="T5" fmla="*/ 50 h 482"/>
                  <a:gd name="T6" fmla="*/ 64 w 399"/>
                  <a:gd name="T7" fmla="*/ 25 h 482"/>
                  <a:gd name="T8" fmla="*/ 88 w 399"/>
                  <a:gd name="T9" fmla="*/ 5 h 482"/>
                  <a:gd name="T10" fmla="*/ 111 w 399"/>
                  <a:gd name="T11" fmla="*/ 0 h 482"/>
                  <a:gd name="T12" fmla="*/ 127 w 399"/>
                  <a:gd name="T13" fmla="*/ 8 h 482"/>
                  <a:gd name="T14" fmla="*/ 137 w 399"/>
                  <a:gd name="T15" fmla="*/ 28 h 482"/>
                  <a:gd name="T16" fmla="*/ 140 w 399"/>
                  <a:gd name="T17" fmla="*/ 54 h 482"/>
                  <a:gd name="T18" fmla="*/ 137 w 399"/>
                  <a:gd name="T19" fmla="*/ 85 h 482"/>
                  <a:gd name="T20" fmla="*/ 129 w 399"/>
                  <a:gd name="T21" fmla="*/ 120 h 482"/>
                  <a:gd name="T22" fmla="*/ 111 w 399"/>
                  <a:gd name="T23" fmla="*/ 154 h 482"/>
                  <a:gd name="T24" fmla="*/ 91 w 399"/>
                  <a:gd name="T25" fmla="*/ 190 h 482"/>
                  <a:gd name="T26" fmla="*/ 104 w 399"/>
                  <a:gd name="T27" fmla="*/ 256 h 482"/>
                  <a:gd name="T28" fmla="*/ 101 w 399"/>
                  <a:gd name="T29" fmla="*/ 269 h 482"/>
                  <a:gd name="T30" fmla="*/ 95 w 399"/>
                  <a:gd name="T31" fmla="*/ 266 h 482"/>
                  <a:gd name="T32" fmla="*/ 79 w 399"/>
                  <a:gd name="T33" fmla="*/ 214 h 482"/>
                  <a:gd name="T34" fmla="*/ 57 w 399"/>
                  <a:gd name="T35" fmla="*/ 236 h 482"/>
                  <a:gd name="T36" fmla="*/ 30 w 399"/>
                  <a:gd name="T37" fmla="*/ 244 h 482"/>
                  <a:gd name="T38" fmla="*/ 12 w 399"/>
                  <a:gd name="T39" fmla="*/ 241 h 482"/>
                  <a:gd name="T40" fmla="*/ 1 w 399"/>
                  <a:gd name="T41" fmla="*/ 221 h 482"/>
                  <a:gd name="T42" fmla="*/ 0 w 399"/>
                  <a:gd name="T43" fmla="*/ 189 h 482"/>
                  <a:gd name="T44" fmla="*/ 0 w 399"/>
                  <a:gd name="T45" fmla="*/ 161 h 482"/>
                  <a:gd name="T46" fmla="*/ 9 w 399"/>
                  <a:gd name="T47" fmla="*/ 129 h 48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99"/>
                  <a:gd name="T73" fmla="*/ 0 h 482"/>
                  <a:gd name="T74" fmla="*/ 399 w 399"/>
                  <a:gd name="T75" fmla="*/ 482 h 48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99" h="482">
                    <a:moveTo>
                      <a:pt x="27" y="231"/>
                    </a:moveTo>
                    <a:lnTo>
                      <a:pt x="57" y="162"/>
                    </a:lnTo>
                    <a:lnTo>
                      <a:pt x="120" y="90"/>
                    </a:lnTo>
                    <a:lnTo>
                      <a:pt x="183" y="45"/>
                    </a:lnTo>
                    <a:lnTo>
                      <a:pt x="252" y="9"/>
                    </a:lnTo>
                    <a:lnTo>
                      <a:pt x="318" y="0"/>
                    </a:lnTo>
                    <a:lnTo>
                      <a:pt x="363" y="15"/>
                    </a:lnTo>
                    <a:lnTo>
                      <a:pt x="390" y="51"/>
                    </a:lnTo>
                    <a:lnTo>
                      <a:pt x="399" y="96"/>
                    </a:lnTo>
                    <a:lnTo>
                      <a:pt x="390" y="153"/>
                    </a:lnTo>
                    <a:lnTo>
                      <a:pt x="369" y="216"/>
                    </a:lnTo>
                    <a:lnTo>
                      <a:pt x="318" y="276"/>
                    </a:lnTo>
                    <a:lnTo>
                      <a:pt x="261" y="342"/>
                    </a:lnTo>
                    <a:lnTo>
                      <a:pt x="297" y="459"/>
                    </a:lnTo>
                    <a:lnTo>
                      <a:pt x="288" y="482"/>
                    </a:lnTo>
                    <a:lnTo>
                      <a:pt x="270" y="477"/>
                    </a:lnTo>
                    <a:lnTo>
                      <a:pt x="225" y="384"/>
                    </a:lnTo>
                    <a:lnTo>
                      <a:pt x="162" y="423"/>
                    </a:lnTo>
                    <a:lnTo>
                      <a:pt x="84" y="438"/>
                    </a:lnTo>
                    <a:lnTo>
                      <a:pt x="36" y="432"/>
                    </a:lnTo>
                    <a:lnTo>
                      <a:pt x="3" y="396"/>
                    </a:lnTo>
                    <a:lnTo>
                      <a:pt x="0" y="339"/>
                    </a:lnTo>
                    <a:lnTo>
                      <a:pt x="0" y="288"/>
                    </a:lnTo>
                    <a:lnTo>
                      <a:pt x="27" y="2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Freeform 103"/>
              <p:cNvSpPr>
                <a:spLocks/>
              </p:cNvSpPr>
              <p:nvPr/>
            </p:nvSpPr>
            <p:spPr bwMode="auto">
              <a:xfrm rot="2255276" flipH="1">
                <a:off x="3674" y="2251"/>
                <a:ext cx="324" cy="631"/>
              </a:xfrm>
              <a:custGeom>
                <a:avLst/>
                <a:gdLst>
                  <a:gd name="T0" fmla="*/ 167 w 550"/>
                  <a:gd name="T1" fmla="*/ 101 h 846"/>
                  <a:gd name="T2" fmla="*/ 147 w 550"/>
                  <a:gd name="T3" fmla="*/ 62 h 846"/>
                  <a:gd name="T4" fmla="*/ 120 w 550"/>
                  <a:gd name="T5" fmla="*/ 5 h 846"/>
                  <a:gd name="T6" fmla="*/ 98 w 550"/>
                  <a:gd name="T7" fmla="*/ 0 h 846"/>
                  <a:gd name="T8" fmla="*/ 82 w 550"/>
                  <a:gd name="T9" fmla="*/ 5 h 846"/>
                  <a:gd name="T10" fmla="*/ 78 w 550"/>
                  <a:gd name="T11" fmla="*/ 30 h 846"/>
                  <a:gd name="T12" fmla="*/ 88 w 550"/>
                  <a:gd name="T13" fmla="*/ 67 h 846"/>
                  <a:gd name="T14" fmla="*/ 122 w 550"/>
                  <a:gd name="T15" fmla="*/ 112 h 846"/>
                  <a:gd name="T16" fmla="*/ 151 w 550"/>
                  <a:gd name="T17" fmla="*/ 157 h 846"/>
                  <a:gd name="T18" fmla="*/ 163 w 550"/>
                  <a:gd name="T19" fmla="*/ 180 h 846"/>
                  <a:gd name="T20" fmla="*/ 163 w 550"/>
                  <a:gd name="T21" fmla="*/ 192 h 846"/>
                  <a:gd name="T22" fmla="*/ 154 w 550"/>
                  <a:gd name="T23" fmla="*/ 220 h 846"/>
                  <a:gd name="T24" fmla="*/ 132 w 550"/>
                  <a:gd name="T25" fmla="*/ 251 h 846"/>
                  <a:gd name="T26" fmla="*/ 104 w 550"/>
                  <a:gd name="T27" fmla="*/ 271 h 846"/>
                  <a:gd name="T28" fmla="*/ 73 w 550"/>
                  <a:gd name="T29" fmla="*/ 281 h 846"/>
                  <a:gd name="T30" fmla="*/ 44 w 550"/>
                  <a:gd name="T31" fmla="*/ 290 h 846"/>
                  <a:gd name="T32" fmla="*/ 26 w 550"/>
                  <a:gd name="T33" fmla="*/ 295 h 846"/>
                  <a:gd name="T34" fmla="*/ 9 w 550"/>
                  <a:gd name="T35" fmla="*/ 292 h 846"/>
                  <a:gd name="T36" fmla="*/ 0 w 550"/>
                  <a:gd name="T37" fmla="*/ 301 h 846"/>
                  <a:gd name="T38" fmla="*/ 0 w 550"/>
                  <a:gd name="T39" fmla="*/ 321 h 846"/>
                  <a:gd name="T40" fmla="*/ 6 w 550"/>
                  <a:gd name="T41" fmla="*/ 330 h 846"/>
                  <a:gd name="T42" fmla="*/ 44 w 550"/>
                  <a:gd name="T43" fmla="*/ 349 h 846"/>
                  <a:gd name="T44" fmla="*/ 75 w 550"/>
                  <a:gd name="T45" fmla="*/ 380 h 846"/>
                  <a:gd name="T46" fmla="*/ 101 w 550"/>
                  <a:gd name="T47" fmla="*/ 426 h 846"/>
                  <a:gd name="T48" fmla="*/ 110 w 550"/>
                  <a:gd name="T49" fmla="*/ 451 h 846"/>
                  <a:gd name="T50" fmla="*/ 113 w 550"/>
                  <a:gd name="T51" fmla="*/ 470 h 846"/>
                  <a:gd name="T52" fmla="*/ 125 w 550"/>
                  <a:gd name="T53" fmla="*/ 471 h 846"/>
                  <a:gd name="T54" fmla="*/ 145 w 550"/>
                  <a:gd name="T55" fmla="*/ 461 h 846"/>
                  <a:gd name="T56" fmla="*/ 144 w 550"/>
                  <a:gd name="T57" fmla="*/ 436 h 846"/>
                  <a:gd name="T58" fmla="*/ 123 w 550"/>
                  <a:gd name="T59" fmla="*/ 400 h 846"/>
                  <a:gd name="T60" fmla="*/ 97 w 550"/>
                  <a:gd name="T61" fmla="*/ 366 h 846"/>
                  <a:gd name="T62" fmla="*/ 75 w 550"/>
                  <a:gd name="T63" fmla="*/ 346 h 846"/>
                  <a:gd name="T64" fmla="*/ 51 w 550"/>
                  <a:gd name="T65" fmla="*/ 331 h 846"/>
                  <a:gd name="T66" fmla="*/ 34 w 550"/>
                  <a:gd name="T67" fmla="*/ 321 h 846"/>
                  <a:gd name="T68" fmla="*/ 35 w 550"/>
                  <a:gd name="T69" fmla="*/ 316 h 846"/>
                  <a:gd name="T70" fmla="*/ 70 w 550"/>
                  <a:gd name="T71" fmla="*/ 310 h 846"/>
                  <a:gd name="T72" fmla="*/ 104 w 550"/>
                  <a:gd name="T73" fmla="*/ 300 h 846"/>
                  <a:gd name="T74" fmla="*/ 135 w 550"/>
                  <a:gd name="T75" fmla="*/ 285 h 846"/>
                  <a:gd name="T76" fmla="*/ 154 w 550"/>
                  <a:gd name="T77" fmla="*/ 271 h 846"/>
                  <a:gd name="T78" fmla="*/ 175 w 550"/>
                  <a:gd name="T79" fmla="*/ 239 h 846"/>
                  <a:gd name="T80" fmla="*/ 186 w 550"/>
                  <a:gd name="T81" fmla="*/ 204 h 846"/>
                  <a:gd name="T82" fmla="*/ 191 w 550"/>
                  <a:gd name="T83" fmla="*/ 172 h 846"/>
                  <a:gd name="T84" fmla="*/ 187 w 550"/>
                  <a:gd name="T85" fmla="*/ 145 h 846"/>
                  <a:gd name="T86" fmla="*/ 176 w 550"/>
                  <a:gd name="T87" fmla="*/ 125 h 846"/>
                  <a:gd name="T88" fmla="*/ 167 w 550"/>
                  <a:gd name="T89" fmla="*/ 101 h 84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50"/>
                  <a:gd name="T136" fmla="*/ 0 h 846"/>
                  <a:gd name="T137" fmla="*/ 550 w 550"/>
                  <a:gd name="T138" fmla="*/ 846 h 84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50" h="846">
                    <a:moveTo>
                      <a:pt x="480" y="183"/>
                    </a:moveTo>
                    <a:lnTo>
                      <a:pt x="423" y="111"/>
                    </a:lnTo>
                    <a:lnTo>
                      <a:pt x="345" y="9"/>
                    </a:lnTo>
                    <a:lnTo>
                      <a:pt x="282" y="0"/>
                    </a:lnTo>
                    <a:lnTo>
                      <a:pt x="237" y="9"/>
                    </a:lnTo>
                    <a:lnTo>
                      <a:pt x="225" y="54"/>
                    </a:lnTo>
                    <a:lnTo>
                      <a:pt x="255" y="120"/>
                    </a:lnTo>
                    <a:lnTo>
                      <a:pt x="351" y="201"/>
                    </a:lnTo>
                    <a:lnTo>
                      <a:pt x="435" y="281"/>
                    </a:lnTo>
                    <a:lnTo>
                      <a:pt x="471" y="323"/>
                    </a:lnTo>
                    <a:lnTo>
                      <a:pt x="471" y="344"/>
                    </a:lnTo>
                    <a:lnTo>
                      <a:pt x="444" y="395"/>
                    </a:lnTo>
                    <a:lnTo>
                      <a:pt x="381" y="452"/>
                    </a:lnTo>
                    <a:lnTo>
                      <a:pt x="300" y="488"/>
                    </a:lnTo>
                    <a:lnTo>
                      <a:pt x="210" y="506"/>
                    </a:lnTo>
                    <a:lnTo>
                      <a:pt x="126" y="521"/>
                    </a:lnTo>
                    <a:lnTo>
                      <a:pt x="75" y="530"/>
                    </a:lnTo>
                    <a:lnTo>
                      <a:pt x="27" y="524"/>
                    </a:lnTo>
                    <a:lnTo>
                      <a:pt x="0" y="542"/>
                    </a:lnTo>
                    <a:lnTo>
                      <a:pt x="0" y="577"/>
                    </a:lnTo>
                    <a:lnTo>
                      <a:pt x="18" y="592"/>
                    </a:lnTo>
                    <a:lnTo>
                      <a:pt x="126" y="628"/>
                    </a:lnTo>
                    <a:lnTo>
                      <a:pt x="216" y="682"/>
                    </a:lnTo>
                    <a:lnTo>
                      <a:pt x="291" y="766"/>
                    </a:lnTo>
                    <a:lnTo>
                      <a:pt x="315" y="811"/>
                    </a:lnTo>
                    <a:lnTo>
                      <a:pt x="324" y="844"/>
                    </a:lnTo>
                    <a:lnTo>
                      <a:pt x="360" y="846"/>
                    </a:lnTo>
                    <a:lnTo>
                      <a:pt x="417" y="829"/>
                    </a:lnTo>
                    <a:lnTo>
                      <a:pt x="414" y="784"/>
                    </a:lnTo>
                    <a:lnTo>
                      <a:pt x="354" y="718"/>
                    </a:lnTo>
                    <a:lnTo>
                      <a:pt x="279" y="658"/>
                    </a:lnTo>
                    <a:lnTo>
                      <a:pt x="216" y="622"/>
                    </a:lnTo>
                    <a:lnTo>
                      <a:pt x="147" y="595"/>
                    </a:lnTo>
                    <a:lnTo>
                      <a:pt x="99" y="577"/>
                    </a:lnTo>
                    <a:lnTo>
                      <a:pt x="102" y="568"/>
                    </a:lnTo>
                    <a:lnTo>
                      <a:pt x="201" y="557"/>
                    </a:lnTo>
                    <a:lnTo>
                      <a:pt x="300" y="539"/>
                    </a:lnTo>
                    <a:lnTo>
                      <a:pt x="390" y="512"/>
                    </a:lnTo>
                    <a:lnTo>
                      <a:pt x="444" y="488"/>
                    </a:lnTo>
                    <a:lnTo>
                      <a:pt x="504" y="431"/>
                    </a:lnTo>
                    <a:lnTo>
                      <a:pt x="534" y="368"/>
                    </a:lnTo>
                    <a:lnTo>
                      <a:pt x="550" y="308"/>
                    </a:lnTo>
                    <a:lnTo>
                      <a:pt x="540" y="261"/>
                    </a:lnTo>
                    <a:lnTo>
                      <a:pt x="507" y="225"/>
                    </a:lnTo>
                    <a:lnTo>
                      <a:pt x="480" y="1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104"/>
              <p:cNvSpPr>
                <a:spLocks/>
              </p:cNvSpPr>
              <p:nvPr/>
            </p:nvSpPr>
            <p:spPr bwMode="auto">
              <a:xfrm rot="2255276" flipH="1">
                <a:off x="3640" y="2288"/>
                <a:ext cx="233" cy="448"/>
              </a:xfrm>
              <a:custGeom>
                <a:avLst/>
                <a:gdLst>
                  <a:gd name="T0" fmla="*/ 86 w 550"/>
                  <a:gd name="T1" fmla="*/ 51 h 846"/>
                  <a:gd name="T2" fmla="*/ 76 w 550"/>
                  <a:gd name="T3" fmla="*/ 31 h 846"/>
                  <a:gd name="T4" fmla="*/ 62 w 550"/>
                  <a:gd name="T5" fmla="*/ 3 h 846"/>
                  <a:gd name="T6" fmla="*/ 50 w 550"/>
                  <a:gd name="T7" fmla="*/ 0 h 846"/>
                  <a:gd name="T8" fmla="*/ 42 w 550"/>
                  <a:gd name="T9" fmla="*/ 3 h 846"/>
                  <a:gd name="T10" fmla="*/ 40 w 550"/>
                  <a:gd name="T11" fmla="*/ 15 h 846"/>
                  <a:gd name="T12" fmla="*/ 46 w 550"/>
                  <a:gd name="T13" fmla="*/ 34 h 846"/>
                  <a:gd name="T14" fmla="*/ 63 w 550"/>
                  <a:gd name="T15" fmla="*/ 56 h 846"/>
                  <a:gd name="T16" fmla="*/ 78 w 550"/>
                  <a:gd name="T17" fmla="*/ 79 h 846"/>
                  <a:gd name="T18" fmla="*/ 85 w 550"/>
                  <a:gd name="T19" fmla="*/ 91 h 846"/>
                  <a:gd name="T20" fmla="*/ 85 w 550"/>
                  <a:gd name="T21" fmla="*/ 96 h 846"/>
                  <a:gd name="T22" fmla="*/ 80 w 550"/>
                  <a:gd name="T23" fmla="*/ 111 h 846"/>
                  <a:gd name="T24" fmla="*/ 68 w 550"/>
                  <a:gd name="T25" fmla="*/ 127 h 846"/>
                  <a:gd name="T26" fmla="*/ 54 w 550"/>
                  <a:gd name="T27" fmla="*/ 137 h 846"/>
                  <a:gd name="T28" fmla="*/ 38 w 550"/>
                  <a:gd name="T29" fmla="*/ 142 h 846"/>
                  <a:gd name="T30" fmla="*/ 22 w 550"/>
                  <a:gd name="T31" fmla="*/ 146 h 846"/>
                  <a:gd name="T32" fmla="*/ 14 w 550"/>
                  <a:gd name="T33" fmla="*/ 149 h 846"/>
                  <a:gd name="T34" fmla="*/ 5 w 550"/>
                  <a:gd name="T35" fmla="*/ 147 h 846"/>
                  <a:gd name="T36" fmla="*/ 0 w 550"/>
                  <a:gd name="T37" fmla="*/ 152 h 846"/>
                  <a:gd name="T38" fmla="*/ 0 w 550"/>
                  <a:gd name="T39" fmla="*/ 162 h 846"/>
                  <a:gd name="T40" fmla="*/ 3 w 550"/>
                  <a:gd name="T41" fmla="*/ 166 h 846"/>
                  <a:gd name="T42" fmla="*/ 22 w 550"/>
                  <a:gd name="T43" fmla="*/ 176 h 846"/>
                  <a:gd name="T44" fmla="*/ 39 w 550"/>
                  <a:gd name="T45" fmla="*/ 191 h 846"/>
                  <a:gd name="T46" fmla="*/ 52 w 550"/>
                  <a:gd name="T47" fmla="*/ 215 h 846"/>
                  <a:gd name="T48" fmla="*/ 56 w 550"/>
                  <a:gd name="T49" fmla="*/ 227 h 846"/>
                  <a:gd name="T50" fmla="*/ 58 w 550"/>
                  <a:gd name="T51" fmla="*/ 237 h 846"/>
                  <a:gd name="T52" fmla="*/ 65 w 550"/>
                  <a:gd name="T53" fmla="*/ 237 h 846"/>
                  <a:gd name="T54" fmla="*/ 75 w 550"/>
                  <a:gd name="T55" fmla="*/ 232 h 846"/>
                  <a:gd name="T56" fmla="*/ 74 w 550"/>
                  <a:gd name="T57" fmla="*/ 220 h 846"/>
                  <a:gd name="T58" fmla="*/ 64 w 550"/>
                  <a:gd name="T59" fmla="*/ 201 h 846"/>
                  <a:gd name="T60" fmla="*/ 50 w 550"/>
                  <a:gd name="T61" fmla="*/ 184 h 846"/>
                  <a:gd name="T62" fmla="*/ 39 w 550"/>
                  <a:gd name="T63" fmla="*/ 174 h 846"/>
                  <a:gd name="T64" fmla="*/ 26 w 550"/>
                  <a:gd name="T65" fmla="*/ 167 h 846"/>
                  <a:gd name="T66" fmla="*/ 18 w 550"/>
                  <a:gd name="T67" fmla="*/ 162 h 846"/>
                  <a:gd name="T68" fmla="*/ 18 w 550"/>
                  <a:gd name="T69" fmla="*/ 159 h 846"/>
                  <a:gd name="T70" fmla="*/ 36 w 550"/>
                  <a:gd name="T71" fmla="*/ 156 h 846"/>
                  <a:gd name="T72" fmla="*/ 54 w 550"/>
                  <a:gd name="T73" fmla="*/ 151 h 846"/>
                  <a:gd name="T74" fmla="*/ 70 w 550"/>
                  <a:gd name="T75" fmla="*/ 144 h 846"/>
                  <a:gd name="T76" fmla="*/ 80 w 550"/>
                  <a:gd name="T77" fmla="*/ 137 h 846"/>
                  <a:gd name="T78" fmla="*/ 91 w 550"/>
                  <a:gd name="T79" fmla="*/ 121 h 846"/>
                  <a:gd name="T80" fmla="*/ 96 w 550"/>
                  <a:gd name="T81" fmla="*/ 103 h 846"/>
                  <a:gd name="T82" fmla="*/ 99 w 550"/>
                  <a:gd name="T83" fmla="*/ 86 h 846"/>
                  <a:gd name="T84" fmla="*/ 97 w 550"/>
                  <a:gd name="T85" fmla="*/ 73 h 846"/>
                  <a:gd name="T86" fmla="*/ 91 w 550"/>
                  <a:gd name="T87" fmla="*/ 63 h 846"/>
                  <a:gd name="T88" fmla="*/ 86 w 550"/>
                  <a:gd name="T89" fmla="*/ 51 h 84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50"/>
                  <a:gd name="T136" fmla="*/ 0 h 846"/>
                  <a:gd name="T137" fmla="*/ 550 w 550"/>
                  <a:gd name="T138" fmla="*/ 846 h 84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50" h="846">
                    <a:moveTo>
                      <a:pt x="480" y="183"/>
                    </a:moveTo>
                    <a:lnTo>
                      <a:pt x="423" y="111"/>
                    </a:lnTo>
                    <a:lnTo>
                      <a:pt x="345" y="9"/>
                    </a:lnTo>
                    <a:lnTo>
                      <a:pt x="282" y="0"/>
                    </a:lnTo>
                    <a:lnTo>
                      <a:pt x="237" y="9"/>
                    </a:lnTo>
                    <a:lnTo>
                      <a:pt x="225" y="54"/>
                    </a:lnTo>
                    <a:lnTo>
                      <a:pt x="255" y="120"/>
                    </a:lnTo>
                    <a:lnTo>
                      <a:pt x="351" y="201"/>
                    </a:lnTo>
                    <a:lnTo>
                      <a:pt x="435" y="281"/>
                    </a:lnTo>
                    <a:lnTo>
                      <a:pt x="471" y="323"/>
                    </a:lnTo>
                    <a:lnTo>
                      <a:pt x="471" y="344"/>
                    </a:lnTo>
                    <a:lnTo>
                      <a:pt x="444" y="395"/>
                    </a:lnTo>
                    <a:lnTo>
                      <a:pt x="381" y="452"/>
                    </a:lnTo>
                    <a:lnTo>
                      <a:pt x="300" y="488"/>
                    </a:lnTo>
                    <a:lnTo>
                      <a:pt x="210" y="506"/>
                    </a:lnTo>
                    <a:lnTo>
                      <a:pt x="126" y="521"/>
                    </a:lnTo>
                    <a:lnTo>
                      <a:pt x="75" y="530"/>
                    </a:lnTo>
                    <a:lnTo>
                      <a:pt x="27" y="524"/>
                    </a:lnTo>
                    <a:lnTo>
                      <a:pt x="0" y="542"/>
                    </a:lnTo>
                    <a:lnTo>
                      <a:pt x="0" y="577"/>
                    </a:lnTo>
                    <a:lnTo>
                      <a:pt x="18" y="592"/>
                    </a:lnTo>
                    <a:lnTo>
                      <a:pt x="126" y="628"/>
                    </a:lnTo>
                    <a:lnTo>
                      <a:pt x="216" y="682"/>
                    </a:lnTo>
                    <a:lnTo>
                      <a:pt x="291" y="766"/>
                    </a:lnTo>
                    <a:lnTo>
                      <a:pt x="315" y="811"/>
                    </a:lnTo>
                    <a:lnTo>
                      <a:pt x="324" y="844"/>
                    </a:lnTo>
                    <a:lnTo>
                      <a:pt x="360" y="846"/>
                    </a:lnTo>
                    <a:lnTo>
                      <a:pt x="417" y="829"/>
                    </a:lnTo>
                    <a:lnTo>
                      <a:pt x="414" y="784"/>
                    </a:lnTo>
                    <a:lnTo>
                      <a:pt x="354" y="718"/>
                    </a:lnTo>
                    <a:lnTo>
                      <a:pt x="279" y="658"/>
                    </a:lnTo>
                    <a:lnTo>
                      <a:pt x="216" y="622"/>
                    </a:lnTo>
                    <a:lnTo>
                      <a:pt x="147" y="595"/>
                    </a:lnTo>
                    <a:lnTo>
                      <a:pt x="99" y="577"/>
                    </a:lnTo>
                    <a:lnTo>
                      <a:pt x="102" y="568"/>
                    </a:lnTo>
                    <a:lnTo>
                      <a:pt x="201" y="557"/>
                    </a:lnTo>
                    <a:lnTo>
                      <a:pt x="300" y="539"/>
                    </a:lnTo>
                    <a:lnTo>
                      <a:pt x="390" y="512"/>
                    </a:lnTo>
                    <a:lnTo>
                      <a:pt x="444" y="488"/>
                    </a:lnTo>
                    <a:lnTo>
                      <a:pt x="504" y="431"/>
                    </a:lnTo>
                    <a:lnTo>
                      <a:pt x="534" y="368"/>
                    </a:lnTo>
                    <a:lnTo>
                      <a:pt x="550" y="308"/>
                    </a:lnTo>
                    <a:lnTo>
                      <a:pt x="540" y="261"/>
                    </a:lnTo>
                    <a:lnTo>
                      <a:pt x="507" y="225"/>
                    </a:lnTo>
                    <a:lnTo>
                      <a:pt x="480" y="1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Freeform 105"/>
              <p:cNvSpPr>
                <a:spLocks/>
              </p:cNvSpPr>
              <p:nvPr/>
            </p:nvSpPr>
            <p:spPr bwMode="auto">
              <a:xfrm flipH="1">
                <a:off x="3790" y="1890"/>
                <a:ext cx="349" cy="551"/>
              </a:xfrm>
              <a:custGeom>
                <a:avLst/>
                <a:gdLst>
                  <a:gd name="T0" fmla="*/ 97 w 591"/>
                  <a:gd name="T1" fmla="*/ 19 h 739"/>
                  <a:gd name="T2" fmla="*/ 47 w 591"/>
                  <a:gd name="T3" fmla="*/ 92 h 739"/>
                  <a:gd name="T4" fmla="*/ 33 w 591"/>
                  <a:gd name="T5" fmla="*/ 113 h 739"/>
                  <a:gd name="T6" fmla="*/ 15 w 591"/>
                  <a:gd name="T7" fmla="*/ 157 h 739"/>
                  <a:gd name="T8" fmla="*/ 6 w 591"/>
                  <a:gd name="T9" fmla="*/ 208 h 739"/>
                  <a:gd name="T10" fmla="*/ 28 w 591"/>
                  <a:gd name="T11" fmla="*/ 360 h 739"/>
                  <a:gd name="T12" fmla="*/ 65 w 591"/>
                  <a:gd name="T13" fmla="*/ 397 h 739"/>
                  <a:gd name="T14" fmla="*/ 92 w 591"/>
                  <a:gd name="T15" fmla="*/ 411 h 739"/>
                  <a:gd name="T16" fmla="*/ 201 w 591"/>
                  <a:gd name="T17" fmla="*/ 353 h 739"/>
                  <a:gd name="T18" fmla="*/ 206 w 591"/>
                  <a:gd name="T19" fmla="*/ 331 h 739"/>
                  <a:gd name="T20" fmla="*/ 129 w 591"/>
                  <a:gd name="T21" fmla="*/ 237 h 739"/>
                  <a:gd name="T22" fmla="*/ 120 w 591"/>
                  <a:gd name="T23" fmla="*/ 135 h 739"/>
                  <a:gd name="T24" fmla="*/ 138 w 591"/>
                  <a:gd name="T25" fmla="*/ 92 h 739"/>
                  <a:gd name="T26" fmla="*/ 147 w 591"/>
                  <a:gd name="T27" fmla="*/ 48 h 739"/>
                  <a:gd name="T28" fmla="*/ 88 w 591"/>
                  <a:gd name="T29" fmla="*/ 27 h 739"/>
                  <a:gd name="T30" fmla="*/ 97 w 591"/>
                  <a:gd name="T31" fmla="*/ 19 h 73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91"/>
                  <a:gd name="T49" fmla="*/ 0 h 739"/>
                  <a:gd name="T50" fmla="*/ 591 w 591"/>
                  <a:gd name="T51" fmla="*/ 739 h 73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91" h="739">
                    <a:moveTo>
                      <a:pt x="278" y="35"/>
                    </a:moveTo>
                    <a:cubicBezTo>
                      <a:pt x="190" y="101"/>
                      <a:pt x="245" y="56"/>
                      <a:pt x="135" y="165"/>
                    </a:cubicBezTo>
                    <a:cubicBezTo>
                      <a:pt x="122" y="178"/>
                      <a:pt x="95" y="204"/>
                      <a:pt x="95" y="204"/>
                    </a:cubicBezTo>
                    <a:cubicBezTo>
                      <a:pt x="54" y="328"/>
                      <a:pt x="122" y="142"/>
                      <a:pt x="43" y="282"/>
                    </a:cubicBezTo>
                    <a:cubicBezTo>
                      <a:pt x="27" y="310"/>
                      <a:pt x="27" y="344"/>
                      <a:pt x="17" y="374"/>
                    </a:cubicBezTo>
                    <a:cubicBezTo>
                      <a:pt x="29" y="562"/>
                      <a:pt x="0" y="548"/>
                      <a:pt x="82" y="648"/>
                    </a:cubicBezTo>
                    <a:cubicBezTo>
                      <a:pt x="105" y="676"/>
                      <a:pt x="155" y="699"/>
                      <a:pt x="187" y="713"/>
                    </a:cubicBezTo>
                    <a:cubicBezTo>
                      <a:pt x="212" y="724"/>
                      <a:pt x="265" y="739"/>
                      <a:pt x="265" y="739"/>
                    </a:cubicBezTo>
                    <a:cubicBezTo>
                      <a:pt x="422" y="728"/>
                      <a:pt x="474" y="739"/>
                      <a:pt x="578" y="635"/>
                    </a:cubicBezTo>
                    <a:cubicBezTo>
                      <a:pt x="582" y="622"/>
                      <a:pt x="591" y="609"/>
                      <a:pt x="591" y="595"/>
                    </a:cubicBezTo>
                    <a:cubicBezTo>
                      <a:pt x="591" y="404"/>
                      <a:pt x="547" y="440"/>
                      <a:pt x="369" y="426"/>
                    </a:cubicBezTo>
                    <a:cubicBezTo>
                      <a:pt x="327" y="364"/>
                      <a:pt x="314" y="325"/>
                      <a:pt x="343" y="243"/>
                    </a:cubicBezTo>
                    <a:cubicBezTo>
                      <a:pt x="353" y="214"/>
                      <a:pt x="385" y="195"/>
                      <a:pt x="395" y="165"/>
                    </a:cubicBezTo>
                    <a:cubicBezTo>
                      <a:pt x="404" y="139"/>
                      <a:pt x="422" y="87"/>
                      <a:pt x="422" y="87"/>
                    </a:cubicBezTo>
                    <a:cubicBezTo>
                      <a:pt x="290" y="0"/>
                      <a:pt x="401" y="48"/>
                      <a:pt x="252" y="48"/>
                    </a:cubicBezTo>
                    <a:cubicBezTo>
                      <a:pt x="242" y="48"/>
                      <a:pt x="269" y="39"/>
                      <a:pt x="278" y="35"/>
                    </a:cubicBezTo>
                    <a:close/>
                  </a:path>
                </a:pathLst>
              </a:custGeom>
              <a:solidFill>
                <a:schemeClr val="tx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53" name="Group 145"/>
              <p:cNvGrpSpPr>
                <a:grpSpLocks/>
              </p:cNvGrpSpPr>
              <p:nvPr/>
            </p:nvGrpSpPr>
            <p:grpSpPr bwMode="auto">
              <a:xfrm>
                <a:off x="4169" y="2353"/>
                <a:ext cx="631" cy="992"/>
                <a:chOff x="4169" y="2353"/>
                <a:chExt cx="631" cy="992"/>
              </a:xfrm>
            </p:grpSpPr>
            <p:sp>
              <p:nvSpPr>
                <p:cNvPr id="55" name="Freeform 107"/>
                <p:cNvSpPr>
                  <a:spLocks/>
                </p:cNvSpPr>
                <p:nvPr/>
              </p:nvSpPr>
              <p:spPr bwMode="auto">
                <a:xfrm flipH="1" flipV="1">
                  <a:off x="4214" y="2444"/>
                  <a:ext cx="257" cy="381"/>
                </a:xfrm>
                <a:custGeom>
                  <a:avLst/>
                  <a:gdLst>
                    <a:gd name="T0" fmla="*/ 0 w 437"/>
                    <a:gd name="T1" fmla="*/ 221 h 650"/>
                    <a:gd name="T2" fmla="*/ 0 w 437"/>
                    <a:gd name="T3" fmla="*/ 206 h 650"/>
                    <a:gd name="T4" fmla="*/ 9 w 437"/>
                    <a:gd name="T5" fmla="*/ 195 h 650"/>
                    <a:gd name="T6" fmla="*/ 50 w 437"/>
                    <a:gd name="T7" fmla="*/ 182 h 650"/>
                    <a:gd name="T8" fmla="*/ 101 w 437"/>
                    <a:gd name="T9" fmla="*/ 171 h 650"/>
                    <a:gd name="T10" fmla="*/ 130 w 437"/>
                    <a:gd name="T11" fmla="*/ 165 h 650"/>
                    <a:gd name="T12" fmla="*/ 133 w 437"/>
                    <a:gd name="T13" fmla="*/ 159 h 650"/>
                    <a:gd name="T14" fmla="*/ 119 w 437"/>
                    <a:gd name="T15" fmla="*/ 142 h 650"/>
                    <a:gd name="T16" fmla="*/ 92 w 437"/>
                    <a:gd name="T17" fmla="*/ 118 h 650"/>
                    <a:gd name="T18" fmla="*/ 64 w 437"/>
                    <a:gd name="T19" fmla="*/ 97 h 650"/>
                    <a:gd name="T20" fmla="*/ 42 w 437"/>
                    <a:gd name="T21" fmla="*/ 86 h 650"/>
                    <a:gd name="T22" fmla="*/ 29 w 437"/>
                    <a:gd name="T23" fmla="*/ 74 h 650"/>
                    <a:gd name="T24" fmla="*/ 28 w 437"/>
                    <a:gd name="T25" fmla="*/ 66 h 650"/>
                    <a:gd name="T26" fmla="*/ 36 w 437"/>
                    <a:gd name="T27" fmla="*/ 59 h 650"/>
                    <a:gd name="T28" fmla="*/ 54 w 437"/>
                    <a:gd name="T29" fmla="*/ 55 h 650"/>
                    <a:gd name="T30" fmla="*/ 76 w 437"/>
                    <a:gd name="T31" fmla="*/ 41 h 650"/>
                    <a:gd name="T32" fmla="*/ 79 w 437"/>
                    <a:gd name="T33" fmla="*/ 27 h 650"/>
                    <a:gd name="T34" fmla="*/ 79 w 437"/>
                    <a:gd name="T35" fmla="*/ 8 h 650"/>
                    <a:gd name="T36" fmla="*/ 77 w 437"/>
                    <a:gd name="T37" fmla="*/ 0 h 650"/>
                    <a:gd name="T38" fmla="*/ 85 w 437"/>
                    <a:gd name="T39" fmla="*/ 2 h 650"/>
                    <a:gd name="T40" fmla="*/ 97 w 437"/>
                    <a:gd name="T41" fmla="*/ 19 h 650"/>
                    <a:gd name="T42" fmla="*/ 101 w 437"/>
                    <a:gd name="T43" fmla="*/ 36 h 650"/>
                    <a:gd name="T44" fmla="*/ 88 w 437"/>
                    <a:gd name="T45" fmla="*/ 49 h 650"/>
                    <a:gd name="T46" fmla="*/ 77 w 437"/>
                    <a:gd name="T47" fmla="*/ 53 h 650"/>
                    <a:gd name="T48" fmla="*/ 55 w 437"/>
                    <a:gd name="T49" fmla="*/ 63 h 650"/>
                    <a:gd name="T50" fmla="*/ 50 w 437"/>
                    <a:gd name="T51" fmla="*/ 69 h 650"/>
                    <a:gd name="T52" fmla="*/ 54 w 437"/>
                    <a:gd name="T53" fmla="*/ 74 h 650"/>
                    <a:gd name="T54" fmla="*/ 74 w 437"/>
                    <a:gd name="T55" fmla="*/ 90 h 650"/>
                    <a:gd name="T56" fmla="*/ 95 w 437"/>
                    <a:gd name="T57" fmla="*/ 98 h 650"/>
                    <a:gd name="T58" fmla="*/ 123 w 437"/>
                    <a:gd name="T59" fmla="*/ 120 h 650"/>
                    <a:gd name="T60" fmla="*/ 142 w 437"/>
                    <a:gd name="T61" fmla="*/ 145 h 650"/>
                    <a:gd name="T62" fmla="*/ 151 w 437"/>
                    <a:gd name="T63" fmla="*/ 165 h 650"/>
                    <a:gd name="T64" fmla="*/ 148 w 437"/>
                    <a:gd name="T65" fmla="*/ 171 h 650"/>
                    <a:gd name="T66" fmla="*/ 142 w 437"/>
                    <a:gd name="T67" fmla="*/ 176 h 650"/>
                    <a:gd name="T68" fmla="*/ 118 w 437"/>
                    <a:gd name="T69" fmla="*/ 184 h 650"/>
                    <a:gd name="T70" fmla="*/ 69 w 437"/>
                    <a:gd name="T71" fmla="*/ 198 h 650"/>
                    <a:gd name="T72" fmla="*/ 39 w 437"/>
                    <a:gd name="T73" fmla="*/ 210 h 650"/>
                    <a:gd name="T74" fmla="*/ 19 w 437"/>
                    <a:gd name="T75" fmla="*/ 220 h 650"/>
                    <a:gd name="T76" fmla="*/ 6 w 437"/>
                    <a:gd name="T77" fmla="*/ 223 h 650"/>
                    <a:gd name="T78" fmla="*/ 0 w 437"/>
                    <a:gd name="T79" fmla="*/ 221 h 6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437"/>
                    <a:gd name="T121" fmla="*/ 0 h 650"/>
                    <a:gd name="T122" fmla="*/ 437 w 437"/>
                    <a:gd name="T123" fmla="*/ 650 h 6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437" h="650">
                      <a:moveTo>
                        <a:pt x="0" y="644"/>
                      </a:moveTo>
                      <a:lnTo>
                        <a:pt x="0" y="601"/>
                      </a:lnTo>
                      <a:lnTo>
                        <a:pt x="27" y="568"/>
                      </a:lnTo>
                      <a:lnTo>
                        <a:pt x="145" y="530"/>
                      </a:lnTo>
                      <a:lnTo>
                        <a:pt x="292" y="498"/>
                      </a:lnTo>
                      <a:lnTo>
                        <a:pt x="376" y="479"/>
                      </a:lnTo>
                      <a:lnTo>
                        <a:pt x="386" y="462"/>
                      </a:lnTo>
                      <a:lnTo>
                        <a:pt x="346" y="414"/>
                      </a:lnTo>
                      <a:lnTo>
                        <a:pt x="267" y="343"/>
                      </a:lnTo>
                      <a:lnTo>
                        <a:pt x="186" y="283"/>
                      </a:lnTo>
                      <a:lnTo>
                        <a:pt x="121" y="250"/>
                      </a:lnTo>
                      <a:lnTo>
                        <a:pt x="85" y="217"/>
                      </a:lnTo>
                      <a:lnTo>
                        <a:pt x="82" y="193"/>
                      </a:lnTo>
                      <a:lnTo>
                        <a:pt x="103" y="171"/>
                      </a:lnTo>
                      <a:lnTo>
                        <a:pt x="154" y="160"/>
                      </a:lnTo>
                      <a:lnTo>
                        <a:pt x="219" y="119"/>
                      </a:lnTo>
                      <a:lnTo>
                        <a:pt x="228" y="79"/>
                      </a:lnTo>
                      <a:lnTo>
                        <a:pt x="228" y="22"/>
                      </a:lnTo>
                      <a:lnTo>
                        <a:pt x="222" y="0"/>
                      </a:lnTo>
                      <a:lnTo>
                        <a:pt x="246" y="5"/>
                      </a:lnTo>
                      <a:lnTo>
                        <a:pt x="280" y="54"/>
                      </a:lnTo>
                      <a:lnTo>
                        <a:pt x="292" y="106"/>
                      </a:lnTo>
                      <a:lnTo>
                        <a:pt x="255" y="144"/>
                      </a:lnTo>
                      <a:lnTo>
                        <a:pt x="222" y="155"/>
                      </a:lnTo>
                      <a:lnTo>
                        <a:pt x="158" y="185"/>
                      </a:lnTo>
                      <a:lnTo>
                        <a:pt x="145" y="201"/>
                      </a:lnTo>
                      <a:lnTo>
                        <a:pt x="154" y="217"/>
                      </a:lnTo>
                      <a:lnTo>
                        <a:pt x="213" y="262"/>
                      </a:lnTo>
                      <a:lnTo>
                        <a:pt x="274" y="286"/>
                      </a:lnTo>
                      <a:lnTo>
                        <a:pt x="355" y="348"/>
                      </a:lnTo>
                      <a:lnTo>
                        <a:pt x="410" y="422"/>
                      </a:lnTo>
                      <a:lnTo>
                        <a:pt x="437" y="479"/>
                      </a:lnTo>
                      <a:lnTo>
                        <a:pt x="428" y="498"/>
                      </a:lnTo>
                      <a:lnTo>
                        <a:pt x="410" y="511"/>
                      </a:lnTo>
                      <a:lnTo>
                        <a:pt x="340" y="536"/>
                      </a:lnTo>
                      <a:lnTo>
                        <a:pt x="201" y="577"/>
                      </a:lnTo>
                      <a:lnTo>
                        <a:pt x="112" y="612"/>
                      </a:lnTo>
                      <a:lnTo>
                        <a:pt x="55" y="642"/>
                      </a:lnTo>
                      <a:lnTo>
                        <a:pt x="18" y="650"/>
                      </a:lnTo>
                      <a:lnTo>
                        <a:pt x="0" y="6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" name="Freeform 108"/>
                <p:cNvSpPr>
                  <a:spLocks/>
                </p:cNvSpPr>
                <p:nvPr/>
              </p:nvSpPr>
              <p:spPr bwMode="auto">
                <a:xfrm flipH="1">
                  <a:off x="4344" y="2532"/>
                  <a:ext cx="456" cy="723"/>
                </a:xfrm>
                <a:custGeom>
                  <a:avLst/>
                  <a:gdLst>
                    <a:gd name="T0" fmla="*/ 267 w 778"/>
                    <a:gd name="T1" fmla="*/ 200 h 1235"/>
                    <a:gd name="T2" fmla="*/ 191 w 778"/>
                    <a:gd name="T3" fmla="*/ 157 h 1235"/>
                    <a:gd name="T4" fmla="*/ 107 w 778"/>
                    <a:gd name="T5" fmla="*/ 8 h 1235"/>
                    <a:gd name="T6" fmla="*/ 104 w 778"/>
                    <a:gd name="T7" fmla="*/ 6 h 1235"/>
                    <a:gd name="T8" fmla="*/ 97 w 778"/>
                    <a:gd name="T9" fmla="*/ 3 h 1235"/>
                    <a:gd name="T10" fmla="*/ 91 w 778"/>
                    <a:gd name="T11" fmla="*/ 1 h 1235"/>
                    <a:gd name="T12" fmla="*/ 82 w 778"/>
                    <a:gd name="T13" fmla="*/ 0 h 1235"/>
                    <a:gd name="T14" fmla="*/ 74 w 778"/>
                    <a:gd name="T15" fmla="*/ 1 h 1235"/>
                    <a:gd name="T16" fmla="*/ 66 w 778"/>
                    <a:gd name="T17" fmla="*/ 4 h 1235"/>
                    <a:gd name="T18" fmla="*/ 57 w 778"/>
                    <a:gd name="T19" fmla="*/ 8 h 1235"/>
                    <a:gd name="T20" fmla="*/ 46 w 778"/>
                    <a:gd name="T21" fmla="*/ 15 h 1235"/>
                    <a:gd name="T22" fmla="*/ 36 w 778"/>
                    <a:gd name="T23" fmla="*/ 20 h 1235"/>
                    <a:gd name="T24" fmla="*/ 28 w 778"/>
                    <a:gd name="T25" fmla="*/ 26 h 1235"/>
                    <a:gd name="T26" fmla="*/ 22 w 778"/>
                    <a:gd name="T27" fmla="*/ 32 h 1235"/>
                    <a:gd name="T28" fmla="*/ 16 w 778"/>
                    <a:gd name="T29" fmla="*/ 39 h 1235"/>
                    <a:gd name="T30" fmla="*/ 9 w 778"/>
                    <a:gd name="T31" fmla="*/ 50 h 1235"/>
                    <a:gd name="T32" fmla="*/ 5 w 778"/>
                    <a:gd name="T33" fmla="*/ 57 h 1235"/>
                    <a:gd name="T34" fmla="*/ 1 w 778"/>
                    <a:gd name="T35" fmla="*/ 68 h 1235"/>
                    <a:gd name="T36" fmla="*/ 0 w 778"/>
                    <a:gd name="T37" fmla="*/ 81 h 1235"/>
                    <a:gd name="T38" fmla="*/ 0 w 778"/>
                    <a:gd name="T39" fmla="*/ 98 h 1235"/>
                    <a:gd name="T40" fmla="*/ 2 w 778"/>
                    <a:gd name="T41" fmla="*/ 119 h 1235"/>
                    <a:gd name="T42" fmla="*/ 6 w 778"/>
                    <a:gd name="T43" fmla="*/ 139 h 1235"/>
                    <a:gd name="T44" fmla="*/ 13 w 778"/>
                    <a:gd name="T45" fmla="*/ 163 h 1235"/>
                    <a:gd name="T46" fmla="*/ 21 w 778"/>
                    <a:gd name="T47" fmla="*/ 183 h 1235"/>
                    <a:gd name="T48" fmla="*/ 27 w 778"/>
                    <a:gd name="T49" fmla="*/ 196 h 1235"/>
                    <a:gd name="T50" fmla="*/ 36 w 778"/>
                    <a:gd name="T51" fmla="*/ 210 h 1235"/>
                    <a:gd name="T52" fmla="*/ 43 w 778"/>
                    <a:gd name="T53" fmla="*/ 220 h 1235"/>
                    <a:gd name="T54" fmla="*/ 52 w 778"/>
                    <a:gd name="T55" fmla="*/ 231 h 1235"/>
                    <a:gd name="T56" fmla="*/ 60 w 778"/>
                    <a:gd name="T57" fmla="*/ 242 h 1235"/>
                    <a:gd name="T58" fmla="*/ 69 w 778"/>
                    <a:gd name="T59" fmla="*/ 248 h 1235"/>
                    <a:gd name="T60" fmla="*/ 235 w 778"/>
                    <a:gd name="T61" fmla="*/ 236 h 1235"/>
                    <a:gd name="T62" fmla="*/ 242 w 778"/>
                    <a:gd name="T63" fmla="*/ 251 h 1235"/>
                    <a:gd name="T64" fmla="*/ 242 w 778"/>
                    <a:gd name="T65" fmla="*/ 363 h 1235"/>
                    <a:gd name="T66" fmla="*/ 241 w 778"/>
                    <a:gd name="T67" fmla="*/ 374 h 1235"/>
                    <a:gd name="T68" fmla="*/ 240 w 778"/>
                    <a:gd name="T69" fmla="*/ 380 h 1235"/>
                    <a:gd name="T70" fmla="*/ 236 w 778"/>
                    <a:gd name="T71" fmla="*/ 388 h 1235"/>
                    <a:gd name="T72" fmla="*/ 232 w 778"/>
                    <a:gd name="T73" fmla="*/ 392 h 1235"/>
                    <a:gd name="T74" fmla="*/ 227 w 778"/>
                    <a:gd name="T75" fmla="*/ 398 h 1235"/>
                    <a:gd name="T76" fmla="*/ 221 w 778"/>
                    <a:gd name="T77" fmla="*/ 400 h 1235"/>
                    <a:gd name="T78" fmla="*/ 215 w 778"/>
                    <a:gd name="T79" fmla="*/ 402 h 1235"/>
                    <a:gd name="T80" fmla="*/ 209 w 778"/>
                    <a:gd name="T81" fmla="*/ 403 h 1235"/>
                    <a:gd name="T82" fmla="*/ 28 w 778"/>
                    <a:gd name="T83" fmla="*/ 403 h 1235"/>
                    <a:gd name="T84" fmla="*/ 28 w 778"/>
                    <a:gd name="T85" fmla="*/ 423 h 1235"/>
                    <a:gd name="T86" fmla="*/ 214 w 778"/>
                    <a:gd name="T87" fmla="*/ 423 h 1235"/>
                    <a:gd name="T88" fmla="*/ 223 w 778"/>
                    <a:gd name="T89" fmla="*/ 422 h 1235"/>
                    <a:gd name="T90" fmla="*/ 230 w 778"/>
                    <a:gd name="T91" fmla="*/ 421 h 1235"/>
                    <a:gd name="T92" fmla="*/ 237 w 778"/>
                    <a:gd name="T93" fmla="*/ 420 h 1235"/>
                    <a:gd name="T94" fmla="*/ 243 w 778"/>
                    <a:gd name="T95" fmla="*/ 417 h 1235"/>
                    <a:gd name="T96" fmla="*/ 249 w 778"/>
                    <a:gd name="T97" fmla="*/ 412 h 1235"/>
                    <a:gd name="T98" fmla="*/ 254 w 778"/>
                    <a:gd name="T99" fmla="*/ 404 h 1235"/>
                    <a:gd name="T100" fmla="*/ 258 w 778"/>
                    <a:gd name="T101" fmla="*/ 398 h 1235"/>
                    <a:gd name="T102" fmla="*/ 262 w 778"/>
                    <a:gd name="T103" fmla="*/ 390 h 1235"/>
                    <a:gd name="T104" fmla="*/ 264 w 778"/>
                    <a:gd name="T105" fmla="*/ 381 h 1235"/>
                    <a:gd name="T106" fmla="*/ 266 w 778"/>
                    <a:gd name="T107" fmla="*/ 372 h 1235"/>
                    <a:gd name="T108" fmla="*/ 267 w 778"/>
                    <a:gd name="T109" fmla="*/ 361 h 1235"/>
                    <a:gd name="T110" fmla="*/ 267 w 778"/>
                    <a:gd name="T111" fmla="*/ 200 h 123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778"/>
                    <a:gd name="T169" fmla="*/ 0 h 1235"/>
                    <a:gd name="T170" fmla="*/ 778 w 778"/>
                    <a:gd name="T171" fmla="*/ 1235 h 1235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778" h="1235">
                      <a:moveTo>
                        <a:pt x="778" y="582"/>
                      </a:moveTo>
                      <a:lnTo>
                        <a:pt x="556" y="457"/>
                      </a:lnTo>
                      <a:lnTo>
                        <a:pt x="312" y="24"/>
                      </a:lnTo>
                      <a:lnTo>
                        <a:pt x="302" y="17"/>
                      </a:lnTo>
                      <a:lnTo>
                        <a:pt x="284" y="8"/>
                      </a:lnTo>
                      <a:lnTo>
                        <a:pt x="265" y="4"/>
                      </a:lnTo>
                      <a:lnTo>
                        <a:pt x="239" y="0"/>
                      </a:lnTo>
                      <a:lnTo>
                        <a:pt x="215" y="4"/>
                      </a:lnTo>
                      <a:lnTo>
                        <a:pt x="193" y="12"/>
                      </a:lnTo>
                      <a:lnTo>
                        <a:pt x="167" y="24"/>
                      </a:lnTo>
                      <a:lnTo>
                        <a:pt x="133" y="42"/>
                      </a:lnTo>
                      <a:lnTo>
                        <a:pt x="105" y="60"/>
                      </a:lnTo>
                      <a:lnTo>
                        <a:pt x="81" y="77"/>
                      </a:lnTo>
                      <a:lnTo>
                        <a:pt x="63" y="94"/>
                      </a:lnTo>
                      <a:lnTo>
                        <a:pt x="46" y="115"/>
                      </a:lnTo>
                      <a:lnTo>
                        <a:pt x="25" y="145"/>
                      </a:lnTo>
                      <a:lnTo>
                        <a:pt x="14" y="168"/>
                      </a:lnTo>
                      <a:lnTo>
                        <a:pt x="3" y="199"/>
                      </a:lnTo>
                      <a:lnTo>
                        <a:pt x="0" y="235"/>
                      </a:lnTo>
                      <a:lnTo>
                        <a:pt x="0" y="287"/>
                      </a:lnTo>
                      <a:lnTo>
                        <a:pt x="7" y="349"/>
                      </a:lnTo>
                      <a:lnTo>
                        <a:pt x="19" y="406"/>
                      </a:lnTo>
                      <a:lnTo>
                        <a:pt x="39" y="475"/>
                      </a:lnTo>
                      <a:lnTo>
                        <a:pt x="61" y="533"/>
                      </a:lnTo>
                      <a:lnTo>
                        <a:pt x="79" y="572"/>
                      </a:lnTo>
                      <a:lnTo>
                        <a:pt x="106" y="613"/>
                      </a:lnTo>
                      <a:lnTo>
                        <a:pt x="127" y="641"/>
                      </a:lnTo>
                      <a:lnTo>
                        <a:pt x="150" y="673"/>
                      </a:lnTo>
                      <a:lnTo>
                        <a:pt x="176" y="706"/>
                      </a:lnTo>
                      <a:lnTo>
                        <a:pt x="201" y="725"/>
                      </a:lnTo>
                      <a:lnTo>
                        <a:pt x="685" y="689"/>
                      </a:lnTo>
                      <a:lnTo>
                        <a:pt x="705" y="733"/>
                      </a:lnTo>
                      <a:lnTo>
                        <a:pt x="705" y="1059"/>
                      </a:lnTo>
                      <a:lnTo>
                        <a:pt x="702" y="1090"/>
                      </a:lnTo>
                      <a:lnTo>
                        <a:pt x="697" y="1109"/>
                      </a:lnTo>
                      <a:lnTo>
                        <a:pt x="688" y="1130"/>
                      </a:lnTo>
                      <a:lnTo>
                        <a:pt x="675" y="1145"/>
                      </a:lnTo>
                      <a:lnTo>
                        <a:pt x="660" y="1159"/>
                      </a:lnTo>
                      <a:lnTo>
                        <a:pt x="643" y="1169"/>
                      </a:lnTo>
                      <a:lnTo>
                        <a:pt x="627" y="1173"/>
                      </a:lnTo>
                      <a:lnTo>
                        <a:pt x="607" y="1176"/>
                      </a:lnTo>
                      <a:lnTo>
                        <a:pt x="82" y="1175"/>
                      </a:lnTo>
                      <a:lnTo>
                        <a:pt x="81" y="1235"/>
                      </a:lnTo>
                      <a:lnTo>
                        <a:pt x="622" y="1233"/>
                      </a:lnTo>
                      <a:lnTo>
                        <a:pt x="650" y="1232"/>
                      </a:lnTo>
                      <a:lnTo>
                        <a:pt x="669" y="1229"/>
                      </a:lnTo>
                      <a:lnTo>
                        <a:pt x="689" y="1224"/>
                      </a:lnTo>
                      <a:lnTo>
                        <a:pt x="706" y="1216"/>
                      </a:lnTo>
                      <a:lnTo>
                        <a:pt x="723" y="1202"/>
                      </a:lnTo>
                      <a:lnTo>
                        <a:pt x="741" y="1179"/>
                      </a:lnTo>
                      <a:lnTo>
                        <a:pt x="753" y="1159"/>
                      </a:lnTo>
                      <a:lnTo>
                        <a:pt x="763" y="1137"/>
                      </a:lnTo>
                      <a:lnTo>
                        <a:pt x="770" y="1112"/>
                      </a:lnTo>
                      <a:lnTo>
                        <a:pt x="775" y="1084"/>
                      </a:lnTo>
                      <a:lnTo>
                        <a:pt x="777" y="1052"/>
                      </a:lnTo>
                      <a:lnTo>
                        <a:pt x="778" y="58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127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" name="Freeform 110"/>
                <p:cNvSpPr>
                  <a:spLocks/>
                </p:cNvSpPr>
                <p:nvPr/>
              </p:nvSpPr>
              <p:spPr bwMode="auto">
                <a:xfrm rot="2255276" flipH="1">
                  <a:off x="4203" y="2714"/>
                  <a:ext cx="324" cy="631"/>
                </a:xfrm>
                <a:custGeom>
                  <a:avLst/>
                  <a:gdLst>
                    <a:gd name="T0" fmla="*/ 167 w 550"/>
                    <a:gd name="T1" fmla="*/ 101 h 846"/>
                    <a:gd name="T2" fmla="*/ 147 w 550"/>
                    <a:gd name="T3" fmla="*/ 62 h 846"/>
                    <a:gd name="T4" fmla="*/ 120 w 550"/>
                    <a:gd name="T5" fmla="*/ 5 h 846"/>
                    <a:gd name="T6" fmla="*/ 98 w 550"/>
                    <a:gd name="T7" fmla="*/ 0 h 846"/>
                    <a:gd name="T8" fmla="*/ 82 w 550"/>
                    <a:gd name="T9" fmla="*/ 5 h 846"/>
                    <a:gd name="T10" fmla="*/ 78 w 550"/>
                    <a:gd name="T11" fmla="*/ 30 h 846"/>
                    <a:gd name="T12" fmla="*/ 88 w 550"/>
                    <a:gd name="T13" fmla="*/ 67 h 846"/>
                    <a:gd name="T14" fmla="*/ 122 w 550"/>
                    <a:gd name="T15" fmla="*/ 112 h 846"/>
                    <a:gd name="T16" fmla="*/ 151 w 550"/>
                    <a:gd name="T17" fmla="*/ 157 h 846"/>
                    <a:gd name="T18" fmla="*/ 163 w 550"/>
                    <a:gd name="T19" fmla="*/ 180 h 846"/>
                    <a:gd name="T20" fmla="*/ 163 w 550"/>
                    <a:gd name="T21" fmla="*/ 192 h 846"/>
                    <a:gd name="T22" fmla="*/ 154 w 550"/>
                    <a:gd name="T23" fmla="*/ 220 h 846"/>
                    <a:gd name="T24" fmla="*/ 132 w 550"/>
                    <a:gd name="T25" fmla="*/ 251 h 846"/>
                    <a:gd name="T26" fmla="*/ 104 w 550"/>
                    <a:gd name="T27" fmla="*/ 271 h 846"/>
                    <a:gd name="T28" fmla="*/ 73 w 550"/>
                    <a:gd name="T29" fmla="*/ 281 h 846"/>
                    <a:gd name="T30" fmla="*/ 44 w 550"/>
                    <a:gd name="T31" fmla="*/ 290 h 846"/>
                    <a:gd name="T32" fmla="*/ 26 w 550"/>
                    <a:gd name="T33" fmla="*/ 295 h 846"/>
                    <a:gd name="T34" fmla="*/ 9 w 550"/>
                    <a:gd name="T35" fmla="*/ 292 h 846"/>
                    <a:gd name="T36" fmla="*/ 0 w 550"/>
                    <a:gd name="T37" fmla="*/ 301 h 846"/>
                    <a:gd name="T38" fmla="*/ 0 w 550"/>
                    <a:gd name="T39" fmla="*/ 321 h 846"/>
                    <a:gd name="T40" fmla="*/ 6 w 550"/>
                    <a:gd name="T41" fmla="*/ 330 h 846"/>
                    <a:gd name="T42" fmla="*/ 44 w 550"/>
                    <a:gd name="T43" fmla="*/ 349 h 846"/>
                    <a:gd name="T44" fmla="*/ 75 w 550"/>
                    <a:gd name="T45" fmla="*/ 380 h 846"/>
                    <a:gd name="T46" fmla="*/ 101 w 550"/>
                    <a:gd name="T47" fmla="*/ 426 h 846"/>
                    <a:gd name="T48" fmla="*/ 110 w 550"/>
                    <a:gd name="T49" fmla="*/ 451 h 846"/>
                    <a:gd name="T50" fmla="*/ 113 w 550"/>
                    <a:gd name="T51" fmla="*/ 470 h 846"/>
                    <a:gd name="T52" fmla="*/ 125 w 550"/>
                    <a:gd name="T53" fmla="*/ 471 h 846"/>
                    <a:gd name="T54" fmla="*/ 145 w 550"/>
                    <a:gd name="T55" fmla="*/ 461 h 846"/>
                    <a:gd name="T56" fmla="*/ 144 w 550"/>
                    <a:gd name="T57" fmla="*/ 436 h 846"/>
                    <a:gd name="T58" fmla="*/ 123 w 550"/>
                    <a:gd name="T59" fmla="*/ 400 h 846"/>
                    <a:gd name="T60" fmla="*/ 97 w 550"/>
                    <a:gd name="T61" fmla="*/ 366 h 846"/>
                    <a:gd name="T62" fmla="*/ 75 w 550"/>
                    <a:gd name="T63" fmla="*/ 346 h 846"/>
                    <a:gd name="T64" fmla="*/ 51 w 550"/>
                    <a:gd name="T65" fmla="*/ 331 h 846"/>
                    <a:gd name="T66" fmla="*/ 34 w 550"/>
                    <a:gd name="T67" fmla="*/ 321 h 846"/>
                    <a:gd name="T68" fmla="*/ 35 w 550"/>
                    <a:gd name="T69" fmla="*/ 316 h 846"/>
                    <a:gd name="T70" fmla="*/ 70 w 550"/>
                    <a:gd name="T71" fmla="*/ 310 h 846"/>
                    <a:gd name="T72" fmla="*/ 104 w 550"/>
                    <a:gd name="T73" fmla="*/ 300 h 846"/>
                    <a:gd name="T74" fmla="*/ 135 w 550"/>
                    <a:gd name="T75" fmla="*/ 285 h 846"/>
                    <a:gd name="T76" fmla="*/ 154 w 550"/>
                    <a:gd name="T77" fmla="*/ 271 h 846"/>
                    <a:gd name="T78" fmla="*/ 175 w 550"/>
                    <a:gd name="T79" fmla="*/ 239 h 846"/>
                    <a:gd name="T80" fmla="*/ 186 w 550"/>
                    <a:gd name="T81" fmla="*/ 204 h 846"/>
                    <a:gd name="T82" fmla="*/ 191 w 550"/>
                    <a:gd name="T83" fmla="*/ 172 h 846"/>
                    <a:gd name="T84" fmla="*/ 187 w 550"/>
                    <a:gd name="T85" fmla="*/ 145 h 846"/>
                    <a:gd name="T86" fmla="*/ 176 w 550"/>
                    <a:gd name="T87" fmla="*/ 125 h 846"/>
                    <a:gd name="T88" fmla="*/ 167 w 550"/>
                    <a:gd name="T89" fmla="*/ 101 h 84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550"/>
                    <a:gd name="T136" fmla="*/ 0 h 846"/>
                    <a:gd name="T137" fmla="*/ 550 w 550"/>
                    <a:gd name="T138" fmla="*/ 846 h 84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550" h="846">
                      <a:moveTo>
                        <a:pt x="480" y="183"/>
                      </a:moveTo>
                      <a:lnTo>
                        <a:pt x="423" y="111"/>
                      </a:lnTo>
                      <a:lnTo>
                        <a:pt x="345" y="9"/>
                      </a:lnTo>
                      <a:lnTo>
                        <a:pt x="282" y="0"/>
                      </a:lnTo>
                      <a:lnTo>
                        <a:pt x="237" y="9"/>
                      </a:lnTo>
                      <a:lnTo>
                        <a:pt x="225" y="54"/>
                      </a:lnTo>
                      <a:lnTo>
                        <a:pt x="255" y="120"/>
                      </a:lnTo>
                      <a:lnTo>
                        <a:pt x="351" y="201"/>
                      </a:lnTo>
                      <a:lnTo>
                        <a:pt x="435" y="281"/>
                      </a:lnTo>
                      <a:lnTo>
                        <a:pt x="471" y="323"/>
                      </a:lnTo>
                      <a:lnTo>
                        <a:pt x="471" y="344"/>
                      </a:lnTo>
                      <a:lnTo>
                        <a:pt x="444" y="395"/>
                      </a:lnTo>
                      <a:lnTo>
                        <a:pt x="381" y="452"/>
                      </a:lnTo>
                      <a:lnTo>
                        <a:pt x="300" y="488"/>
                      </a:lnTo>
                      <a:lnTo>
                        <a:pt x="210" y="506"/>
                      </a:lnTo>
                      <a:lnTo>
                        <a:pt x="126" y="521"/>
                      </a:lnTo>
                      <a:lnTo>
                        <a:pt x="75" y="530"/>
                      </a:lnTo>
                      <a:lnTo>
                        <a:pt x="27" y="524"/>
                      </a:lnTo>
                      <a:lnTo>
                        <a:pt x="0" y="542"/>
                      </a:lnTo>
                      <a:lnTo>
                        <a:pt x="0" y="577"/>
                      </a:lnTo>
                      <a:lnTo>
                        <a:pt x="18" y="592"/>
                      </a:lnTo>
                      <a:lnTo>
                        <a:pt x="126" y="628"/>
                      </a:lnTo>
                      <a:lnTo>
                        <a:pt x="216" y="682"/>
                      </a:lnTo>
                      <a:lnTo>
                        <a:pt x="291" y="766"/>
                      </a:lnTo>
                      <a:lnTo>
                        <a:pt x="315" y="811"/>
                      </a:lnTo>
                      <a:lnTo>
                        <a:pt x="324" y="844"/>
                      </a:lnTo>
                      <a:lnTo>
                        <a:pt x="360" y="846"/>
                      </a:lnTo>
                      <a:lnTo>
                        <a:pt x="417" y="829"/>
                      </a:lnTo>
                      <a:lnTo>
                        <a:pt x="414" y="784"/>
                      </a:lnTo>
                      <a:lnTo>
                        <a:pt x="354" y="718"/>
                      </a:lnTo>
                      <a:lnTo>
                        <a:pt x="279" y="658"/>
                      </a:lnTo>
                      <a:lnTo>
                        <a:pt x="216" y="622"/>
                      </a:lnTo>
                      <a:lnTo>
                        <a:pt x="147" y="595"/>
                      </a:lnTo>
                      <a:lnTo>
                        <a:pt x="99" y="577"/>
                      </a:lnTo>
                      <a:lnTo>
                        <a:pt x="102" y="568"/>
                      </a:lnTo>
                      <a:lnTo>
                        <a:pt x="201" y="557"/>
                      </a:lnTo>
                      <a:lnTo>
                        <a:pt x="300" y="539"/>
                      </a:lnTo>
                      <a:lnTo>
                        <a:pt x="390" y="512"/>
                      </a:lnTo>
                      <a:lnTo>
                        <a:pt x="444" y="488"/>
                      </a:lnTo>
                      <a:lnTo>
                        <a:pt x="504" y="431"/>
                      </a:lnTo>
                      <a:lnTo>
                        <a:pt x="534" y="368"/>
                      </a:lnTo>
                      <a:lnTo>
                        <a:pt x="550" y="308"/>
                      </a:lnTo>
                      <a:lnTo>
                        <a:pt x="540" y="261"/>
                      </a:lnTo>
                      <a:lnTo>
                        <a:pt x="507" y="225"/>
                      </a:lnTo>
                      <a:lnTo>
                        <a:pt x="480" y="1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" name="Freeform 111"/>
                <p:cNvSpPr>
                  <a:spLocks/>
                </p:cNvSpPr>
                <p:nvPr/>
              </p:nvSpPr>
              <p:spPr bwMode="auto">
                <a:xfrm rot="2255276" flipH="1">
                  <a:off x="4169" y="2751"/>
                  <a:ext cx="233" cy="448"/>
                </a:xfrm>
                <a:custGeom>
                  <a:avLst/>
                  <a:gdLst>
                    <a:gd name="T0" fmla="*/ 86 w 550"/>
                    <a:gd name="T1" fmla="*/ 51 h 846"/>
                    <a:gd name="T2" fmla="*/ 76 w 550"/>
                    <a:gd name="T3" fmla="*/ 31 h 846"/>
                    <a:gd name="T4" fmla="*/ 62 w 550"/>
                    <a:gd name="T5" fmla="*/ 3 h 846"/>
                    <a:gd name="T6" fmla="*/ 50 w 550"/>
                    <a:gd name="T7" fmla="*/ 0 h 846"/>
                    <a:gd name="T8" fmla="*/ 42 w 550"/>
                    <a:gd name="T9" fmla="*/ 3 h 846"/>
                    <a:gd name="T10" fmla="*/ 40 w 550"/>
                    <a:gd name="T11" fmla="*/ 15 h 846"/>
                    <a:gd name="T12" fmla="*/ 46 w 550"/>
                    <a:gd name="T13" fmla="*/ 34 h 846"/>
                    <a:gd name="T14" fmla="*/ 63 w 550"/>
                    <a:gd name="T15" fmla="*/ 56 h 846"/>
                    <a:gd name="T16" fmla="*/ 78 w 550"/>
                    <a:gd name="T17" fmla="*/ 79 h 846"/>
                    <a:gd name="T18" fmla="*/ 85 w 550"/>
                    <a:gd name="T19" fmla="*/ 91 h 846"/>
                    <a:gd name="T20" fmla="*/ 85 w 550"/>
                    <a:gd name="T21" fmla="*/ 96 h 846"/>
                    <a:gd name="T22" fmla="*/ 80 w 550"/>
                    <a:gd name="T23" fmla="*/ 111 h 846"/>
                    <a:gd name="T24" fmla="*/ 68 w 550"/>
                    <a:gd name="T25" fmla="*/ 127 h 846"/>
                    <a:gd name="T26" fmla="*/ 54 w 550"/>
                    <a:gd name="T27" fmla="*/ 137 h 846"/>
                    <a:gd name="T28" fmla="*/ 38 w 550"/>
                    <a:gd name="T29" fmla="*/ 142 h 846"/>
                    <a:gd name="T30" fmla="*/ 22 w 550"/>
                    <a:gd name="T31" fmla="*/ 146 h 846"/>
                    <a:gd name="T32" fmla="*/ 14 w 550"/>
                    <a:gd name="T33" fmla="*/ 149 h 846"/>
                    <a:gd name="T34" fmla="*/ 5 w 550"/>
                    <a:gd name="T35" fmla="*/ 147 h 846"/>
                    <a:gd name="T36" fmla="*/ 0 w 550"/>
                    <a:gd name="T37" fmla="*/ 152 h 846"/>
                    <a:gd name="T38" fmla="*/ 0 w 550"/>
                    <a:gd name="T39" fmla="*/ 162 h 846"/>
                    <a:gd name="T40" fmla="*/ 3 w 550"/>
                    <a:gd name="T41" fmla="*/ 166 h 846"/>
                    <a:gd name="T42" fmla="*/ 22 w 550"/>
                    <a:gd name="T43" fmla="*/ 176 h 846"/>
                    <a:gd name="T44" fmla="*/ 39 w 550"/>
                    <a:gd name="T45" fmla="*/ 191 h 846"/>
                    <a:gd name="T46" fmla="*/ 52 w 550"/>
                    <a:gd name="T47" fmla="*/ 215 h 846"/>
                    <a:gd name="T48" fmla="*/ 56 w 550"/>
                    <a:gd name="T49" fmla="*/ 227 h 846"/>
                    <a:gd name="T50" fmla="*/ 58 w 550"/>
                    <a:gd name="T51" fmla="*/ 237 h 846"/>
                    <a:gd name="T52" fmla="*/ 65 w 550"/>
                    <a:gd name="T53" fmla="*/ 237 h 846"/>
                    <a:gd name="T54" fmla="*/ 75 w 550"/>
                    <a:gd name="T55" fmla="*/ 232 h 846"/>
                    <a:gd name="T56" fmla="*/ 74 w 550"/>
                    <a:gd name="T57" fmla="*/ 220 h 846"/>
                    <a:gd name="T58" fmla="*/ 64 w 550"/>
                    <a:gd name="T59" fmla="*/ 201 h 846"/>
                    <a:gd name="T60" fmla="*/ 50 w 550"/>
                    <a:gd name="T61" fmla="*/ 184 h 846"/>
                    <a:gd name="T62" fmla="*/ 39 w 550"/>
                    <a:gd name="T63" fmla="*/ 174 h 846"/>
                    <a:gd name="T64" fmla="*/ 26 w 550"/>
                    <a:gd name="T65" fmla="*/ 167 h 846"/>
                    <a:gd name="T66" fmla="*/ 18 w 550"/>
                    <a:gd name="T67" fmla="*/ 162 h 846"/>
                    <a:gd name="T68" fmla="*/ 18 w 550"/>
                    <a:gd name="T69" fmla="*/ 159 h 846"/>
                    <a:gd name="T70" fmla="*/ 36 w 550"/>
                    <a:gd name="T71" fmla="*/ 156 h 846"/>
                    <a:gd name="T72" fmla="*/ 54 w 550"/>
                    <a:gd name="T73" fmla="*/ 151 h 846"/>
                    <a:gd name="T74" fmla="*/ 70 w 550"/>
                    <a:gd name="T75" fmla="*/ 144 h 846"/>
                    <a:gd name="T76" fmla="*/ 80 w 550"/>
                    <a:gd name="T77" fmla="*/ 137 h 846"/>
                    <a:gd name="T78" fmla="*/ 91 w 550"/>
                    <a:gd name="T79" fmla="*/ 121 h 846"/>
                    <a:gd name="T80" fmla="*/ 96 w 550"/>
                    <a:gd name="T81" fmla="*/ 103 h 846"/>
                    <a:gd name="T82" fmla="*/ 99 w 550"/>
                    <a:gd name="T83" fmla="*/ 86 h 846"/>
                    <a:gd name="T84" fmla="*/ 97 w 550"/>
                    <a:gd name="T85" fmla="*/ 73 h 846"/>
                    <a:gd name="T86" fmla="*/ 91 w 550"/>
                    <a:gd name="T87" fmla="*/ 63 h 846"/>
                    <a:gd name="T88" fmla="*/ 86 w 550"/>
                    <a:gd name="T89" fmla="*/ 51 h 84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550"/>
                    <a:gd name="T136" fmla="*/ 0 h 846"/>
                    <a:gd name="T137" fmla="*/ 550 w 550"/>
                    <a:gd name="T138" fmla="*/ 846 h 84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550" h="846">
                      <a:moveTo>
                        <a:pt x="480" y="183"/>
                      </a:moveTo>
                      <a:lnTo>
                        <a:pt x="423" y="111"/>
                      </a:lnTo>
                      <a:lnTo>
                        <a:pt x="345" y="9"/>
                      </a:lnTo>
                      <a:lnTo>
                        <a:pt x="282" y="0"/>
                      </a:lnTo>
                      <a:lnTo>
                        <a:pt x="237" y="9"/>
                      </a:lnTo>
                      <a:lnTo>
                        <a:pt x="225" y="54"/>
                      </a:lnTo>
                      <a:lnTo>
                        <a:pt x="255" y="120"/>
                      </a:lnTo>
                      <a:lnTo>
                        <a:pt x="351" y="201"/>
                      </a:lnTo>
                      <a:lnTo>
                        <a:pt x="435" y="281"/>
                      </a:lnTo>
                      <a:lnTo>
                        <a:pt x="471" y="323"/>
                      </a:lnTo>
                      <a:lnTo>
                        <a:pt x="471" y="344"/>
                      </a:lnTo>
                      <a:lnTo>
                        <a:pt x="444" y="395"/>
                      </a:lnTo>
                      <a:lnTo>
                        <a:pt x="381" y="452"/>
                      </a:lnTo>
                      <a:lnTo>
                        <a:pt x="300" y="488"/>
                      </a:lnTo>
                      <a:lnTo>
                        <a:pt x="210" y="506"/>
                      </a:lnTo>
                      <a:lnTo>
                        <a:pt x="126" y="521"/>
                      </a:lnTo>
                      <a:lnTo>
                        <a:pt x="75" y="530"/>
                      </a:lnTo>
                      <a:lnTo>
                        <a:pt x="27" y="524"/>
                      </a:lnTo>
                      <a:lnTo>
                        <a:pt x="0" y="542"/>
                      </a:lnTo>
                      <a:lnTo>
                        <a:pt x="0" y="577"/>
                      </a:lnTo>
                      <a:lnTo>
                        <a:pt x="18" y="592"/>
                      </a:lnTo>
                      <a:lnTo>
                        <a:pt x="126" y="628"/>
                      </a:lnTo>
                      <a:lnTo>
                        <a:pt x="216" y="682"/>
                      </a:lnTo>
                      <a:lnTo>
                        <a:pt x="291" y="766"/>
                      </a:lnTo>
                      <a:lnTo>
                        <a:pt x="315" y="811"/>
                      </a:lnTo>
                      <a:lnTo>
                        <a:pt x="324" y="844"/>
                      </a:lnTo>
                      <a:lnTo>
                        <a:pt x="360" y="846"/>
                      </a:lnTo>
                      <a:lnTo>
                        <a:pt x="417" y="829"/>
                      </a:lnTo>
                      <a:lnTo>
                        <a:pt x="414" y="784"/>
                      </a:lnTo>
                      <a:lnTo>
                        <a:pt x="354" y="718"/>
                      </a:lnTo>
                      <a:lnTo>
                        <a:pt x="279" y="658"/>
                      </a:lnTo>
                      <a:lnTo>
                        <a:pt x="216" y="622"/>
                      </a:lnTo>
                      <a:lnTo>
                        <a:pt x="147" y="595"/>
                      </a:lnTo>
                      <a:lnTo>
                        <a:pt x="99" y="577"/>
                      </a:lnTo>
                      <a:lnTo>
                        <a:pt x="102" y="568"/>
                      </a:lnTo>
                      <a:lnTo>
                        <a:pt x="201" y="557"/>
                      </a:lnTo>
                      <a:lnTo>
                        <a:pt x="300" y="539"/>
                      </a:lnTo>
                      <a:lnTo>
                        <a:pt x="390" y="512"/>
                      </a:lnTo>
                      <a:lnTo>
                        <a:pt x="444" y="488"/>
                      </a:lnTo>
                      <a:lnTo>
                        <a:pt x="504" y="431"/>
                      </a:lnTo>
                      <a:lnTo>
                        <a:pt x="534" y="368"/>
                      </a:lnTo>
                      <a:lnTo>
                        <a:pt x="550" y="308"/>
                      </a:lnTo>
                      <a:lnTo>
                        <a:pt x="540" y="261"/>
                      </a:lnTo>
                      <a:lnTo>
                        <a:pt x="507" y="225"/>
                      </a:lnTo>
                      <a:lnTo>
                        <a:pt x="480" y="1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" name="Freeform 112"/>
                <p:cNvSpPr>
                  <a:spLocks/>
                </p:cNvSpPr>
                <p:nvPr/>
              </p:nvSpPr>
              <p:spPr bwMode="auto">
                <a:xfrm flipH="1">
                  <a:off x="4319" y="2353"/>
                  <a:ext cx="349" cy="551"/>
                </a:xfrm>
                <a:custGeom>
                  <a:avLst/>
                  <a:gdLst>
                    <a:gd name="T0" fmla="*/ 97 w 591"/>
                    <a:gd name="T1" fmla="*/ 19 h 739"/>
                    <a:gd name="T2" fmla="*/ 47 w 591"/>
                    <a:gd name="T3" fmla="*/ 92 h 739"/>
                    <a:gd name="T4" fmla="*/ 33 w 591"/>
                    <a:gd name="T5" fmla="*/ 113 h 739"/>
                    <a:gd name="T6" fmla="*/ 15 w 591"/>
                    <a:gd name="T7" fmla="*/ 157 h 739"/>
                    <a:gd name="T8" fmla="*/ 6 w 591"/>
                    <a:gd name="T9" fmla="*/ 208 h 739"/>
                    <a:gd name="T10" fmla="*/ 28 w 591"/>
                    <a:gd name="T11" fmla="*/ 360 h 739"/>
                    <a:gd name="T12" fmla="*/ 65 w 591"/>
                    <a:gd name="T13" fmla="*/ 397 h 739"/>
                    <a:gd name="T14" fmla="*/ 92 w 591"/>
                    <a:gd name="T15" fmla="*/ 411 h 739"/>
                    <a:gd name="T16" fmla="*/ 201 w 591"/>
                    <a:gd name="T17" fmla="*/ 353 h 739"/>
                    <a:gd name="T18" fmla="*/ 206 w 591"/>
                    <a:gd name="T19" fmla="*/ 331 h 739"/>
                    <a:gd name="T20" fmla="*/ 129 w 591"/>
                    <a:gd name="T21" fmla="*/ 237 h 739"/>
                    <a:gd name="T22" fmla="*/ 120 w 591"/>
                    <a:gd name="T23" fmla="*/ 135 h 739"/>
                    <a:gd name="T24" fmla="*/ 138 w 591"/>
                    <a:gd name="T25" fmla="*/ 92 h 739"/>
                    <a:gd name="T26" fmla="*/ 147 w 591"/>
                    <a:gd name="T27" fmla="*/ 48 h 739"/>
                    <a:gd name="T28" fmla="*/ 88 w 591"/>
                    <a:gd name="T29" fmla="*/ 27 h 739"/>
                    <a:gd name="T30" fmla="*/ 97 w 591"/>
                    <a:gd name="T31" fmla="*/ 19 h 73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91"/>
                    <a:gd name="T49" fmla="*/ 0 h 739"/>
                    <a:gd name="T50" fmla="*/ 591 w 591"/>
                    <a:gd name="T51" fmla="*/ 739 h 73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91" h="739">
                      <a:moveTo>
                        <a:pt x="278" y="35"/>
                      </a:moveTo>
                      <a:cubicBezTo>
                        <a:pt x="190" y="101"/>
                        <a:pt x="245" y="56"/>
                        <a:pt x="135" y="165"/>
                      </a:cubicBezTo>
                      <a:cubicBezTo>
                        <a:pt x="122" y="178"/>
                        <a:pt x="95" y="204"/>
                        <a:pt x="95" y="204"/>
                      </a:cubicBezTo>
                      <a:cubicBezTo>
                        <a:pt x="54" y="328"/>
                        <a:pt x="122" y="142"/>
                        <a:pt x="43" y="282"/>
                      </a:cubicBezTo>
                      <a:cubicBezTo>
                        <a:pt x="27" y="310"/>
                        <a:pt x="27" y="344"/>
                        <a:pt x="17" y="374"/>
                      </a:cubicBezTo>
                      <a:cubicBezTo>
                        <a:pt x="29" y="562"/>
                        <a:pt x="0" y="548"/>
                        <a:pt x="82" y="648"/>
                      </a:cubicBezTo>
                      <a:cubicBezTo>
                        <a:pt x="105" y="676"/>
                        <a:pt x="155" y="699"/>
                        <a:pt x="187" y="713"/>
                      </a:cubicBezTo>
                      <a:cubicBezTo>
                        <a:pt x="212" y="724"/>
                        <a:pt x="265" y="739"/>
                        <a:pt x="265" y="739"/>
                      </a:cubicBezTo>
                      <a:cubicBezTo>
                        <a:pt x="422" y="728"/>
                        <a:pt x="474" y="739"/>
                        <a:pt x="578" y="635"/>
                      </a:cubicBezTo>
                      <a:cubicBezTo>
                        <a:pt x="582" y="622"/>
                        <a:pt x="591" y="609"/>
                        <a:pt x="591" y="595"/>
                      </a:cubicBezTo>
                      <a:cubicBezTo>
                        <a:pt x="591" y="404"/>
                        <a:pt x="547" y="440"/>
                        <a:pt x="369" y="426"/>
                      </a:cubicBezTo>
                      <a:cubicBezTo>
                        <a:pt x="327" y="364"/>
                        <a:pt x="314" y="325"/>
                        <a:pt x="343" y="243"/>
                      </a:cubicBezTo>
                      <a:cubicBezTo>
                        <a:pt x="353" y="214"/>
                        <a:pt x="385" y="195"/>
                        <a:pt x="395" y="165"/>
                      </a:cubicBezTo>
                      <a:cubicBezTo>
                        <a:pt x="404" y="139"/>
                        <a:pt x="422" y="87"/>
                        <a:pt x="422" y="87"/>
                      </a:cubicBezTo>
                      <a:cubicBezTo>
                        <a:pt x="290" y="0"/>
                        <a:pt x="401" y="48"/>
                        <a:pt x="252" y="48"/>
                      </a:cubicBezTo>
                      <a:cubicBezTo>
                        <a:pt x="242" y="48"/>
                        <a:pt x="269" y="39"/>
                        <a:pt x="278" y="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4" name="Freeform 113"/>
              <p:cNvSpPr>
                <a:spLocks/>
              </p:cNvSpPr>
              <p:nvPr/>
            </p:nvSpPr>
            <p:spPr bwMode="auto">
              <a:xfrm>
                <a:off x="3389" y="1953"/>
                <a:ext cx="609" cy="451"/>
              </a:xfrm>
              <a:custGeom>
                <a:avLst/>
                <a:gdLst>
                  <a:gd name="T0" fmla="*/ 72 w 1037"/>
                  <a:gd name="T1" fmla="*/ 282 h 581"/>
                  <a:gd name="T2" fmla="*/ 125 w 1037"/>
                  <a:gd name="T3" fmla="*/ 279 h 581"/>
                  <a:gd name="T4" fmla="*/ 171 w 1037"/>
                  <a:gd name="T5" fmla="*/ 268 h 581"/>
                  <a:gd name="T6" fmla="*/ 201 w 1037"/>
                  <a:gd name="T7" fmla="*/ 255 h 581"/>
                  <a:gd name="T8" fmla="*/ 243 w 1037"/>
                  <a:gd name="T9" fmla="*/ 213 h 581"/>
                  <a:gd name="T10" fmla="*/ 273 w 1037"/>
                  <a:gd name="T11" fmla="*/ 174 h 581"/>
                  <a:gd name="T12" fmla="*/ 312 w 1037"/>
                  <a:gd name="T13" fmla="*/ 125 h 581"/>
                  <a:gd name="T14" fmla="*/ 331 w 1037"/>
                  <a:gd name="T15" fmla="*/ 94 h 581"/>
                  <a:gd name="T16" fmla="*/ 345 w 1037"/>
                  <a:gd name="T17" fmla="*/ 72 h 581"/>
                  <a:gd name="T18" fmla="*/ 358 w 1037"/>
                  <a:gd name="T19" fmla="*/ 49 h 581"/>
                  <a:gd name="T20" fmla="*/ 358 w 1037"/>
                  <a:gd name="T21" fmla="*/ 23 h 581"/>
                  <a:gd name="T22" fmla="*/ 344 w 1037"/>
                  <a:gd name="T23" fmla="*/ 0 h 581"/>
                  <a:gd name="T24" fmla="*/ 335 w 1037"/>
                  <a:gd name="T25" fmla="*/ 5 h 581"/>
                  <a:gd name="T26" fmla="*/ 311 w 1037"/>
                  <a:gd name="T27" fmla="*/ 54 h 581"/>
                  <a:gd name="T28" fmla="*/ 285 w 1037"/>
                  <a:gd name="T29" fmla="*/ 110 h 581"/>
                  <a:gd name="T30" fmla="*/ 260 w 1037"/>
                  <a:gd name="T31" fmla="*/ 163 h 581"/>
                  <a:gd name="T32" fmla="*/ 221 w 1037"/>
                  <a:gd name="T33" fmla="*/ 206 h 581"/>
                  <a:gd name="T34" fmla="*/ 189 w 1037"/>
                  <a:gd name="T35" fmla="*/ 235 h 581"/>
                  <a:gd name="T36" fmla="*/ 153 w 1037"/>
                  <a:gd name="T37" fmla="*/ 249 h 581"/>
                  <a:gd name="T38" fmla="*/ 104 w 1037"/>
                  <a:gd name="T39" fmla="*/ 252 h 581"/>
                  <a:gd name="T40" fmla="*/ 75 w 1037"/>
                  <a:gd name="T41" fmla="*/ 252 h 581"/>
                  <a:gd name="T42" fmla="*/ 50 w 1037"/>
                  <a:gd name="T43" fmla="*/ 219 h 581"/>
                  <a:gd name="T44" fmla="*/ 43 w 1037"/>
                  <a:gd name="T45" fmla="*/ 197 h 581"/>
                  <a:gd name="T46" fmla="*/ 32 w 1037"/>
                  <a:gd name="T47" fmla="*/ 197 h 581"/>
                  <a:gd name="T48" fmla="*/ 40 w 1037"/>
                  <a:gd name="T49" fmla="*/ 224 h 581"/>
                  <a:gd name="T50" fmla="*/ 52 w 1037"/>
                  <a:gd name="T51" fmla="*/ 249 h 581"/>
                  <a:gd name="T52" fmla="*/ 23 w 1037"/>
                  <a:gd name="T53" fmla="*/ 238 h 581"/>
                  <a:gd name="T54" fmla="*/ 1 w 1037"/>
                  <a:gd name="T55" fmla="*/ 233 h 581"/>
                  <a:gd name="T56" fmla="*/ 1 w 1037"/>
                  <a:gd name="T57" fmla="*/ 244 h 581"/>
                  <a:gd name="T58" fmla="*/ 21 w 1037"/>
                  <a:gd name="T59" fmla="*/ 252 h 581"/>
                  <a:gd name="T60" fmla="*/ 33 w 1037"/>
                  <a:gd name="T61" fmla="*/ 265 h 581"/>
                  <a:gd name="T62" fmla="*/ 45 w 1037"/>
                  <a:gd name="T63" fmla="*/ 268 h 581"/>
                  <a:gd name="T64" fmla="*/ 27 w 1037"/>
                  <a:gd name="T65" fmla="*/ 279 h 581"/>
                  <a:gd name="T66" fmla="*/ 0 w 1037"/>
                  <a:gd name="T67" fmla="*/ 290 h 581"/>
                  <a:gd name="T68" fmla="*/ 1 w 1037"/>
                  <a:gd name="T69" fmla="*/ 300 h 581"/>
                  <a:gd name="T70" fmla="*/ 9 w 1037"/>
                  <a:gd name="T71" fmla="*/ 304 h 581"/>
                  <a:gd name="T72" fmla="*/ 35 w 1037"/>
                  <a:gd name="T73" fmla="*/ 290 h 581"/>
                  <a:gd name="T74" fmla="*/ 52 w 1037"/>
                  <a:gd name="T75" fmla="*/ 287 h 581"/>
                  <a:gd name="T76" fmla="*/ 42 w 1037"/>
                  <a:gd name="T77" fmla="*/ 304 h 581"/>
                  <a:gd name="T78" fmla="*/ 27 w 1037"/>
                  <a:gd name="T79" fmla="*/ 331 h 581"/>
                  <a:gd name="T80" fmla="*/ 21 w 1037"/>
                  <a:gd name="T81" fmla="*/ 338 h 581"/>
                  <a:gd name="T82" fmla="*/ 26 w 1037"/>
                  <a:gd name="T83" fmla="*/ 350 h 581"/>
                  <a:gd name="T84" fmla="*/ 39 w 1037"/>
                  <a:gd name="T85" fmla="*/ 337 h 581"/>
                  <a:gd name="T86" fmla="*/ 56 w 1037"/>
                  <a:gd name="T87" fmla="*/ 310 h 581"/>
                  <a:gd name="T88" fmla="*/ 72 w 1037"/>
                  <a:gd name="T89" fmla="*/ 282 h 58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037"/>
                  <a:gd name="T136" fmla="*/ 0 h 581"/>
                  <a:gd name="T137" fmla="*/ 1037 w 1037"/>
                  <a:gd name="T138" fmla="*/ 581 h 58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037" h="581">
                    <a:moveTo>
                      <a:pt x="210" y="468"/>
                    </a:moveTo>
                    <a:lnTo>
                      <a:pt x="361" y="462"/>
                    </a:lnTo>
                    <a:lnTo>
                      <a:pt x="498" y="444"/>
                    </a:lnTo>
                    <a:lnTo>
                      <a:pt x="583" y="423"/>
                    </a:lnTo>
                    <a:lnTo>
                      <a:pt x="705" y="354"/>
                    </a:lnTo>
                    <a:lnTo>
                      <a:pt x="792" y="288"/>
                    </a:lnTo>
                    <a:lnTo>
                      <a:pt x="906" y="207"/>
                    </a:lnTo>
                    <a:lnTo>
                      <a:pt x="959" y="156"/>
                    </a:lnTo>
                    <a:lnTo>
                      <a:pt x="1000" y="120"/>
                    </a:lnTo>
                    <a:lnTo>
                      <a:pt x="1037" y="81"/>
                    </a:lnTo>
                    <a:lnTo>
                      <a:pt x="1037" y="39"/>
                    </a:lnTo>
                    <a:lnTo>
                      <a:pt x="996" y="0"/>
                    </a:lnTo>
                    <a:lnTo>
                      <a:pt x="971" y="9"/>
                    </a:lnTo>
                    <a:lnTo>
                      <a:pt x="903" y="90"/>
                    </a:lnTo>
                    <a:lnTo>
                      <a:pt x="828" y="183"/>
                    </a:lnTo>
                    <a:lnTo>
                      <a:pt x="752" y="270"/>
                    </a:lnTo>
                    <a:lnTo>
                      <a:pt x="642" y="342"/>
                    </a:lnTo>
                    <a:lnTo>
                      <a:pt x="548" y="390"/>
                    </a:lnTo>
                    <a:lnTo>
                      <a:pt x="445" y="414"/>
                    </a:lnTo>
                    <a:lnTo>
                      <a:pt x="301" y="417"/>
                    </a:lnTo>
                    <a:lnTo>
                      <a:pt x="216" y="417"/>
                    </a:lnTo>
                    <a:lnTo>
                      <a:pt x="144" y="363"/>
                    </a:lnTo>
                    <a:lnTo>
                      <a:pt x="125" y="327"/>
                    </a:lnTo>
                    <a:lnTo>
                      <a:pt x="94" y="327"/>
                    </a:lnTo>
                    <a:lnTo>
                      <a:pt x="116" y="372"/>
                    </a:lnTo>
                    <a:lnTo>
                      <a:pt x="150" y="414"/>
                    </a:lnTo>
                    <a:lnTo>
                      <a:pt x="66" y="396"/>
                    </a:lnTo>
                    <a:lnTo>
                      <a:pt x="3" y="387"/>
                    </a:lnTo>
                    <a:lnTo>
                      <a:pt x="3" y="405"/>
                    </a:lnTo>
                    <a:lnTo>
                      <a:pt x="59" y="417"/>
                    </a:lnTo>
                    <a:lnTo>
                      <a:pt x="97" y="441"/>
                    </a:lnTo>
                    <a:lnTo>
                      <a:pt x="131" y="444"/>
                    </a:lnTo>
                    <a:lnTo>
                      <a:pt x="78" y="462"/>
                    </a:lnTo>
                    <a:lnTo>
                      <a:pt x="0" y="481"/>
                    </a:lnTo>
                    <a:lnTo>
                      <a:pt x="3" y="499"/>
                    </a:lnTo>
                    <a:lnTo>
                      <a:pt x="28" y="505"/>
                    </a:lnTo>
                    <a:lnTo>
                      <a:pt x="103" y="481"/>
                    </a:lnTo>
                    <a:lnTo>
                      <a:pt x="150" y="477"/>
                    </a:lnTo>
                    <a:lnTo>
                      <a:pt x="122" y="505"/>
                    </a:lnTo>
                    <a:lnTo>
                      <a:pt x="78" y="550"/>
                    </a:lnTo>
                    <a:lnTo>
                      <a:pt x="59" y="562"/>
                    </a:lnTo>
                    <a:lnTo>
                      <a:pt x="75" y="581"/>
                    </a:lnTo>
                    <a:lnTo>
                      <a:pt x="113" y="559"/>
                    </a:lnTo>
                    <a:lnTo>
                      <a:pt x="163" y="514"/>
                    </a:lnTo>
                    <a:lnTo>
                      <a:pt x="210" y="4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" name="Freeform 81"/>
            <p:cNvSpPr>
              <a:spLocks/>
            </p:cNvSpPr>
            <p:nvPr/>
          </p:nvSpPr>
          <p:spPr bwMode="auto">
            <a:xfrm flipV="1">
              <a:off x="1866" y="1915"/>
              <a:ext cx="257" cy="381"/>
            </a:xfrm>
            <a:custGeom>
              <a:avLst/>
              <a:gdLst>
                <a:gd name="T0" fmla="*/ 0 w 437"/>
                <a:gd name="T1" fmla="*/ 221 h 650"/>
                <a:gd name="T2" fmla="*/ 0 w 437"/>
                <a:gd name="T3" fmla="*/ 206 h 650"/>
                <a:gd name="T4" fmla="*/ 9 w 437"/>
                <a:gd name="T5" fmla="*/ 195 h 650"/>
                <a:gd name="T6" fmla="*/ 50 w 437"/>
                <a:gd name="T7" fmla="*/ 182 h 650"/>
                <a:gd name="T8" fmla="*/ 101 w 437"/>
                <a:gd name="T9" fmla="*/ 171 h 650"/>
                <a:gd name="T10" fmla="*/ 130 w 437"/>
                <a:gd name="T11" fmla="*/ 165 h 650"/>
                <a:gd name="T12" fmla="*/ 133 w 437"/>
                <a:gd name="T13" fmla="*/ 159 h 650"/>
                <a:gd name="T14" fmla="*/ 119 w 437"/>
                <a:gd name="T15" fmla="*/ 142 h 650"/>
                <a:gd name="T16" fmla="*/ 92 w 437"/>
                <a:gd name="T17" fmla="*/ 118 h 650"/>
                <a:gd name="T18" fmla="*/ 64 w 437"/>
                <a:gd name="T19" fmla="*/ 97 h 650"/>
                <a:gd name="T20" fmla="*/ 42 w 437"/>
                <a:gd name="T21" fmla="*/ 86 h 650"/>
                <a:gd name="T22" fmla="*/ 29 w 437"/>
                <a:gd name="T23" fmla="*/ 74 h 650"/>
                <a:gd name="T24" fmla="*/ 28 w 437"/>
                <a:gd name="T25" fmla="*/ 66 h 650"/>
                <a:gd name="T26" fmla="*/ 36 w 437"/>
                <a:gd name="T27" fmla="*/ 59 h 650"/>
                <a:gd name="T28" fmla="*/ 54 w 437"/>
                <a:gd name="T29" fmla="*/ 55 h 650"/>
                <a:gd name="T30" fmla="*/ 76 w 437"/>
                <a:gd name="T31" fmla="*/ 41 h 650"/>
                <a:gd name="T32" fmla="*/ 79 w 437"/>
                <a:gd name="T33" fmla="*/ 27 h 650"/>
                <a:gd name="T34" fmla="*/ 79 w 437"/>
                <a:gd name="T35" fmla="*/ 8 h 650"/>
                <a:gd name="T36" fmla="*/ 77 w 437"/>
                <a:gd name="T37" fmla="*/ 0 h 650"/>
                <a:gd name="T38" fmla="*/ 85 w 437"/>
                <a:gd name="T39" fmla="*/ 2 h 650"/>
                <a:gd name="T40" fmla="*/ 97 w 437"/>
                <a:gd name="T41" fmla="*/ 19 h 650"/>
                <a:gd name="T42" fmla="*/ 101 w 437"/>
                <a:gd name="T43" fmla="*/ 36 h 650"/>
                <a:gd name="T44" fmla="*/ 88 w 437"/>
                <a:gd name="T45" fmla="*/ 49 h 650"/>
                <a:gd name="T46" fmla="*/ 77 w 437"/>
                <a:gd name="T47" fmla="*/ 53 h 650"/>
                <a:gd name="T48" fmla="*/ 55 w 437"/>
                <a:gd name="T49" fmla="*/ 63 h 650"/>
                <a:gd name="T50" fmla="*/ 50 w 437"/>
                <a:gd name="T51" fmla="*/ 69 h 650"/>
                <a:gd name="T52" fmla="*/ 54 w 437"/>
                <a:gd name="T53" fmla="*/ 74 h 650"/>
                <a:gd name="T54" fmla="*/ 74 w 437"/>
                <a:gd name="T55" fmla="*/ 90 h 650"/>
                <a:gd name="T56" fmla="*/ 95 w 437"/>
                <a:gd name="T57" fmla="*/ 98 h 650"/>
                <a:gd name="T58" fmla="*/ 123 w 437"/>
                <a:gd name="T59" fmla="*/ 120 h 650"/>
                <a:gd name="T60" fmla="*/ 142 w 437"/>
                <a:gd name="T61" fmla="*/ 145 h 650"/>
                <a:gd name="T62" fmla="*/ 151 w 437"/>
                <a:gd name="T63" fmla="*/ 165 h 650"/>
                <a:gd name="T64" fmla="*/ 148 w 437"/>
                <a:gd name="T65" fmla="*/ 171 h 650"/>
                <a:gd name="T66" fmla="*/ 142 w 437"/>
                <a:gd name="T67" fmla="*/ 176 h 650"/>
                <a:gd name="T68" fmla="*/ 118 w 437"/>
                <a:gd name="T69" fmla="*/ 184 h 650"/>
                <a:gd name="T70" fmla="*/ 69 w 437"/>
                <a:gd name="T71" fmla="*/ 198 h 650"/>
                <a:gd name="T72" fmla="*/ 39 w 437"/>
                <a:gd name="T73" fmla="*/ 210 h 650"/>
                <a:gd name="T74" fmla="*/ 19 w 437"/>
                <a:gd name="T75" fmla="*/ 220 h 650"/>
                <a:gd name="T76" fmla="*/ 6 w 437"/>
                <a:gd name="T77" fmla="*/ 223 h 650"/>
                <a:gd name="T78" fmla="*/ 0 w 437"/>
                <a:gd name="T79" fmla="*/ 221 h 65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37"/>
                <a:gd name="T121" fmla="*/ 0 h 650"/>
                <a:gd name="T122" fmla="*/ 437 w 437"/>
                <a:gd name="T123" fmla="*/ 650 h 65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37" h="650">
                  <a:moveTo>
                    <a:pt x="0" y="644"/>
                  </a:moveTo>
                  <a:lnTo>
                    <a:pt x="0" y="601"/>
                  </a:lnTo>
                  <a:lnTo>
                    <a:pt x="27" y="568"/>
                  </a:lnTo>
                  <a:lnTo>
                    <a:pt x="145" y="530"/>
                  </a:lnTo>
                  <a:lnTo>
                    <a:pt x="292" y="498"/>
                  </a:lnTo>
                  <a:lnTo>
                    <a:pt x="376" y="479"/>
                  </a:lnTo>
                  <a:lnTo>
                    <a:pt x="386" y="462"/>
                  </a:lnTo>
                  <a:lnTo>
                    <a:pt x="346" y="414"/>
                  </a:lnTo>
                  <a:lnTo>
                    <a:pt x="267" y="343"/>
                  </a:lnTo>
                  <a:lnTo>
                    <a:pt x="186" y="283"/>
                  </a:lnTo>
                  <a:lnTo>
                    <a:pt x="121" y="250"/>
                  </a:lnTo>
                  <a:lnTo>
                    <a:pt x="85" y="217"/>
                  </a:lnTo>
                  <a:lnTo>
                    <a:pt x="82" y="193"/>
                  </a:lnTo>
                  <a:lnTo>
                    <a:pt x="103" y="171"/>
                  </a:lnTo>
                  <a:lnTo>
                    <a:pt x="154" y="160"/>
                  </a:lnTo>
                  <a:lnTo>
                    <a:pt x="219" y="119"/>
                  </a:lnTo>
                  <a:lnTo>
                    <a:pt x="228" y="79"/>
                  </a:lnTo>
                  <a:lnTo>
                    <a:pt x="228" y="22"/>
                  </a:lnTo>
                  <a:lnTo>
                    <a:pt x="222" y="0"/>
                  </a:lnTo>
                  <a:lnTo>
                    <a:pt x="246" y="5"/>
                  </a:lnTo>
                  <a:lnTo>
                    <a:pt x="280" y="54"/>
                  </a:lnTo>
                  <a:lnTo>
                    <a:pt x="292" y="106"/>
                  </a:lnTo>
                  <a:lnTo>
                    <a:pt x="255" y="144"/>
                  </a:lnTo>
                  <a:lnTo>
                    <a:pt x="222" y="155"/>
                  </a:lnTo>
                  <a:lnTo>
                    <a:pt x="158" y="185"/>
                  </a:lnTo>
                  <a:lnTo>
                    <a:pt x="145" y="201"/>
                  </a:lnTo>
                  <a:lnTo>
                    <a:pt x="154" y="217"/>
                  </a:lnTo>
                  <a:lnTo>
                    <a:pt x="213" y="262"/>
                  </a:lnTo>
                  <a:lnTo>
                    <a:pt x="274" y="286"/>
                  </a:lnTo>
                  <a:lnTo>
                    <a:pt x="355" y="348"/>
                  </a:lnTo>
                  <a:lnTo>
                    <a:pt x="410" y="422"/>
                  </a:lnTo>
                  <a:lnTo>
                    <a:pt x="437" y="479"/>
                  </a:lnTo>
                  <a:lnTo>
                    <a:pt x="428" y="498"/>
                  </a:lnTo>
                  <a:lnTo>
                    <a:pt x="410" y="511"/>
                  </a:lnTo>
                  <a:lnTo>
                    <a:pt x="340" y="536"/>
                  </a:lnTo>
                  <a:lnTo>
                    <a:pt x="201" y="577"/>
                  </a:lnTo>
                  <a:lnTo>
                    <a:pt x="112" y="612"/>
                  </a:lnTo>
                  <a:lnTo>
                    <a:pt x="55" y="642"/>
                  </a:lnTo>
                  <a:lnTo>
                    <a:pt x="18" y="650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2"/>
            <p:cNvSpPr>
              <a:spLocks/>
            </p:cNvSpPr>
            <p:nvPr/>
          </p:nvSpPr>
          <p:spPr bwMode="auto">
            <a:xfrm>
              <a:off x="1537" y="2003"/>
              <a:ext cx="456" cy="723"/>
            </a:xfrm>
            <a:custGeom>
              <a:avLst/>
              <a:gdLst>
                <a:gd name="T0" fmla="*/ 267 w 778"/>
                <a:gd name="T1" fmla="*/ 200 h 1235"/>
                <a:gd name="T2" fmla="*/ 191 w 778"/>
                <a:gd name="T3" fmla="*/ 157 h 1235"/>
                <a:gd name="T4" fmla="*/ 107 w 778"/>
                <a:gd name="T5" fmla="*/ 8 h 1235"/>
                <a:gd name="T6" fmla="*/ 104 w 778"/>
                <a:gd name="T7" fmla="*/ 6 h 1235"/>
                <a:gd name="T8" fmla="*/ 97 w 778"/>
                <a:gd name="T9" fmla="*/ 3 h 1235"/>
                <a:gd name="T10" fmla="*/ 91 w 778"/>
                <a:gd name="T11" fmla="*/ 1 h 1235"/>
                <a:gd name="T12" fmla="*/ 82 w 778"/>
                <a:gd name="T13" fmla="*/ 0 h 1235"/>
                <a:gd name="T14" fmla="*/ 74 w 778"/>
                <a:gd name="T15" fmla="*/ 1 h 1235"/>
                <a:gd name="T16" fmla="*/ 66 w 778"/>
                <a:gd name="T17" fmla="*/ 4 h 1235"/>
                <a:gd name="T18" fmla="*/ 57 w 778"/>
                <a:gd name="T19" fmla="*/ 8 h 1235"/>
                <a:gd name="T20" fmla="*/ 46 w 778"/>
                <a:gd name="T21" fmla="*/ 15 h 1235"/>
                <a:gd name="T22" fmla="*/ 36 w 778"/>
                <a:gd name="T23" fmla="*/ 20 h 1235"/>
                <a:gd name="T24" fmla="*/ 28 w 778"/>
                <a:gd name="T25" fmla="*/ 26 h 1235"/>
                <a:gd name="T26" fmla="*/ 22 w 778"/>
                <a:gd name="T27" fmla="*/ 32 h 1235"/>
                <a:gd name="T28" fmla="*/ 16 w 778"/>
                <a:gd name="T29" fmla="*/ 39 h 1235"/>
                <a:gd name="T30" fmla="*/ 9 w 778"/>
                <a:gd name="T31" fmla="*/ 50 h 1235"/>
                <a:gd name="T32" fmla="*/ 5 w 778"/>
                <a:gd name="T33" fmla="*/ 57 h 1235"/>
                <a:gd name="T34" fmla="*/ 1 w 778"/>
                <a:gd name="T35" fmla="*/ 68 h 1235"/>
                <a:gd name="T36" fmla="*/ 0 w 778"/>
                <a:gd name="T37" fmla="*/ 81 h 1235"/>
                <a:gd name="T38" fmla="*/ 0 w 778"/>
                <a:gd name="T39" fmla="*/ 98 h 1235"/>
                <a:gd name="T40" fmla="*/ 2 w 778"/>
                <a:gd name="T41" fmla="*/ 119 h 1235"/>
                <a:gd name="T42" fmla="*/ 6 w 778"/>
                <a:gd name="T43" fmla="*/ 139 h 1235"/>
                <a:gd name="T44" fmla="*/ 13 w 778"/>
                <a:gd name="T45" fmla="*/ 163 h 1235"/>
                <a:gd name="T46" fmla="*/ 21 w 778"/>
                <a:gd name="T47" fmla="*/ 183 h 1235"/>
                <a:gd name="T48" fmla="*/ 27 w 778"/>
                <a:gd name="T49" fmla="*/ 196 h 1235"/>
                <a:gd name="T50" fmla="*/ 36 w 778"/>
                <a:gd name="T51" fmla="*/ 210 h 1235"/>
                <a:gd name="T52" fmla="*/ 43 w 778"/>
                <a:gd name="T53" fmla="*/ 220 h 1235"/>
                <a:gd name="T54" fmla="*/ 52 w 778"/>
                <a:gd name="T55" fmla="*/ 231 h 1235"/>
                <a:gd name="T56" fmla="*/ 60 w 778"/>
                <a:gd name="T57" fmla="*/ 242 h 1235"/>
                <a:gd name="T58" fmla="*/ 69 w 778"/>
                <a:gd name="T59" fmla="*/ 248 h 1235"/>
                <a:gd name="T60" fmla="*/ 235 w 778"/>
                <a:gd name="T61" fmla="*/ 236 h 1235"/>
                <a:gd name="T62" fmla="*/ 242 w 778"/>
                <a:gd name="T63" fmla="*/ 251 h 1235"/>
                <a:gd name="T64" fmla="*/ 242 w 778"/>
                <a:gd name="T65" fmla="*/ 363 h 1235"/>
                <a:gd name="T66" fmla="*/ 241 w 778"/>
                <a:gd name="T67" fmla="*/ 374 h 1235"/>
                <a:gd name="T68" fmla="*/ 240 w 778"/>
                <a:gd name="T69" fmla="*/ 380 h 1235"/>
                <a:gd name="T70" fmla="*/ 236 w 778"/>
                <a:gd name="T71" fmla="*/ 388 h 1235"/>
                <a:gd name="T72" fmla="*/ 232 w 778"/>
                <a:gd name="T73" fmla="*/ 392 h 1235"/>
                <a:gd name="T74" fmla="*/ 227 w 778"/>
                <a:gd name="T75" fmla="*/ 398 h 1235"/>
                <a:gd name="T76" fmla="*/ 221 w 778"/>
                <a:gd name="T77" fmla="*/ 400 h 1235"/>
                <a:gd name="T78" fmla="*/ 215 w 778"/>
                <a:gd name="T79" fmla="*/ 402 h 1235"/>
                <a:gd name="T80" fmla="*/ 209 w 778"/>
                <a:gd name="T81" fmla="*/ 403 h 1235"/>
                <a:gd name="T82" fmla="*/ 28 w 778"/>
                <a:gd name="T83" fmla="*/ 403 h 1235"/>
                <a:gd name="T84" fmla="*/ 28 w 778"/>
                <a:gd name="T85" fmla="*/ 423 h 1235"/>
                <a:gd name="T86" fmla="*/ 214 w 778"/>
                <a:gd name="T87" fmla="*/ 423 h 1235"/>
                <a:gd name="T88" fmla="*/ 223 w 778"/>
                <a:gd name="T89" fmla="*/ 422 h 1235"/>
                <a:gd name="T90" fmla="*/ 230 w 778"/>
                <a:gd name="T91" fmla="*/ 421 h 1235"/>
                <a:gd name="T92" fmla="*/ 237 w 778"/>
                <a:gd name="T93" fmla="*/ 420 h 1235"/>
                <a:gd name="T94" fmla="*/ 243 w 778"/>
                <a:gd name="T95" fmla="*/ 417 h 1235"/>
                <a:gd name="T96" fmla="*/ 249 w 778"/>
                <a:gd name="T97" fmla="*/ 412 h 1235"/>
                <a:gd name="T98" fmla="*/ 254 w 778"/>
                <a:gd name="T99" fmla="*/ 404 h 1235"/>
                <a:gd name="T100" fmla="*/ 258 w 778"/>
                <a:gd name="T101" fmla="*/ 398 h 1235"/>
                <a:gd name="T102" fmla="*/ 262 w 778"/>
                <a:gd name="T103" fmla="*/ 390 h 1235"/>
                <a:gd name="T104" fmla="*/ 264 w 778"/>
                <a:gd name="T105" fmla="*/ 381 h 1235"/>
                <a:gd name="T106" fmla="*/ 266 w 778"/>
                <a:gd name="T107" fmla="*/ 372 h 1235"/>
                <a:gd name="T108" fmla="*/ 267 w 778"/>
                <a:gd name="T109" fmla="*/ 361 h 1235"/>
                <a:gd name="T110" fmla="*/ 267 w 778"/>
                <a:gd name="T111" fmla="*/ 200 h 12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78"/>
                <a:gd name="T169" fmla="*/ 0 h 1235"/>
                <a:gd name="T170" fmla="*/ 778 w 778"/>
                <a:gd name="T171" fmla="*/ 1235 h 123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78" h="1235">
                  <a:moveTo>
                    <a:pt x="778" y="582"/>
                  </a:moveTo>
                  <a:lnTo>
                    <a:pt x="556" y="457"/>
                  </a:lnTo>
                  <a:lnTo>
                    <a:pt x="312" y="24"/>
                  </a:lnTo>
                  <a:lnTo>
                    <a:pt x="302" y="17"/>
                  </a:lnTo>
                  <a:lnTo>
                    <a:pt x="284" y="8"/>
                  </a:lnTo>
                  <a:lnTo>
                    <a:pt x="265" y="4"/>
                  </a:lnTo>
                  <a:lnTo>
                    <a:pt x="239" y="0"/>
                  </a:lnTo>
                  <a:lnTo>
                    <a:pt x="215" y="4"/>
                  </a:lnTo>
                  <a:lnTo>
                    <a:pt x="193" y="12"/>
                  </a:lnTo>
                  <a:lnTo>
                    <a:pt x="167" y="24"/>
                  </a:lnTo>
                  <a:lnTo>
                    <a:pt x="133" y="42"/>
                  </a:lnTo>
                  <a:lnTo>
                    <a:pt x="105" y="60"/>
                  </a:lnTo>
                  <a:lnTo>
                    <a:pt x="81" y="77"/>
                  </a:lnTo>
                  <a:lnTo>
                    <a:pt x="63" y="94"/>
                  </a:lnTo>
                  <a:lnTo>
                    <a:pt x="46" y="115"/>
                  </a:lnTo>
                  <a:lnTo>
                    <a:pt x="25" y="145"/>
                  </a:lnTo>
                  <a:lnTo>
                    <a:pt x="14" y="168"/>
                  </a:lnTo>
                  <a:lnTo>
                    <a:pt x="3" y="199"/>
                  </a:lnTo>
                  <a:lnTo>
                    <a:pt x="0" y="235"/>
                  </a:lnTo>
                  <a:lnTo>
                    <a:pt x="0" y="287"/>
                  </a:lnTo>
                  <a:lnTo>
                    <a:pt x="7" y="349"/>
                  </a:lnTo>
                  <a:lnTo>
                    <a:pt x="19" y="406"/>
                  </a:lnTo>
                  <a:lnTo>
                    <a:pt x="39" y="475"/>
                  </a:lnTo>
                  <a:lnTo>
                    <a:pt x="61" y="533"/>
                  </a:lnTo>
                  <a:lnTo>
                    <a:pt x="79" y="572"/>
                  </a:lnTo>
                  <a:lnTo>
                    <a:pt x="106" y="613"/>
                  </a:lnTo>
                  <a:lnTo>
                    <a:pt x="127" y="641"/>
                  </a:lnTo>
                  <a:lnTo>
                    <a:pt x="150" y="673"/>
                  </a:lnTo>
                  <a:lnTo>
                    <a:pt x="176" y="706"/>
                  </a:lnTo>
                  <a:lnTo>
                    <a:pt x="201" y="725"/>
                  </a:lnTo>
                  <a:lnTo>
                    <a:pt x="685" y="689"/>
                  </a:lnTo>
                  <a:lnTo>
                    <a:pt x="705" y="733"/>
                  </a:lnTo>
                  <a:lnTo>
                    <a:pt x="705" y="1059"/>
                  </a:lnTo>
                  <a:lnTo>
                    <a:pt x="702" y="1090"/>
                  </a:lnTo>
                  <a:lnTo>
                    <a:pt x="697" y="1109"/>
                  </a:lnTo>
                  <a:lnTo>
                    <a:pt x="688" y="1130"/>
                  </a:lnTo>
                  <a:lnTo>
                    <a:pt x="675" y="1145"/>
                  </a:lnTo>
                  <a:lnTo>
                    <a:pt x="660" y="1159"/>
                  </a:lnTo>
                  <a:lnTo>
                    <a:pt x="643" y="1169"/>
                  </a:lnTo>
                  <a:lnTo>
                    <a:pt x="627" y="1173"/>
                  </a:lnTo>
                  <a:lnTo>
                    <a:pt x="607" y="1176"/>
                  </a:lnTo>
                  <a:lnTo>
                    <a:pt x="82" y="1175"/>
                  </a:lnTo>
                  <a:lnTo>
                    <a:pt x="81" y="1235"/>
                  </a:lnTo>
                  <a:lnTo>
                    <a:pt x="622" y="1233"/>
                  </a:lnTo>
                  <a:lnTo>
                    <a:pt x="650" y="1232"/>
                  </a:lnTo>
                  <a:lnTo>
                    <a:pt x="669" y="1229"/>
                  </a:lnTo>
                  <a:lnTo>
                    <a:pt x="689" y="1224"/>
                  </a:lnTo>
                  <a:lnTo>
                    <a:pt x="706" y="1216"/>
                  </a:lnTo>
                  <a:lnTo>
                    <a:pt x="723" y="1202"/>
                  </a:lnTo>
                  <a:lnTo>
                    <a:pt x="741" y="1179"/>
                  </a:lnTo>
                  <a:lnTo>
                    <a:pt x="753" y="1159"/>
                  </a:lnTo>
                  <a:lnTo>
                    <a:pt x="763" y="1137"/>
                  </a:lnTo>
                  <a:lnTo>
                    <a:pt x="770" y="1112"/>
                  </a:lnTo>
                  <a:lnTo>
                    <a:pt x="775" y="1084"/>
                  </a:lnTo>
                  <a:lnTo>
                    <a:pt x="777" y="1052"/>
                  </a:lnTo>
                  <a:lnTo>
                    <a:pt x="778" y="582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83"/>
            <p:cNvSpPr>
              <a:spLocks/>
            </p:cNvSpPr>
            <p:nvPr/>
          </p:nvSpPr>
          <p:spPr bwMode="auto">
            <a:xfrm rot="-3330688">
              <a:off x="1790" y="1522"/>
              <a:ext cx="236" cy="360"/>
            </a:xfrm>
            <a:custGeom>
              <a:avLst/>
              <a:gdLst>
                <a:gd name="T0" fmla="*/ 9 w 399"/>
                <a:gd name="T1" fmla="*/ 129 h 482"/>
                <a:gd name="T2" fmla="*/ 20 w 399"/>
                <a:gd name="T3" fmla="*/ 90 h 482"/>
                <a:gd name="T4" fmla="*/ 42 w 399"/>
                <a:gd name="T5" fmla="*/ 50 h 482"/>
                <a:gd name="T6" fmla="*/ 64 w 399"/>
                <a:gd name="T7" fmla="*/ 25 h 482"/>
                <a:gd name="T8" fmla="*/ 88 w 399"/>
                <a:gd name="T9" fmla="*/ 5 h 482"/>
                <a:gd name="T10" fmla="*/ 111 w 399"/>
                <a:gd name="T11" fmla="*/ 0 h 482"/>
                <a:gd name="T12" fmla="*/ 127 w 399"/>
                <a:gd name="T13" fmla="*/ 8 h 482"/>
                <a:gd name="T14" fmla="*/ 137 w 399"/>
                <a:gd name="T15" fmla="*/ 28 h 482"/>
                <a:gd name="T16" fmla="*/ 140 w 399"/>
                <a:gd name="T17" fmla="*/ 54 h 482"/>
                <a:gd name="T18" fmla="*/ 137 w 399"/>
                <a:gd name="T19" fmla="*/ 85 h 482"/>
                <a:gd name="T20" fmla="*/ 129 w 399"/>
                <a:gd name="T21" fmla="*/ 120 h 482"/>
                <a:gd name="T22" fmla="*/ 111 w 399"/>
                <a:gd name="T23" fmla="*/ 154 h 482"/>
                <a:gd name="T24" fmla="*/ 91 w 399"/>
                <a:gd name="T25" fmla="*/ 190 h 482"/>
                <a:gd name="T26" fmla="*/ 104 w 399"/>
                <a:gd name="T27" fmla="*/ 256 h 482"/>
                <a:gd name="T28" fmla="*/ 101 w 399"/>
                <a:gd name="T29" fmla="*/ 269 h 482"/>
                <a:gd name="T30" fmla="*/ 95 w 399"/>
                <a:gd name="T31" fmla="*/ 266 h 482"/>
                <a:gd name="T32" fmla="*/ 79 w 399"/>
                <a:gd name="T33" fmla="*/ 214 h 482"/>
                <a:gd name="T34" fmla="*/ 57 w 399"/>
                <a:gd name="T35" fmla="*/ 236 h 482"/>
                <a:gd name="T36" fmla="*/ 30 w 399"/>
                <a:gd name="T37" fmla="*/ 244 h 482"/>
                <a:gd name="T38" fmla="*/ 12 w 399"/>
                <a:gd name="T39" fmla="*/ 241 h 482"/>
                <a:gd name="T40" fmla="*/ 1 w 399"/>
                <a:gd name="T41" fmla="*/ 221 h 482"/>
                <a:gd name="T42" fmla="*/ 0 w 399"/>
                <a:gd name="T43" fmla="*/ 189 h 482"/>
                <a:gd name="T44" fmla="*/ 0 w 399"/>
                <a:gd name="T45" fmla="*/ 161 h 482"/>
                <a:gd name="T46" fmla="*/ 9 w 399"/>
                <a:gd name="T47" fmla="*/ 129 h 4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99"/>
                <a:gd name="T73" fmla="*/ 0 h 482"/>
                <a:gd name="T74" fmla="*/ 399 w 399"/>
                <a:gd name="T75" fmla="*/ 482 h 48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99" h="482">
                  <a:moveTo>
                    <a:pt x="27" y="231"/>
                  </a:moveTo>
                  <a:lnTo>
                    <a:pt x="57" y="162"/>
                  </a:lnTo>
                  <a:lnTo>
                    <a:pt x="120" y="90"/>
                  </a:lnTo>
                  <a:lnTo>
                    <a:pt x="183" y="45"/>
                  </a:lnTo>
                  <a:lnTo>
                    <a:pt x="252" y="9"/>
                  </a:lnTo>
                  <a:lnTo>
                    <a:pt x="318" y="0"/>
                  </a:lnTo>
                  <a:lnTo>
                    <a:pt x="363" y="15"/>
                  </a:lnTo>
                  <a:lnTo>
                    <a:pt x="390" y="51"/>
                  </a:lnTo>
                  <a:lnTo>
                    <a:pt x="399" y="96"/>
                  </a:lnTo>
                  <a:lnTo>
                    <a:pt x="390" y="153"/>
                  </a:lnTo>
                  <a:lnTo>
                    <a:pt x="369" y="216"/>
                  </a:lnTo>
                  <a:lnTo>
                    <a:pt x="318" y="276"/>
                  </a:lnTo>
                  <a:lnTo>
                    <a:pt x="261" y="342"/>
                  </a:lnTo>
                  <a:lnTo>
                    <a:pt x="297" y="459"/>
                  </a:lnTo>
                  <a:lnTo>
                    <a:pt x="288" y="482"/>
                  </a:lnTo>
                  <a:lnTo>
                    <a:pt x="270" y="477"/>
                  </a:lnTo>
                  <a:lnTo>
                    <a:pt x="225" y="384"/>
                  </a:lnTo>
                  <a:lnTo>
                    <a:pt x="162" y="423"/>
                  </a:lnTo>
                  <a:lnTo>
                    <a:pt x="84" y="438"/>
                  </a:lnTo>
                  <a:lnTo>
                    <a:pt x="36" y="432"/>
                  </a:lnTo>
                  <a:lnTo>
                    <a:pt x="3" y="396"/>
                  </a:lnTo>
                  <a:lnTo>
                    <a:pt x="0" y="339"/>
                  </a:lnTo>
                  <a:lnTo>
                    <a:pt x="0" y="288"/>
                  </a:lnTo>
                  <a:lnTo>
                    <a:pt x="27" y="2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84"/>
            <p:cNvSpPr>
              <a:spLocks/>
            </p:cNvSpPr>
            <p:nvPr/>
          </p:nvSpPr>
          <p:spPr bwMode="auto">
            <a:xfrm rot="-2255276">
              <a:off x="1810" y="2185"/>
              <a:ext cx="324" cy="631"/>
            </a:xfrm>
            <a:custGeom>
              <a:avLst/>
              <a:gdLst>
                <a:gd name="T0" fmla="*/ 167 w 550"/>
                <a:gd name="T1" fmla="*/ 101 h 846"/>
                <a:gd name="T2" fmla="*/ 147 w 550"/>
                <a:gd name="T3" fmla="*/ 62 h 846"/>
                <a:gd name="T4" fmla="*/ 120 w 550"/>
                <a:gd name="T5" fmla="*/ 5 h 846"/>
                <a:gd name="T6" fmla="*/ 98 w 550"/>
                <a:gd name="T7" fmla="*/ 0 h 846"/>
                <a:gd name="T8" fmla="*/ 82 w 550"/>
                <a:gd name="T9" fmla="*/ 5 h 846"/>
                <a:gd name="T10" fmla="*/ 78 w 550"/>
                <a:gd name="T11" fmla="*/ 30 h 846"/>
                <a:gd name="T12" fmla="*/ 88 w 550"/>
                <a:gd name="T13" fmla="*/ 67 h 846"/>
                <a:gd name="T14" fmla="*/ 122 w 550"/>
                <a:gd name="T15" fmla="*/ 112 h 846"/>
                <a:gd name="T16" fmla="*/ 151 w 550"/>
                <a:gd name="T17" fmla="*/ 157 h 846"/>
                <a:gd name="T18" fmla="*/ 163 w 550"/>
                <a:gd name="T19" fmla="*/ 180 h 846"/>
                <a:gd name="T20" fmla="*/ 163 w 550"/>
                <a:gd name="T21" fmla="*/ 192 h 846"/>
                <a:gd name="T22" fmla="*/ 154 w 550"/>
                <a:gd name="T23" fmla="*/ 220 h 846"/>
                <a:gd name="T24" fmla="*/ 132 w 550"/>
                <a:gd name="T25" fmla="*/ 251 h 846"/>
                <a:gd name="T26" fmla="*/ 104 w 550"/>
                <a:gd name="T27" fmla="*/ 271 h 846"/>
                <a:gd name="T28" fmla="*/ 73 w 550"/>
                <a:gd name="T29" fmla="*/ 281 h 846"/>
                <a:gd name="T30" fmla="*/ 44 w 550"/>
                <a:gd name="T31" fmla="*/ 290 h 846"/>
                <a:gd name="T32" fmla="*/ 26 w 550"/>
                <a:gd name="T33" fmla="*/ 295 h 846"/>
                <a:gd name="T34" fmla="*/ 9 w 550"/>
                <a:gd name="T35" fmla="*/ 292 h 846"/>
                <a:gd name="T36" fmla="*/ 0 w 550"/>
                <a:gd name="T37" fmla="*/ 301 h 846"/>
                <a:gd name="T38" fmla="*/ 0 w 550"/>
                <a:gd name="T39" fmla="*/ 321 h 846"/>
                <a:gd name="T40" fmla="*/ 6 w 550"/>
                <a:gd name="T41" fmla="*/ 330 h 846"/>
                <a:gd name="T42" fmla="*/ 44 w 550"/>
                <a:gd name="T43" fmla="*/ 349 h 846"/>
                <a:gd name="T44" fmla="*/ 75 w 550"/>
                <a:gd name="T45" fmla="*/ 380 h 846"/>
                <a:gd name="T46" fmla="*/ 101 w 550"/>
                <a:gd name="T47" fmla="*/ 426 h 846"/>
                <a:gd name="T48" fmla="*/ 110 w 550"/>
                <a:gd name="T49" fmla="*/ 451 h 846"/>
                <a:gd name="T50" fmla="*/ 113 w 550"/>
                <a:gd name="T51" fmla="*/ 470 h 846"/>
                <a:gd name="T52" fmla="*/ 125 w 550"/>
                <a:gd name="T53" fmla="*/ 471 h 846"/>
                <a:gd name="T54" fmla="*/ 145 w 550"/>
                <a:gd name="T55" fmla="*/ 461 h 846"/>
                <a:gd name="T56" fmla="*/ 144 w 550"/>
                <a:gd name="T57" fmla="*/ 436 h 846"/>
                <a:gd name="T58" fmla="*/ 123 w 550"/>
                <a:gd name="T59" fmla="*/ 400 h 846"/>
                <a:gd name="T60" fmla="*/ 97 w 550"/>
                <a:gd name="T61" fmla="*/ 366 h 846"/>
                <a:gd name="T62" fmla="*/ 75 w 550"/>
                <a:gd name="T63" fmla="*/ 346 h 846"/>
                <a:gd name="T64" fmla="*/ 51 w 550"/>
                <a:gd name="T65" fmla="*/ 331 h 846"/>
                <a:gd name="T66" fmla="*/ 34 w 550"/>
                <a:gd name="T67" fmla="*/ 321 h 846"/>
                <a:gd name="T68" fmla="*/ 35 w 550"/>
                <a:gd name="T69" fmla="*/ 316 h 846"/>
                <a:gd name="T70" fmla="*/ 70 w 550"/>
                <a:gd name="T71" fmla="*/ 310 h 846"/>
                <a:gd name="T72" fmla="*/ 104 w 550"/>
                <a:gd name="T73" fmla="*/ 300 h 846"/>
                <a:gd name="T74" fmla="*/ 135 w 550"/>
                <a:gd name="T75" fmla="*/ 285 h 846"/>
                <a:gd name="T76" fmla="*/ 154 w 550"/>
                <a:gd name="T77" fmla="*/ 271 h 846"/>
                <a:gd name="T78" fmla="*/ 175 w 550"/>
                <a:gd name="T79" fmla="*/ 239 h 846"/>
                <a:gd name="T80" fmla="*/ 186 w 550"/>
                <a:gd name="T81" fmla="*/ 204 h 846"/>
                <a:gd name="T82" fmla="*/ 191 w 550"/>
                <a:gd name="T83" fmla="*/ 172 h 846"/>
                <a:gd name="T84" fmla="*/ 187 w 550"/>
                <a:gd name="T85" fmla="*/ 145 h 846"/>
                <a:gd name="T86" fmla="*/ 176 w 550"/>
                <a:gd name="T87" fmla="*/ 125 h 846"/>
                <a:gd name="T88" fmla="*/ 167 w 550"/>
                <a:gd name="T89" fmla="*/ 101 h 8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50"/>
                <a:gd name="T136" fmla="*/ 0 h 846"/>
                <a:gd name="T137" fmla="*/ 550 w 550"/>
                <a:gd name="T138" fmla="*/ 846 h 8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50" h="846">
                  <a:moveTo>
                    <a:pt x="480" y="183"/>
                  </a:moveTo>
                  <a:lnTo>
                    <a:pt x="423" y="111"/>
                  </a:lnTo>
                  <a:lnTo>
                    <a:pt x="345" y="9"/>
                  </a:lnTo>
                  <a:lnTo>
                    <a:pt x="282" y="0"/>
                  </a:lnTo>
                  <a:lnTo>
                    <a:pt x="237" y="9"/>
                  </a:lnTo>
                  <a:lnTo>
                    <a:pt x="225" y="54"/>
                  </a:lnTo>
                  <a:lnTo>
                    <a:pt x="255" y="120"/>
                  </a:lnTo>
                  <a:lnTo>
                    <a:pt x="351" y="201"/>
                  </a:lnTo>
                  <a:lnTo>
                    <a:pt x="435" y="281"/>
                  </a:lnTo>
                  <a:lnTo>
                    <a:pt x="471" y="323"/>
                  </a:lnTo>
                  <a:lnTo>
                    <a:pt x="471" y="344"/>
                  </a:lnTo>
                  <a:lnTo>
                    <a:pt x="444" y="395"/>
                  </a:lnTo>
                  <a:lnTo>
                    <a:pt x="381" y="452"/>
                  </a:lnTo>
                  <a:lnTo>
                    <a:pt x="300" y="488"/>
                  </a:lnTo>
                  <a:lnTo>
                    <a:pt x="210" y="506"/>
                  </a:lnTo>
                  <a:lnTo>
                    <a:pt x="126" y="521"/>
                  </a:lnTo>
                  <a:lnTo>
                    <a:pt x="75" y="530"/>
                  </a:lnTo>
                  <a:lnTo>
                    <a:pt x="27" y="524"/>
                  </a:lnTo>
                  <a:lnTo>
                    <a:pt x="0" y="542"/>
                  </a:lnTo>
                  <a:lnTo>
                    <a:pt x="0" y="577"/>
                  </a:lnTo>
                  <a:lnTo>
                    <a:pt x="18" y="592"/>
                  </a:lnTo>
                  <a:lnTo>
                    <a:pt x="126" y="628"/>
                  </a:lnTo>
                  <a:lnTo>
                    <a:pt x="216" y="682"/>
                  </a:lnTo>
                  <a:lnTo>
                    <a:pt x="291" y="766"/>
                  </a:lnTo>
                  <a:lnTo>
                    <a:pt x="315" y="811"/>
                  </a:lnTo>
                  <a:lnTo>
                    <a:pt x="324" y="844"/>
                  </a:lnTo>
                  <a:lnTo>
                    <a:pt x="360" y="846"/>
                  </a:lnTo>
                  <a:lnTo>
                    <a:pt x="417" y="829"/>
                  </a:lnTo>
                  <a:lnTo>
                    <a:pt x="414" y="784"/>
                  </a:lnTo>
                  <a:lnTo>
                    <a:pt x="354" y="718"/>
                  </a:lnTo>
                  <a:lnTo>
                    <a:pt x="279" y="658"/>
                  </a:lnTo>
                  <a:lnTo>
                    <a:pt x="216" y="622"/>
                  </a:lnTo>
                  <a:lnTo>
                    <a:pt x="147" y="595"/>
                  </a:lnTo>
                  <a:lnTo>
                    <a:pt x="99" y="577"/>
                  </a:lnTo>
                  <a:lnTo>
                    <a:pt x="102" y="568"/>
                  </a:lnTo>
                  <a:lnTo>
                    <a:pt x="201" y="557"/>
                  </a:lnTo>
                  <a:lnTo>
                    <a:pt x="300" y="539"/>
                  </a:lnTo>
                  <a:lnTo>
                    <a:pt x="390" y="512"/>
                  </a:lnTo>
                  <a:lnTo>
                    <a:pt x="444" y="488"/>
                  </a:lnTo>
                  <a:lnTo>
                    <a:pt x="504" y="431"/>
                  </a:lnTo>
                  <a:lnTo>
                    <a:pt x="534" y="368"/>
                  </a:lnTo>
                  <a:lnTo>
                    <a:pt x="550" y="308"/>
                  </a:lnTo>
                  <a:lnTo>
                    <a:pt x="540" y="261"/>
                  </a:lnTo>
                  <a:lnTo>
                    <a:pt x="507" y="225"/>
                  </a:lnTo>
                  <a:lnTo>
                    <a:pt x="480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85"/>
            <p:cNvSpPr>
              <a:spLocks/>
            </p:cNvSpPr>
            <p:nvPr/>
          </p:nvSpPr>
          <p:spPr bwMode="auto">
            <a:xfrm rot="-2255276">
              <a:off x="1935" y="2222"/>
              <a:ext cx="233" cy="448"/>
            </a:xfrm>
            <a:custGeom>
              <a:avLst/>
              <a:gdLst>
                <a:gd name="T0" fmla="*/ 86 w 550"/>
                <a:gd name="T1" fmla="*/ 51 h 846"/>
                <a:gd name="T2" fmla="*/ 76 w 550"/>
                <a:gd name="T3" fmla="*/ 31 h 846"/>
                <a:gd name="T4" fmla="*/ 62 w 550"/>
                <a:gd name="T5" fmla="*/ 3 h 846"/>
                <a:gd name="T6" fmla="*/ 50 w 550"/>
                <a:gd name="T7" fmla="*/ 0 h 846"/>
                <a:gd name="T8" fmla="*/ 42 w 550"/>
                <a:gd name="T9" fmla="*/ 3 h 846"/>
                <a:gd name="T10" fmla="*/ 40 w 550"/>
                <a:gd name="T11" fmla="*/ 15 h 846"/>
                <a:gd name="T12" fmla="*/ 46 w 550"/>
                <a:gd name="T13" fmla="*/ 34 h 846"/>
                <a:gd name="T14" fmla="*/ 63 w 550"/>
                <a:gd name="T15" fmla="*/ 56 h 846"/>
                <a:gd name="T16" fmla="*/ 78 w 550"/>
                <a:gd name="T17" fmla="*/ 79 h 846"/>
                <a:gd name="T18" fmla="*/ 85 w 550"/>
                <a:gd name="T19" fmla="*/ 91 h 846"/>
                <a:gd name="T20" fmla="*/ 85 w 550"/>
                <a:gd name="T21" fmla="*/ 96 h 846"/>
                <a:gd name="T22" fmla="*/ 80 w 550"/>
                <a:gd name="T23" fmla="*/ 111 h 846"/>
                <a:gd name="T24" fmla="*/ 68 w 550"/>
                <a:gd name="T25" fmla="*/ 127 h 846"/>
                <a:gd name="T26" fmla="*/ 54 w 550"/>
                <a:gd name="T27" fmla="*/ 137 h 846"/>
                <a:gd name="T28" fmla="*/ 38 w 550"/>
                <a:gd name="T29" fmla="*/ 142 h 846"/>
                <a:gd name="T30" fmla="*/ 22 w 550"/>
                <a:gd name="T31" fmla="*/ 146 h 846"/>
                <a:gd name="T32" fmla="*/ 14 w 550"/>
                <a:gd name="T33" fmla="*/ 149 h 846"/>
                <a:gd name="T34" fmla="*/ 5 w 550"/>
                <a:gd name="T35" fmla="*/ 147 h 846"/>
                <a:gd name="T36" fmla="*/ 0 w 550"/>
                <a:gd name="T37" fmla="*/ 152 h 846"/>
                <a:gd name="T38" fmla="*/ 0 w 550"/>
                <a:gd name="T39" fmla="*/ 162 h 846"/>
                <a:gd name="T40" fmla="*/ 3 w 550"/>
                <a:gd name="T41" fmla="*/ 166 h 846"/>
                <a:gd name="T42" fmla="*/ 22 w 550"/>
                <a:gd name="T43" fmla="*/ 176 h 846"/>
                <a:gd name="T44" fmla="*/ 39 w 550"/>
                <a:gd name="T45" fmla="*/ 191 h 846"/>
                <a:gd name="T46" fmla="*/ 52 w 550"/>
                <a:gd name="T47" fmla="*/ 215 h 846"/>
                <a:gd name="T48" fmla="*/ 56 w 550"/>
                <a:gd name="T49" fmla="*/ 227 h 846"/>
                <a:gd name="T50" fmla="*/ 58 w 550"/>
                <a:gd name="T51" fmla="*/ 237 h 846"/>
                <a:gd name="T52" fmla="*/ 65 w 550"/>
                <a:gd name="T53" fmla="*/ 237 h 846"/>
                <a:gd name="T54" fmla="*/ 75 w 550"/>
                <a:gd name="T55" fmla="*/ 232 h 846"/>
                <a:gd name="T56" fmla="*/ 74 w 550"/>
                <a:gd name="T57" fmla="*/ 220 h 846"/>
                <a:gd name="T58" fmla="*/ 64 w 550"/>
                <a:gd name="T59" fmla="*/ 201 h 846"/>
                <a:gd name="T60" fmla="*/ 50 w 550"/>
                <a:gd name="T61" fmla="*/ 184 h 846"/>
                <a:gd name="T62" fmla="*/ 39 w 550"/>
                <a:gd name="T63" fmla="*/ 174 h 846"/>
                <a:gd name="T64" fmla="*/ 26 w 550"/>
                <a:gd name="T65" fmla="*/ 167 h 846"/>
                <a:gd name="T66" fmla="*/ 18 w 550"/>
                <a:gd name="T67" fmla="*/ 162 h 846"/>
                <a:gd name="T68" fmla="*/ 18 w 550"/>
                <a:gd name="T69" fmla="*/ 159 h 846"/>
                <a:gd name="T70" fmla="*/ 36 w 550"/>
                <a:gd name="T71" fmla="*/ 156 h 846"/>
                <a:gd name="T72" fmla="*/ 54 w 550"/>
                <a:gd name="T73" fmla="*/ 151 h 846"/>
                <a:gd name="T74" fmla="*/ 70 w 550"/>
                <a:gd name="T75" fmla="*/ 144 h 846"/>
                <a:gd name="T76" fmla="*/ 80 w 550"/>
                <a:gd name="T77" fmla="*/ 137 h 846"/>
                <a:gd name="T78" fmla="*/ 91 w 550"/>
                <a:gd name="T79" fmla="*/ 121 h 846"/>
                <a:gd name="T80" fmla="*/ 96 w 550"/>
                <a:gd name="T81" fmla="*/ 103 h 846"/>
                <a:gd name="T82" fmla="*/ 99 w 550"/>
                <a:gd name="T83" fmla="*/ 86 h 846"/>
                <a:gd name="T84" fmla="*/ 97 w 550"/>
                <a:gd name="T85" fmla="*/ 73 h 846"/>
                <a:gd name="T86" fmla="*/ 91 w 550"/>
                <a:gd name="T87" fmla="*/ 63 h 846"/>
                <a:gd name="T88" fmla="*/ 86 w 550"/>
                <a:gd name="T89" fmla="*/ 51 h 8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50"/>
                <a:gd name="T136" fmla="*/ 0 h 846"/>
                <a:gd name="T137" fmla="*/ 550 w 550"/>
                <a:gd name="T138" fmla="*/ 846 h 8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50" h="846">
                  <a:moveTo>
                    <a:pt x="480" y="183"/>
                  </a:moveTo>
                  <a:lnTo>
                    <a:pt x="423" y="111"/>
                  </a:lnTo>
                  <a:lnTo>
                    <a:pt x="345" y="9"/>
                  </a:lnTo>
                  <a:lnTo>
                    <a:pt x="282" y="0"/>
                  </a:lnTo>
                  <a:lnTo>
                    <a:pt x="237" y="9"/>
                  </a:lnTo>
                  <a:lnTo>
                    <a:pt x="225" y="54"/>
                  </a:lnTo>
                  <a:lnTo>
                    <a:pt x="255" y="120"/>
                  </a:lnTo>
                  <a:lnTo>
                    <a:pt x="351" y="201"/>
                  </a:lnTo>
                  <a:lnTo>
                    <a:pt x="435" y="281"/>
                  </a:lnTo>
                  <a:lnTo>
                    <a:pt x="471" y="323"/>
                  </a:lnTo>
                  <a:lnTo>
                    <a:pt x="471" y="344"/>
                  </a:lnTo>
                  <a:lnTo>
                    <a:pt x="444" y="395"/>
                  </a:lnTo>
                  <a:lnTo>
                    <a:pt x="381" y="452"/>
                  </a:lnTo>
                  <a:lnTo>
                    <a:pt x="300" y="488"/>
                  </a:lnTo>
                  <a:lnTo>
                    <a:pt x="210" y="506"/>
                  </a:lnTo>
                  <a:lnTo>
                    <a:pt x="126" y="521"/>
                  </a:lnTo>
                  <a:lnTo>
                    <a:pt x="75" y="530"/>
                  </a:lnTo>
                  <a:lnTo>
                    <a:pt x="27" y="524"/>
                  </a:lnTo>
                  <a:lnTo>
                    <a:pt x="0" y="542"/>
                  </a:lnTo>
                  <a:lnTo>
                    <a:pt x="0" y="577"/>
                  </a:lnTo>
                  <a:lnTo>
                    <a:pt x="18" y="592"/>
                  </a:lnTo>
                  <a:lnTo>
                    <a:pt x="126" y="628"/>
                  </a:lnTo>
                  <a:lnTo>
                    <a:pt x="216" y="682"/>
                  </a:lnTo>
                  <a:lnTo>
                    <a:pt x="291" y="766"/>
                  </a:lnTo>
                  <a:lnTo>
                    <a:pt x="315" y="811"/>
                  </a:lnTo>
                  <a:lnTo>
                    <a:pt x="324" y="844"/>
                  </a:lnTo>
                  <a:lnTo>
                    <a:pt x="360" y="846"/>
                  </a:lnTo>
                  <a:lnTo>
                    <a:pt x="417" y="829"/>
                  </a:lnTo>
                  <a:lnTo>
                    <a:pt x="414" y="784"/>
                  </a:lnTo>
                  <a:lnTo>
                    <a:pt x="354" y="718"/>
                  </a:lnTo>
                  <a:lnTo>
                    <a:pt x="279" y="658"/>
                  </a:lnTo>
                  <a:lnTo>
                    <a:pt x="216" y="622"/>
                  </a:lnTo>
                  <a:lnTo>
                    <a:pt x="147" y="595"/>
                  </a:lnTo>
                  <a:lnTo>
                    <a:pt x="99" y="577"/>
                  </a:lnTo>
                  <a:lnTo>
                    <a:pt x="102" y="568"/>
                  </a:lnTo>
                  <a:lnTo>
                    <a:pt x="201" y="557"/>
                  </a:lnTo>
                  <a:lnTo>
                    <a:pt x="300" y="539"/>
                  </a:lnTo>
                  <a:lnTo>
                    <a:pt x="390" y="512"/>
                  </a:lnTo>
                  <a:lnTo>
                    <a:pt x="444" y="488"/>
                  </a:lnTo>
                  <a:lnTo>
                    <a:pt x="504" y="431"/>
                  </a:lnTo>
                  <a:lnTo>
                    <a:pt x="534" y="368"/>
                  </a:lnTo>
                  <a:lnTo>
                    <a:pt x="550" y="308"/>
                  </a:lnTo>
                  <a:lnTo>
                    <a:pt x="540" y="261"/>
                  </a:lnTo>
                  <a:lnTo>
                    <a:pt x="507" y="225"/>
                  </a:lnTo>
                  <a:lnTo>
                    <a:pt x="480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86"/>
            <p:cNvSpPr>
              <a:spLocks/>
            </p:cNvSpPr>
            <p:nvPr/>
          </p:nvSpPr>
          <p:spPr bwMode="auto">
            <a:xfrm>
              <a:off x="1669" y="1824"/>
              <a:ext cx="349" cy="551"/>
            </a:xfrm>
            <a:custGeom>
              <a:avLst/>
              <a:gdLst>
                <a:gd name="T0" fmla="*/ 97 w 591"/>
                <a:gd name="T1" fmla="*/ 19 h 739"/>
                <a:gd name="T2" fmla="*/ 47 w 591"/>
                <a:gd name="T3" fmla="*/ 92 h 739"/>
                <a:gd name="T4" fmla="*/ 33 w 591"/>
                <a:gd name="T5" fmla="*/ 113 h 739"/>
                <a:gd name="T6" fmla="*/ 15 w 591"/>
                <a:gd name="T7" fmla="*/ 157 h 739"/>
                <a:gd name="T8" fmla="*/ 6 w 591"/>
                <a:gd name="T9" fmla="*/ 208 h 739"/>
                <a:gd name="T10" fmla="*/ 28 w 591"/>
                <a:gd name="T11" fmla="*/ 360 h 739"/>
                <a:gd name="T12" fmla="*/ 65 w 591"/>
                <a:gd name="T13" fmla="*/ 397 h 739"/>
                <a:gd name="T14" fmla="*/ 92 w 591"/>
                <a:gd name="T15" fmla="*/ 411 h 739"/>
                <a:gd name="T16" fmla="*/ 201 w 591"/>
                <a:gd name="T17" fmla="*/ 353 h 739"/>
                <a:gd name="T18" fmla="*/ 206 w 591"/>
                <a:gd name="T19" fmla="*/ 331 h 739"/>
                <a:gd name="T20" fmla="*/ 129 w 591"/>
                <a:gd name="T21" fmla="*/ 237 h 739"/>
                <a:gd name="T22" fmla="*/ 120 w 591"/>
                <a:gd name="T23" fmla="*/ 135 h 739"/>
                <a:gd name="T24" fmla="*/ 138 w 591"/>
                <a:gd name="T25" fmla="*/ 92 h 739"/>
                <a:gd name="T26" fmla="*/ 147 w 591"/>
                <a:gd name="T27" fmla="*/ 48 h 739"/>
                <a:gd name="T28" fmla="*/ 88 w 591"/>
                <a:gd name="T29" fmla="*/ 27 h 739"/>
                <a:gd name="T30" fmla="*/ 97 w 591"/>
                <a:gd name="T31" fmla="*/ 19 h 73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91"/>
                <a:gd name="T49" fmla="*/ 0 h 739"/>
                <a:gd name="T50" fmla="*/ 591 w 591"/>
                <a:gd name="T51" fmla="*/ 739 h 73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91" h="739">
                  <a:moveTo>
                    <a:pt x="278" y="35"/>
                  </a:moveTo>
                  <a:cubicBezTo>
                    <a:pt x="190" y="101"/>
                    <a:pt x="245" y="56"/>
                    <a:pt x="135" y="165"/>
                  </a:cubicBezTo>
                  <a:cubicBezTo>
                    <a:pt x="122" y="178"/>
                    <a:pt x="95" y="204"/>
                    <a:pt x="95" y="204"/>
                  </a:cubicBezTo>
                  <a:cubicBezTo>
                    <a:pt x="54" y="328"/>
                    <a:pt x="122" y="142"/>
                    <a:pt x="43" y="282"/>
                  </a:cubicBezTo>
                  <a:cubicBezTo>
                    <a:pt x="27" y="310"/>
                    <a:pt x="27" y="344"/>
                    <a:pt x="17" y="374"/>
                  </a:cubicBezTo>
                  <a:cubicBezTo>
                    <a:pt x="29" y="562"/>
                    <a:pt x="0" y="548"/>
                    <a:pt x="82" y="648"/>
                  </a:cubicBezTo>
                  <a:cubicBezTo>
                    <a:pt x="105" y="676"/>
                    <a:pt x="155" y="699"/>
                    <a:pt x="187" y="713"/>
                  </a:cubicBezTo>
                  <a:cubicBezTo>
                    <a:pt x="212" y="724"/>
                    <a:pt x="265" y="739"/>
                    <a:pt x="265" y="739"/>
                  </a:cubicBezTo>
                  <a:cubicBezTo>
                    <a:pt x="422" y="728"/>
                    <a:pt x="474" y="739"/>
                    <a:pt x="578" y="635"/>
                  </a:cubicBezTo>
                  <a:cubicBezTo>
                    <a:pt x="582" y="622"/>
                    <a:pt x="591" y="609"/>
                    <a:pt x="591" y="595"/>
                  </a:cubicBezTo>
                  <a:cubicBezTo>
                    <a:pt x="591" y="404"/>
                    <a:pt x="547" y="440"/>
                    <a:pt x="369" y="426"/>
                  </a:cubicBezTo>
                  <a:cubicBezTo>
                    <a:pt x="327" y="364"/>
                    <a:pt x="314" y="325"/>
                    <a:pt x="343" y="243"/>
                  </a:cubicBezTo>
                  <a:cubicBezTo>
                    <a:pt x="353" y="214"/>
                    <a:pt x="385" y="195"/>
                    <a:pt x="395" y="165"/>
                  </a:cubicBezTo>
                  <a:cubicBezTo>
                    <a:pt x="404" y="139"/>
                    <a:pt x="422" y="87"/>
                    <a:pt x="422" y="87"/>
                  </a:cubicBezTo>
                  <a:cubicBezTo>
                    <a:pt x="290" y="0"/>
                    <a:pt x="401" y="48"/>
                    <a:pt x="252" y="48"/>
                  </a:cubicBezTo>
                  <a:cubicBezTo>
                    <a:pt x="242" y="48"/>
                    <a:pt x="269" y="39"/>
                    <a:pt x="278" y="35"/>
                  </a:cubicBezTo>
                  <a:close/>
                </a:path>
              </a:pathLst>
            </a:custGeom>
            <a:solidFill>
              <a:schemeClr val="tx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Freeform 89"/>
            <p:cNvSpPr>
              <a:spLocks/>
            </p:cNvSpPr>
            <p:nvPr/>
          </p:nvSpPr>
          <p:spPr bwMode="auto">
            <a:xfrm flipV="1">
              <a:off x="1337" y="2378"/>
              <a:ext cx="257" cy="381"/>
            </a:xfrm>
            <a:custGeom>
              <a:avLst/>
              <a:gdLst>
                <a:gd name="T0" fmla="*/ 0 w 437"/>
                <a:gd name="T1" fmla="*/ 221 h 650"/>
                <a:gd name="T2" fmla="*/ 0 w 437"/>
                <a:gd name="T3" fmla="*/ 206 h 650"/>
                <a:gd name="T4" fmla="*/ 9 w 437"/>
                <a:gd name="T5" fmla="*/ 195 h 650"/>
                <a:gd name="T6" fmla="*/ 50 w 437"/>
                <a:gd name="T7" fmla="*/ 182 h 650"/>
                <a:gd name="T8" fmla="*/ 101 w 437"/>
                <a:gd name="T9" fmla="*/ 171 h 650"/>
                <a:gd name="T10" fmla="*/ 130 w 437"/>
                <a:gd name="T11" fmla="*/ 165 h 650"/>
                <a:gd name="T12" fmla="*/ 133 w 437"/>
                <a:gd name="T13" fmla="*/ 159 h 650"/>
                <a:gd name="T14" fmla="*/ 119 w 437"/>
                <a:gd name="T15" fmla="*/ 142 h 650"/>
                <a:gd name="T16" fmla="*/ 92 w 437"/>
                <a:gd name="T17" fmla="*/ 118 h 650"/>
                <a:gd name="T18" fmla="*/ 64 w 437"/>
                <a:gd name="T19" fmla="*/ 97 h 650"/>
                <a:gd name="T20" fmla="*/ 42 w 437"/>
                <a:gd name="T21" fmla="*/ 86 h 650"/>
                <a:gd name="T22" fmla="*/ 29 w 437"/>
                <a:gd name="T23" fmla="*/ 74 h 650"/>
                <a:gd name="T24" fmla="*/ 28 w 437"/>
                <a:gd name="T25" fmla="*/ 66 h 650"/>
                <a:gd name="T26" fmla="*/ 36 w 437"/>
                <a:gd name="T27" fmla="*/ 59 h 650"/>
                <a:gd name="T28" fmla="*/ 54 w 437"/>
                <a:gd name="T29" fmla="*/ 55 h 650"/>
                <a:gd name="T30" fmla="*/ 76 w 437"/>
                <a:gd name="T31" fmla="*/ 41 h 650"/>
                <a:gd name="T32" fmla="*/ 79 w 437"/>
                <a:gd name="T33" fmla="*/ 27 h 650"/>
                <a:gd name="T34" fmla="*/ 79 w 437"/>
                <a:gd name="T35" fmla="*/ 8 h 650"/>
                <a:gd name="T36" fmla="*/ 77 w 437"/>
                <a:gd name="T37" fmla="*/ 0 h 650"/>
                <a:gd name="T38" fmla="*/ 85 w 437"/>
                <a:gd name="T39" fmla="*/ 2 h 650"/>
                <a:gd name="T40" fmla="*/ 97 w 437"/>
                <a:gd name="T41" fmla="*/ 19 h 650"/>
                <a:gd name="T42" fmla="*/ 101 w 437"/>
                <a:gd name="T43" fmla="*/ 36 h 650"/>
                <a:gd name="T44" fmla="*/ 88 w 437"/>
                <a:gd name="T45" fmla="*/ 49 h 650"/>
                <a:gd name="T46" fmla="*/ 77 w 437"/>
                <a:gd name="T47" fmla="*/ 53 h 650"/>
                <a:gd name="T48" fmla="*/ 55 w 437"/>
                <a:gd name="T49" fmla="*/ 63 h 650"/>
                <a:gd name="T50" fmla="*/ 50 w 437"/>
                <a:gd name="T51" fmla="*/ 69 h 650"/>
                <a:gd name="T52" fmla="*/ 54 w 437"/>
                <a:gd name="T53" fmla="*/ 74 h 650"/>
                <a:gd name="T54" fmla="*/ 74 w 437"/>
                <a:gd name="T55" fmla="*/ 90 h 650"/>
                <a:gd name="T56" fmla="*/ 95 w 437"/>
                <a:gd name="T57" fmla="*/ 98 h 650"/>
                <a:gd name="T58" fmla="*/ 123 w 437"/>
                <a:gd name="T59" fmla="*/ 120 h 650"/>
                <a:gd name="T60" fmla="*/ 142 w 437"/>
                <a:gd name="T61" fmla="*/ 145 h 650"/>
                <a:gd name="T62" fmla="*/ 151 w 437"/>
                <a:gd name="T63" fmla="*/ 165 h 650"/>
                <a:gd name="T64" fmla="*/ 148 w 437"/>
                <a:gd name="T65" fmla="*/ 171 h 650"/>
                <a:gd name="T66" fmla="*/ 142 w 437"/>
                <a:gd name="T67" fmla="*/ 176 h 650"/>
                <a:gd name="T68" fmla="*/ 118 w 437"/>
                <a:gd name="T69" fmla="*/ 184 h 650"/>
                <a:gd name="T70" fmla="*/ 69 w 437"/>
                <a:gd name="T71" fmla="*/ 198 h 650"/>
                <a:gd name="T72" fmla="*/ 39 w 437"/>
                <a:gd name="T73" fmla="*/ 210 h 650"/>
                <a:gd name="T74" fmla="*/ 19 w 437"/>
                <a:gd name="T75" fmla="*/ 220 h 650"/>
                <a:gd name="T76" fmla="*/ 6 w 437"/>
                <a:gd name="T77" fmla="*/ 223 h 650"/>
                <a:gd name="T78" fmla="*/ 0 w 437"/>
                <a:gd name="T79" fmla="*/ 221 h 65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37"/>
                <a:gd name="T121" fmla="*/ 0 h 650"/>
                <a:gd name="T122" fmla="*/ 437 w 437"/>
                <a:gd name="T123" fmla="*/ 650 h 65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37" h="650">
                  <a:moveTo>
                    <a:pt x="0" y="644"/>
                  </a:moveTo>
                  <a:lnTo>
                    <a:pt x="0" y="601"/>
                  </a:lnTo>
                  <a:lnTo>
                    <a:pt x="27" y="568"/>
                  </a:lnTo>
                  <a:lnTo>
                    <a:pt x="145" y="530"/>
                  </a:lnTo>
                  <a:lnTo>
                    <a:pt x="292" y="498"/>
                  </a:lnTo>
                  <a:lnTo>
                    <a:pt x="376" y="479"/>
                  </a:lnTo>
                  <a:lnTo>
                    <a:pt x="386" y="462"/>
                  </a:lnTo>
                  <a:lnTo>
                    <a:pt x="346" y="414"/>
                  </a:lnTo>
                  <a:lnTo>
                    <a:pt x="267" y="343"/>
                  </a:lnTo>
                  <a:lnTo>
                    <a:pt x="186" y="283"/>
                  </a:lnTo>
                  <a:lnTo>
                    <a:pt x="121" y="250"/>
                  </a:lnTo>
                  <a:lnTo>
                    <a:pt x="85" y="217"/>
                  </a:lnTo>
                  <a:lnTo>
                    <a:pt x="82" y="193"/>
                  </a:lnTo>
                  <a:lnTo>
                    <a:pt x="103" y="171"/>
                  </a:lnTo>
                  <a:lnTo>
                    <a:pt x="154" y="160"/>
                  </a:lnTo>
                  <a:lnTo>
                    <a:pt x="219" y="119"/>
                  </a:lnTo>
                  <a:lnTo>
                    <a:pt x="228" y="79"/>
                  </a:lnTo>
                  <a:lnTo>
                    <a:pt x="228" y="22"/>
                  </a:lnTo>
                  <a:lnTo>
                    <a:pt x="222" y="0"/>
                  </a:lnTo>
                  <a:lnTo>
                    <a:pt x="246" y="5"/>
                  </a:lnTo>
                  <a:lnTo>
                    <a:pt x="280" y="54"/>
                  </a:lnTo>
                  <a:lnTo>
                    <a:pt x="292" y="106"/>
                  </a:lnTo>
                  <a:lnTo>
                    <a:pt x="255" y="144"/>
                  </a:lnTo>
                  <a:lnTo>
                    <a:pt x="222" y="155"/>
                  </a:lnTo>
                  <a:lnTo>
                    <a:pt x="158" y="185"/>
                  </a:lnTo>
                  <a:lnTo>
                    <a:pt x="145" y="201"/>
                  </a:lnTo>
                  <a:lnTo>
                    <a:pt x="154" y="217"/>
                  </a:lnTo>
                  <a:lnTo>
                    <a:pt x="213" y="262"/>
                  </a:lnTo>
                  <a:lnTo>
                    <a:pt x="274" y="286"/>
                  </a:lnTo>
                  <a:lnTo>
                    <a:pt x="355" y="348"/>
                  </a:lnTo>
                  <a:lnTo>
                    <a:pt x="410" y="422"/>
                  </a:lnTo>
                  <a:lnTo>
                    <a:pt x="437" y="479"/>
                  </a:lnTo>
                  <a:lnTo>
                    <a:pt x="428" y="498"/>
                  </a:lnTo>
                  <a:lnTo>
                    <a:pt x="410" y="511"/>
                  </a:lnTo>
                  <a:lnTo>
                    <a:pt x="340" y="536"/>
                  </a:lnTo>
                  <a:lnTo>
                    <a:pt x="201" y="577"/>
                  </a:lnTo>
                  <a:lnTo>
                    <a:pt x="112" y="612"/>
                  </a:lnTo>
                  <a:lnTo>
                    <a:pt x="55" y="642"/>
                  </a:lnTo>
                  <a:lnTo>
                    <a:pt x="18" y="650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0"/>
            <p:cNvSpPr>
              <a:spLocks/>
            </p:cNvSpPr>
            <p:nvPr/>
          </p:nvSpPr>
          <p:spPr bwMode="auto">
            <a:xfrm>
              <a:off x="1008" y="2466"/>
              <a:ext cx="456" cy="723"/>
            </a:xfrm>
            <a:custGeom>
              <a:avLst/>
              <a:gdLst>
                <a:gd name="T0" fmla="*/ 267 w 778"/>
                <a:gd name="T1" fmla="*/ 200 h 1235"/>
                <a:gd name="T2" fmla="*/ 191 w 778"/>
                <a:gd name="T3" fmla="*/ 157 h 1235"/>
                <a:gd name="T4" fmla="*/ 107 w 778"/>
                <a:gd name="T5" fmla="*/ 8 h 1235"/>
                <a:gd name="T6" fmla="*/ 104 w 778"/>
                <a:gd name="T7" fmla="*/ 6 h 1235"/>
                <a:gd name="T8" fmla="*/ 97 w 778"/>
                <a:gd name="T9" fmla="*/ 3 h 1235"/>
                <a:gd name="T10" fmla="*/ 91 w 778"/>
                <a:gd name="T11" fmla="*/ 1 h 1235"/>
                <a:gd name="T12" fmla="*/ 82 w 778"/>
                <a:gd name="T13" fmla="*/ 0 h 1235"/>
                <a:gd name="T14" fmla="*/ 74 w 778"/>
                <a:gd name="T15" fmla="*/ 1 h 1235"/>
                <a:gd name="T16" fmla="*/ 66 w 778"/>
                <a:gd name="T17" fmla="*/ 4 h 1235"/>
                <a:gd name="T18" fmla="*/ 57 w 778"/>
                <a:gd name="T19" fmla="*/ 8 h 1235"/>
                <a:gd name="T20" fmla="*/ 46 w 778"/>
                <a:gd name="T21" fmla="*/ 15 h 1235"/>
                <a:gd name="T22" fmla="*/ 36 w 778"/>
                <a:gd name="T23" fmla="*/ 20 h 1235"/>
                <a:gd name="T24" fmla="*/ 28 w 778"/>
                <a:gd name="T25" fmla="*/ 26 h 1235"/>
                <a:gd name="T26" fmla="*/ 22 w 778"/>
                <a:gd name="T27" fmla="*/ 32 h 1235"/>
                <a:gd name="T28" fmla="*/ 16 w 778"/>
                <a:gd name="T29" fmla="*/ 39 h 1235"/>
                <a:gd name="T30" fmla="*/ 9 w 778"/>
                <a:gd name="T31" fmla="*/ 50 h 1235"/>
                <a:gd name="T32" fmla="*/ 5 w 778"/>
                <a:gd name="T33" fmla="*/ 57 h 1235"/>
                <a:gd name="T34" fmla="*/ 1 w 778"/>
                <a:gd name="T35" fmla="*/ 68 h 1235"/>
                <a:gd name="T36" fmla="*/ 0 w 778"/>
                <a:gd name="T37" fmla="*/ 81 h 1235"/>
                <a:gd name="T38" fmla="*/ 0 w 778"/>
                <a:gd name="T39" fmla="*/ 98 h 1235"/>
                <a:gd name="T40" fmla="*/ 2 w 778"/>
                <a:gd name="T41" fmla="*/ 119 h 1235"/>
                <a:gd name="T42" fmla="*/ 6 w 778"/>
                <a:gd name="T43" fmla="*/ 139 h 1235"/>
                <a:gd name="T44" fmla="*/ 13 w 778"/>
                <a:gd name="T45" fmla="*/ 163 h 1235"/>
                <a:gd name="T46" fmla="*/ 21 w 778"/>
                <a:gd name="T47" fmla="*/ 183 h 1235"/>
                <a:gd name="T48" fmla="*/ 27 w 778"/>
                <a:gd name="T49" fmla="*/ 196 h 1235"/>
                <a:gd name="T50" fmla="*/ 36 w 778"/>
                <a:gd name="T51" fmla="*/ 210 h 1235"/>
                <a:gd name="T52" fmla="*/ 43 w 778"/>
                <a:gd name="T53" fmla="*/ 220 h 1235"/>
                <a:gd name="T54" fmla="*/ 52 w 778"/>
                <a:gd name="T55" fmla="*/ 231 h 1235"/>
                <a:gd name="T56" fmla="*/ 60 w 778"/>
                <a:gd name="T57" fmla="*/ 242 h 1235"/>
                <a:gd name="T58" fmla="*/ 69 w 778"/>
                <a:gd name="T59" fmla="*/ 248 h 1235"/>
                <a:gd name="T60" fmla="*/ 235 w 778"/>
                <a:gd name="T61" fmla="*/ 236 h 1235"/>
                <a:gd name="T62" fmla="*/ 242 w 778"/>
                <a:gd name="T63" fmla="*/ 251 h 1235"/>
                <a:gd name="T64" fmla="*/ 242 w 778"/>
                <a:gd name="T65" fmla="*/ 363 h 1235"/>
                <a:gd name="T66" fmla="*/ 241 w 778"/>
                <a:gd name="T67" fmla="*/ 374 h 1235"/>
                <a:gd name="T68" fmla="*/ 240 w 778"/>
                <a:gd name="T69" fmla="*/ 380 h 1235"/>
                <a:gd name="T70" fmla="*/ 236 w 778"/>
                <a:gd name="T71" fmla="*/ 388 h 1235"/>
                <a:gd name="T72" fmla="*/ 232 w 778"/>
                <a:gd name="T73" fmla="*/ 392 h 1235"/>
                <a:gd name="T74" fmla="*/ 227 w 778"/>
                <a:gd name="T75" fmla="*/ 398 h 1235"/>
                <a:gd name="T76" fmla="*/ 221 w 778"/>
                <a:gd name="T77" fmla="*/ 400 h 1235"/>
                <a:gd name="T78" fmla="*/ 215 w 778"/>
                <a:gd name="T79" fmla="*/ 402 h 1235"/>
                <a:gd name="T80" fmla="*/ 209 w 778"/>
                <a:gd name="T81" fmla="*/ 403 h 1235"/>
                <a:gd name="T82" fmla="*/ 28 w 778"/>
                <a:gd name="T83" fmla="*/ 403 h 1235"/>
                <a:gd name="T84" fmla="*/ 28 w 778"/>
                <a:gd name="T85" fmla="*/ 423 h 1235"/>
                <a:gd name="T86" fmla="*/ 214 w 778"/>
                <a:gd name="T87" fmla="*/ 423 h 1235"/>
                <a:gd name="T88" fmla="*/ 223 w 778"/>
                <a:gd name="T89" fmla="*/ 422 h 1235"/>
                <a:gd name="T90" fmla="*/ 230 w 778"/>
                <a:gd name="T91" fmla="*/ 421 h 1235"/>
                <a:gd name="T92" fmla="*/ 237 w 778"/>
                <a:gd name="T93" fmla="*/ 420 h 1235"/>
                <a:gd name="T94" fmla="*/ 243 w 778"/>
                <a:gd name="T95" fmla="*/ 417 h 1235"/>
                <a:gd name="T96" fmla="*/ 249 w 778"/>
                <a:gd name="T97" fmla="*/ 412 h 1235"/>
                <a:gd name="T98" fmla="*/ 254 w 778"/>
                <a:gd name="T99" fmla="*/ 404 h 1235"/>
                <a:gd name="T100" fmla="*/ 258 w 778"/>
                <a:gd name="T101" fmla="*/ 398 h 1235"/>
                <a:gd name="T102" fmla="*/ 262 w 778"/>
                <a:gd name="T103" fmla="*/ 390 h 1235"/>
                <a:gd name="T104" fmla="*/ 264 w 778"/>
                <a:gd name="T105" fmla="*/ 381 h 1235"/>
                <a:gd name="T106" fmla="*/ 266 w 778"/>
                <a:gd name="T107" fmla="*/ 372 h 1235"/>
                <a:gd name="T108" fmla="*/ 267 w 778"/>
                <a:gd name="T109" fmla="*/ 361 h 1235"/>
                <a:gd name="T110" fmla="*/ 267 w 778"/>
                <a:gd name="T111" fmla="*/ 200 h 12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78"/>
                <a:gd name="T169" fmla="*/ 0 h 1235"/>
                <a:gd name="T170" fmla="*/ 778 w 778"/>
                <a:gd name="T171" fmla="*/ 1235 h 123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78" h="1235">
                  <a:moveTo>
                    <a:pt x="778" y="582"/>
                  </a:moveTo>
                  <a:lnTo>
                    <a:pt x="556" y="457"/>
                  </a:lnTo>
                  <a:lnTo>
                    <a:pt x="312" y="24"/>
                  </a:lnTo>
                  <a:lnTo>
                    <a:pt x="302" y="17"/>
                  </a:lnTo>
                  <a:lnTo>
                    <a:pt x="284" y="8"/>
                  </a:lnTo>
                  <a:lnTo>
                    <a:pt x="265" y="4"/>
                  </a:lnTo>
                  <a:lnTo>
                    <a:pt x="239" y="0"/>
                  </a:lnTo>
                  <a:lnTo>
                    <a:pt x="215" y="4"/>
                  </a:lnTo>
                  <a:lnTo>
                    <a:pt x="193" y="12"/>
                  </a:lnTo>
                  <a:lnTo>
                    <a:pt x="167" y="24"/>
                  </a:lnTo>
                  <a:lnTo>
                    <a:pt x="133" y="42"/>
                  </a:lnTo>
                  <a:lnTo>
                    <a:pt x="105" y="60"/>
                  </a:lnTo>
                  <a:lnTo>
                    <a:pt x="81" y="77"/>
                  </a:lnTo>
                  <a:lnTo>
                    <a:pt x="63" y="94"/>
                  </a:lnTo>
                  <a:lnTo>
                    <a:pt x="46" y="115"/>
                  </a:lnTo>
                  <a:lnTo>
                    <a:pt x="25" y="145"/>
                  </a:lnTo>
                  <a:lnTo>
                    <a:pt x="14" y="168"/>
                  </a:lnTo>
                  <a:lnTo>
                    <a:pt x="3" y="199"/>
                  </a:lnTo>
                  <a:lnTo>
                    <a:pt x="0" y="235"/>
                  </a:lnTo>
                  <a:lnTo>
                    <a:pt x="0" y="287"/>
                  </a:lnTo>
                  <a:lnTo>
                    <a:pt x="7" y="349"/>
                  </a:lnTo>
                  <a:lnTo>
                    <a:pt x="19" y="406"/>
                  </a:lnTo>
                  <a:lnTo>
                    <a:pt x="39" y="475"/>
                  </a:lnTo>
                  <a:lnTo>
                    <a:pt x="61" y="533"/>
                  </a:lnTo>
                  <a:lnTo>
                    <a:pt x="79" y="572"/>
                  </a:lnTo>
                  <a:lnTo>
                    <a:pt x="106" y="613"/>
                  </a:lnTo>
                  <a:lnTo>
                    <a:pt x="127" y="641"/>
                  </a:lnTo>
                  <a:lnTo>
                    <a:pt x="150" y="673"/>
                  </a:lnTo>
                  <a:lnTo>
                    <a:pt x="176" y="706"/>
                  </a:lnTo>
                  <a:lnTo>
                    <a:pt x="201" y="725"/>
                  </a:lnTo>
                  <a:lnTo>
                    <a:pt x="685" y="689"/>
                  </a:lnTo>
                  <a:lnTo>
                    <a:pt x="705" y="733"/>
                  </a:lnTo>
                  <a:lnTo>
                    <a:pt x="705" y="1059"/>
                  </a:lnTo>
                  <a:lnTo>
                    <a:pt x="702" y="1090"/>
                  </a:lnTo>
                  <a:lnTo>
                    <a:pt x="697" y="1109"/>
                  </a:lnTo>
                  <a:lnTo>
                    <a:pt x="688" y="1130"/>
                  </a:lnTo>
                  <a:lnTo>
                    <a:pt x="675" y="1145"/>
                  </a:lnTo>
                  <a:lnTo>
                    <a:pt x="660" y="1159"/>
                  </a:lnTo>
                  <a:lnTo>
                    <a:pt x="643" y="1169"/>
                  </a:lnTo>
                  <a:lnTo>
                    <a:pt x="627" y="1173"/>
                  </a:lnTo>
                  <a:lnTo>
                    <a:pt x="607" y="1176"/>
                  </a:lnTo>
                  <a:lnTo>
                    <a:pt x="82" y="1175"/>
                  </a:lnTo>
                  <a:lnTo>
                    <a:pt x="81" y="1235"/>
                  </a:lnTo>
                  <a:lnTo>
                    <a:pt x="622" y="1233"/>
                  </a:lnTo>
                  <a:lnTo>
                    <a:pt x="650" y="1232"/>
                  </a:lnTo>
                  <a:lnTo>
                    <a:pt x="669" y="1229"/>
                  </a:lnTo>
                  <a:lnTo>
                    <a:pt x="689" y="1224"/>
                  </a:lnTo>
                  <a:lnTo>
                    <a:pt x="706" y="1216"/>
                  </a:lnTo>
                  <a:lnTo>
                    <a:pt x="723" y="1202"/>
                  </a:lnTo>
                  <a:lnTo>
                    <a:pt x="741" y="1179"/>
                  </a:lnTo>
                  <a:lnTo>
                    <a:pt x="753" y="1159"/>
                  </a:lnTo>
                  <a:lnTo>
                    <a:pt x="763" y="1137"/>
                  </a:lnTo>
                  <a:lnTo>
                    <a:pt x="770" y="1112"/>
                  </a:lnTo>
                  <a:lnTo>
                    <a:pt x="775" y="1084"/>
                  </a:lnTo>
                  <a:lnTo>
                    <a:pt x="777" y="1052"/>
                  </a:lnTo>
                  <a:lnTo>
                    <a:pt x="778" y="582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2"/>
            <p:cNvSpPr>
              <a:spLocks/>
            </p:cNvSpPr>
            <p:nvPr/>
          </p:nvSpPr>
          <p:spPr bwMode="auto">
            <a:xfrm rot="-2255276">
              <a:off x="1281" y="2648"/>
              <a:ext cx="324" cy="631"/>
            </a:xfrm>
            <a:custGeom>
              <a:avLst/>
              <a:gdLst>
                <a:gd name="T0" fmla="*/ 167 w 550"/>
                <a:gd name="T1" fmla="*/ 101 h 846"/>
                <a:gd name="T2" fmla="*/ 147 w 550"/>
                <a:gd name="T3" fmla="*/ 62 h 846"/>
                <a:gd name="T4" fmla="*/ 120 w 550"/>
                <a:gd name="T5" fmla="*/ 5 h 846"/>
                <a:gd name="T6" fmla="*/ 98 w 550"/>
                <a:gd name="T7" fmla="*/ 0 h 846"/>
                <a:gd name="T8" fmla="*/ 82 w 550"/>
                <a:gd name="T9" fmla="*/ 5 h 846"/>
                <a:gd name="T10" fmla="*/ 78 w 550"/>
                <a:gd name="T11" fmla="*/ 30 h 846"/>
                <a:gd name="T12" fmla="*/ 88 w 550"/>
                <a:gd name="T13" fmla="*/ 67 h 846"/>
                <a:gd name="T14" fmla="*/ 122 w 550"/>
                <a:gd name="T15" fmla="*/ 112 h 846"/>
                <a:gd name="T16" fmla="*/ 151 w 550"/>
                <a:gd name="T17" fmla="*/ 157 h 846"/>
                <a:gd name="T18" fmla="*/ 163 w 550"/>
                <a:gd name="T19" fmla="*/ 180 h 846"/>
                <a:gd name="T20" fmla="*/ 163 w 550"/>
                <a:gd name="T21" fmla="*/ 192 h 846"/>
                <a:gd name="T22" fmla="*/ 154 w 550"/>
                <a:gd name="T23" fmla="*/ 220 h 846"/>
                <a:gd name="T24" fmla="*/ 132 w 550"/>
                <a:gd name="T25" fmla="*/ 251 h 846"/>
                <a:gd name="T26" fmla="*/ 104 w 550"/>
                <a:gd name="T27" fmla="*/ 271 h 846"/>
                <a:gd name="T28" fmla="*/ 73 w 550"/>
                <a:gd name="T29" fmla="*/ 281 h 846"/>
                <a:gd name="T30" fmla="*/ 44 w 550"/>
                <a:gd name="T31" fmla="*/ 290 h 846"/>
                <a:gd name="T32" fmla="*/ 26 w 550"/>
                <a:gd name="T33" fmla="*/ 295 h 846"/>
                <a:gd name="T34" fmla="*/ 9 w 550"/>
                <a:gd name="T35" fmla="*/ 292 h 846"/>
                <a:gd name="T36" fmla="*/ 0 w 550"/>
                <a:gd name="T37" fmla="*/ 301 h 846"/>
                <a:gd name="T38" fmla="*/ 0 w 550"/>
                <a:gd name="T39" fmla="*/ 321 h 846"/>
                <a:gd name="T40" fmla="*/ 6 w 550"/>
                <a:gd name="T41" fmla="*/ 330 h 846"/>
                <a:gd name="T42" fmla="*/ 44 w 550"/>
                <a:gd name="T43" fmla="*/ 349 h 846"/>
                <a:gd name="T44" fmla="*/ 75 w 550"/>
                <a:gd name="T45" fmla="*/ 380 h 846"/>
                <a:gd name="T46" fmla="*/ 101 w 550"/>
                <a:gd name="T47" fmla="*/ 426 h 846"/>
                <a:gd name="T48" fmla="*/ 110 w 550"/>
                <a:gd name="T49" fmla="*/ 451 h 846"/>
                <a:gd name="T50" fmla="*/ 113 w 550"/>
                <a:gd name="T51" fmla="*/ 470 h 846"/>
                <a:gd name="T52" fmla="*/ 125 w 550"/>
                <a:gd name="T53" fmla="*/ 471 h 846"/>
                <a:gd name="T54" fmla="*/ 145 w 550"/>
                <a:gd name="T55" fmla="*/ 461 h 846"/>
                <a:gd name="T56" fmla="*/ 144 w 550"/>
                <a:gd name="T57" fmla="*/ 436 h 846"/>
                <a:gd name="T58" fmla="*/ 123 w 550"/>
                <a:gd name="T59" fmla="*/ 400 h 846"/>
                <a:gd name="T60" fmla="*/ 97 w 550"/>
                <a:gd name="T61" fmla="*/ 366 h 846"/>
                <a:gd name="T62" fmla="*/ 75 w 550"/>
                <a:gd name="T63" fmla="*/ 346 h 846"/>
                <a:gd name="T64" fmla="*/ 51 w 550"/>
                <a:gd name="T65" fmla="*/ 331 h 846"/>
                <a:gd name="T66" fmla="*/ 34 w 550"/>
                <a:gd name="T67" fmla="*/ 321 h 846"/>
                <a:gd name="T68" fmla="*/ 35 w 550"/>
                <a:gd name="T69" fmla="*/ 316 h 846"/>
                <a:gd name="T70" fmla="*/ 70 w 550"/>
                <a:gd name="T71" fmla="*/ 310 h 846"/>
                <a:gd name="T72" fmla="*/ 104 w 550"/>
                <a:gd name="T73" fmla="*/ 300 h 846"/>
                <a:gd name="T74" fmla="*/ 135 w 550"/>
                <a:gd name="T75" fmla="*/ 285 h 846"/>
                <a:gd name="T76" fmla="*/ 154 w 550"/>
                <a:gd name="T77" fmla="*/ 271 h 846"/>
                <a:gd name="T78" fmla="*/ 175 w 550"/>
                <a:gd name="T79" fmla="*/ 239 h 846"/>
                <a:gd name="T80" fmla="*/ 186 w 550"/>
                <a:gd name="T81" fmla="*/ 204 h 846"/>
                <a:gd name="T82" fmla="*/ 191 w 550"/>
                <a:gd name="T83" fmla="*/ 172 h 846"/>
                <a:gd name="T84" fmla="*/ 187 w 550"/>
                <a:gd name="T85" fmla="*/ 145 h 846"/>
                <a:gd name="T86" fmla="*/ 176 w 550"/>
                <a:gd name="T87" fmla="*/ 125 h 846"/>
                <a:gd name="T88" fmla="*/ 167 w 550"/>
                <a:gd name="T89" fmla="*/ 101 h 8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50"/>
                <a:gd name="T136" fmla="*/ 0 h 846"/>
                <a:gd name="T137" fmla="*/ 550 w 550"/>
                <a:gd name="T138" fmla="*/ 846 h 8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50" h="846">
                  <a:moveTo>
                    <a:pt x="480" y="183"/>
                  </a:moveTo>
                  <a:lnTo>
                    <a:pt x="423" y="111"/>
                  </a:lnTo>
                  <a:lnTo>
                    <a:pt x="345" y="9"/>
                  </a:lnTo>
                  <a:lnTo>
                    <a:pt x="282" y="0"/>
                  </a:lnTo>
                  <a:lnTo>
                    <a:pt x="237" y="9"/>
                  </a:lnTo>
                  <a:lnTo>
                    <a:pt x="225" y="54"/>
                  </a:lnTo>
                  <a:lnTo>
                    <a:pt x="255" y="120"/>
                  </a:lnTo>
                  <a:lnTo>
                    <a:pt x="351" y="201"/>
                  </a:lnTo>
                  <a:lnTo>
                    <a:pt x="435" y="281"/>
                  </a:lnTo>
                  <a:lnTo>
                    <a:pt x="471" y="323"/>
                  </a:lnTo>
                  <a:lnTo>
                    <a:pt x="471" y="344"/>
                  </a:lnTo>
                  <a:lnTo>
                    <a:pt x="444" y="395"/>
                  </a:lnTo>
                  <a:lnTo>
                    <a:pt x="381" y="452"/>
                  </a:lnTo>
                  <a:lnTo>
                    <a:pt x="300" y="488"/>
                  </a:lnTo>
                  <a:lnTo>
                    <a:pt x="210" y="506"/>
                  </a:lnTo>
                  <a:lnTo>
                    <a:pt x="126" y="521"/>
                  </a:lnTo>
                  <a:lnTo>
                    <a:pt x="75" y="530"/>
                  </a:lnTo>
                  <a:lnTo>
                    <a:pt x="27" y="524"/>
                  </a:lnTo>
                  <a:lnTo>
                    <a:pt x="0" y="542"/>
                  </a:lnTo>
                  <a:lnTo>
                    <a:pt x="0" y="577"/>
                  </a:lnTo>
                  <a:lnTo>
                    <a:pt x="18" y="592"/>
                  </a:lnTo>
                  <a:lnTo>
                    <a:pt x="126" y="628"/>
                  </a:lnTo>
                  <a:lnTo>
                    <a:pt x="216" y="682"/>
                  </a:lnTo>
                  <a:lnTo>
                    <a:pt x="291" y="766"/>
                  </a:lnTo>
                  <a:lnTo>
                    <a:pt x="315" y="811"/>
                  </a:lnTo>
                  <a:lnTo>
                    <a:pt x="324" y="844"/>
                  </a:lnTo>
                  <a:lnTo>
                    <a:pt x="360" y="846"/>
                  </a:lnTo>
                  <a:lnTo>
                    <a:pt x="417" y="829"/>
                  </a:lnTo>
                  <a:lnTo>
                    <a:pt x="414" y="784"/>
                  </a:lnTo>
                  <a:lnTo>
                    <a:pt x="354" y="718"/>
                  </a:lnTo>
                  <a:lnTo>
                    <a:pt x="279" y="658"/>
                  </a:lnTo>
                  <a:lnTo>
                    <a:pt x="216" y="622"/>
                  </a:lnTo>
                  <a:lnTo>
                    <a:pt x="147" y="595"/>
                  </a:lnTo>
                  <a:lnTo>
                    <a:pt x="99" y="577"/>
                  </a:lnTo>
                  <a:lnTo>
                    <a:pt x="102" y="568"/>
                  </a:lnTo>
                  <a:lnTo>
                    <a:pt x="201" y="557"/>
                  </a:lnTo>
                  <a:lnTo>
                    <a:pt x="300" y="539"/>
                  </a:lnTo>
                  <a:lnTo>
                    <a:pt x="390" y="512"/>
                  </a:lnTo>
                  <a:lnTo>
                    <a:pt x="444" y="488"/>
                  </a:lnTo>
                  <a:lnTo>
                    <a:pt x="504" y="431"/>
                  </a:lnTo>
                  <a:lnTo>
                    <a:pt x="534" y="368"/>
                  </a:lnTo>
                  <a:lnTo>
                    <a:pt x="550" y="308"/>
                  </a:lnTo>
                  <a:lnTo>
                    <a:pt x="540" y="261"/>
                  </a:lnTo>
                  <a:lnTo>
                    <a:pt x="507" y="225"/>
                  </a:lnTo>
                  <a:lnTo>
                    <a:pt x="480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3"/>
            <p:cNvSpPr>
              <a:spLocks/>
            </p:cNvSpPr>
            <p:nvPr/>
          </p:nvSpPr>
          <p:spPr bwMode="auto">
            <a:xfrm rot="-2255276">
              <a:off x="1406" y="2685"/>
              <a:ext cx="233" cy="448"/>
            </a:xfrm>
            <a:custGeom>
              <a:avLst/>
              <a:gdLst>
                <a:gd name="T0" fmla="*/ 86 w 550"/>
                <a:gd name="T1" fmla="*/ 51 h 846"/>
                <a:gd name="T2" fmla="*/ 76 w 550"/>
                <a:gd name="T3" fmla="*/ 31 h 846"/>
                <a:gd name="T4" fmla="*/ 62 w 550"/>
                <a:gd name="T5" fmla="*/ 3 h 846"/>
                <a:gd name="T6" fmla="*/ 50 w 550"/>
                <a:gd name="T7" fmla="*/ 0 h 846"/>
                <a:gd name="T8" fmla="*/ 42 w 550"/>
                <a:gd name="T9" fmla="*/ 3 h 846"/>
                <a:gd name="T10" fmla="*/ 40 w 550"/>
                <a:gd name="T11" fmla="*/ 15 h 846"/>
                <a:gd name="T12" fmla="*/ 46 w 550"/>
                <a:gd name="T13" fmla="*/ 34 h 846"/>
                <a:gd name="T14" fmla="*/ 63 w 550"/>
                <a:gd name="T15" fmla="*/ 56 h 846"/>
                <a:gd name="T16" fmla="*/ 78 w 550"/>
                <a:gd name="T17" fmla="*/ 79 h 846"/>
                <a:gd name="T18" fmla="*/ 85 w 550"/>
                <a:gd name="T19" fmla="*/ 91 h 846"/>
                <a:gd name="T20" fmla="*/ 85 w 550"/>
                <a:gd name="T21" fmla="*/ 96 h 846"/>
                <a:gd name="T22" fmla="*/ 80 w 550"/>
                <a:gd name="T23" fmla="*/ 111 h 846"/>
                <a:gd name="T24" fmla="*/ 68 w 550"/>
                <a:gd name="T25" fmla="*/ 127 h 846"/>
                <a:gd name="T26" fmla="*/ 54 w 550"/>
                <a:gd name="T27" fmla="*/ 137 h 846"/>
                <a:gd name="T28" fmla="*/ 38 w 550"/>
                <a:gd name="T29" fmla="*/ 142 h 846"/>
                <a:gd name="T30" fmla="*/ 22 w 550"/>
                <a:gd name="T31" fmla="*/ 146 h 846"/>
                <a:gd name="T32" fmla="*/ 14 w 550"/>
                <a:gd name="T33" fmla="*/ 149 h 846"/>
                <a:gd name="T34" fmla="*/ 5 w 550"/>
                <a:gd name="T35" fmla="*/ 147 h 846"/>
                <a:gd name="T36" fmla="*/ 0 w 550"/>
                <a:gd name="T37" fmla="*/ 152 h 846"/>
                <a:gd name="T38" fmla="*/ 0 w 550"/>
                <a:gd name="T39" fmla="*/ 162 h 846"/>
                <a:gd name="T40" fmla="*/ 3 w 550"/>
                <a:gd name="T41" fmla="*/ 166 h 846"/>
                <a:gd name="T42" fmla="*/ 22 w 550"/>
                <a:gd name="T43" fmla="*/ 176 h 846"/>
                <a:gd name="T44" fmla="*/ 39 w 550"/>
                <a:gd name="T45" fmla="*/ 191 h 846"/>
                <a:gd name="T46" fmla="*/ 52 w 550"/>
                <a:gd name="T47" fmla="*/ 215 h 846"/>
                <a:gd name="T48" fmla="*/ 56 w 550"/>
                <a:gd name="T49" fmla="*/ 227 h 846"/>
                <a:gd name="T50" fmla="*/ 58 w 550"/>
                <a:gd name="T51" fmla="*/ 237 h 846"/>
                <a:gd name="T52" fmla="*/ 65 w 550"/>
                <a:gd name="T53" fmla="*/ 237 h 846"/>
                <a:gd name="T54" fmla="*/ 75 w 550"/>
                <a:gd name="T55" fmla="*/ 232 h 846"/>
                <a:gd name="T56" fmla="*/ 74 w 550"/>
                <a:gd name="T57" fmla="*/ 220 h 846"/>
                <a:gd name="T58" fmla="*/ 64 w 550"/>
                <a:gd name="T59" fmla="*/ 201 h 846"/>
                <a:gd name="T60" fmla="*/ 50 w 550"/>
                <a:gd name="T61" fmla="*/ 184 h 846"/>
                <a:gd name="T62" fmla="*/ 39 w 550"/>
                <a:gd name="T63" fmla="*/ 174 h 846"/>
                <a:gd name="T64" fmla="*/ 26 w 550"/>
                <a:gd name="T65" fmla="*/ 167 h 846"/>
                <a:gd name="T66" fmla="*/ 18 w 550"/>
                <a:gd name="T67" fmla="*/ 162 h 846"/>
                <a:gd name="T68" fmla="*/ 18 w 550"/>
                <a:gd name="T69" fmla="*/ 159 h 846"/>
                <a:gd name="T70" fmla="*/ 36 w 550"/>
                <a:gd name="T71" fmla="*/ 156 h 846"/>
                <a:gd name="T72" fmla="*/ 54 w 550"/>
                <a:gd name="T73" fmla="*/ 151 h 846"/>
                <a:gd name="T74" fmla="*/ 70 w 550"/>
                <a:gd name="T75" fmla="*/ 144 h 846"/>
                <a:gd name="T76" fmla="*/ 80 w 550"/>
                <a:gd name="T77" fmla="*/ 137 h 846"/>
                <a:gd name="T78" fmla="*/ 91 w 550"/>
                <a:gd name="T79" fmla="*/ 121 h 846"/>
                <a:gd name="T80" fmla="*/ 96 w 550"/>
                <a:gd name="T81" fmla="*/ 103 h 846"/>
                <a:gd name="T82" fmla="*/ 99 w 550"/>
                <a:gd name="T83" fmla="*/ 86 h 846"/>
                <a:gd name="T84" fmla="*/ 97 w 550"/>
                <a:gd name="T85" fmla="*/ 73 h 846"/>
                <a:gd name="T86" fmla="*/ 91 w 550"/>
                <a:gd name="T87" fmla="*/ 63 h 846"/>
                <a:gd name="T88" fmla="*/ 86 w 550"/>
                <a:gd name="T89" fmla="*/ 51 h 8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50"/>
                <a:gd name="T136" fmla="*/ 0 h 846"/>
                <a:gd name="T137" fmla="*/ 550 w 550"/>
                <a:gd name="T138" fmla="*/ 846 h 8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50" h="846">
                  <a:moveTo>
                    <a:pt x="480" y="183"/>
                  </a:moveTo>
                  <a:lnTo>
                    <a:pt x="423" y="111"/>
                  </a:lnTo>
                  <a:lnTo>
                    <a:pt x="345" y="9"/>
                  </a:lnTo>
                  <a:lnTo>
                    <a:pt x="282" y="0"/>
                  </a:lnTo>
                  <a:lnTo>
                    <a:pt x="237" y="9"/>
                  </a:lnTo>
                  <a:lnTo>
                    <a:pt x="225" y="54"/>
                  </a:lnTo>
                  <a:lnTo>
                    <a:pt x="255" y="120"/>
                  </a:lnTo>
                  <a:lnTo>
                    <a:pt x="351" y="201"/>
                  </a:lnTo>
                  <a:lnTo>
                    <a:pt x="435" y="281"/>
                  </a:lnTo>
                  <a:lnTo>
                    <a:pt x="471" y="323"/>
                  </a:lnTo>
                  <a:lnTo>
                    <a:pt x="471" y="344"/>
                  </a:lnTo>
                  <a:lnTo>
                    <a:pt x="444" y="395"/>
                  </a:lnTo>
                  <a:lnTo>
                    <a:pt x="381" y="452"/>
                  </a:lnTo>
                  <a:lnTo>
                    <a:pt x="300" y="488"/>
                  </a:lnTo>
                  <a:lnTo>
                    <a:pt x="210" y="506"/>
                  </a:lnTo>
                  <a:lnTo>
                    <a:pt x="126" y="521"/>
                  </a:lnTo>
                  <a:lnTo>
                    <a:pt x="75" y="530"/>
                  </a:lnTo>
                  <a:lnTo>
                    <a:pt x="27" y="524"/>
                  </a:lnTo>
                  <a:lnTo>
                    <a:pt x="0" y="542"/>
                  </a:lnTo>
                  <a:lnTo>
                    <a:pt x="0" y="577"/>
                  </a:lnTo>
                  <a:lnTo>
                    <a:pt x="18" y="592"/>
                  </a:lnTo>
                  <a:lnTo>
                    <a:pt x="126" y="628"/>
                  </a:lnTo>
                  <a:lnTo>
                    <a:pt x="216" y="682"/>
                  </a:lnTo>
                  <a:lnTo>
                    <a:pt x="291" y="766"/>
                  </a:lnTo>
                  <a:lnTo>
                    <a:pt x="315" y="811"/>
                  </a:lnTo>
                  <a:lnTo>
                    <a:pt x="324" y="844"/>
                  </a:lnTo>
                  <a:lnTo>
                    <a:pt x="360" y="846"/>
                  </a:lnTo>
                  <a:lnTo>
                    <a:pt x="417" y="829"/>
                  </a:lnTo>
                  <a:lnTo>
                    <a:pt x="414" y="784"/>
                  </a:lnTo>
                  <a:lnTo>
                    <a:pt x="354" y="718"/>
                  </a:lnTo>
                  <a:lnTo>
                    <a:pt x="279" y="658"/>
                  </a:lnTo>
                  <a:lnTo>
                    <a:pt x="216" y="622"/>
                  </a:lnTo>
                  <a:lnTo>
                    <a:pt x="147" y="595"/>
                  </a:lnTo>
                  <a:lnTo>
                    <a:pt x="99" y="577"/>
                  </a:lnTo>
                  <a:lnTo>
                    <a:pt x="102" y="568"/>
                  </a:lnTo>
                  <a:lnTo>
                    <a:pt x="201" y="557"/>
                  </a:lnTo>
                  <a:lnTo>
                    <a:pt x="300" y="539"/>
                  </a:lnTo>
                  <a:lnTo>
                    <a:pt x="390" y="512"/>
                  </a:lnTo>
                  <a:lnTo>
                    <a:pt x="444" y="488"/>
                  </a:lnTo>
                  <a:lnTo>
                    <a:pt x="504" y="431"/>
                  </a:lnTo>
                  <a:lnTo>
                    <a:pt x="534" y="368"/>
                  </a:lnTo>
                  <a:lnTo>
                    <a:pt x="550" y="308"/>
                  </a:lnTo>
                  <a:lnTo>
                    <a:pt x="540" y="261"/>
                  </a:lnTo>
                  <a:lnTo>
                    <a:pt x="507" y="225"/>
                  </a:lnTo>
                  <a:lnTo>
                    <a:pt x="480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94"/>
            <p:cNvSpPr>
              <a:spLocks/>
            </p:cNvSpPr>
            <p:nvPr/>
          </p:nvSpPr>
          <p:spPr bwMode="auto">
            <a:xfrm>
              <a:off x="1140" y="2287"/>
              <a:ext cx="349" cy="551"/>
            </a:xfrm>
            <a:custGeom>
              <a:avLst/>
              <a:gdLst>
                <a:gd name="T0" fmla="*/ 97 w 591"/>
                <a:gd name="T1" fmla="*/ 19 h 739"/>
                <a:gd name="T2" fmla="*/ 47 w 591"/>
                <a:gd name="T3" fmla="*/ 92 h 739"/>
                <a:gd name="T4" fmla="*/ 33 w 591"/>
                <a:gd name="T5" fmla="*/ 113 h 739"/>
                <a:gd name="T6" fmla="*/ 15 w 591"/>
                <a:gd name="T7" fmla="*/ 157 h 739"/>
                <a:gd name="T8" fmla="*/ 6 w 591"/>
                <a:gd name="T9" fmla="*/ 208 h 739"/>
                <a:gd name="T10" fmla="*/ 28 w 591"/>
                <a:gd name="T11" fmla="*/ 360 h 739"/>
                <a:gd name="T12" fmla="*/ 65 w 591"/>
                <a:gd name="T13" fmla="*/ 397 h 739"/>
                <a:gd name="T14" fmla="*/ 92 w 591"/>
                <a:gd name="T15" fmla="*/ 411 h 739"/>
                <a:gd name="T16" fmla="*/ 201 w 591"/>
                <a:gd name="T17" fmla="*/ 353 h 739"/>
                <a:gd name="T18" fmla="*/ 206 w 591"/>
                <a:gd name="T19" fmla="*/ 331 h 739"/>
                <a:gd name="T20" fmla="*/ 129 w 591"/>
                <a:gd name="T21" fmla="*/ 237 h 739"/>
                <a:gd name="T22" fmla="*/ 120 w 591"/>
                <a:gd name="T23" fmla="*/ 135 h 739"/>
                <a:gd name="T24" fmla="*/ 138 w 591"/>
                <a:gd name="T25" fmla="*/ 92 h 739"/>
                <a:gd name="T26" fmla="*/ 147 w 591"/>
                <a:gd name="T27" fmla="*/ 48 h 739"/>
                <a:gd name="T28" fmla="*/ 88 w 591"/>
                <a:gd name="T29" fmla="*/ 27 h 739"/>
                <a:gd name="T30" fmla="*/ 97 w 591"/>
                <a:gd name="T31" fmla="*/ 19 h 73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91"/>
                <a:gd name="T49" fmla="*/ 0 h 739"/>
                <a:gd name="T50" fmla="*/ 591 w 591"/>
                <a:gd name="T51" fmla="*/ 739 h 73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91" h="739">
                  <a:moveTo>
                    <a:pt x="278" y="35"/>
                  </a:moveTo>
                  <a:cubicBezTo>
                    <a:pt x="190" y="101"/>
                    <a:pt x="245" y="56"/>
                    <a:pt x="135" y="165"/>
                  </a:cubicBezTo>
                  <a:cubicBezTo>
                    <a:pt x="122" y="178"/>
                    <a:pt x="95" y="204"/>
                    <a:pt x="95" y="204"/>
                  </a:cubicBezTo>
                  <a:cubicBezTo>
                    <a:pt x="54" y="328"/>
                    <a:pt x="122" y="142"/>
                    <a:pt x="43" y="282"/>
                  </a:cubicBezTo>
                  <a:cubicBezTo>
                    <a:pt x="27" y="310"/>
                    <a:pt x="27" y="344"/>
                    <a:pt x="17" y="374"/>
                  </a:cubicBezTo>
                  <a:cubicBezTo>
                    <a:pt x="29" y="562"/>
                    <a:pt x="0" y="548"/>
                    <a:pt x="82" y="648"/>
                  </a:cubicBezTo>
                  <a:cubicBezTo>
                    <a:pt x="105" y="676"/>
                    <a:pt x="155" y="699"/>
                    <a:pt x="187" y="713"/>
                  </a:cubicBezTo>
                  <a:cubicBezTo>
                    <a:pt x="212" y="724"/>
                    <a:pt x="265" y="739"/>
                    <a:pt x="265" y="739"/>
                  </a:cubicBezTo>
                  <a:cubicBezTo>
                    <a:pt x="422" y="728"/>
                    <a:pt x="474" y="739"/>
                    <a:pt x="578" y="635"/>
                  </a:cubicBezTo>
                  <a:cubicBezTo>
                    <a:pt x="582" y="622"/>
                    <a:pt x="591" y="609"/>
                    <a:pt x="591" y="595"/>
                  </a:cubicBezTo>
                  <a:cubicBezTo>
                    <a:pt x="591" y="404"/>
                    <a:pt x="547" y="440"/>
                    <a:pt x="369" y="426"/>
                  </a:cubicBezTo>
                  <a:cubicBezTo>
                    <a:pt x="327" y="364"/>
                    <a:pt x="314" y="325"/>
                    <a:pt x="343" y="243"/>
                  </a:cubicBezTo>
                  <a:cubicBezTo>
                    <a:pt x="353" y="214"/>
                    <a:pt x="385" y="195"/>
                    <a:pt x="395" y="165"/>
                  </a:cubicBezTo>
                  <a:cubicBezTo>
                    <a:pt x="404" y="139"/>
                    <a:pt x="422" y="87"/>
                    <a:pt x="422" y="87"/>
                  </a:cubicBezTo>
                  <a:cubicBezTo>
                    <a:pt x="290" y="0"/>
                    <a:pt x="401" y="48"/>
                    <a:pt x="252" y="48"/>
                  </a:cubicBezTo>
                  <a:cubicBezTo>
                    <a:pt x="242" y="48"/>
                    <a:pt x="269" y="39"/>
                    <a:pt x="278" y="35"/>
                  </a:cubicBezTo>
                  <a:close/>
                </a:path>
              </a:pathLst>
            </a:custGeom>
            <a:solidFill>
              <a:schemeClr val="tx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8" name="Freeform 87"/>
            <p:cNvSpPr>
              <a:spLocks/>
            </p:cNvSpPr>
            <p:nvPr/>
          </p:nvSpPr>
          <p:spPr bwMode="auto">
            <a:xfrm flipH="1">
              <a:off x="1810" y="1887"/>
              <a:ext cx="609" cy="451"/>
            </a:xfrm>
            <a:custGeom>
              <a:avLst/>
              <a:gdLst>
                <a:gd name="T0" fmla="*/ 72 w 1037"/>
                <a:gd name="T1" fmla="*/ 282 h 581"/>
                <a:gd name="T2" fmla="*/ 125 w 1037"/>
                <a:gd name="T3" fmla="*/ 279 h 581"/>
                <a:gd name="T4" fmla="*/ 171 w 1037"/>
                <a:gd name="T5" fmla="*/ 268 h 581"/>
                <a:gd name="T6" fmla="*/ 201 w 1037"/>
                <a:gd name="T7" fmla="*/ 255 h 581"/>
                <a:gd name="T8" fmla="*/ 243 w 1037"/>
                <a:gd name="T9" fmla="*/ 213 h 581"/>
                <a:gd name="T10" fmla="*/ 273 w 1037"/>
                <a:gd name="T11" fmla="*/ 174 h 581"/>
                <a:gd name="T12" fmla="*/ 312 w 1037"/>
                <a:gd name="T13" fmla="*/ 125 h 581"/>
                <a:gd name="T14" fmla="*/ 331 w 1037"/>
                <a:gd name="T15" fmla="*/ 94 h 581"/>
                <a:gd name="T16" fmla="*/ 345 w 1037"/>
                <a:gd name="T17" fmla="*/ 72 h 581"/>
                <a:gd name="T18" fmla="*/ 358 w 1037"/>
                <a:gd name="T19" fmla="*/ 49 h 581"/>
                <a:gd name="T20" fmla="*/ 358 w 1037"/>
                <a:gd name="T21" fmla="*/ 23 h 581"/>
                <a:gd name="T22" fmla="*/ 344 w 1037"/>
                <a:gd name="T23" fmla="*/ 0 h 581"/>
                <a:gd name="T24" fmla="*/ 335 w 1037"/>
                <a:gd name="T25" fmla="*/ 5 h 581"/>
                <a:gd name="T26" fmla="*/ 311 w 1037"/>
                <a:gd name="T27" fmla="*/ 54 h 581"/>
                <a:gd name="T28" fmla="*/ 285 w 1037"/>
                <a:gd name="T29" fmla="*/ 110 h 581"/>
                <a:gd name="T30" fmla="*/ 260 w 1037"/>
                <a:gd name="T31" fmla="*/ 163 h 581"/>
                <a:gd name="T32" fmla="*/ 221 w 1037"/>
                <a:gd name="T33" fmla="*/ 206 h 581"/>
                <a:gd name="T34" fmla="*/ 189 w 1037"/>
                <a:gd name="T35" fmla="*/ 235 h 581"/>
                <a:gd name="T36" fmla="*/ 153 w 1037"/>
                <a:gd name="T37" fmla="*/ 249 h 581"/>
                <a:gd name="T38" fmla="*/ 104 w 1037"/>
                <a:gd name="T39" fmla="*/ 252 h 581"/>
                <a:gd name="T40" fmla="*/ 75 w 1037"/>
                <a:gd name="T41" fmla="*/ 252 h 581"/>
                <a:gd name="T42" fmla="*/ 50 w 1037"/>
                <a:gd name="T43" fmla="*/ 219 h 581"/>
                <a:gd name="T44" fmla="*/ 43 w 1037"/>
                <a:gd name="T45" fmla="*/ 197 h 581"/>
                <a:gd name="T46" fmla="*/ 32 w 1037"/>
                <a:gd name="T47" fmla="*/ 197 h 581"/>
                <a:gd name="T48" fmla="*/ 40 w 1037"/>
                <a:gd name="T49" fmla="*/ 224 h 581"/>
                <a:gd name="T50" fmla="*/ 52 w 1037"/>
                <a:gd name="T51" fmla="*/ 249 h 581"/>
                <a:gd name="T52" fmla="*/ 23 w 1037"/>
                <a:gd name="T53" fmla="*/ 238 h 581"/>
                <a:gd name="T54" fmla="*/ 1 w 1037"/>
                <a:gd name="T55" fmla="*/ 233 h 581"/>
                <a:gd name="T56" fmla="*/ 1 w 1037"/>
                <a:gd name="T57" fmla="*/ 244 h 581"/>
                <a:gd name="T58" fmla="*/ 21 w 1037"/>
                <a:gd name="T59" fmla="*/ 252 h 581"/>
                <a:gd name="T60" fmla="*/ 33 w 1037"/>
                <a:gd name="T61" fmla="*/ 265 h 581"/>
                <a:gd name="T62" fmla="*/ 45 w 1037"/>
                <a:gd name="T63" fmla="*/ 268 h 581"/>
                <a:gd name="T64" fmla="*/ 27 w 1037"/>
                <a:gd name="T65" fmla="*/ 279 h 581"/>
                <a:gd name="T66" fmla="*/ 0 w 1037"/>
                <a:gd name="T67" fmla="*/ 290 h 581"/>
                <a:gd name="T68" fmla="*/ 1 w 1037"/>
                <a:gd name="T69" fmla="*/ 300 h 581"/>
                <a:gd name="T70" fmla="*/ 9 w 1037"/>
                <a:gd name="T71" fmla="*/ 304 h 581"/>
                <a:gd name="T72" fmla="*/ 35 w 1037"/>
                <a:gd name="T73" fmla="*/ 290 h 581"/>
                <a:gd name="T74" fmla="*/ 52 w 1037"/>
                <a:gd name="T75" fmla="*/ 287 h 581"/>
                <a:gd name="T76" fmla="*/ 42 w 1037"/>
                <a:gd name="T77" fmla="*/ 304 h 581"/>
                <a:gd name="T78" fmla="*/ 27 w 1037"/>
                <a:gd name="T79" fmla="*/ 331 h 581"/>
                <a:gd name="T80" fmla="*/ 21 w 1037"/>
                <a:gd name="T81" fmla="*/ 338 h 581"/>
                <a:gd name="T82" fmla="*/ 26 w 1037"/>
                <a:gd name="T83" fmla="*/ 350 h 581"/>
                <a:gd name="T84" fmla="*/ 39 w 1037"/>
                <a:gd name="T85" fmla="*/ 337 h 581"/>
                <a:gd name="T86" fmla="*/ 56 w 1037"/>
                <a:gd name="T87" fmla="*/ 310 h 581"/>
                <a:gd name="T88" fmla="*/ 72 w 1037"/>
                <a:gd name="T89" fmla="*/ 282 h 58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37"/>
                <a:gd name="T136" fmla="*/ 0 h 581"/>
                <a:gd name="T137" fmla="*/ 1037 w 1037"/>
                <a:gd name="T138" fmla="*/ 581 h 58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37" h="581">
                  <a:moveTo>
                    <a:pt x="210" y="468"/>
                  </a:moveTo>
                  <a:lnTo>
                    <a:pt x="361" y="462"/>
                  </a:lnTo>
                  <a:lnTo>
                    <a:pt x="498" y="444"/>
                  </a:lnTo>
                  <a:lnTo>
                    <a:pt x="583" y="423"/>
                  </a:lnTo>
                  <a:lnTo>
                    <a:pt x="705" y="354"/>
                  </a:lnTo>
                  <a:lnTo>
                    <a:pt x="792" y="288"/>
                  </a:lnTo>
                  <a:lnTo>
                    <a:pt x="906" y="207"/>
                  </a:lnTo>
                  <a:lnTo>
                    <a:pt x="959" y="156"/>
                  </a:lnTo>
                  <a:lnTo>
                    <a:pt x="1000" y="120"/>
                  </a:lnTo>
                  <a:lnTo>
                    <a:pt x="1037" y="81"/>
                  </a:lnTo>
                  <a:lnTo>
                    <a:pt x="1037" y="39"/>
                  </a:lnTo>
                  <a:lnTo>
                    <a:pt x="996" y="0"/>
                  </a:lnTo>
                  <a:lnTo>
                    <a:pt x="971" y="9"/>
                  </a:lnTo>
                  <a:lnTo>
                    <a:pt x="903" y="90"/>
                  </a:lnTo>
                  <a:lnTo>
                    <a:pt x="828" y="183"/>
                  </a:lnTo>
                  <a:lnTo>
                    <a:pt x="752" y="270"/>
                  </a:lnTo>
                  <a:lnTo>
                    <a:pt x="642" y="342"/>
                  </a:lnTo>
                  <a:lnTo>
                    <a:pt x="548" y="390"/>
                  </a:lnTo>
                  <a:lnTo>
                    <a:pt x="445" y="414"/>
                  </a:lnTo>
                  <a:lnTo>
                    <a:pt x="301" y="417"/>
                  </a:lnTo>
                  <a:lnTo>
                    <a:pt x="216" y="417"/>
                  </a:lnTo>
                  <a:lnTo>
                    <a:pt x="144" y="363"/>
                  </a:lnTo>
                  <a:lnTo>
                    <a:pt x="125" y="327"/>
                  </a:lnTo>
                  <a:lnTo>
                    <a:pt x="94" y="327"/>
                  </a:lnTo>
                  <a:lnTo>
                    <a:pt x="116" y="372"/>
                  </a:lnTo>
                  <a:lnTo>
                    <a:pt x="150" y="414"/>
                  </a:lnTo>
                  <a:lnTo>
                    <a:pt x="66" y="396"/>
                  </a:lnTo>
                  <a:lnTo>
                    <a:pt x="3" y="387"/>
                  </a:lnTo>
                  <a:lnTo>
                    <a:pt x="3" y="405"/>
                  </a:lnTo>
                  <a:lnTo>
                    <a:pt x="59" y="417"/>
                  </a:lnTo>
                  <a:lnTo>
                    <a:pt x="97" y="441"/>
                  </a:lnTo>
                  <a:lnTo>
                    <a:pt x="131" y="444"/>
                  </a:lnTo>
                  <a:lnTo>
                    <a:pt x="78" y="462"/>
                  </a:lnTo>
                  <a:lnTo>
                    <a:pt x="0" y="481"/>
                  </a:lnTo>
                  <a:lnTo>
                    <a:pt x="3" y="499"/>
                  </a:lnTo>
                  <a:lnTo>
                    <a:pt x="28" y="505"/>
                  </a:lnTo>
                  <a:lnTo>
                    <a:pt x="103" y="481"/>
                  </a:lnTo>
                  <a:lnTo>
                    <a:pt x="150" y="477"/>
                  </a:lnTo>
                  <a:lnTo>
                    <a:pt x="122" y="505"/>
                  </a:lnTo>
                  <a:lnTo>
                    <a:pt x="78" y="550"/>
                  </a:lnTo>
                  <a:lnTo>
                    <a:pt x="59" y="562"/>
                  </a:lnTo>
                  <a:lnTo>
                    <a:pt x="75" y="581"/>
                  </a:lnTo>
                  <a:lnTo>
                    <a:pt x="113" y="559"/>
                  </a:lnTo>
                  <a:lnTo>
                    <a:pt x="163" y="514"/>
                  </a:lnTo>
                  <a:lnTo>
                    <a:pt x="210" y="4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4"/>
            <p:cNvSpPr>
              <a:spLocks/>
            </p:cNvSpPr>
            <p:nvPr/>
          </p:nvSpPr>
          <p:spPr bwMode="auto">
            <a:xfrm>
              <a:off x="2847" y="1446"/>
              <a:ext cx="221" cy="514"/>
            </a:xfrm>
            <a:custGeom>
              <a:avLst/>
              <a:gdLst>
                <a:gd name="T0" fmla="*/ 36 w 318"/>
                <a:gd name="T1" fmla="*/ 32 h 654"/>
                <a:gd name="T2" fmla="*/ 53 w 318"/>
                <a:gd name="T3" fmla="*/ 9 h 654"/>
                <a:gd name="T4" fmla="*/ 85 w 318"/>
                <a:gd name="T5" fmla="*/ 0 h 654"/>
                <a:gd name="T6" fmla="*/ 112 w 318"/>
                <a:gd name="T7" fmla="*/ 9 h 654"/>
                <a:gd name="T8" fmla="*/ 126 w 318"/>
                <a:gd name="T9" fmla="*/ 22 h 654"/>
                <a:gd name="T10" fmla="*/ 138 w 318"/>
                <a:gd name="T11" fmla="*/ 48 h 654"/>
                <a:gd name="T12" fmla="*/ 149 w 318"/>
                <a:gd name="T13" fmla="*/ 95 h 654"/>
                <a:gd name="T14" fmla="*/ 154 w 318"/>
                <a:gd name="T15" fmla="*/ 145 h 654"/>
                <a:gd name="T16" fmla="*/ 154 w 318"/>
                <a:gd name="T17" fmla="*/ 237 h 654"/>
                <a:gd name="T18" fmla="*/ 138 w 318"/>
                <a:gd name="T19" fmla="*/ 316 h 654"/>
                <a:gd name="T20" fmla="*/ 116 w 318"/>
                <a:gd name="T21" fmla="*/ 361 h 654"/>
                <a:gd name="T22" fmla="*/ 93 w 318"/>
                <a:gd name="T23" fmla="*/ 386 h 654"/>
                <a:gd name="T24" fmla="*/ 67 w 318"/>
                <a:gd name="T25" fmla="*/ 404 h 654"/>
                <a:gd name="T26" fmla="*/ 31 w 318"/>
                <a:gd name="T27" fmla="*/ 402 h 654"/>
                <a:gd name="T28" fmla="*/ 3 w 318"/>
                <a:gd name="T29" fmla="*/ 376 h 654"/>
                <a:gd name="T30" fmla="*/ 0 w 318"/>
                <a:gd name="T31" fmla="*/ 343 h 654"/>
                <a:gd name="T32" fmla="*/ 13 w 318"/>
                <a:gd name="T33" fmla="*/ 294 h 654"/>
                <a:gd name="T34" fmla="*/ 26 w 318"/>
                <a:gd name="T35" fmla="*/ 240 h 654"/>
                <a:gd name="T36" fmla="*/ 30 w 318"/>
                <a:gd name="T37" fmla="*/ 171 h 654"/>
                <a:gd name="T38" fmla="*/ 23 w 318"/>
                <a:gd name="T39" fmla="*/ 111 h 654"/>
                <a:gd name="T40" fmla="*/ 23 w 318"/>
                <a:gd name="T41" fmla="*/ 68 h 654"/>
                <a:gd name="T42" fmla="*/ 36 w 318"/>
                <a:gd name="T43" fmla="*/ 32 h 65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18"/>
                <a:gd name="T67" fmla="*/ 0 h 654"/>
                <a:gd name="T68" fmla="*/ 318 w 318"/>
                <a:gd name="T69" fmla="*/ 654 h 65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18" h="654">
                  <a:moveTo>
                    <a:pt x="75" y="52"/>
                  </a:moveTo>
                  <a:lnTo>
                    <a:pt x="109" y="14"/>
                  </a:lnTo>
                  <a:lnTo>
                    <a:pt x="175" y="0"/>
                  </a:lnTo>
                  <a:lnTo>
                    <a:pt x="231" y="14"/>
                  </a:lnTo>
                  <a:lnTo>
                    <a:pt x="262" y="35"/>
                  </a:lnTo>
                  <a:lnTo>
                    <a:pt x="287" y="78"/>
                  </a:lnTo>
                  <a:lnTo>
                    <a:pt x="309" y="154"/>
                  </a:lnTo>
                  <a:lnTo>
                    <a:pt x="318" y="235"/>
                  </a:lnTo>
                  <a:lnTo>
                    <a:pt x="318" y="383"/>
                  </a:lnTo>
                  <a:lnTo>
                    <a:pt x="287" y="512"/>
                  </a:lnTo>
                  <a:lnTo>
                    <a:pt x="240" y="584"/>
                  </a:lnTo>
                  <a:lnTo>
                    <a:pt x="193" y="625"/>
                  </a:lnTo>
                  <a:lnTo>
                    <a:pt x="140" y="654"/>
                  </a:lnTo>
                  <a:lnTo>
                    <a:pt x="65" y="651"/>
                  </a:lnTo>
                  <a:lnTo>
                    <a:pt x="6" y="608"/>
                  </a:lnTo>
                  <a:lnTo>
                    <a:pt x="0" y="555"/>
                  </a:lnTo>
                  <a:lnTo>
                    <a:pt x="28" y="476"/>
                  </a:lnTo>
                  <a:lnTo>
                    <a:pt x="53" y="389"/>
                  </a:lnTo>
                  <a:lnTo>
                    <a:pt x="62" y="276"/>
                  </a:lnTo>
                  <a:lnTo>
                    <a:pt x="47" y="180"/>
                  </a:lnTo>
                  <a:lnTo>
                    <a:pt x="47" y="110"/>
                  </a:lnTo>
                  <a:lnTo>
                    <a:pt x="75" y="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75"/>
            <p:cNvSpPr>
              <a:spLocks/>
            </p:cNvSpPr>
            <p:nvPr/>
          </p:nvSpPr>
          <p:spPr bwMode="auto">
            <a:xfrm>
              <a:off x="2931" y="1904"/>
              <a:ext cx="254" cy="508"/>
            </a:xfrm>
            <a:custGeom>
              <a:avLst/>
              <a:gdLst>
                <a:gd name="T0" fmla="*/ 59 w 366"/>
                <a:gd name="T1" fmla="*/ 16 h 647"/>
                <a:gd name="T2" fmla="*/ 37 w 366"/>
                <a:gd name="T3" fmla="*/ 0 h 647"/>
                <a:gd name="T4" fmla="*/ 10 w 366"/>
                <a:gd name="T5" fmla="*/ 0 h 647"/>
                <a:gd name="T6" fmla="*/ 0 w 366"/>
                <a:gd name="T7" fmla="*/ 21 h 647"/>
                <a:gd name="T8" fmla="*/ 4 w 366"/>
                <a:gd name="T9" fmla="*/ 53 h 647"/>
                <a:gd name="T10" fmla="*/ 28 w 366"/>
                <a:gd name="T11" fmla="*/ 86 h 647"/>
                <a:gd name="T12" fmla="*/ 78 w 366"/>
                <a:gd name="T13" fmla="*/ 115 h 647"/>
                <a:gd name="T14" fmla="*/ 135 w 366"/>
                <a:gd name="T15" fmla="*/ 177 h 647"/>
                <a:gd name="T16" fmla="*/ 145 w 366"/>
                <a:gd name="T17" fmla="*/ 204 h 647"/>
                <a:gd name="T18" fmla="*/ 139 w 366"/>
                <a:gd name="T19" fmla="*/ 217 h 647"/>
                <a:gd name="T20" fmla="*/ 96 w 366"/>
                <a:gd name="T21" fmla="*/ 258 h 647"/>
                <a:gd name="T22" fmla="*/ 45 w 366"/>
                <a:gd name="T23" fmla="*/ 306 h 647"/>
                <a:gd name="T24" fmla="*/ 33 w 366"/>
                <a:gd name="T25" fmla="*/ 328 h 647"/>
                <a:gd name="T26" fmla="*/ 33 w 366"/>
                <a:gd name="T27" fmla="*/ 349 h 647"/>
                <a:gd name="T28" fmla="*/ 72 w 366"/>
                <a:gd name="T29" fmla="*/ 372 h 647"/>
                <a:gd name="T30" fmla="*/ 133 w 366"/>
                <a:gd name="T31" fmla="*/ 399 h 647"/>
                <a:gd name="T32" fmla="*/ 153 w 366"/>
                <a:gd name="T33" fmla="*/ 399 h 647"/>
                <a:gd name="T34" fmla="*/ 176 w 366"/>
                <a:gd name="T35" fmla="*/ 381 h 647"/>
                <a:gd name="T36" fmla="*/ 176 w 366"/>
                <a:gd name="T37" fmla="*/ 367 h 647"/>
                <a:gd name="T38" fmla="*/ 160 w 366"/>
                <a:gd name="T39" fmla="*/ 360 h 647"/>
                <a:gd name="T40" fmla="*/ 83 w 366"/>
                <a:gd name="T41" fmla="*/ 349 h 647"/>
                <a:gd name="T42" fmla="*/ 54 w 366"/>
                <a:gd name="T43" fmla="*/ 340 h 647"/>
                <a:gd name="T44" fmla="*/ 51 w 366"/>
                <a:gd name="T45" fmla="*/ 324 h 647"/>
                <a:gd name="T46" fmla="*/ 101 w 366"/>
                <a:gd name="T47" fmla="*/ 280 h 647"/>
                <a:gd name="T48" fmla="*/ 155 w 366"/>
                <a:gd name="T49" fmla="*/ 236 h 647"/>
                <a:gd name="T50" fmla="*/ 167 w 366"/>
                <a:gd name="T51" fmla="*/ 220 h 647"/>
                <a:gd name="T52" fmla="*/ 172 w 366"/>
                <a:gd name="T53" fmla="*/ 199 h 647"/>
                <a:gd name="T54" fmla="*/ 167 w 366"/>
                <a:gd name="T55" fmla="*/ 168 h 647"/>
                <a:gd name="T56" fmla="*/ 151 w 366"/>
                <a:gd name="T57" fmla="*/ 145 h 647"/>
                <a:gd name="T58" fmla="*/ 96 w 366"/>
                <a:gd name="T59" fmla="*/ 67 h 647"/>
                <a:gd name="T60" fmla="*/ 59 w 366"/>
                <a:gd name="T61" fmla="*/ 16 h 64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66"/>
                <a:gd name="T94" fmla="*/ 0 h 647"/>
                <a:gd name="T95" fmla="*/ 366 w 366"/>
                <a:gd name="T96" fmla="*/ 647 h 64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66" h="647">
                  <a:moveTo>
                    <a:pt x="122" y="27"/>
                  </a:moveTo>
                  <a:lnTo>
                    <a:pt x="78" y="0"/>
                  </a:lnTo>
                  <a:lnTo>
                    <a:pt x="22" y="0"/>
                  </a:lnTo>
                  <a:lnTo>
                    <a:pt x="0" y="35"/>
                  </a:lnTo>
                  <a:lnTo>
                    <a:pt x="9" y="87"/>
                  </a:lnTo>
                  <a:lnTo>
                    <a:pt x="59" y="139"/>
                  </a:lnTo>
                  <a:lnTo>
                    <a:pt x="162" y="186"/>
                  </a:lnTo>
                  <a:lnTo>
                    <a:pt x="281" y="287"/>
                  </a:lnTo>
                  <a:lnTo>
                    <a:pt x="301" y="331"/>
                  </a:lnTo>
                  <a:lnTo>
                    <a:pt x="290" y="351"/>
                  </a:lnTo>
                  <a:lnTo>
                    <a:pt x="200" y="419"/>
                  </a:lnTo>
                  <a:lnTo>
                    <a:pt x="94" y="497"/>
                  </a:lnTo>
                  <a:lnTo>
                    <a:pt x="69" y="532"/>
                  </a:lnTo>
                  <a:lnTo>
                    <a:pt x="69" y="566"/>
                  </a:lnTo>
                  <a:lnTo>
                    <a:pt x="150" y="604"/>
                  </a:lnTo>
                  <a:lnTo>
                    <a:pt x="275" y="647"/>
                  </a:lnTo>
                  <a:lnTo>
                    <a:pt x="319" y="647"/>
                  </a:lnTo>
                  <a:lnTo>
                    <a:pt x="366" y="618"/>
                  </a:lnTo>
                  <a:lnTo>
                    <a:pt x="366" y="595"/>
                  </a:lnTo>
                  <a:lnTo>
                    <a:pt x="332" y="584"/>
                  </a:lnTo>
                  <a:lnTo>
                    <a:pt x="172" y="566"/>
                  </a:lnTo>
                  <a:lnTo>
                    <a:pt x="112" y="552"/>
                  </a:lnTo>
                  <a:lnTo>
                    <a:pt x="106" y="526"/>
                  </a:lnTo>
                  <a:lnTo>
                    <a:pt x="209" y="453"/>
                  </a:lnTo>
                  <a:lnTo>
                    <a:pt x="322" y="383"/>
                  </a:lnTo>
                  <a:lnTo>
                    <a:pt x="347" y="357"/>
                  </a:lnTo>
                  <a:lnTo>
                    <a:pt x="357" y="322"/>
                  </a:lnTo>
                  <a:lnTo>
                    <a:pt x="347" y="273"/>
                  </a:lnTo>
                  <a:lnTo>
                    <a:pt x="313" y="235"/>
                  </a:lnTo>
                  <a:lnTo>
                    <a:pt x="200" y="108"/>
                  </a:lnTo>
                  <a:lnTo>
                    <a:pt x="122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76"/>
            <p:cNvSpPr>
              <a:spLocks/>
            </p:cNvSpPr>
            <p:nvPr/>
          </p:nvSpPr>
          <p:spPr bwMode="auto">
            <a:xfrm>
              <a:off x="2597" y="1878"/>
              <a:ext cx="317" cy="541"/>
            </a:xfrm>
            <a:custGeom>
              <a:avLst/>
              <a:gdLst>
                <a:gd name="T0" fmla="*/ 121 w 455"/>
                <a:gd name="T1" fmla="*/ 57 h 688"/>
                <a:gd name="T2" fmla="*/ 155 w 455"/>
                <a:gd name="T3" fmla="*/ 22 h 688"/>
                <a:gd name="T4" fmla="*/ 189 w 455"/>
                <a:gd name="T5" fmla="*/ 0 h 688"/>
                <a:gd name="T6" fmla="*/ 210 w 455"/>
                <a:gd name="T7" fmla="*/ 4 h 688"/>
                <a:gd name="T8" fmla="*/ 221 w 455"/>
                <a:gd name="T9" fmla="*/ 22 h 688"/>
                <a:gd name="T10" fmla="*/ 221 w 455"/>
                <a:gd name="T11" fmla="*/ 42 h 688"/>
                <a:gd name="T12" fmla="*/ 215 w 455"/>
                <a:gd name="T13" fmla="*/ 62 h 688"/>
                <a:gd name="T14" fmla="*/ 192 w 455"/>
                <a:gd name="T15" fmla="*/ 75 h 688"/>
                <a:gd name="T16" fmla="*/ 146 w 455"/>
                <a:gd name="T17" fmla="*/ 105 h 688"/>
                <a:gd name="T18" fmla="*/ 119 w 455"/>
                <a:gd name="T19" fmla="*/ 143 h 688"/>
                <a:gd name="T20" fmla="*/ 100 w 455"/>
                <a:gd name="T21" fmla="*/ 188 h 688"/>
                <a:gd name="T22" fmla="*/ 96 w 455"/>
                <a:gd name="T23" fmla="*/ 215 h 688"/>
                <a:gd name="T24" fmla="*/ 121 w 455"/>
                <a:gd name="T25" fmla="*/ 248 h 688"/>
                <a:gd name="T26" fmla="*/ 146 w 455"/>
                <a:gd name="T27" fmla="*/ 294 h 688"/>
                <a:gd name="T28" fmla="*/ 164 w 455"/>
                <a:gd name="T29" fmla="*/ 337 h 688"/>
                <a:gd name="T30" fmla="*/ 169 w 455"/>
                <a:gd name="T31" fmla="*/ 364 h 688"/>
                <a:gd name="T32" fmla="*/ 169 w 455"/>
                <a:gd name="T33" fmla="*/ 381 h 688"/>
                <a:gd name="T34" fmla="*/ 157 w 455"/>
                <a:gd name="T35" fmla="*/ 392 h 688"/>
                <a:gd name="T36" fmla="*/ 119 w 455"/>
                <a:gd name="T37" fmla="*/ 393 h 688"/>
                <a:gd name="T38" fmla="*/ 61 w 455"/>
                <a:gd name="T39" fmla="*/ 410 h 688"/>
                <a:gd name="T40" fmla="*/ 50 w 455"/>
                <a:gd name="T41" fmla="*/ 424 h 688"/>
                <a:gd name="T42" fmla="*/ 41 w 455"/>
                <a:gd name="T43" fmla="*/ 425 h 688"/>
                <a:gd name="T44" fmla="*/ 0 w 455"/>
                <a:gd name="T45" fmla="*/ 410 h 688"/>
                <a:gd name="T46" fmla="*/ 0 w 455"/>
                <a:gd name="T47" fmla="*/ 393 h 688"/>
                <a:gd name="T48" fmla="*/ 18 w 455"/>
                <a:gd name="T49" fmla="*/ 381 h 688"/>
                <a:gd name="T50" fmla="*/ 91 w 455"/>
                <a:gd name="T51" fmla="*/ 364 h 688"/>
                <a:gd name="T52" fmla="*/ 130 w 455"/>
                <a:gd name="T53" fmla="*/ 370 h 688"/>
                <a:gd name="T54" fmla="*/ 148 w 455"/>
                <a:gd name="T55" fmla="*/ 370 h 688"/>
                <a:gd name="T56" fmla="*/ 153 w 455"/>
                <a:gd name="T57" fmla="*/ 361 h 688"/>
                <a:gd name="T58" fmla="*/ 137 w 455"/>
                <a:gd name="T59" fmla="*/ 322 h 688"/>
                <a:gd name="T60" fmla="*/ 105 w 455"/>
                <a:gd name="T61" fmla="*/ 269 h 688"/>
                <a:gd name="T62" fmla="*/ 82 w 455"/>
                <a:gd name="T63" fmla="*/ 231 h 688"/>
                <a:gd name="T64" fmla="*/ 73 w 455"/>
                <a:gd name="T65" fmla="*/ 210 h 688"/>
                <a:gd name="T66" fmla="*/ 73 w 455"/>
                <a:gd name="T67" fmla="*/ 178 h 688"/>
                <a:gd name="T68" fmla="*/ 88 w 455"/>
                <a:gd name="T69" fmla="*/ 123 h 688"/>
                <a:gd name="T70" fmla="*/ 102 w 455"/>
                <a:gd name="T71" fmla="*/ 90 h 688"/>
                <a:gd name="T72" fmla="*/ 121 w 455"/>
                <a:gd name="T73" fmla="*/ 57 h 6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88"/>
                <a:gd name="T113" fmla="*/ 455 w 455"/>
                <a:gd name="T114" fmla="*/ 688 h 6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88">
                  <a:moveTo>
                    <a:pt x="248" y="93"/>
                  </a:moveTo>
                  <a:lnTo>
                    <a:pt x="320" y="35"/>
                  </a:lnTo>
                  <a:lnTo>
                    <a:pt x="389" y="0"/>
                  </a:lnTo>
                  <a:lnTo>
                    <a:pt x="433" y="6"/>
                  </a:lnTo>
                  <a:lnTo>
                    <a:pt x="455" y="35"/>
                  </a:lnTo>
                  <a:lnTo>
                    <a:pt x="455" y="67"/>
                  </a:lnTo>
                  <a:lnTo>
                    <a:pt x="442" y="101"/>
                  </a:lnTo>
                  <a:lnTo>
                    <a:pt x="395" y="122"/>
                  </a:lnTo>
                  <a:lnTo>
                    <a:pt x="301" y="171"/>
                  </a:lnTo>
                  <a:lnTo>
                    <a:pt x="245" y="232"/>
                  </a:lnTo>
                  <a:lnTo>
                    <a:pt x="207" y="304"/>
                  </a:lnTo>
                  <a:lnTo>
                    <a:pt x="198" y="348"/>
                  </a:lnTo>
                  <a:lnTo>
                    <a:pt x="248" y="400"/>
                  </a:lnTo>
                  <a:lnTo>
                    <a:pt x="301" y="476"/>
                  </a:lnTo>
                  <a:lnTo>
                    <a:pt x="339" y="546"/>
                  </a:lnTo>
                  <a:lnTo>
                    <a:pt x="348" y="589"/>
                  </a:lnTo>
                  <a:lnTo>
                    <a:pt x="348" y="615"/>
                  </a:lnTo>
                  <a:lnTo>
                    <a:pt x="323" y="633"/>
                  </a:lnTo>
                  <a:lnTo>
                    <a:pt x="245" y="636"/>
                  </a:lnTo>
                  <a:lnTo>
                    <a:pt x="126" y="662"/>
                  </a:lnTo>
                  <a:lnTo>
                    <a:pt x="104" y="685"/>
                  </a:lnTo>
                  <a:lnTo>
                    <a:pt x="85" y="688"/>
                  </a:lnTo>
                  <a:lnTo>
                    <a:pt x="0" y="662"/>
                  </a:lnTo>
                  <a:lnTo>
                    <a:pt x="0" y="636"/>
                  </a:lnTo>
                  <a:lnTo>
                    <a:pt x="37" y="615"/>
                  </a:lnTo>
                  <a:lnTo>
                    <a:pt x="188" y="589"/>
                  </a:lnTo>
                  <a:lnTo>
                    <a:pt x="267" y="598"/>
                  </a:lnTo>
                  <a:lnTo>
                    <a:pt x="304" y="598"/>
                  </a:lnTo>
                  <a:lnTo>
                    <a:pt x="314" y="584"/>
                  </a:lnTo>
                  <a:lnTo>
                    <a:pt x="282" y="520"/>
                  </a:lnTo>
                  <a:lnTo>
                    <a:pt x="217" y="435"/>
                  </a:lnTo>
                  <a:lnTo>
                    <a:pt x="170" y="374"/>
                  </a:lnTo>
                  <a:lnTo>
                    <a:pt x="151" y="339"/>
                  </a:lnTo>
                  <a:lnTo>
                    <a:pt x="151" y="287"/>
                  </a:lnTo>
                  <a:lnTo>
                    <a:pt x="182" y="200"/>
                  </a:lnTo>
                  <a:lnTo>
                    <a:pt x="210" y="145"/>
                  </a:lnTo>
                  <a:lnTo>
                    <a:pt x="248" y="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77"/>
            <p:cNvSpPr>
              <a:spLocks/>
            </p:cNvSpPr>
            <p:nvPr/>
          </p:nvSpPr>
          <p:spPr bwMode="auto">
            <a:xfrm rot="977495">
              <a:off x="2595" y="1183"/>
              <a:ext cx="333" cy="504"/>
            </a:xfrm>
            <a:custGeom>
              <a:avLst/>
              <a:gdLst>
                <a:gd name="T0" fmla="*/ 29 w 478"/>
                <a:gd name="T1" fmla="*/ 385 h 640"/>
                <a:gd name="T2" fmla="*/ 45 w 478"/>
                <a:gd name="T3" fmla="*/ 397 h 640"/>
                <a:gd name="T4" fmla="*/ 57 w 478"/>
                <a:gd name="T5" fmla="*/ 385 h 640"/>
                <a:gd name="T6" fmla="*/ 88 w 478"/>
                <a:gd name="T7" fmla="*/ 335 h 640"/>
                <a:gd name="T8" fmla="*/ 144 w 478"/>
                <a:gd name="T9" fmla="*/ 292 h 640"/>
                <a:gd name="T10" fmla="*/ 181 w 478"/>
                <a:gd name="T11" fmla="*/ 283 h 640"/>
                <a:gd name="T12" fmla="*/ 224 w 478"/>
                <a:gd name="T13" fmla="*/ 278 h 640"/>
                <a:gd name="T14" fmla="*/ 232 w 478"/>
                <a:gd name="T15" fmla="*/ 254 h 640"/>
                <a:gd name="T16" fmla="*/ 221 w 478"/>
                <a:gd name="T17" fmla="*/ 229 h 640"/>
                <a:gd name="T18" fmla="*/ 194 w 478"/>
                <a:gd name="T19" fmla="*/ 222 h 640"/>
                <a:gd name="T20" fmla="*/ 156 w 478"/>
                <a:gd name="T21" fmla="*/ 232 h 640"/>
                <a:gd name="T22" fmla="*/ 102 w 478"/>
                <a:gd name="T23" fmla="*/ 281 h 640"/>
                <a:gd name="T24" fmla="*/ 67 w 478"/>
                <a:gd name="T25" fmla="*/ 324 h 640"/>
                <a:gd name="T26" fmla="*/ 47 w 478"/>
                <a:gd name="T27" fmla="*/ 346 h 640"/>
                <a:gd name="T28" fmla="*/ 34 w 478"/>
                <a:gd name="T29" fmla="*/ 321 h 640"/>
                <a:gd name="T30" fmla="*/ 36 w 478"/>
                <a:gd name="T31" fmla="*/ 260 h 640"/>
                <a:gd name="T32" fmla="*/ 50 w 478"/>
                <a:gd name="T33" fmla="*/ 184 h 640"/>
                <a:gd name="T34" fmla="*/ 67 w 478"/>
                <a:gd name="T35" fmla="*/ 159 h 640"/>
                <a:gd name="T36" fmla="*/ 91 w 478"/>
                <a:gd name="T37" fmla="*/ 136 h 640"/>
                <a:gd name="T38" fmla="*/ 105 w 478"/>
                <a:gd name="T39" fmla="*/ 118 h 640"/>
                <a:gd name="T40" fmla="*/ 65 w 478"/>
                <a:gd name="T41" fmla="*/ 83 h 640"/>
                <a:gd name="T42" fmla="*/ 29 w 478"/>
                <a:gd name="T43" fmla="*/ 39 h 640"/>
                <a:gd name="T44" fmla="*/ 22 w 478"/>
                <a:gd name="T45" fmla="*/ 0 h 640"/>
                <a:gd name="T46" fmla="*/ 6 w 478"/>
                <a:gd name="T47" fmla="*/ 2 h 640"/>
                <a:gd name="T48" fmla="*/ 0 w 478"/>
                <a:gd name="T49" fmla="*/ 54 h 640"/>
                <a:gd name="T50" fmla="*/ 30 w 478"/>
                <a:gd name="T51" fmla="*/ 86 h 640"/>
                <a:gd name="T52" fmla="*/ 63 w 478"/>
                <a:gd name="T53" fmla="*/ 121 h 640"/>
                <a:gd name="T54" fmla="*/ 47 w 478"/>
                <a:gd name="T55" fmla="*/ 156 h 640"/>
                <a:gd name="T56" fmla="*/ 30 w 478"/>
                <a:gd name="T57" fmla="*/ 200 h 640"/>
                <a:gd name="T58" fmla="*/ 20 w 478"/>
                <a:gd name="T59" fmla="*/ 256 h 640"/>
                <a:gd name="T60" fmla="*/ 12 w 478"/>
                <a:gd name="T61" fmla="*/ 313 h 640"/>
                <a:gd name="T62" fmla="*/ 20 w 478"/>
                <a:gd name="T63" fmla="*/ 362 h 640"/>
                <a:gd name="T64" fmla="*/ 29 w 478"/>
                <a:gd name="T65" fmla="*/ 385 h 6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78"/>
                <a:gd name="T100" fmla="*/ 0 h 640"/>
                <a:gd name="T101" fmla="*/ 478 w 478"/>
                <a:gd name="T102" fmla="*/ 640 h 6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78" h="640">
                  <a:moveTo>
                    <a:pt x="59" y="621"/>
                  </a:moveTo>
                  <a:lnTo>
                    <a:pt x="93" y="640"/>
                  </a:lnTo>
                  <a:lnTo>
                    <a:pt x="118" y="621"/>
                  </a:lnTo>
                  <a:lnTo>
                    <a:pt x="183" y="541"/>
                  </a:lnTo>
                  <a:lnTo>
                    <a:pt x="295" y="471"/>
                  </a:lnTo>
                  <a:lnTo>
                    <a:pt x="373" y="457"/>
                  </a:lnTo>
                  <a:lnTo>
                    <a:pt x="462" y="448"/>
                  </a:lnTo>
                  <a:lnTo>
                    <a:pt x="478" y="410"/>
                  </a:lnTo>
                  <a:lnTo>
                    <a:pt x="455" y="369"/>
                  </a:lnTo>
                  <a:lnTo>
                    <a:pt x="400" y="358"/>
                  </a:lnTo>
                  <a:lnTo>
                    <a:pt x="321" y="375"/>
                  </a:lnTo>
                  <a:lnTo>
                    <a:pt x="209" y="453"/>
                  </a:lnTo>
                  <a:lnTo>
                    <a:pt x="138" y="523"/>
                  </a:lnTo>
                  <a:lnTo>
                    <a:pt x="96" y="558"/>
                  </a:lnTo>
                  <a:lnTo>
                    <a:pt x="70" y="518"/>
                  </a:lnTo>
                  <a:lnTo>
                    <a:pt x="74" y="419"/>
                  </a:lnTo>
                  <a:lnTo>
                    <a:pt x="104" y="297"/>
                  </a:lnTo>
                  <a:lnTo>
                    <a:pt x="138" y="256"/>
                  </a:lnTo>
                  <a:lnTo>
                    <a:pt x="187" y="220"/>
                  </a:lnTo>
                  <a:lnTo>
                    <a:pt x="217" y="191"/>
                  </a:lnTo>
                  <a:lnTo>
                    <a:pt x="133" y="134"/>
                  </a:lnTo>
                  <a:lnTo>
                    <a:pt x="59" y="64"/>
                  </a:lnTo>
                  <a:lnTo>
                    <a:pt x="44" y="0"/>
                  </a:lnTo>
                  <a:lnTo>
                    <a:pt x="11" y="3"/>
                  </a:lnTo>
                  <a:lnTo>
                    <a:pt x="0" y="87"/>
                  </a:lnTo>
                  <a:lnTo>
                    <a:pt x="62" y="139"/>
                  </a:lnTo>
                  <a:lnTo>
                    <a:pt x="130" y="195"/>
                  </a:lnTo>
                  <a:lnTo>
                    <a:pt x="96" y="252"/>
                  </a:lnTo>
                  <a:lnTo>
                    <a:pt x="62" y="323"/>
                  </a:lnTo>
                  <a:lnTo>
                    <a:pt x="40" y="413"/>
                  </a:lnTo>
                  <a:lnTo>
                    <a:pt x="25" y="505"/>
                  </a:lnTo>
                  <a:lnTo>
                    <a:pt x="40" y="584"/>
                  </a:lnTo>
                  <a:lnTo>
                    <a:pt x="59" y="6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78"/>
            <p:cNvSpPr>
              <a:spLocks/>
            </p:cNvSpPr>
            <p:nvPr/>
          </p:nvSpPr>
          <p:spPr bwMode="auto">
            <a:xfrm rot="7622537" flipH="1">
              <a:off x="3122" y="1346"/>
              <a:ext cx="314" cy="546"/>
            </a:xfrm>
            <a:custGeom>
              <a:avLst/>
              <a:gdLst>
                <a:gd name="T0" fmla="*/ 0 w 451"/>
                <a:gd name="T1" fmla="*/ 425 h 695"/>
                <a:gd name="T2" fmla="*/ 0 w 451"/>
                <a:gd name="T3" fmla="*/ 397 h 695"/>
                <a:gd name="T4" fmla="*/ 13 w 451"/>
                <a:gd name="T5" fmla="*/ 375 h 695"/>
                <a:gd name="T6" fmla="*/ 73 w 451"/>
                <a:gd name="T7" fmla="*/ 350 h 695"/>
                <a:gd name="T8" fmla="*/ 146 w 451"/>
                <a:gd name="T9" fmla="*/ 328 h 695"/>
                <a:gd name="T10" fmla="*/ 189 w 451"/>
                <a:gd name="T11" fmla="*/ 315 h 695"/>
                <a:gd name="T12" fmla="*/ 193 w 451"/>
                <a:gd name="T13" fmla="*/ 305 h 695"/>
                <a:gd name="T14" fmla="*/ 173 w 451"/>
                <a:gd name="T15" fmla="*/ 273 h 695"/>
                <a:gd name="T16" fmla="*/ 134 w 451"/>
                <a:gd name="T17" fmla="*/ 226 h 695"/>
                <a:gd name="T18" fmla="*/ 93 w 451"/>
                <a:gd name="T19" fmla="*/ 187 h 695"/>
                <a:gd name="T20" fmla="*/ 61 w 451"/>
                <a:gd name="T21" fmla="*/ 166 h 695"/>
                <a:gd name="T22" fmla="*/ 42 w 451"/>
                <a:gd name="T23" fmla="*/ 144 h 695"/>
                <a:gd name="T24" fmla="*/ 40 w 451"/>
                <a:gd name="T25" fmla="*/ 128 h 695"/>
                <a:gd name="T26" fmla="*/ 52 w 451"/>
                <a:gd name="T27" fmla="*/ 114 h 695"/>
                <a:gd name="T28" fmla="*/ 77 w 451"/>
                <a:gd name="T29" fmla="*/ 106 h 695"/>
                <a:gd name="T30" fmla="*/ 109 w 451"/>
                <a:gd name="T31" fmla="*/ 79 h 695"/>
                <a:gd name="T32" fmla="*/ 114 w 451"/>
                <a:gd name="T33" fmla="*/ 52 h 695"/>
                <a:gd name="T34" fmla="*/ 114 w 451"/>
                <a:gd name="T35" fmla="*/ 14 h 695"/>
                <a:gd name="T36" fmla="*/ 111 w 451"/>
                <a:gd name="T37" fmla="*/ 0 h 695"/>
                <a:gd name="T38" fmla="*/ 123 w 451"/>
                <a:gd name="T39" fmla="*/ 4 h 695"/>
                <a:gd name="T40" fmla="*/ 140 w 451"/>
                <a:gd name="T41" fmla="*/ 36 h 695"/>
                <a:gd name="T42" fmla="*/ 146 w 451"/>
                <a:gd name="T43" fmla="*/ 70 h 695"/>
                <a:gd name="T44" fmla="*/ 128 w 451"/>
                <a:gd name="T45" fmla="*/ 96 h 695"/>
                <a:gd name="T46" fmla="*/ 111 w 451"/>
                <a:gd name="T47" fmla="*/ 102 h 695"/>
                <a:gd name="T48" fmla="*/ 79 w 451"/>
                <a:gd name="T49" fmla="*/ 123 h 695"/>
                <a:gd name="T50" fmla="*/ 73 w 451"/>
                <a:gd name="T51" fmla="*/ 134 h 695"/>
                <a:gd name="T52" fmla="*/ 77 w 451"/>
                <a:gd name="T53" fmla="*/ 144 h 695"/>
                <a:gd name="T54" fmla="*/ 107 w 451"/>
                <a:gd name="T55" fmla="*/ 172 h 695"/>
                <a:gd name="T56" fmla="*/ 136 w 451"/>
                <a:gd name="T57" fmla="*/ 189 h 695"/>
                <a:gd name="T58" fmla="*/ 178 w 451"/>
                <a:gd name="T59" fmla="*/ 229 h 695"/>
                <a:gd name="T60" fmla="*/ 205 w 451"/>
                <a:gd name="T61" fmla="*/ 278 h 695"/>
                <a:gd name="T62" fmla="*/ 219 w 451"/>
                <a:gd name="T63" fmla="*/ 315 h 695"/>
                <a:gd name="T64" fmla="*/ 214 w 451"/>
                <a:gd name="T65" fmla="*/ 328 h 695"/>
                <a:gd name="T66" fmla="*/ 205 w 451"/>
                <a:gd name="T67" fmla="*/ 337 h 695"/>
                <a:gd name="T68" fmla="*/ 170 w 451"/>
                <a:gd name="T69" fmla="*/ 353 h 695"/>
                <a:gd name="T70" fmla="*/ 100 w 451"/>
                <a:gd name="T71" fmla="*/ 380 h 695"/>
                <a:gd name="T72" fmla="*/ 56 w 451"/>
                <a:gd name="T73" fmla="*/ 404 h 695"/>
                <a:gd name="T74" fmla="*/ 27 w 451"/>
                <a:gd name="T75" fmla="*/ 423 h 695"/>
                <a:gd name="T76" fmla="*/ 9 w 451"/>
                <a:gd name="T77" fmla="*/ 429 h 695"/>
                <a:gd name="T78" fmla="*/ 0 w 451"/>
                <a:gd name="T79" fmla="*/ 425 h 69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51"/>
                <a:gd name="T121" fmla="*/ 0 h 695"/>
                <a:gd name="T122" fmla="*/ 451 w 451"/>
                <a:gd name="T123" fmla="*/ 695 h 69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51" h="695">
                  <a:moveTo>
                    <a:pt x="0" y="689"/>
                  </a:moveTo>
                  <a:lnTo>
                    <a:pt x="0" y="643"/>
                  </a:lnTo>
                  <a:lnTo>
                    <a:pt x="28" y="607"/>
                  </a:lnTo>
                  <a:lnTo>
                    <a:pt x="151" y="566"/>
                  </a:lnTo>
                  <a:lnTo>
                    <a:pt x="301" y="532"/>
                  </a:lnTo>
                  <a:lnTo>
                    <a:pt x="389" y="511"/>
                  </a:lnTo>
                  <a:lnTo>
                    <a:pt x="398" y="494"/>
                  </a:lnTo>
                  <a:lnTo>
                    <a:pt x="357" y="442"/>
                  </a:lnTo>
                  <a:lnTo>
                    <a:pt x="276" y="366"/>
                  </a:lnTo>
                  <a:lnTo>
                    <a:pt x="192" y="303"/>
                  </a:lnTo>
                  <a:lnTo>
                    <a:pt x="126" y="268"/>
                  </a:lnTo>
                  <a:lnTo>
                    <a:pt x="88" y="233"/>
                  </a:lnTo>
                  <a:lnTo>
                    <a:pt x="84" y="207"/>
                  </a:lnTo>
                  <a:lnTo>
                    <a:pt x="107" y="184"/>
                  </a:lnTo>
                  <a:lnTo>
                    <a:pt x="160" y="172"/>
                  </a:lnTo>
                  <a:lnTo>
                    <a:pt x="226" y="129"/>
                  </a:lnTo>
                  <a:lnTo>
                    <a:pt x="235" y="84"/>
                  </a:lnTo>
                  <a:lnTo>
                    <a:pt x="235" y="23"/>
                  </a:lnTo>
                  <a:lnTo>
                    <a:pt x="229" y="0"/>
                  </a:lnTo>
                  <a:lnTo>
                    <a:pt x="254" y="6"/>
                  </a:lnTo>
                  <a:lnTo>
                    <a:pt x="289" y="58"/>
                  </a:lnTo>
                  <a:lnTo>
                    <a:pt x="301" y="113"/>
                  </a:lnTo>
                  <a:lnTo>
                    <a:pt x="264" y="155"/>
                  </a:lnTo>
                  <a:lnTo>
                    <a:pt x="229" y="166"/>
                  </a:lnTo>
                  <a:lnTo>
                    <a:pt x="164" y="198"/>
                  </a:lnTo>
                  <a:lnTo>
                    <a:pt x="151" y="216"/>
                  </a:lnTo>
                  <a:lnTo>
                    <a:pt x="160" y="233"/>
                  </a:lnTo>
                  <a:lnTo>
                    <a:pt x="220" y="279"/>
                  </a:lnTo>
                  <a:lnTo>
                    <a:pt x="282" y="305"/>
                  </a:lnTo>
                  <a:lnTo>
                    <a:pt x="367" y="372"/>
                  </a:lnTo>
                  <a:lnTo>
                    <a:pt x="423" y="450"/>
                  </a:lnTo>
                  <a:lnTo>
                    <a:pt x="451" y="511"/>
                  </a:lnTo>
                  <a:lnTo>
                    <a:pt x="442" y="532"/>
                  </a:lnTo>
                  <a:lnTo>
                    <a:pt x="423" y="546"/>
                  </a:lnTo>
                  <a:lnTo>
                    <a:pt x="351" y="572"/>
                  </a:lnTo>
                  <a:lnTo>
                    <a:pt x="207" y="616"/>
                  </a:lnTo>
                  <a:lnTo>
                    <a:pt x="117" y="654"/>
                  </a:lnTo>
                  <a:lnTo>
                    <a:pt x="56" y="686"/>
                  </a:lnTo>
                  <a:lnTo>
                    <a:pt x="19" y="695"/>
                  </a:lnTo>
                  <a:lnTo>
                    <a:pt x="0" y="68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79"/>
            <p:cNvSpPr>
              <a:spLocks/>
            </p:cNvSpPr>
            <p:nvPr/>
          </p:nvSpPr>
          <p:spPr bwMode="auto">
            <a:xfrm rot="1302856">
              <a:off x="2808" y="1033"/>
              <a:ext cx="246" cy="389"/>
            </a:xfrm>
            <a:custGeom>
              <a:avLst/>
              <a:gdLst>
                <a:gd name="T0" fmla="*/ 35 w 354"/>
                <a:gd name="T1" fmla="*/ 248 h 495"/>
                <a:gd name="T2" fmla="*/ 55 w 354"/>
                <a:gd name="T3" fmla="*/ 275 h 495"/>
                <a:gd name="T4" fmla="*/ 86 w 354"/>
                <a:gd name="T5" fmla="*/ 300 h 495"/>
                <a:gd name="T6" fmla="*/ 113 w 354"/>
                <a:gd name="T7" fmla="*/ 306 h 495"/>
                <a:gd name="T8" fmla="*/ 134 w 354"/>
                <a:gd name="T9" fmla="*/ 300 h 495"/>
                <a:gd name="T10" fmla="*/ 159 w 354"/>
                <a:gd name="T11" fmla="*/ 279 h 495"/>
                <a:gd name="T12" fmla="*/ 167 w 354"/>
                <a:gd name="T13" fmla="*/ 236 h 495"/>
                <a:gd name="T14" fmla="*/ 171 w 354"/>
                <a:gd name="T15" fmla="*/ 204 h 495"/>
                <a:gd name="T16" fmla="*/ 163 w 354"/>
                <a:gd name="T17" fmla="*/ 173 h 495"/>
                <a:gd name="T18" fmla="*/ 149 w 354"/>
                <a:gd name="T19" fmla="*/ 135 h 495"/>
                <a:gd name="T20" fmla="*/ 136 w 354"/>
                <a:gd name="T21" fmla="*/ 102 h 495"/>
                <a:gd name="T22" fmla="*/ 134 w 354"/>
                <a:gd name="T23" fmla="*/ 96 h 495"/>
                <a:gd name="T24" fmla="*/ 140 w 354"/>
                <a:gd name="T25" fmla="*/ 58 h 495"/>
                <a:gd name="T26" fmla="*/ 159 w 354"/>
                <a:gd name="T27" fmla="*/ 20 h 495"/>
                <a:gd name="T28" fmla="*/ 162 w 354"/>
                <a:gd name="T29" fmla="*/ 9 h 495"/>
                <a:gd name="T30" fmla="*/ 152 w 354"/>
                <a:gd name="T31" fmla="*/ 0 h 495"/>
                <a:gd name="T32" fmla="*/ 140 w 354"/>
                <a:gd name="T33" fmla="*/ 0 h 495"/>
                <a:gd name="T34" fmla="*/ 127 w 354"/>
                <a:gd name="T35" fmla="*/ 50 h 495"/>
                <a:gd name="T36" fmla="*/ 121 w 354"/>
                <a:gd name="T37" fmla="*/ 82 h 495"/>
                <a:gd name="T38" fmla="*/ 104 w 354"/>
                <a:gd name="T39" fmla="*/ 60 h 495"/>
                <a:gd name="T40" fmla="*/ 91 w 354"/>
                <a:gd name="T41" fmla="*/ 44 h 495"/>
                <a:gd name="T42" fmla="*/ 62 w 354"/>
                <a:gd name="T43" fmla="*/ 31 h 495"/>
                <a:gd name="T44" fmla="*/ 41 w 354"/>
                <a:gd name="T45" fmla="*/ 31 h 495"/>
                <a:gd name="T46" fmla="*/ 9 w 354"/>
                <a:gd name="T47" fmla="*/ 50 h 495"/>
                <a:gd name="T48" fmla="*/ 0 w 354"/>
                <a:gd name="T49" fmla="*/ 101 h 495"/>
                <a:gd name="T50" fmla="*/ 8 w 354"/>
                <a:gd name="T51" fmla="*/ 167 h 495"/>
                <a:gd name="T52" fmla="*/ 22 w 354"/>
                <a:gd name="T53" fmla="*/ 230 h 495"/>
                <a:gd name="T54" fmla="*/ 35 w 354"/>
                <a:gd name="T55" fmla="*/ 248 h 49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54"/>
                <a:gd name="T85" fmla="*/ 0 h 495"/>
                <a:gd name="T86" fmla="*/ 354 w 354"/>
                <a:gd name="T87" fmla="*/ 495 h 49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54" h="495">
                  <a:moveTo>
                    <a:pt x="72" y="402"/>
                  </a:moveTo>
                  <a:lnTo>
                    <a:pt x="113" y="446"/>
                  </a:lnTo>
                  <a:lnTo>
                    <a:pt x="179" y="486"/>
                  </a:lnTo>
                  <a:lnTo>
                    <a:pt x="235" y="495"/>
                  </a:lnTo>
                  <a:lnTo>
                    <a:pt x="278" y="486"/>
                  </a:lnTo>
                  <a:lnTo>
                    <a:pt x="329" y="452"/>
                  </a:lnTo>
                  <a:lnTo>
                    <a:pt x="347" y="382"/>
                  </a:lnTo>
                  <a:lnTo>
                    <a:pt x="354" y="330"/>
                  </a:lnTo>
                  <a:lnTo>
                    <a:pt x="338" y="280"/>
                  </a:lnTo>
                  <a:lnTo>
                    <a:pt x="309" y="219"/>
                  </a:lnTo>
                  <a:lnTo>
                    <a:pt x="282" y="166"/>
                  </a:lnTo>
                  <a:lnTo>
                    <a:pt x="278" y="155"/>
                  </a:lnTo>
                  <a:lnTo>
                    <a:pt x="291" y="94"/>
                  </a:lnTo>
                  <a:lnTo>
                    <a:pt x="329" y="33"/>
                  </a:lnTo>
                  <a:lnTo>
                    <a:pt x="335" y="14"/>
                  </a:lnTo>
                  <a:lnTo>
                    <a:pt x="315" y="0"/>
                  </a:lnTo>
                  <a:lnTo>
                    <a:pt x="291" y="0"/>
                  </a:lnTo>
                  <a:lnTo>
                    <a:pt x="263" y="80"/>
                  </a:lnTo>
                  <a:lnTo>
                    <a:pt x="251" y="132"/>
                  </a:lnTo>
                  <a:lnTo>
                    <a:pt x="216" y="97"/>
                  </a:lnTo>
                  <a:lnTo>
                    <a:pt x="188" y="71"/>
                  </a:lnTo>
                  <a:lnTo>
                    <a:pt x="128" y="50"/>
                  </a:lnTo>
                  <a:lnTo>
                    <a:pt x="85" y="50"/>
                  </a:lnTo>
                  <a:lnTo>
                    <a:pt x="19" y="80"/>
                  </a:lnTo>
                  <a:lnTo>
                    <a:pt x="0" y="164"/>
                  </a:lnTo>
                  <a:lnTo>
                    <a:pt x="16" y="271"/>
                  </a:lnTo>
                  <a:lnTo>
                    <a:pt x="44" y="373"/>
                  </a:lnTo>
                  <a:lnTo>
                    <a:pt x="72" y="4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45" descr="Oak"/>
            <p:cNvSpPr>
              <a:spLocks/>
            </p:cNvSpPr>
            <p:nvPr/>
          </p:nvSpPr>
          <p:spPr bwMode="auto">
            <a:xfrm>
              <a:off x="1121" y="1919"/>
              <a:ext cx="3657" cy="1072"/>
            </a:xfrm>
            <a:custGeom>
              <a:avLst/>
              <a:gdLst>
                <a:gd name="T0" fmla="*/ 0 w 3806"/>
                <a:gd name="T1" fmla="*/ 1031 h 1115"/>
                <a:gd name="T2" fmla="*/ 1253 w 3806"/>
                <a:gd name="T3" fmla="*/ 0 h 1115"/>
                <a:gd name="T4" fmla="*/ 2209 w 3806"/>
                <a:gd name="T5" fmla="*/ 0 h 1115"/>
                <a:gd name="T6" fmla="*/ 3514 w 3806"/>
                <a:gd name="T7" fmla="*/ 1031 h 1115"/>
                <a:gd name="T8" fmla="*/ 0 w 3806"/>
                <a:gd name="T9" fmla="*/ 1031 h 1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06"/>
                <a:gd name="T16" fmla="*/ 0 h 1115"/>
                <a:gd name="T17" fmla="*/ 3806 w 3806"/>
                <a:gd name="T18" fmla="*/ 1115 h 11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06" h="1115">
                  <a:moveTo>
                    <a:pt x="0" y="1115"/>
                  </a:moveTo>
                  <a:lnTo>
                    <a:pt x="1357" y="0"/>
                  </a:lnTo>
                  <a:lnTo>
                    <a:pt x="2393" y="0"/>
                  </a:lnTo>
                  <a:lnTo>
                    <a:pt x="3806" y="1115"/>
                  </a:lnTo>
                  <a:lnTo>
                    <a:pt x="0" y="1115"/>
                  </a:ln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Rectangle 116" descr="Oak"/>
            <p:cNvSpPr>
              <a:spLocks noChangeArrowheads="1"/>
            </p:cNvSpPr>
            <p:nvPr/>
          </p:nvSpPr>
          <p:spPr bwMode="auto">
            <a:xfrm>
              <a:off x="4032" y="2976"/>
              <a:ext cx="48" cy="672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7" name="Group 130"/>
            <p:cNvGrpSpPr>
              <a:grpSpLocks/>
            </p:cNvGrpSpPr>
            <p:nvPr/>
          </p:nvGrpSpPr>
          <p:grpSpPr bwMode="auto">
            <a:xfrm>
              <a:off x="1728" y="2525"/>
              <a:ext cx="344" cy="163"/>
              <a:chOff x="1920" y="2496"/>
              <a:chExt cx="344" cy="163"/>
            </a:xfrm>
          </p:grpSpPr>
          <p:sp>
            <p:nvSpPr>
              <p:cNvPr id="44" name="Freeform 121"/>
              <p:cNvSpPr>
                <a:spLocks/>
              </p:cNvSpPr>
              <p:nvPr/>
            </p:nvSpPr>
            <p:spPr bwMode="auto">
              <a:xfrm flipH="1">
                <a:off x="1920" y="2496"/>
                <a:ext cx="344" cy="163"/>
              </a:xfrm>
              <a:custGeom>
                <a:avLst/>
                <a:gdLst>
                  <a:gd name="T0" fmla="*/ 1 w 3100"/>
                  <a:gd name="T1" fmla="*/ 0 h 1466"/>
                  <a:gd name="T2" fmla="*/ 0 w 3100"/>
                  <a:gd name="T3" fmla="*/ 2 h 1466"/>
                  <a:gd name="T4" fmla="*/ 0 w 3100"/>
                  <a:gd name="T5" fmla="*/ 4 h 1466"/>
                  <a:gd name="T6" fmla="*/ 0 w 3100"/>
                  <a:gd name="T7" fmla="*/ 6 h 1466"/>
                  <a:gd name="T8" fmla="*/ 0 w 3100"/>
                  <a:gd name="T9" fmla="*/ 7 h 1466"/>
                  <a:gd name="T10" fmla="*/ 0 w 3100"/>
                  <a:gd name="T11" fmla="*/ 8 h 1466"/>
                  <a:gd name="T12" fmla="*/ 11 w 3100"/>
                  <a:gd name="T13" fmla="*/ 18 h 1466"/>
                  <a:gd name="T14" fmla="*/ 37 w 3100"/>
                  <a:gd name="T15" fmla="*/ 18 h 1466"/>
                  <a:gd name="T16" fmla="*/ 37 w 3100"/>
                  <a:gd name="T17" fmla="*/ 17 h 1466"/>
                  <a:gd name="T18" fmla="*/ 36 w 3100"/>
                  <a:gd name="T19" fmla="*/ 16 h 1466"/>
                  <a:gd name="T20" fmla="*/ 36 w 3100"/>
                  <a:gd name="T21" fmla="*/ 15 h 1466"/>
                  <a:gd name="T22" fmla="*/ 36 w 3100"/>
                  <a:gd name="T23" fmla="*/ 13 h 1466"/>
                  <a:gd name="T24" fmla="*/ 36 w 3100"/>
                  <a:gd name="T25" fmla="*/ 12 h 1466"/>
                  <a:gd name="T26" fmla="*/ 36 w 3100"/>
                  <a:gd name="T27" fmla="*/ 10 h 1466"/>
                  <a:gd name="T28" fmla="*/ 36 w 3100"/>
                  <a:gd name="T29" fmla="*/ 9 h 1466"/>
                  <a:gd name="T30" fmla="*/ 37 w 3100"/>
                  <a:gd name="T31" fmla="*/ 8 h 1466"/>
                  <a:gd name="T32" fmla="*/ 38 w 3100"/>
                  <a:gd name="T33" fmla="*/ 7 h 1466"/>
                  <a:gd name="T34" fmla="*/ 38 w 3100"/>
                  <a:gd name="T35" fmla="*/ 7 h 1466"/>
                  <a:gd name="T36" fmla="*/ 23 w 3100"/>
                  <a:gd name="T37" fmla="*/ 0 h 1466"/>
                  <a:gd name="T38" fmla="*/ 1 w 3100"/>
                  <a:gd name="T39" fmla="*/ 0 h 146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00"/>
                  <a:gd name="T61" fmla="*/ 0 h 1466"/>
                  <a:gd name="T62" fmla="*/ 3100 w 3100"/>
                  <a:gd name="T63" fmla="*/ 1466 h 146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00" h="1466">
                    <a:moveTo>
                      <a:pt x="54" y="0"/>
                    </a:moveTo>
                    <a:lnTo>
                      <a:pt x="22" y="159"/>
                    </a:lnTo>
                    <a:lnTo>
                      <a:pt x="5" y="313"/>
                    </a:lnTo>
                    <a:lnTo>
                      <a:pt x="0" y="473"/>
                    </a:lnTo>
                    <a:lnTo>
                      <a:pt x="5" y="576"/>
                    </a:lnTo>
                    <a:lnTo>
                      <a:pt x="33" y="686"/>
                    </a:lnTo>
                    <a:lnTo>
                      <a:pt x="853" y="1466"/>
                    </a:lnTo>
                    <a:lnTo>
                      <a:pt x="3024" y="1466"/>
                    </a:lnTo>
                    <a:lnTo>
                      <a:pt x="3024" y="1350"/>
                    </a:lnTo>
                    <a:lnTo>
                      <a:pt x="2955" y="1286"/>
                    </a:lnTo>
                    <a:lnTo>
                      <a:pt x="2909" y="1175"/>
                    </a:lnTo>
                    <a:lnTo>
                      <a:pt x="2902" y="1062"/>
                    </a:lnTo>
                    <a:lnTo>
                      <a:pt x="2909" y="938"/>
                    </a:lnTo>
                    <a:lnTo>
                      <a:pt x="2927" y="814"/>
                    </a:lnTo>
                    <a:lnTo>
                      <a:pt x="2956" y="698"/>
                    </a:lnTo>
                    <a:lnTo>
                      <a:pt x="3001" y="633"/>
                    </a:lnTo>
                    <a:lnTo>
                      <a:pt x="3089" y="604"/>
                    </a:lnTo>
                    <a:lnTo>
                      <a:pt x="3100" y="527"/>
                    </a:lnTo>
                    <a:lnTo>
                      <a:pt x="1859" y="1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66CCFF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122"/>
              <p:cNvSpPr>
                <a:spLocks/>
              </p:cNvSpPr>
              <p:nvPr/>
            </p:nvSpPr>
            <p:spPr bwMode="auto">
              <a:xfrm flipH="1">
                <a:off x="1940" y="2572"/>
                <a:ext cx="223" cy="71"/>
              </a:xfrm>
              <a:custGeom>
                <a:avLst/>
                <a:gdLst>
                  <a:gd name="T0" fmla="*/ 1 w 2010"/>
                  <a:gd name="T1" fmla="*/ 0 h 636"/>
                  <a:gd name="T2" fmla="*/ 1 w 2010"/>
                  <a:gd name="T3" fmla="*/ 1 h 636"/>
                  <a:gd name="T4" fmla="*/ 0 w 2010"/>
                  <a:gd name="T5" fmla="*/ 2 h 636"/>
                  <a:gd name="T6" fmla="*/ 0 w 2010"/>
                  <a:gd name="T7" fmla="*/ 3 h 636"/>
                  <a:gd name="T8" fmla="*/ 0 w 2010"/>
                  <a:gd name="T9" fmla="*/ 4 h 636"/>
                  <a:gd name="T10" fmla="*/ 0 w 2010"/>
                  <a:gd name="T11" fmla="*/ 6 h 636"/>
                  <a:gd name="T12" fmla="*/ 0 w 2010"/>
                  <a:gd name="T13" fmla="*/ 7 h 636"/>
                  <a:gd name="T14" fmla="*/ 0 w 2010"/>
                  <a:gd name="T15" fmla="*/ 8 h 636"/>
                  <a:gd name="T16" fmla="*/ 25 w 2010"/>
                  <a:gd name="T17" fmla="*/ 8 h 636"/>
                  <a:gd name="T18" fmla="*/ 24 w 2010"/>
                  <a:gd name="T19" fmla="*/ 7 h 636"/>
                  <a:gd name="T20" fmla="*/ 24 w 2010"/>
                  <a:gd name="T21" fmla="*/ 5 h 636"/>
                  <a:gd name="T22" fmla="*/ 24 w 2010"/>
                  <a:gd name="T23" fmla="*/ 4 h 636"/>
                  <a:gd name="T24" fmla="*/ 24 w 2010"/>
                  <a:gd name="T25" fmla="*/ 2 h 636"/>
                  <a:gd name="T26" fmla="*/ 24 w 2010"/>
                  <a:gd name="T27" fmla="*/ 1 h 636"/>
                  <a:gd name="T28" fmla="*/ 25 w 2010"/>
                  <a:gd name="T29" fmla="*/ 0 h 636"/>
                  <a:gd name="T30" fmla="*/ 1 w 2010"/>
                  <a:gd name="T31" fmla="*/ 0 h 6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10"/>
                  <a:gd name="T49" fmla="*/ 0 h 636"/>
                  <a:gd name="T50" fmla="*/ 2010 w 2010"/>
                  <a:gd name="T51" fmla="*/ 636 h 6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10" h="636">
                    <a:moveTo>
                      <a:pt x="65" y="0"/>
                    </a:moveTo>
                    <a:lnTo>
                      <a:pt x="41" y="52"/>
                    </a:lnTo>
                    <a:lnTo>
                      <a:pt x="22" y="125"/>
                    </a:lnTo>
                    <a:lnTo>
                      <a:pt x="0" y="232"/>
                    </a:lnTo>
                    <a:lnTo>
                      <a:pt x="2" y="343"/>
                    </a:lnTo>
                    <a:lnTo>
                      <a:pt x="5" y="448"/>
                    </a:lnTo>
                    <a:lnTo>
                      <a:pt x="22" y="563"/>
                    </a:lnTo>
                    <a:lnTo>
                      <a:pt x="33" y="636"/>
                    </a:lnTo>
                    <a:lnTo>
                      <a:pt x="2010" y="633"/>
                    </a:lnTo>
                    <a:lnTo>
                      <a:pt x="1966" y="557"/>
                    </a:lnTo>
                    <a:lnTo>
                      <a:pt x="1940" y="431"/>
                    </a:lnTo>
                    <a:lnTo>
                      <a:pt x="1942" y="320"/>
                    </a:lnTo>
                    <a:lnTo>
                      <a:pt x="1952" y="199"/>
                    </a:lnTo>
                    <a:lnTo>
                      <a:pt x="1966" y="93"/>
                    </a:lnTo>
                    <a:lnTo>
                      <a:pt x="1992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123"/>
              <p:cNvSpPr>
                <a:spLocks/>
              </p:cNvSpPr>
              <p:nvPr/>
            </p:nvSpPr>
            <p:spPr bwMode="auto">
              <a:xfrm flipH="1">
                <a:off x="2165" y="2501"/>
                <a:ext cx="88" cy="69"/>
              </a:xfrm>
              <a:custGeom>
                <a:avLst/>
                <a:gdLst>
                  <a:gd name="T0" fmla="*/ 0 w 794"/>
                  <a:gd name="T1" fmla="*/ 1 h 625"/>
                  <a:gd name="T2" fmla="*/ 9 w 794"/>
                  <a:gd name="T3" fmla="*/ 8 h 625"/>
                  <a:gd name="T4" fmla="*/ 10 w 794"/>
                  <a:gd name="T5" fmla="*/ 8 h 625"/>
                  <a:gd name="T6" fmla="*/ 10 w 794"/>
                  <a:gd name="T7" fmla="*/ 7 h 625"/>
                  <a:gd name="T8" fmla="*/ 1 w 794"/>
                  <a:gd name="T9" fmla="*/ 0 h 625"/>
                  <a:gd name="T10" fmla="*/ 0 w 794"/>
                  <a:gd name="T11" fmla="*/ 0 h 625"/>
                  <a:gd name="T12" fmla="*/ 0 w 794"/>
                  <a:gd name="T13" fmla="*/ 1 h 6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94"/>
                  <a:gd name="T22" fmla="*/ 0 h 625"/>
                  <a:gd name="T23" fmla="*/ 794 w 794"/>
                  <a:gd name="T24" fmla="*/ 625 h 6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94" h="625">
                    <a:moveTo>
                      <a:pt x="16" y="50"/>
                    </a:moveTo>
                    <a:lnTo>
                      <a:pt x="745" y="620"/>
                    </a:lnTo>
                    <a:lnTo>
                      <a:pt x="783" y="625"/>
                    </a:lnTo>
                    <a:lnTo>
                      <a:pt x="794" y="580"/>
                    </a:lnTo>
                    <a:lnTo>
                      <a:pt x="56" y="5"/>
                    </a:lnTo>
                    <a:lnTo>
                      <a:pt x="0" y="0"/>
                    </a:lnTo>
                    <a:lnTo>
                      <a:pt x="16" y="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" name="Group 131"/>
            <p:cNvGrpSpPr>
              <a:grpSpLocks/>
            </p:cNvGrpSpPr>
            <p:nvPr/>
          </p:nvGrpSpPr>
          <p:grpSpPr bwMode="auto">
            <a:xfrm>
              <a:off x="2208" y="2141"/>
              <a:ext cx="344" cy="163"/>
              <a:chOff x="1920" y="2496"/>
              <a:chExt cx="344" cy="163"/>
            </a:xfrm>
          </p:grpSpPr>
          <p:sp>
            <p:nvSpPr>
              <p:cNvPr id="41" name="Freeform 132"/>
              <p:cNvSpPr>
                <a:spLocks/>
              </p:cNvSpPr>
              <p:nvPr/>
            </p:nvSpPr>
            <p:spPr bwMode="auto">
              <a:xfrm flipH="1">
                <a:off x="1920" y="2496"/>
                <a:ext cx="344" cy="163"/>
              </a:xfrm>
              <a:custGeom>
                <a:avLst/>
                <a:gdLst>
                  <a:gd name="T0" fmla="*/ 1 w 3100"/>
                  <a:gd name="T1" fmla="*/ 0 h 1466"/>
                  <a:gd name="T2" fmla="*/ 0 w 3100"/>
                  <a:gd name="T3" fmla="*/ 2 h 1466"/>
                  <a:gd name="T4" fmla="*/ 0 w 3100"/>
                  <a:gd name="T5" fmla="*/ 4 h 1466"/>
                  <a:gd name="T6" fmla="*/ 0 w 3100"/>
                  <a:gd name="T7" fmla="*/ 6 h 1466"/>
                  <a:gd name="T8" fmla="*/ 0 w 3100"/>
                  <a:gd name="T9" fmla="*/ 7 h 1466"/>
                  <a:gd name="T10" fmla="*/ 0 w 3100"/>
                  <a:gd name="T11" fmla="*/ 8 h 1466"/>
                  <a:gd name="T12" fmla="*/ 11 w 3100"/>
                  <a:gd name="T13" fmla="*/ 18 h 1466"/>
                  <a:gd name="T14" fmla="*/ 37 w 3100"/>
                  <a:gd name="T15" fmla="*/ 18 h 1466"/>
                  <a:gd name="T16" fmla="*/ 37 w 3100"/>
                  <a:gd name="T17" fmla="*/ 17 h 1466"/>
                  <a:gd name="T18" fmla="*/ 36 w 3100"/>
                  <a:gd name="T19" fmla="*/ 16 h 1466"/>
                  <a:gd name="T20" fmla="*/ 36 w 3100"/>
                  <a:gd name="T21" fmla="*/ 15 h 1466"/>
                  <a:gd name="T22" fmla="*/ 36 w 3100"/>
                  <a:gd name="T23" fmla="*/ 13 h 1466"/>
                  <a:gd name="T24" fmla="*/ 36 w 3100"/>
                  <a:gd name="T25" fmla="*/ 12 h 1466"/>
                  <a:gd name="T26" fmla="*/ 36 w 3100"/>
                  <a:gd name="T27" fmla="*/ 10 h 1466"/>
                  <a:gd name="T28" fmla="*/ 36 w 3100"/>
                  <a:gd name="T29" fmla="*/ 9 h 1466"/>
                  <a:gd name="T30" fmla="*/ 37 w 3100"/>
                  <a:gd name="T31" fmla="*/ 8 h 1466"/>
                  <a:gd name="T32" fmla="*/ 38 w 3100"/>
                  <a:gd name="T33" fmla="*/ 7 h 1466"/>
                  <a:gd name="T34" fmla="*/ 38 w 3100"/>
                  <a:gd name="T35" fmla="*/ 7 h 1466"/>
                  <a:gd name="T36" fmla="*/ 23 w 3100"/>
                  <a:gd name="T37" fmla="*/ 0 h 1466"/>
                  <a:gd name="T38" fmla="*/ 1 w 3100"/>
                  <a:gd name="T39" fmla="*/ 0 h 146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00"/>
                  <a:gd name="T61" fmla="*/ 0 h 1466"/>
                  <a:gd name="T62" fmla="*/ 3100 w 3100"/>
                  <a:gd name="T63" fmla="*/ 1466 h 146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00" h="1466">
                    <a:moveTo>
                      <a:pt x="54" y="0"/>
                    </a:moveTo>
                    <a:lnTo>
                      <a:pt x="22" y="159"/>
                    </a:lnTo>
                    <a:lnTo>
                      <a:pt x="5" y="313"/>
                    </a:lnTo>
                    <a:lnTo>
                      <a:pt x="0" y="473"/>
                    </a:lnTo>
                    <a:lnTo>
                      <a:pt x="5" y="576"/>
                    </a:lnTo>
                    <a:lnTo>
                      <a:pt x="33" y="686"/>
                    </a:lnTo>
                    <a:lnTo>
                      <a:pt x="853" y="1466"/>
                    </a:lnTo>
                    <a:lnTo>
                      <a:pt x="3024" y="1466"/>
                    </a:lnTo>
                    <a:lnTo>
                      <a:pt x="3024" y="1350"/>
                    </a:lnTo>
                    <a:lnTo>
                      <a:pt x="2955" y="1286"/>
                    </a:lnTo>
                    <a:lnTo>
                      <a:pt x="2909" y="1175"/>
                    </a:lnTo>
                    <a:lnTo>
                      <a:pt x="2902" y="1062"/>
                    </a:lnTo>
                    <a:lnTo>
                      <a:pt x="2909" y="938"/>
                    </a:lnTo>
                    <a:lnTo>
                      <a:pt x="2927" y="814"/>
                    </a:lnTo>
                    <a:lnTo>
                      <a:pt x="2956" y="698"/>
                    </a:lnTo>
                    <a:lnTo>
                      <a:pt x="3001" y="633"/>
                    </a:lnTo>
                    <a:lnTo>
                      <a:pt x="3089" y="604"/>
                    </a:lnTo>
                    <a:lnTo>
                      <a:pt x="3100" y="527"/>
                    </a:lnTo>
                    <a:lnTo>
                      <a:pt x="1859" y="1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66CCFF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Freeform 133"/>
              <p:cNvSpPr>
                <a:spLocks/>
              </p:cNvSpPr>
              <p:nvPr/>
            </p:nvSpPr>
            <p:spPr bwMode="auto">
              <a:xfrm flipH="1">
                <a:off x="1940" y="2572"/>
                <a:ext cx="223" cy="71"/>
              </a:xfrm>
              <a:custGeom>
                <a:avLst/>
                <a:gdLst>
                  <a:gd name="T0" fmla="*/ 1 w 2010"/>
                  <a:gd name="T1" fmla="*/ 0 h 636"/>
                  <a:gd name="T2" fmla="*/ 1 w 2010"/>
                  <a:gd name="T3" fmla="*/ 1 h 636"/>
                  <a:gd name="T4" fmla="*/ 0 w 2010"/>
                  <a:gd name="T5" fmla="*/ 2 h 636"/>
                  <a:gd name="T6" fmla="*/ 0 w 2010"/>
                  <a:gd name="T7" fmla="*/ 3 h 636"/>
                  <a:gd name="T8" fmla="*/ 0 w 2010"/>
                  <a:gd name="T9" fmla="*/ 4 h 636"/>
                  <a:gd name="T10" fmla="*/ 0 w 2010"/>
                  <a:gd name="T11" fmla="*/ 6 h 636"/>
                  <a:gd name="T12" fmla="*/ 0 w 2010"/>
                  <a:gd name="T13" fmla="*/ 7 h 636"/>
                  <a:gd name="T14" fmla="*/ 0 w 2010"/>
                  <a:gd name="T15" fmla="*/ 8 h 636"/>
                  <a:gd name="T16" fmla="*/ 25 w 2010"/>
                  <a:gd name="T17" fmla="*/ 8 h 636"/>
                  <a:gd name="T18" fmla="*/ 24 w 2010"/>
                  <a:gd name="T19" fmla="*/ 7 h 636"/>
                  <a:gd name="T20" fmla="*/ 24 w 2010"/>
                  <a:gd name="T21" fmla="*/ 5 h 636"/>
                  <a:gd name="T22" fmla="*/ 24 w 2010"/>
                  <a:gd name="T23" fmla="*/ 4 h 636"/>
                  <a:gd name="T24" fmla="*/ 24 w 2010"/>
                  <a:gd name="T25" fmla="*/ 2 h 636"/>
                  <a:gd name="T26" fmla="*/ 24 w 2010"/>
                  <a:gd name="T27" fmla="*/ 1 h 636"/>
                  <a:gd name="T28" fmla="*/ 25 w 2010"/>
                  <a:gd name="T29" fmla="*/ 0 h 636"/>
                  <a:gd name="T30" fmla="*/ 1 w 2010"/>
                  <a:gd name="T31" fmla="*/ 0 h 6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10"/>
                  <a:gd name="T49" fmla="*/ 0 h 636"/>
                  <a:gd name="T50" fmla="*/ 2010 w 2010"/>
                  <a:gd name="T51" fmla="*/ 636 h 6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10" h="636">
                    <a:moveTo>
                      <a:pt x="65" y="0"/>
                    </a:moveTo>
                    <a:lnTo>
                      <a:pt x="41" y="52"/>
                    </a:lnTo>
                    <a:lnTo>
                      <a:pt x="22" y="125"/>
                    </a:lnTo>
                    <a:lnTo>
                      <a:pt x="0" y="232"/>
                    </a:lnTo>
                    <a:lnTo>
                      <a:pt x="2" y="343"/>
                    </a:lnTo>
                    <a:lnTo>
                      <a:pt x="5" y="448"/>
                    </a:lnTo>
                    <a:lnTo>
                      <a:pt x="22" y="563"/>
                    </a:lnTo>
                    <a:lnTo>
                      <a:pt x="33" y="636"/>
                    </a:lnTo>
                    <a:lnTo>
                      <a:pt x="2010" y="633"/>
                    </a:lnTo>
                    <a:lnTo>
                      <a:pt x="1966" y="557"/>
                    </a:lnTo>
                    <a:lnTo>
                      <a:pt x="1940" y="431"/>
                    </a:lnTo>
                    <a:lnTo>
                      <a:pt x="1942" y="320"/>
                    </a:lnTo>
                    <a:lnTo>
                      <a:pt x="1952" y="199"/>
                    </a:lnTo>
                    <a:lnTo>
                      <a:pt x="1966" y="93"/>
                    </a:lnTo>
                    <a:lnTo>
                      <a:pt x="1992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134"/>
              <p:cNvSpPr>
                <a:spLocks/>
              </p:cNvSpPr>
              <p:nvPr/>
            </p:nvSpPr>
            <p:spPr bwMode="auto">
              <a:xfrm flipH="1">
                <a:off x="2165" y="2501"/>
                <a:ext cx="88" cy="69"/>
              </a:xfrm>
              <a:custGeom>
                <a:avLst/>
                <a:gdLst>
                  <a:gd name="T0" fmla="*/ 0 w 794"/>
                  <a:gd name="T1" fmla="*/ 1 h 625"/>
                  <a:gd name="T2" fmla="*/ 9 w 794"/>
                  <a:gd name="T3" fmla="*/ 8 h 625"/>
                  <a:gd name="T4" fmla="*/ 10 w 794"/>
                  <a:gd name="T5" fmla="*/ 8 h 625"/>
                  <a:gd name="T6" fmla="*/ 10 w 794"/>
                  <a:gd name="T7" fmla="*/ 7 h 625"/>
                  <a:gd name="T8" fmla="*/ 1 w 794"/>
                  <a:gd name="T9" fmla="*/ 0 h 625"/>
                  <a:gd name="T10" fmla="*/ 0 w 794"/>
                  <a:gd name="T11" fmla="*/ 0 h 625"/>
                  <a:gd name="T12" fmla="*/ 0 w 794"/>
                  <a:gd name="T13" fmla="*/ 1 h 6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94"/>
                  <a:gd name="T22" fmla="*/ 0 h 625"/>
                  <a:gd name="T23" fmla="*/ 794 w 794"/>
                  <a:gd name="T24" fmla="*/ 625 h 6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94" h="625">
                    <a:moveTo>
                      <a:pt x="16" y="50"/>
                    </a:moveTo>
                    <a:lnTo>
                      <a:pt x="745" y="620"/>
                    </a:lnTo>
                    <a:lnTo>
                      <a:pt x="783" y="625"/>
                    </a:lnTo>
                    <a:lnTo>
                      <a:pt x="794" y="580"/>
                    </a:lnTo>
                    <a:lnTo>
                      <a:pt x="56" y="5"/>
                    </a:lnTo>
                    <a:lnTo>
                      <a:pt x="0" y="0"/>
                    </a:lnTo>
                    <a:lnTo>
                      <a:pt x="16" y="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9" name="Group 135"/>
            <p:cNvGrpSpPr>
              <a:grpSpLocks/>
            </p:cNvGrpSpPr>
            <p:nvPr/>
          </p:nvGrpSpPr>
          <p:grpSpPr bwMode="auto">
            <a:xfrm flipH="1">
              <a:off x="3832" y="2544"/>
              <a:ext cx="344" cy="163"/>
              <a:chOff x="1920" y="2496"/>
              <a:chExt cx="344" cy="163"/>
            </a:xfrm>
          </p:grpSpPr>
          <p:sp>
            <p:nvSpPr>
              <p:cNvPr id="38" name="Freeform 136"/>
              <p:cNvSpPr>
                <a:spLocks/>
              </p:cNvSpPr>
              <p:nvPr/>
            </p:nvSpPr>
            <p:spPr bwMode="auto">
              <a:xfrm flipH="1">
                <a:off x="1920" y="2496"/>
                <a:ext cx="344" cy="163"/>
              </a:xfrm>
              <a:custGeom>
                <a:avLst/>
                <a:gdLst>
                  <a:gd name="T0" fmla="*/ 1 w 3100"/>
                  <a:gd name="T1" fmla="*/ 0 h 1466"/>
                  <a:gd name="T2" fmla="*/ 0 w 3100"/>
                  <a:gd name="T3" fmla="*/ 2 h 1466"/>
                  <a:gd name="T4" fmla="*/ 0 w 3100"/>
                  <a:gd name="T5" fmla="*/ 4 h 1466"/>
                  <a:gd name="T6" fmla="*/ 0 w 3100"/>
                  <a:gd name="T7" fmla="*/ 6 h 1466"/>
                  <a:gd name="T8" fmla="*/ 0 w 3100"/>
                  <a:gd name="T9" fmla="*/ 7 h 1466"/>
                  <a:gd name="T10" fmla="*/ 0 w 3100"/>
                  <a:gd name="T11" fmla="*/ 8 h 1466"/>
                  <a:gd name="T12" fmla="*/ 11 w 3100"/>
                  <a:gd name="T13" fmla="*/ 18 h 1466"/>
                  <a:gd name="T14" fmla="*/ 37 w 3100"/>
                  <a:gd name="T15" fmla="*/ 18 h 1466"/>
                  <a:gd name="T16" fmla="*/ 37 w 3100"/>
                  <a:gd name="T17" fmla="*/ 17 h 1466"/>
                  <a:gd name="T18" fmla="*/ 36 w 3100"/>
                  <a:gd name="T19" fmla="*/ 16 h 1466"/>
                  <a:gd name="T20" fmla="*/ 36 w 3100"/>
                  <a:gd name="T21" fmla="*/ 15 h 1466"/>
                  <a:gd name="T22" fmla="*/ 36 w 3100"/>
                  <a:gd name="T23" fmla="*/ 13 h 1466"/>
                  <a:gd name="T24" fmla="*/ 36 w 3100"/>
                  <a:gd name="T25" fmla="*/ 12 h 1466"/>
                  <a:gd name="T26" fmla="*/ 36 w 3100"/>
                  <a:gd name="T27" fmla="*/ 10 h 1466"/>
                  <a:gd name="T28" fmla="*/ 36 w 3100"/>
                  <a:gd name="T29" fmla="*/ 9 h 1466"/>
                  <a:gd name="T30" fmla="*/ 37 w 3100"/>
                  <a:gd name="T31" fmla="*/ 8 h 1466"/>
                  <a:gd name="T32" fmla="*/ 38 w 3100"/>
                  <a:gd name="T33" fmla="*/ 7 h 1466"/>
                  <a:gd name="T34" fmla="*/ 38 w 3100"/>
                  <a:gd name="T35" fmla="*/ 7 h 1466"/>
                  <a:gd name="T36" fmla="*/ 23 w 3100"/>
                  <a:gd name="T37" fmla="*/ 0 h 1466"/>
                  <a:gd name="T38" fmla="*/ 1 w 3100"/>
                  <a:gd name="T39" fmla="*/ 0 h 146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00"/>
                  <a:gd name="T61" fmla="*/ 0 h 1466"/>
                  <a:gd name="T62" fmla="*/ 3100 w 3100"/>
                  <a:gd name="T63" fmla="*/ 1466 h 146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00" h="1466">
                    <a:moveTo>
                      <a:pt x="54" y="0"/>
                    </a:moveTo>
                    <a:lnTo>
                      <a:pt x="22" y="159"/>
                    </a:lnTo>
                    <a:lnTo>
                      <a:pt x="5" y="313"/>
                    </a:lnTo>
                    <a:lnTo>
                      <a:pt x="0" y="473"/>
                    </a:lnTo>
                    <a:lnTo>
                      <a:pt x="5" y="576"/>
                    </a:lnTo>
                    <a:lnTo>
                      <a:pt x="33" y="686"/>
                    </a:lnTo>
                    <a:lnTo>
                      <a:pt x="853" y="1466"/>
                    </a:lnTo>
                    <a:lnTo>
                      <a:pt x="3024" y="1466"/>
                    </a:lnTo>
                    <a:lnTo>
                      <a:pt x="3024" y="1350"/>
                    </a:lnTo>
                    <a:lnTo>
                      <a:pt x="2955" y="1286"/>
                    </a:lnTo>
                    <a:lnTo>
                      <a:pt x="2909" y="1175"/>
                    </a:lnTo>
                    <a:lnTo>
                      <a:pt x="2902" y="1062"/>
                    </a:lnTo>
                    <a:lnTo>
                      <a:pt x="2909" y="938"/>
                    </a:lnTo>
                    <a:lnTo>
                      <a:pt x="2927" y="814"/>
                    </a:lnTo>
                    <a:lnTo>
                      <a:pt x="2956" y="698"/>
                    </a:lnTo>
                    <a:lnTo>
                      <a:pt x="3001" y="633"/>
                    </a:lnTo>
                    <a:lnTo>
                      <a:pt x="3089" y="604"/>
                    </a:lnTo>
                    <a:lnTo>
                      <a:pt x="3100" y="527"/>
                    </a:lnTo>
                    <a:lnTo>
                      <a:pt x="1859" y="1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66CCFF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Freeform 137"/>
              <p:cNvSpPr>
                <a:spLocks/>
              </p:cNvSpPr>
              <p:nvPr/>
            </p:nvSpPr>
            <p:spPr bwMode="auto">
              <a:xfrm flipH="1">
                <a:off x="1940" y="2572"/>
                <a:ext cx="223" cy="71"/>
              </a:xfrm>
              <a:custGeom>
                <a:avLst/>
                <a:gdLst>
                  <a:gd name="T0" fmla="*/ 1 w 2010"/>
                  <a:gd name="T1" fmla="*/ 0 h 636"/>
                  <a:gd name="T2" fmla="*/ 1 w 2010"/>
                  <a:gd name="T3" fmla="*/ 1 h 636"/>
                  <a:gd name="T4" fmla="*/ 0 w 2010"/>
                  <a:gd name="T5" fmla="*/ 2 h 636"/>
                  <a:gd name="T6" fmla="*/ 0 w 2010"/>
                  <a:gd name="T7" fmla="*/ 3 h 636"/>
                  <a:gd name="T8" fmla="*/ 0 w 2010"/>
                  <a:gd name="T9" fmla="*/ 4 h 636"/>
                  <a:gd name="T10" fmla="*/ 0 w 2010"/>
                  <a:gd name="T11" fmla="*/ 6 h 636"/>
                  <a:gd name="T12" fmla="*/ 0 w 2010"/>
                  <a:gd name="T13" fmla="*/ 7 h 636"/>
                  <a:gd name="T14" fmla="*/ 0 w 2010"/>
                  <a:gd name="T15" fmla="*/ 8 h 636"/>
                  <a:gd name="T16" fmla="*/ 25 w 2010"/>
                  <a:gd name="T17" fmla="*/ 8 h 636"/>
                  <a:gd name="T18" fmla="*/ 24 w 2010"/>
                  <a:gd name="T19" fmla="*/ 7 h 636"/>
                  <a:gd name="T20" fmla="*/ 24 w 2010"/>
                  <a:gd name="T21" fmla="*/ 5 h 636"/>
                  <a:gd name="T22" fmla="*/ 24 w 2010"/>
                  <a:gd name="T23" fmla="*/ 4 h 636"/>
                  <a:gd name="T24" fmla="*/ 24 w 2010"/>
                  <a:gd name="T25" fmla="*/ 2 h 636"/>
                  <a:gd name="T26" fmla="*/ 24 w 2010"/>
                  <a:gd name="T27" fmla="*/ 1 h 636"/>
                  <a:gd name="T28" fmla="*/ 25 w 2010"/>
                  <a:gd name="T29" fmla="*/ 0 h 636"/>
                  <a:gd name="T30" fmla="*/ 1 w 2010"/>
                  <a:gd name="T31" fmla="*/ 0 h 6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10"/>
                  <a:gd name="T49" fmla="*/ 0 h 636"/>
                  <a:gd name="T50" fmla="*/ 2010 w 2010"/>
                  <a:gd name="T51" fmla="*/ 636 h 6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10" h="636">
                    <a:moveTo>
                      <a:pt x="65" y="0"/>
                    </a:moveTo>
                    <a:lnTo>
                      <a:pt x="41" y="52"/>
                    </a:lnTo>
                    <a:lnTo>
                      <a:pt x="22" y="125"/>
                    </a:lnTo>
                    <a:lnTo>
                      <a:pt x="0" y="232"/>
                    </a:lnTo>
                    <a:lnTo>
                      <a:pt x="2" y="343"/>
                    </a:lnTo>
                    <a:lnTo>
                      <a:pt x="5" y="448"/>
                    </a:lnTo>
                    <a:lnTo>
                      <a:pt x="22" y="563"/>
                    </a:lnTo>
                    <a:lnTo>
                      <a:pt x="33" y="636"/>
                    </a:lnTo>
                    <a:lnTo>
                      <a:pt x="2010" y="633"/>
                    </a:lnTo>
                    <a:lnTo>
                      <a:pt x="1966" y="557"/>
                    </a:lnTo>
                    <a:lnTo>
                      <a:pt x="1940" y="431"/>
                    </a:lnTo>
                    <a:lnTo>
                      <a:pt x="1942" y="320"/>
                    </a:lnTo>
                    <a:lnTo>
                      <a:pt x="1952" y="199"/>
                    </a:lnTo>
                    <a:lnTo>
                      <a:pt x="1966" y="93"/>
                    </a:lnTo>
                    <a:lnTo>
                      <a:pt x="1992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Freeform 138"/>
              <p:cNvSpPr>
                <a:spLocks/>
              </p:cNvSpPr>
              <p:nvPr/>
            </p:nvSpPr>
            <p:spPr bwMode="auto">
              <a:xfrm flipH="1">
                <a:off x="2165" y="2501"/>
                <a:ext cx="88" cy="69"/>
              </a:xfrm>
              <a:custGeom>
                <a:avLst/>
                <a:gdLst>
                  <a:gd name="T0" fmla="*/ 0 w 794"/>
                  <a:gd name="T1" fmla="*/ 1 h 625"/>
                  <a:gd name="T2" fmla="*/ 9 w 794"/>
                  <a:gd name="T3" fmla="*/ 8 h 625"/>
                  <a:gd name="T4" fmla="*/ 10 w 794"/>
                  <a:gd name="T5" fmla="*/ 8 h 625"/>
                  <a:gd name="T6" fmla="*/ 10 w 794"/>
                  <a:gd name="T7" fmla="*/ 7 h 625"/>
                  <a:gd name="T8" fmla="*/ 1 w 794"/>
                  <a:gd name="T9" fmla="*/ 0 h 625"/>
                  <a:gd name="T10" fmla="*/ 0 w 794"/>
                  <a:gd name="T11" fmla="*/ 0 h 625"/>
                  <a:gd name="T12" fmla="*/ 0 w 794"/>
                  <a:gd name="T13" fmla="*/ 1 h 6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94"/>
                  <a:gd name="T22" fmla="*/ 0 h 625"/>
                  <a:gd name="T23" fmla="*/ 794 w 794"/>
                  <a:gd name="T24" fmla="*/ 625 h 6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94" h="625">
                    <a:moveTo>
                      <a:pt x="16" y="50"/>
                    </a:moveTo>
                    <a:lnTo>
                      <a:pt x="745" y="620"/>
                    </a:lnTo>
                    <a:lnTo>
                      <a:pt x="783" y="625"/>
                    </a:lnTo>
                    <a:lnTo>
                      <a:pt x="794" y="580"/>
                    </a:lnTo>
                    <a:lnTo>
                      <a:pt x="56" y="5"/>
                    </a:lnTo>
                    <a:lnTo>
                      <a:pt x="0" y="0"/>
                    </a:lnTo>
                    <a:lnTo>
                      <a:pt x="16" y="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" name="Group 139"/>
            <p:cNvGrpSpPr>
              <a:grpSpLocks/>
            </p:cNvGrpSpPr>
            <p:nvPr/>
          </p:nvGrpSpPr>
          <p:grpSpPr bwMode="auto">
            <a:xfrm flipH="1">
              <a:off x="3352" y="2160"/>
              <a:ext cx="344" cy="163"/>
              <a:chOff x="1920" y="2496"/>
              <a:chExt cx="344" cy="163"/>
            </a:xfrm>
          </p:grpSpPr>
          <p:sp>
            <p:nvSpPr>
              <p:cNvPr id="35" name="Freeform 140"/>
              <p:cNvSpPr>
                <a:spLocks/>
              </p:cNvSpPr>
              <p:nvPr/>
            </p:nvSpPr>
            <p:spPr bwMode="auto">
              <a:xfrm flipH="1">
                <a:off x="1920" y="2496"/>
                <a:ext cx="344" cy="163"/>
              </a:xfrm>
              <a:custGeom>
                <a:avLst/>
                <a:gdLst>
                  <a:gd name="T0" fmla="*/ 1 w 3100"/>
                  <a:gd name="T1" fmla="*/ 0 h 1466"/>
                  <a:gd name="T2" fmla="*/ 0 w 3100"/>
                  <a:gd name="T3" fmla="*/ 2 h 1466"/>
                  <a:gd name="T4" fmla="*/ 0 w 3100"/>
                  <a:gd name="T5" fmla="*/ 4 h 1466"/>
                  <a:gd name="T6" fmla="*/ 0 w 3100"/>
                  <a:gd name="T7" fmla="*/ 6 h 1466"/>
                  <a:gd name="T8" fmla="*/ 0 w 3100"/>
                  <a:gd name="T9" fmla="*/ 7 h 1466"/>
                  <a:gd name="T10" fmla="*/ 0 w 3100"/>
                  <a:gd name="T11" fmla="*/ 8 h 1466"/>
                  <a:gd name="T12" fmla="*/ 11 w 3100"/>
                  <a:gd name="T13" fmla="*/ 18 h 1466"/>
                  <a:gd name="T14" fmla="*/ 37 w 3100"/>
                  <a:gd name="T15" fmla="*/ 18 h 1466"/>
                  <a:gd name="T16" fmla="*/ 37 w 3100"/>
                  <a:gd name="T17" fmla="*/ 17 h 1466"/>
                  <a:gd name="T18" fmla="*/ 36 w 3100"/>
                  <a:gd name="T19" fmla="*/ 16 h 1466"/>
                  <a:gd name="T20" fmla="*/ 36 w 3100"/>
                  <a:gd name="T21" fmla="*/ 15 h 1466"/>
                  <a:gd name="T22" fmla="*/ 36 w 3100"/>
                  <a:gd name="T23" fmla="*/ 13 h 1466"/>
                  <a:gd name="T24" fmla="*/ 36 w 3100"/>
                  <a:gd name="T25" fmla="*/ 12 h 1466"/>
                  <a:gd name="T26" fmla="*/ 36 w 3100"/>
                  <a:gd name="T27" fmla="*/ 10 h 1466"/>
                  <a:gd name="T28" fmla="*/ 36 w 3100"/>
                  <a:gd name="T29" fmla="*/ 9 h 1466"/>
                  <a:gd name="T30" fmla="*/ 37 w 3100"/>
                  <a:gd name="T31" fmla="*/ 8 h 1466"/>
                  <a:gd name="T32" fmla="*/ 38 w 3100"/>
                  <a:gd name="T33" fmla="*/ 7 h 1466"/>
                  <a:gd name="T34" fmla="*/ 38 w 3100"/>
                  <a:gd name="T35" fmla="*/ 7 h 1466"/>
                  <a:gd name="T36" fmla="*/ 23 w 3100"/>
                  <a:gd name="T37" fmla="*/ 0 h 1466"/>
                  <a:gd name="T38" fmla="*/ 1 w 3100"/>
                  <a:gd name="T39" fmla="*/ 0 h 146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00"/>
                  <a:gd name="T61" fmla="*/ 0 h 1466"/>
                  <a:gd name="T62" fmla="*/ 3100 w 3100"/>
                  <a:gd name="T63" fmla="*/ 1466 h 146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00" h="1466">
                    <a:moveTo>
                      <a:pt x="54" y="0"/>
                    </a:moveTo>
                    <a:lnTo>
                      <a:pt x="22" y="159"/>
                    </a:lnTo>
                    <a:lnTo>
                      <a:pt x="5" y="313"/>
                    </a:lnTo>
                    <a:lnTo>
                      <a:pt x="0" y="473"/>
                    </a:lnTo>
                    <a:lnTo>
                      <a:pt x="5" y="576"/>
                    </a:lnTo>
                    <a:lnTo>
                      <a:pt x="33" y="686"/>
                    </a:lnTo>
                    <a:lnTo>
                      <a:pt x="853" y="1466"/>
                    </a:lnTo>
                    <a:lnTo>
                      <a:pt x="3024" y="1466"/>
                    </a:lnTo>
                    <a:lnTo>
                      <a:pt x="3024" y="1350"/>
                    </a:lnTo>
                    <a:lnTo>
                      <a:pt x="2955" y="1286"/>
                    </a:lnTo>
                    <a:lnTo>
                      <a:pt x="2909" y="1175"/>
                    </a:lnTo>
                    <a:lnTo>
                      <a:pt x="2902" y="1062"/>
                    </a:lnTo>
                    <a:lnTo>
                      <a:pt x="2909" y="938"/>
                    </a:lnTo>
                    <a:lnTo>
                      <a:pt x="2927" y="814"/>
                    </a:lnTo>
                    <a:lnTo>
                      <a:pt x="2956" y="698"/>
                    </a:lnTo>
                    <a:lnTo>
                      <a:pt x="3001" y="633"/>
                    </a:lnTo>
                    <a:lnTo>
                      <a:pt x="3089" y="604"/>
                    </a:lnTo>
                    <a:lnTo>
                      <a:pt x="3100" y="527"/>
                    </a:lnTo>
                    <a:lnTo>
                      <a:pt x="1859" y="1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66CCFF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Freeform 141"/>
              <p:cNvSpPr>
                <a:spLocks/>
              </p:cNvSpPr>
              <p:nvPr/>
            </p:nvSpPr>
            <p:spPr bwMode="auto">
              <a:xfrm flipH="1">
                <a:off x="1940" y="2572"/>
                <a:ext cx="223" cy="71"/>
              </a:xfrm>
              <a:custGeom>
                <a:avLst/>
                <a:gdLst>
                  <a:gd name="T0" fmla="*/ 1 w 2010"/>
                  <a:gd name="T1" fmla="*/ 0 h 636"/>
                  <a:gd name="T2" fmla="*/ 1 w 2010"/>
                  <a:gd name="T3" fmla="*/ 1 h 636"/>
                  <a:gd name="T4" fmla="*/ 0 w 2010"/>
                  <a:gd name="T5" fmla="*/ 2 h 636"/>
                  <a:gd name="T6" fmla="*/ 0 w 2010"/>
                  <a:gd name="T7" fmla="*/ 3 h 636"/>
                  <a:gd name="T8" fmla="*/ 0 w 2010"/>
                  <a:gd name="T9" fmla="*/ 4 h 636"/>
                  <a:gd name="T10" fmla="*/ 0 w 2010"/>
                  <a:gd name="T11" fmla="*/ 6 h 636"/>
                  <a:gd name="T12" fmla="*/ 0 w 2010"/>
                  <a:gd name="T13" fmla="*/ 7 h 636"/>
                  <a:gd name="T14" fmla="*/ 0 w 2010"/>
                  <a:gd name="T15" fmla="*/ 8 h 636"/>
                  <a:gd name="T16" fmla="*/ 25 w 2010"/>
                  <a:gd name="T17" fmla="*/ 8 h 636"/>
                  <a:gd name="T18" fmla="*/ 24 w 2010"/>
                  <a:gd name="T19" fmla="*/ 7 h 636"/>
                  <a:gd name="T20" fmla="*/ 24 w 2010"/>
                  <a:gd name="T21" fmla="*/ 5 h 636"/>
                  <a:gd name="T22" fmla="*/ 24 w 2010"/>
                  <a:gd name="T23" fmla="*/ 4 h 636"/>
                  <a:gd name="T24" fmla="*/ 24 w 2010"/>
                  <a:gd name="T25" fmla="*/ 2 h 636"/>
                  <a:gd name="T26" fmla="*/ 24 w 2010"/>
                  <a:gd name="T27" fmla="*/ 1 h 636"/>
                  <a:gd name="T28" fmla="*/ 25 w 2010"/>
                  <a:gd name="T29" fmla="*/ 0 h 636"/>
                  <a:gd name="T30" fmla="*/ 1 w 2010"/>
                  <a:gd name="T31" fmla="*/ 0 h 6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10"/>
                  <a:gd name="T49" fmla="*/ 0 h 636"/>
                  <a:gd name="T50" fmla="*/ 2010 w 2010"/>
                  <a:gd name="T51" fmla="*/ 636 h 6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10" h="636">
                    <a:moveTo>
                      <a:pt x="65" y="0"/>
                    </a:moveTo>
                    <a:lnTo>
                      <a:pt x="41" y="52"/>
                    </a:lnTo>
                    <a:lnTo>
                      <a:pt x="22" y="125"/>
                    </a:lnTo>
                    <a:lnTo>
                      <a:pt x="0" y="232"/>
                    </a:lnTo>
                    <a:lnTo>
                      <a:pt x="2" y="343"/>
                    </a:lnTo>
                    <a:lnTo>
                      <a:pt x="5" y="448"/>
                    </a:lnTo>
                    <a:lnTo>
                      <a:pt x="22" y="563"/>
                    </a:lnTo>
                    <a:lnTo>
                      <a:pt x="33" y="636"/>
                    </a:lnTo>
                    <a:lnTo>
                      <a:pt x="2010" y="633"/>
                    </a:lnTo>
                    <a:lnTo>
                      <a:pt x="1966" y="557"/>
                    </a:lnTo>
                    <a:lnTo>
                      <a:pt x="1940" y="431"/>
                    </a:lnTo>
                    <a:lnTo>
                      <a:pt x="1942" y="320"/>
                    </a:lnTo>
                    <a:lnTo>
                      <a:pt x="1952" y="199"/>
                    </a:lnTo>
                    <a:lnTo>
                      <a:pt x="1966" y="93"/>
                    </a:lnTo>
                    <a:lnTo>
                      <a:pt x="1992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Freeform 142"/>
              <p:cNvSpPr>
                <a:spLocks/>
              </p:cNvSpPr>
              <p:nvPr/>
            </p:nvSpPr>
            <p:spPr bwMode="auto">
              <a:xfrm flipH="1">
                <a:off x="2165" y="2501"/>
                <a:ext cx="88" cy="69"/>
              </a:xfrm>
              <a:custGeom>
                <a:avLst/>
                <a:gdLst>
                  <a:gd name="T0" fmla="*/ 0 w 794"/>
                  <a:gd name="T1" fmla="*/ 1 h 625"/>
                  <a:gd name="T2" fmla="*/ 9 w 794"/>
                  <a:gd name="T3" fmla="*/ 8 h 625"/>
                  <a:gd name="T4" fmla="*/ 10 w 794"/>
                  <a:gd name="T5" fmla="*/ 8 h 625"/>
                  <a:gd name="T6" fmla="*/ 10 w 794"/>
                  <a:gd name="T7" fmla="*/ 7 h 625"/>
                  <a:gd name="T8" fmla="*/ 1 w 794"/>
                  <a:gd name="T9" fmla="*/ 0 h 625"/>
                  <a:gd name="T10" fmla="*/ 0 w 794"/>
                  <a:gd name="T11" fmla="*/ 0 h 625"/>
                  <a:gd name="T12" fmla="*/ 0 w 794"/>
                  <a:gd name="T13" fmla="*/ 1 h 6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94"/>
                  <a:gd name="T22" fmla="*/ 0 h 625"/>
                  <a:gd name="T23" fmla="*/ 794 w 794"/>
                  <a:gd name="T24" fmla="*/ 625 h 6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94" h="625">
                    <a:moveTo>
                      <a:pt x="16" y="50"/>
                    </a:moveTo>
                    <a:lnTo>
                      <a:pt x="745" y="620"/>
                    </a:lnTo>
                    <a:lnTo>
                      <a:pt x="783" y="625"/>
                    </a:lnTo>
                    <a:lnTo>
                      <a:pt x="794" y="580"/>
                    </a:lnTo>
                    <a:lnTo>
                      <a:pt x="56" y="5"/>
                    </a:lnTo>
                    <a:lnTo>
                      <a:pt x="0" y="0"/>
                    </a:lnTo>
                    <a:lnTo>
                      <a:pt x="16" y="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1" name="Freeform 144"/>
            <p:cNvSpPr>
              <a:spLocks/>
            </p:cNvSpPr>
            <p:nvPr/>
          </p:nvSpPr>
          <p:spPr bwMode="auto">
            <a:xfrm rot="3609149" flipH="1">
              <a:off x="4310" y="2054"/>
              <a:ext cx="236" cy="360"/>
            </a:xfrm>
            <a:custGeom>
              <a:avLst/>
              <a:gdLst>
                <a:gd name="T0" fmla="*/ 9 w 399"/>
                <a:gd name="T1" fmla="*/ 129 h 482"/>
                <a:gd name="T2" fmla="*/ 20 w 399"/>
                <a:gd name="T3" fmla="*/ 90 h 482"/>
                <a:gd name="T4" fmla="*/ 42 w 399"/>
                <a:gd name="T5" fmla="*/ 50 h 482"/>
                <a:gd name="T6" fmla="*/ 64 w 399"/>
                <a:gd name="T7" fmla="*/ 25 h 482"/>
                <a:gd name="T8" fmla="*/ 88 w 399"/>
                <a:gd name="T9" fmla="*/ 5 h 482"/>
                <a:gd name="T10" fmla="*/ 111 w 399"/>
                <a:gd name="T11" fmla="*/ 0 h 482"/>
                <a:gd name="T12" fmla="*/ 127 w 399"/>
                <a:gd name="T13" fmla="*/ 8 h 482"/>
                <a:gd name="T14" fmla="*/ 137 w 399"/>
                <a:gd name="T15" fmla="*/ 28 h 482"/>
                <a:gd name="T16" fmla="*/ 140 w 399"/>
                <a:gd name="T17" fmla="*/ 54 h 482"/>
                <a:gd name="T18" fmla="*/ 137 w 399"/>
                <a:gd name="T19" fmla="*/ 85 h 482"/>
                <a:gd name="T20" fmla="*/ 129 w 399"/>
                <a:gd name="T21" fmla="*/ 120 h 482"/>
                <a:gd name="T22" fmla="*/ 111 w 399"/>
                <a:gd name="T23" fmla="*/ 154 h 482"/>
                <a:gd name="T24" fmla="*/ 91 w 399"/>
                <a:gd name="T25" fmla="*/ 190 h 482"/>
                <a:gd name="T26" fmla="*/ 104 w 399"/>
                <a:gd name="T27" fmla="*/ 256 h 482"/>
                <a:gd name="T28" fmla="*/ 101 w 399"/>
                <a:gd name="T29" fmla="*/ 269 h 482"/>
                <a:gd name="T30" fmla="*/ 95 w 399"/>
                <a:gd name="T31" fmla="*/ 266 h 482"/>
                <a:gd name="T32" fmla="*/ 79 w 399"/>
                <a:gd name="T33" fmla="*/ 214 h 482"/>
                <a:gd name="T34" fmla="*/ 57 w 399"/>
                <a:gd name="T35" fmla="*/ 236 h 482"/>
                <a:gd name="T36" fmla="*/ 30 w 399"/>
                <a:gd name="T37" fmla="*/ 244 h 482"/>
                <a:gd name="T38" fmla="*/ 12 w 399"/>
                <a:gd name="T39" fmla="*/ 241 h 482"/>
                <a:gd name="T40" fmla="*/ 1 w 399"/>
                <a:gd name="T41" fmla="*/ 221 h 482"/>
                <a:gd name="T42" fmla="*/ 0 w 399"/>
                <a:gd name="T43" fmla="*/ 189 h 482"/>
                <a:gd name="T44" fmla="*/ 0 w 399"/>
                <a:gd name="T45" fmla="*/ 161 h 482"/>
                <a:gd name="T46" fmla="*/ 9 w 399"/>
                <a:gd name="T47" fmla="*/ 129 h 4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99"/>
                <a:gd name="T73" fmla="*/ 0 h 482"/>
                <a:gd name="T74" fmla="*/ 399 w 399"/>
                <a:gd name="T75" fmla="*/ 482 h 48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99" h="482">
                  <a:moveTo>
                    <a:pt x="27" y="231"/>
                  </a:moveTo>
                  <a:lnTo>
                    <a:pt x="57" y="162"/>
                  </a:lnTo>
                  <a:lnTo>
                    <a:pt x="120" y="90"/>
                  </a:lnTo>
                  <a:lnTo>
                    <a:pt x="183" y="45"/>
                  </a:lnTo>
                  <a:lnTo>
                    <a:pt x="252" y="9"/>
                  </a:lnTo>
                  <a:lnTo>
                    <a:pt x="318" y="0"/>
                  </a:lnTo>
                  <a:lnTo>
                    <a:pt x="363" y="15"/>
                  </a:lnTo>
                  <a:lnTo>
                    <a:pt x="390" y="51"/>
                  </a:lnTo>
                  <a:lnTo>
                    <a:pt x="399" y="96"/>
                  </a:lnTo>
                  <a:lnTo>
                    <a:pt x="390" y="153"/>
                  </a:lnTo>
                  <a:lnTo>
                    <a:pt x="369" y="216"/>
                  </a:lnTo>
                  <a:lnTo>
                    <a:pt x="318" y="276"/>
                  </a:lnTo>
                  <a:lnTo>
                    <a:pt x="261" y="342"/>
                  </a:lnTo>
                  <a:lnTo>
                    <a:pt x="297" y="459"/>
                  </a:lnTo>
                  <a:lnTo>
                    <a:pt x="288" y="482"/>
                  </a:lnTo>
                  <a:lnTo>
                    <a:pt x="270" y="477"/>
                  </a:lnTo>
                  <a:lnTo>
                    <a:pt x="225" y="384"/>
                  </a:lnTo>
                  <a:lnTo>
                    <a:pt x="162" y="423"/>
                  </a:lnTo>
                  <a:lnTo>
                    <a:pt x="84" y="438"/>
                  </a:lnTo>
                  <a:lnTo>
                    <a:pt x="36" y="432"/>
                  </a:lnTo>
                  <a:lnTo>
                    <a:pt x="3" y="396"/>
                  </a:lnTo>
                  <a:lnTo>
                    <a:pt x="0" y="339"/>
                  </a:lnTo>
                  <a:lnTo>
                    <a:pt x="0" y="288"/>
                  </a:lnTo>
                  <a:lnTo>
                    <a:pt x="27" y="2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47"/>
            <p:cNvSpPr>
              <a:spLocks/>
            </p:cNvSpPr>
            <p:nvPr/>
          </p:nvSpPr>
          <p:spPr bwMode="auto">
            <a:xfrm rot="-3330688">
              <a:off x="1214" y="1958"/>
              <a:ext cx="236" cy="360"/>
            </a:xfrm>
            <a:custGeom>
              <a:avLst/>
              <a:gdLst>
                <a:gd name="T0" fmla="*/ 9 w 399"/>
                <a:gd name="T1" fmla="*/ 129 h 482"/>
                <a:gd name="T2" fmla="*/ 20 w 399"/>
                <a:gd name="T3" fmla="*/ 90 h 482"/>
                <a:gd name="T4" fmla="*/ 42 w 399"/>
                <a:gd name="T5" fmla="*/ 50 h 482"/>
                <a:gd name="T6" fmla="*/ 64 w 399"/>
                <a:gd name="T7" fmla="*/ 25 h 482"/>
                <a:gd name="T8" fmla="*/ 88 w 399"/>
                <a:gd name="T9" fmla="*/ 5 h 482"/>
                <a:gd name="T10" fmla="*/ 111 w 399"/>
                <a:gd name="T11" fmla="*/ 0 h 482"/>
                <a:gd name="T12" fmla="*/ 127 w 399"/>
                <a:gd name="T13" fmla="*/ 8 h 482"/>
                <a:gd name="T14" fmla="*/ 137 w 399"/>
                <a:gd name="T15" fmla="*/ 28 h 482"/>
                <a:gd name="T16" fmla="*/ 140 w 399"/>
                <a:gd name="T17" fmla="*/ 54 h 482"/>
                <a:gd name="T18" fmla="*/ 137 w 399"/>
                <a:gd name="T19" fmla="*/ 85 h 482"/>
                <a:gd name="T20" fmla="*/ 129 w 399"/>
                <a:gd name="T21" fmla="*/ 120 h 482"/>
                <a:gd name="T22" fmla="*/ 111 w 399"/>
                <a:gd name="T23" fmla="*/ 154 h 482"/>
                <a:gd name="T24" fmla="*/ 91 w 399"/>
                <a:gd name="T25" fmla="*/ 190 h 482"/>
                <a:gd name="T26" fmla="*/ 104 w 399"/>
                <a:gd name="T27" fmla="*/ 256 h 482"/>
                <a:gd name="T28" fmla="*/ 101 w 399"/>
                <a:gd name="T29" fmla="*/ 269 h 482"/>
                <a:gd name="T30" fmla="*/ 95 w 399"/>
                <a:gd name="T31" fmla="*/ 266 h 482"/>
                <a:gd name="T32" fmla="*/ 79 w 399"/>
                <a:gd name="T33" fmla="*/ 214 h 482"/>
                <a:gd name="T34" fmla="*/ 57 w 399"/>
                <a:gd name="T35" fmla="*/ 236 h 482"/>
                <a:gd name="T36" fmla="*/ 30 w 399"/>
                <a:gd name="T37" fmla="*/ 244 h 482"/>
                <a:gd name="T38" fmla="*/ 12 w 399"/>
                <a:gd name="T39" fmla="*/ 241 h 482"/>
                <a:gd name="T40" fmla="*/ 1 w 399"/>
                <a:gd name="T41" fmla="*/ 221 h 482"/>
                <a:gd name="T42" fmla="*/ 0 w 399"/>
                <a:gd name="T43" fmla="*/ 189 h 482"/>
                <a:gd name="T44" fmla="*/ 0 w 399"/>
                <a:gd name="T45" fmla="*/ 161 h 482"/>
                <a:gd name="T46" fmla="*/ 9 w 399"/>
                <a:gd name="T47" fmla="*/ 129 h 4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99"/>
                <a:gd name="T73" fmla="*/ 0 h 482"/>
                <a:gd name="T74" fmla="*/ 399 w 399"/>
                <a:gd name="T75" fmla="*/ 482 h 48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99" h="482">
                  <a:moveTo>
                    <a:pt x="27" y="231"/>
                  </a:moveTo>
                  <a:lnTo>
                    <a:pt x="57" y="162"/>
                  </a:lnTo>
                  <a:lnTo>
                    <a:pt x="120" y="90"/>
                  </a:lnTo>
                  <a:lnTo>
                    <a:pt x="183" y="45"/>
                  </a:lnTo>
                  <a:lnTo>
                    <a:pt x="252" y="9"/>
                  </a:lnTo>
                  <a:lnTo>
                    <a:pt x="318" y="0"/>
                  </a:lnTo>
                  <a:lnTo>
                    <a:pt x="363" y="15"/>
                  </a:lnTo>
                  <a:lnTo>
                    <a:pt x="390" y="51"/>
                  </a:lnTo>
                  <a:lnTo>
                    <a:pt x="399" y="96"/>
                  </a:lnTo>
                  <a:lnTo>
                    <a:pt x="390" y="153"/>
                  </a:lnTo>
                  <a:lnTo>
                    <a:pt x="369" y="216"/>
                  </a:lnTo>
                  <a:lnTo>
                    <a:pt x="318" y="276"/>
                  </a:lnTo>
                  <a:lnTo>
                    <a:pt x="261" y="342"/>
                  </a:lnTo>
                  <a:lnTo>
                    <a:pt x="297" y="459"/>
                  </a:lnTo>
                  <a:lnTo>
                    <a:pt x="288" y="482"/>
                  </a:lnTo>
                  <a:lnTo>
                    <a:pt x="270" y="477"/>
                  </a:lnTo>
                  <a:lnTo>
                    <a:pt x="225" y="384"/>
                  </a:lnTo>
                  <a:lnTo>
                    <a:pt x="162" y="423"/>
                  </a:lnTo>
                  <a:lnTo>
                    <a:pt x="84" y="438"/>
                  </a:lnTo>
                  <a:lnTo>
                    <a:pt x="36" y="432"/>
                  </a:lnTo>
                  <a:lnTo>
                    <a:pt x="3" y="396"/>
                  </a:lnTo>
                  <a:lnTo>
                    <a:pt x="0" y="339"/>
                  </a:lnTo>
                  <a:lnTo>
                    <a:pt x="0" y="288"/>
                  </a:lnTo>
                  <a:lnTo>
                    <a:pt x="27" y="2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55"/>
            <p:cNvSpPr>
              <a:spLocks/>
            </p:cNvSpPr>
            <p:nvPr/>
          </p:nvSpPr>
          <p:spPr bwMode="auto">
            <a:xfrm flipH="1">
              <a:off x="1248" y="2352"/>
              <a:ext cx="609" cy="451"/>
            </a:xfrm>
            <a:custGeom>
              <a:avLst/>
              <a:gdLst>
                <a:gd name="T0" fmla="*/ 72 w 1037"/>
                <a:gd name="T1" fmla="*/ 282 h 581"/>
                <a:gd name="T2" fmla="*/ 125 w 1037"/>
                <a:gd name="T3" fmla="*/ 279 h 581"/>
                <a:gd name="T4" fmla="*/ 171 w 1037"/>
                <a:gd name="T5" fmla="*/ 268 h 581"/>
                <a:gd name="T6" fmla="*/ 201 w 1037"/>
                <a:gd name="T7" fmla="*/ 255 h 581"/>
                <a:gd name="T8" fmla="*/ 243 w 1037"/>
                <a:gd name="T9" fmla="*/ 213 h 581"/>
                <a:gd name="T10" fmla="*/ 273 w 1037"/>
                <a:gd name="T11" fmla="*/ 174 h 581"/>
                <a:gd name="T12" fmla="*/ 312 w 1037"/>
                <a:gd name="T13" fmla="*/ 125 h 581"/>
                <a:gd name="T14" fmla="*/ 331 w 1037"/>
                <a:gd name="T15" fmla="*/ 94 h 581"/>
                <a:gd name="T16" fmla="*/ 345 w 1037"/>
                <a:gd name="T17" fmla="*/ 72 h 581"/>
                <a:gd name="T18" fmla="*/ 358 w 1037"/>
                <a:gd name="T19" fmla="*/ 49 h 581"/>
                <a:gd name="T20" fmla="*/ 358 w 1037"/>
                <a:gd name="T21" fmla="*/ 23 h 581"/>
                <a:gd name="T22" fmla="*/ 344 w 1037"/>
                <a:gd name="T23" fmla="*/ 0 h 581"/>
                <a:gd name="T24" fmla="*/ 335 w 1037"/>
                <a:gd name="T25" fmla="*/ 5 h 581"/>
                <a:gd name="T26" fmla="*/ 311 w 1037"/>
                <a:gd name="T27" fmla="*/ 54 h 581"/>
                <a:gd name="T28" fmla="*/ 285 w 1037"/>
                <a:gd name="T29" fmla="*/ 110 h 581"/>
                <a:gd name="T30" fmla="*/ 260 w 1037"/>
                <a:gd name="T31" fmla="*/ 163 h 581"/>
                <a:gd name="T32" fmla="*/ 221 w 1037"/>
                <a:gd name="T33" fmla="*/ 206 h 581"/>
                <a:gd name="T34" fmla="*/ 189 w 1037"/>
                <a:gd name="T35" fmla="*/ 235 h 581"/>
                <a:gd name="T36" fmla="*/ 153 w 1037"/>
                <a:gd name="T37" fmla="*/ 249 h 581"/>
                <a:gd name="T38" fmla="*/ 104 w 1037"/>
                <a:gd name="T39" fmla="*/ 252 h 581"/>
                <a:gd name="T40" fmla="*/ 75 w 1037"/>
                <a:gd name="T41" fmla="*/ 252 h 581"/>
                <a:gd name="T42" fmla="*/ 50 w 1037"/>
                <a:gd name="T43" fmla="*/ 219 h 581"/>
                <a:gd name="T44" fmla="*/ 43 w 1037"/>
                <a:gd name="T45" fmla="*/ 197 h 581"/>
                <a:gd name="T46" fmla="*/ 32 w 1037"/>
                <a:gd name="T47" fmla="*/ 197 h 581"/>
                <a:gd name="T48" fmla="*/ 40 w 1037"/>
                <a:gd name="T49" fmla="*/ 224 h 581"/>
                <a:gd name="T50" fmla="*/ 52 w 1037"/>
                <a:gd name="T51" fmla="*/ 249 h 581"/>
                <a:gd name="T52" fmla="*/ 23 w 1037"/>
                <a:gd name="T53" fmla="*/ 238 h 581"/>
                <a:gd name="T54" fmla="*/ 1 w 1037"/>
                <a:gd name="T55" fmla="*/ 233 h 581"/>
                <a:gd name="T56" fmla="*/ 1 w 1037"/>
                <a:gd name="T57" fmla="*/ 244 h 581"/>
                <a:gd name="T58" fmla="*/ 21 w 1037"/>
                <a:gd name="T59" fmla="*/ 252 h 581"/>
                <a:gd name="T60" fmla="*/ 33 w 1037"/>
                <a:gd name="T61" fmla="*/ 265 h 581"/>
                <a:gd name="T62" fmla="*/ 45 w 1037"/>
                <a:gd name="T63" fmla="*/ 268 h 581"/>
                <a:gd name="T64" fmla="*/ 27 w 1037"/>
                <a:gd name="T65" fmla="*/ 279 h 581"/>
                <a:gd name="T66" fmla="*/ 0 w 1037"/>
                <a:gd name="T67" fmla="*/ 290 h 581"/>
                <a:gd name="T68" fmla="*/ 1 w 1037"/>
                <a:gd name="T69" fmla="*/ 300 h 581"/>
                <a:gd name="T70" fmla="*/ 9 w 1037"/>
                <a:gd name="T71" fmla="*/ 304 h 581"/>
                <a:gd name="T72" fmla="*/ 35 w 1037"/>
                <a:gd name="T73" fmla="*/ 290 h 581"/>
                <a:gd name="T74" fmla="*/ 52 w 1037"/>
                <a:gd name="T75" fmla="*/ 287 h 581"/>
                <a:gd name="T76" fmla="*/ 42 w 1037"/>
                <a:gd name="T77" fmla="*/ 304 h 581"/>
                <a:gd name="T78" fmla="*/ 27 w 1037"/>
                <a:gd name="T79" fmla="*/ 331 h 581"/>
                <a:gd name="T80" fmla="*/ 21 w 1037"/>
                <a:gd name="T81" fmla="*/ 338 h 581"/>
                <a:gd name="T82" fmla="*/ 26 w 1037"/>
                <a:gd name="T83" fmla="*/ 350 h 581"/>
                <a:gd name="T84" fmla="*/ 39 w 1037"/>
                <a:gd name="T85" fmla="*/ 337 h 581"/>
                <a:gd name="T86" fmla="*/ 56 w 1037"/>
                <a:gd name="T87" fmla="*/ 310 h 581"/>
                <a:gd name="T88" fmla="*/ 72 w 1037"/>
                <a:gd name="T89" fmla="*/ 282 h 58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37"/>
                <a:gd name="T136" fmla="*/ 0 h 581"/>
                <a:gd name="T137" fmla="*/ 1037 w 1037"/>
                <a:gd name="T138" fmla="*/ 581 h 58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37" h="581">
                  <a:moveTo>
                    <a:pt x="210" y="468"/>
                  </a:moveTo>
                  <a:lnTo>
                    <a:pt x="361" y="462"/>
                  </a:lnTo>
                  <a:lnTo>
                    <a:pt x="498" y="444"/>
                  </a:lnTo>
                  <a:lnTo>
                    <a:pt x="583" y="423"/>
                  </a:lnTo>
                  <a:lnTo>
                    <a:pt x="705" y="354"/>
                  </a:lnTo>
                  <a:lnTo>
                    <a:pt x="792" y="288"/>
                  </a:lnTo>
                  <a:lnTo>
                    <a:pt x="906" y="207"/>
                  </a:lnTo>
                  <a:lnTo>
                    <a:pt x="959" y="156"/>
                  </a:lnTo>
                  <a:lnTo>
                    <a:pt x="1000" y="120"/>
                  </a:lnTo>
                  <a:lnTo>
                    <a:pt x="1037" y="81"/>
                  </a:lnTo>
                  <a:lnTo>
                    <a:pt x="1037" y="39"/>
                  </a:lnTo>
                  <a:lnTo>
                    <a:pt x="996" y="0"/>
                  </a:lnTo>
                  <a:lnTo>
                    <a:pt x="971" y="9"/>
                  </a:lnTo>
                  <a:lnTo>
                    <a:pt x="903" y="90"/>
                  </a:lnTo>
                  <a:lnTo>
                    <a:pt x="828" y="183"/>
                  </a:lnTo>
                  <a:lnTo>
                    <a:pt x="752" y="270"/>
                  </a:lnTo>
                  <a:lnTo>
                    <a:pt x="642" y="342"/>
                  </a:lnTo>
                  <a:lnTo>
                    <a:pt x="548" y="390"/>
                  </a:lnTo>
                  <a:lnTo>
                    <a:pt x="445" y="414"/>
                  </a:lnTo>
                  <a:lnTo>
                    <a:pt x="301" y="417"/>
                  </a:lnTo>
                  <a:lnTo>
                    <a:pt x="216" y="417"/>
                  </a:lnTo>
                  <a:lnTo>
                    <a:pt x="144" y="363"/>
                  </a:lnTo>
                  <a:lnTo>
                    <a:pt x="125" y="327"/>
                  </a:lnTo>
                  <a:lnTo>
                    <a:pt x="94" y="327"/>
                  </a:lnTo>
                  <a:lnTo>
                    <a:pt x="116" y="372"/>
                  </a:lnTo>
                  <a:lnTo>
                    <a:pt x="150" y="414"/>
                  </a:lnTo>
                  <a:lnTo>
                    <a:pt x="66" y="396"/>
                  </a:lnTo>
                  <a:lnTo>
                    <a:pt x="3" y="387"/>
                  </a:lnTo>
                  <a:lnTo>
                    <a:pt x="3" y="405"/>
                  </a:lnTo>
                  <a:lnTo>
                    <a:pt x="59" y="417"/>
                  </a:lnTo>
                  <a:lnTo>
                    <a:pt x="97" y="441"/>
                  </a:lnTo>
                  <a:lnTo>
                    <a:pt x="131" y="444"/>
                  </a:lnTo>
                  <a:lnTo>
                    <a:pt x="78" y="462"/>
                  </a:lnTo>
                  <a:lnTo>
                    <a:pt x="0" y="481"/>
                  </a:lnTo>
                  <a:lnTo>
                    <a:pt x="3" y="499"/>
                  </a:lnTo>
                  <a:lnTo>
                    <a:pt x="28" y="505"/>
                  </a:lnTo>
                  <a:lnTo>
                    <a:pt x="103" y="481"/>
                  </a:lnTo>
                  <a:lnTo>
                    <a:pt x="150" y="477"/>
                  </a:lnTo>
                  <a:lnTo>
                    <a:pt x="122" y="505"/>
                  </a:lnTo>
                  <a:lnTo>
                    <a:pt x="78" y="550"/>
                  </a:lnTo>
                  <a:lnTo>
                    <a:pt x="59" y="562"/>
                  </a:lnTo>
                  <a:lnTo>
                    <a:pt x="75" y="581"/>
                  </a:lnTo>
                  <a:lnTo>
                    <a:pt x="113" y="559"/>
                  </a:lnTo>
                  <a:lnTo>
                    <a:pt x="163" y="514"/>
                  </a:lnTo>
                  <a:lnTo>
                    <a:pt x="210" y="4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57"/>
            <p:cNvSpPr>
              <a:spLocks/>
            </p:cNvSpPr>
            <p:nvPr/>
          </p:nvSpPr>
          <p:spPr bwMode="auto">
            <a:xfrm>
              <a:off x="3888" y="2448"/>
              <a:ext cx="609" cy="451"/>
            </a:xfrm>
            <a:custGeom>
              <a:avLst/>
              <a:gdLst>
                <a:gd name="T0" fmla="*/ 72 w 1037"/>
                <a:gd name="T1" fmla="*/ 282 h 581"/>
                <a:gd name="T2" fmla="*/ 125 w 1037"/>
                <a:gd name="T3" fmla="*/ 279 h 581"/>
                <a:gd name="T4" fmla="*/ 171 w 1037"/>
                <a:gd name="T5" fmla="*/ 268 h 581"/>
                <a:gd name="T6" fmla="*/ 201 w 1037"/>
                <a:gd name="T7" fmla="*/ 255 h 581"/>
                <a:gd name="T8" fmla="*/ 243 w 1037"/>
                <a:gd name="T9" fmla="*/ 213 h 581"/>
                <a:gd name="T10" fmla="*/ 273 w 1037"/>
                <a:gd name="T11" fmla="*/ 174 h 581"/>
                <a:gd name="T12" fmla="*/ 312 w 1037"/>
                <a:gd name="T13" fmla="*/ 125 h 581"/>
                <a:gd name="T14" fmla="*/ 331 w 1037"/>
                <a:gd name="T15" fmla="*/ 94 h 581"/>
                <a:gd name="T16" fmla="*/ 345 w 1037"/>
                <a:gd name="T17" fmla="*/ 72 h 581"/>
                <a:gd name="T18" fmla="*/ 358 w 1037"/>
                <a:gd name="T19" fmla="*/ 49 h 581"/>
                <a:gd name="T20" fmla="*/ 358 w 1037"/>
                <a:gd name="T21" fmla="*/ 23 h 581"/>
                <a:gd name="T22" fmla="*/ 344 w 1037"/>
                <a:gd name="T23" fmla="*/ 0 h 581"/>
                <a:gd name="T24" fmla="*/ 335 w 1037"/>
                <a:gd name="T25" fmla="*/ 5 h 581"/>
                <a:gd name="T26" fmla="*/ 311 w 1037"/>
                <a:gd name="T27" fmla="*/ 54 h 581"/>
                <a:gd name="T28" fmla="*/ 285 w 1037"/>
                <a:gd name="T29" fmla="*/ 110 h 581"/>
                <a:gd name="T30" fmla="*/ 260 w 1037"/>
                <a:gd name="T31" fmla="*/ 163 h 581"/>
                <a:gd name="T32" fmla="*/ 221 w 1037"/>
                <a:gd name="T33" fmla="*/ 206 h 581"/>
                <a:gd name="T34" fmla="*/ 189 w 1037"/>
                <a:gd name="T35" fmla="*/ 235 h 581"/>
                <a:gd name="T36" fmla="*/ 153 w 1037"/>
                <a:gd name="T37" fmla="*/ 249 h 581"/>
                <a:gd name="T38" fmla="*/ 104 w 1037"/>
                <a:gd name="T39" fmla="*/ 252 h 581"/>
                <a:gd name="T40" fmla="*/ 75 w 1037"/>
                <a:gd name="T41" fmla="*/ 252 h 581"/>
                <a:gd name="T42" fmla="*/ 50 w 1037"/>
                <a:gd name="T43" fmla="*/ 219 h 581"/>
                <a:gd name="T44" fmla="*/ 43 w 1037"/>
                <a:gd name="T45" fmla="*/ 197 h 581"/>
                <a:gd name="T46" fmla="*/ 32 w 1037"/>
                <a:gd name="T47" fmla="*/ 197 h 581"/>
                <a:gd name="T48" fmla="*/ 40 w 1037"/>
                <a:gd name="T49" fmla="*/ 224 h 581"/>
                <a:gd name="T50" fmla="*/ 52 w 1037"/>
                <a:gd name="T51" fmla="*/ 249 h 581"/>
                <a:gd name="T52" fmla="*/ 23 w 1037"/>
                <a:gd name="T53" fmla="*/ 238 h 581"/>
                <a:gd name="T54" fmla="*/ 1 w 1037"/>
                <a:gd name="T55" fmla="*/ 233 h 581"/>
                <a:gd name="T56" fmla="*/ 1 w 1037"/>
                <a:gd name="T57" fmla="*/ 244 h 581"/>
                <a:gd name="T58" fmla="*/ 21 w 1037"/>
                <a:gd name="T59" fmla="*/ 252 h 581"/>
                <a:gd name="T60" fmla="*/ 33 w 1037"/>
                <a:gd name="T61" fmla="*/ 265 h 581"/>
                <a:gd name="T62" fmla="*/ 45 w 1037"/>
                <a:gd name="T63" fmla="*/ 268 h 581"/>
                <a:gd name="T64" fmla="*/ 27 w 1037"/>
                <a:gd name="T65" fmla="*/ 279 h 581"/>
                <a:gd name="T66" fmla="*/ 0 w 1037"/>
                <a:gd name="T67" fmla="*/ 290 h 581"/>
                <a:gd name="T68" fmla="*/ 1 w 1037"/>
                <a:gd name="T69" fmla="*/ 300 h 581"/>
                <a:gd name="T70" fmla="*/ 9 w 1037"/>
                <a:gd name="T71" fmla="*/ 304 h 581"/>
                <a:gd name="T72" fmla="*/ 35 w 1037"/>
                <a:gd name="T73" fmla="*/ 290 h 581"/>
                <a:gd name="T74" fmla="*/ 52 w 1037"/>
                <a:gd name="T75" fmla="*/ 287 h 581"/>
                <a:gd name="T76" fmla="*/ 42 w 1037"/>
                <a:gd name="T77" fmla="*/ 304 h 581"/>
                <a:gd name="T78" fmla="*/ 27 w 1037"/>
                <a:gd name="T79" fmla="*/ 331 h 581"/>
                <a:gd name="T80" fmla="*/ 21 w 1037"/>
                <a:gd name="T81" fmla="*/ 338 h 581"/>
                <a:gd name="T82" fmla="*/ 26 w 1037"/>
                <a:gd name="T83" fmla="*/ 350 h 581"/>
                <a:gd name="T84" fmla="*/ 39 w 1037"/>
                <a:gd name="T85" fmla="*/ 337 h 581"/>
                <a:gd name="T86" fmla="*/ 56 w 1037"/>
                <a:gd name="T87" fmla="*/ 310 h 581"/>
                <a:gd name="T88" fmla="*/ 72 w 1037"/>
                <a:gd name="T89" fmla="*/ 282 h 58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37"/>
                <a:gd name="T136" fmla="*/ 0 h 581"/>
                <a:gd name="T137" fmla="*/ 1037 w 1037"/>
                <a:gd name="T138" fmla="*/ 581 h 58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37" h="581">
                  <a:moveTo>
                    <a:pt x="210" y="468"/>
                  </a:moveTo>
                  <a:lnTo>
                    <a:pt x="361" y="462"/>
                  </a:lnTo>
                  <a:lnTo>
                    <a:pt x="498" y="444"/>
                  </a:lnTo>
                  <a:lnTo>
                    <a:pt x="583" y="423"/>
                  </a:lnTo>
                  <a:lnTo>
                    <a:pt x="705" y="354"/>
                  </a:lnTo>
                  <a:lnTo>
                    <a:pt x="792" y="288"/>
                  </a:lnTo>
                  <a:lnTo>
                    <a:pt x="906" y="207"/>
                  </a:lnTo>
                  <a:lnTo>
                    <a:pt x="959" y="156"/>
                  </a:lnTo>
                  <a:lnTo>
                    <a:pt x="1000" y="120"/>
                  </a:lnTo>
                  <a:lnTo>
                    <a:pt x="1037" y="81"/>
                  </a:lnTo>
                  <a:lnTo>
                    <a:pt x="1037" y="39"/>
                  </a:lnTo>
                  <a:lnTo>
                    <a:pt x="996" y="0"/>
                  </a:lnTo>
                  <a:lnTo>
                    <a:pt x="971" y="9"/>
                  </a:lnTo>
                  <a:lnTo>
                    <a:pt x="903" y="90"/>
                  </a:lnTo>
                  <a:lnTo>
                    <a:pt x="828" y="183"/>
                  </a:lnTo>
                  <a:lnTo>
                    <a:pt x="752" y="270"/>
                  </a:lnTo>
                  <a:lnTo>
                    <a:pt x="642" y="342"/>
                  </a:lnTo>
                  <a:lnTo>
                    <a:pt x="548" y="390"/>
                  </a:lnTo>
                  <a:lnTo>
                    <a:pt x="445" y="414"/>
                  </a:lnTo>
                  <a:lnTo>
                    <a:pt x="301" y="417"/>
                  </a:lnTo>
                  <a:lnTo>
                    <a:pt x="216" y="417"/>
                  </a:lnTo>
                  <a:lnTo>
                    <a:pt x="144" y="363"/>
                  </a:lnTo>
                  <a:lnTo>
                    <a:pt x="125" y="327"/>
                  </a:lnTo>
                  <a:lnTo>
                    <a:pt x="94" y="327"/>
                  </a:lnTo>
                  <a:lnTo>
                    <a:pt x="116" y="372"/>
                  </a:lnTo>
                  <a:lnTo>
                    <a:pt x="150" y="414"/>
                  </a:lnTo>
                  <a:lnTo>
                    <a:pt x="66" y="396"/>
                  </a:lnTo>
                  <a:lnTo>
                    <a:pt x="3" y="387"/>
                  </a:lnTo>
                  <a:lnTo>
                    <a:pt x="3" y="405"/>
                  </a:lnTo>
                  <a:lnTo>
                    <a:pt x="59" y="417"/>
                  </a:lnTo>
                  <a:lnTo>
                    <a:pt x="97" y="441"/>
                  </a:lnTo>
                  <a:lnTo>
                    <a:pt x="131" y="444"/>
                  </a:lnTo>
                  <a:lnTo>
                    <a:pt x="78" y="462"/>
                  </a:lnTo>
                  <a:lnTo>
                    <a:pt x="0" y="481"/>
                  </a:lnTo>
                  <a:lnTo>
                    <a:pt x="3" y="499"/>
                  </a:lnTo>
                  <a:lnTo>
                    <a:pt x="28" y="505"/>
                  </a:lnTo>
                  <a:lnTo>
                    <a:pt x="103" y="481"/>
                  </a:lnTo>
                  <a:lnTo>
                    <a:pt x="150" y="477"/>
                  </a:lnTo>
                  <a:lnTo>
                    <a:pt x="122" y="505"/>
                  </a:lnTo>
                  <a:lnTo>
                    <a:pt x="78" y="550"/>
                  </a:lnTo>
                  <a:lnTo>
                    <a:pt x="59" y="562"/>
                  </a:lnTo>
                  <a:lnTo>
                    <a:pt x="75" y="581"/>
                  </a:lnTo>
                  <a:lnTo>
                    <a:pt x="113" y="559"/>
                  </a:lnTo>
                  <a:lnTo>
                    <a:pt x="163" y="514"/>
                  </a:lnTo>
                  <a:lnTo>
                    <a:pt x="210" y="4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Processes and Procedures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Reporting Requirements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Expectations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Product Configuration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EDI-EC-Bu-120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EC Subsystem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Standards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Electronic Documents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Trading Partners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Value Added Networks (VANs)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Installation Checklist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Multi-Database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Distributed Operations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Training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Considerations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 Subsystems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EDI-EC-Bu-030</a:t>
            </a:r>
            <a:endParaRPr lang="en-US" dirty="0"/>
          </a:p>
        </p:txBody>
      </p:sp>
      <p:grpSp>
        <p:nvGrpSpPr>
          <p:cNvPr id="41" name="Group 40"/>
          <p:cNvGrpSpPr/>
          <p:nvPr/>
        </p:nvGrpSpPr>
        <p:grpSpPr>
          <a:xfrm>
            <a:off x="2316144" y="1117896"/>
            <a:ext cx="4511675" cy="4648200"/>
            <a:chOff x="2286000" y="1600200"/>
            <a:chExt cx="4511675" cy="4648200"/>
          </a:xfrm>
        </p:grpSpPr>
        <p:grpSp>
          <p:nvGrpSpPr>
            <p:cNvPr id="4" name="Group 275"/>
            <p:cNvGrpSpPr>
              <a:grpSpLocks/>
            </p:cNvGrpSpPr>
            <p:nvPr/>
          </p:nvGrpSpPr>
          <p:grpSpPr bwMode="auto">
            <a:xfrm>
              <a:off x="2286000" y="2976563"/>
              <a:ext cx="4511675" cy="3271837"/>
              <a:chOff x="5604" y="1598"/>
              <a:chExt cx="3221" cy="2395"/>
            </a:xfrm>
          </p:grpSpPr>
          <p:sp>
            <p:nvSpPr>
              <p:cNvPr id="5" name="Freeform 276"/>
              <p:cNvSpPr>
                <a:spLocks/>
              </p:cNvSpPr>
              <p:nvPr/>
            </p:nvSpPr>
            <p:spPr bwMode="auto">
              <a:xfrm>
                <a:off x="5604" y="1598"/>
                <a:ext cx="3221" cy="2395"/>
              </a:xfrm>
              <a:custGeom>
                <a:avLst/>
                <a:gdLst>
                  <a:gd name="T0" fmla="*/ 0 w 2194"/>
                  <a:gd name="T1" fmla="*/ 467 h 1632"/>
                  <a:gd name="T2" fmla="*/ 0 w 2194"/>
                  <a:gd name="T3" fmla="*/ 2634 h 1632"/>
                  <a:gd name="T4" fmla="*/ 92 w 2194"/>
                  <a:gd name="T5" fmla="*/ 2283 h 1632"/>
                  <a:gd name="T6" fmla="*/ 901 w 2194"/>
                  <a:gd name="T7" fmla="*/ 1911 h 1632"/>
                  <a:gd name="T8" fmla="*/ 879 w 2194"/>
                  <a:gd name="T9" fmla="*/ 2146 h 1632"/>
                  <a:gd name="T10" fmla="*/ 1041 w 2194"/>
                  <a:gd name="T11" fmla="*/ 1096 h 1632"/>
                  <a:gd name="T12" fmla="*/ 2929 w 2194"/>
                  <a:gd name="T13" fmla="*/ 1469 h 1632"/>
                  <a:gd name="T14" fmla="*/ 2929 w 2194"/>
                  <a:gd name="T15" fmla="*/ 3189 h 1632"/>
                  <a:gd name="T16" fmla="*/ 3089 w 2194"/>
                  <a:gd name="T17" fmla="*/ 2931 h 1632"/>
                  <a:gd name="T18" fmla="*/ 3551 w 2194"/>
                  <a:gd name="T19" fmla="*/ 3095 h 1632"/>
                  <a:gd name="T20" fmla="*/ 3714 w 2194"/>
                  <a:gd name="T21" fmla="*/ 3515 h 1632"/>
                  <a:gd name="T22" fmla="*/ 3785 w 2194"/>
                  <a:gd name="T23" fmla="*/ 3073 h 1632"/>
                  <a:gd name="T24" fmla="*/ 4498 w 2194"/>
                  <a:gd name="T25" fmla="*/ 2377 h 1632"/>
                  <a:gd name="T26" fmla="*/ 4729 w 2194"/>
                  <a:gd name="T27" fmla="*/ 2655 h 1632"/>
                  <a:gd name="T28" fmla="*/ 4729 w 2194"/>
                  <a:gd name="T29" fmla="*/ 534 h 1632"/>
                  <a:gd name="T30" fmla="*/ 1709 w 2194"/>
                  <a:gd name="T31" fmla="*/ 0 h 1632"/>
                  <a:gd name="T32" fmla="*/ 0 w 2194"/>
                  <a:gd name="T33" fmla="*/ 467 h 163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94"/>
                  <a:gd name="T52" fmla="*/ 0 h 1632"/>
                  <a:gd name="T53" fmla="*/ 2194 w 2194"/>
                  <a:gd name="T54" fmla="*/ 1632 h 163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94" h="1632">
                    <a:moveTo>
                      <a:pt x="0" y="217"/>
                    </a:moveTo>
                    <a:lnTo>
                      <a:pt x="0" y="1223"/>
                    </a:lnTo>
                    <a:lnTo>
                      <a:pt x="43" y="1060"/>
                    </a:lnTo>
                    <a:lnTo>
                      <a:pt x="418" y="887"/>
                    </a:lnTo>
                    <a:lnTo>
                      <a:pt x="408" y="996"/>
                    </a:lnTo>
                    <a:lnTo>
                      <a:pt x="483" y="509"/>
                    </a:lnTo>
                    <a:lnTo>
                      <a:pt x="1359" y="682"/>
                    </a:lnTo>
                    <a:lnTo>
                      <a:pt x="1359" y="1481"/>
                    </a:lnTo>
                    <a:lnTo>
                      <a:pt x="1433" y="1361"/>
                    </a:lnTo>
                    <a:lnTo>
                      <a:pt x="1648" y="1437"/>
                    </a:lnTo>
                    <a:lnTo>
                      <a:pt x="1723" y="1632"/>
                    </a:lnTo>
                    <a:lnTo>
                      <a:pt x="1756" y="1427"/>
                    </a:lnTo>
                    <a:lnTo>
                      <a:pt x="2087" y="1104"/>
                    </a:lnTo>
                    <a:lnTo>
                      <a:pt x="2194" y="1233"/>
                    </a:lnTo>
                    <a:lnTo>
                      <a:pt x="2194" y="248"/>
                    </a:lnTo>
                    <a:lnTo>
                      <a:pt x="793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DFB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" name="Freeform 277"/>
              <p:cNvSpPr>
                <a:spLocks/>
              </p:cNvSpPr>
              <p:nvPr/>
            </p:nvSpPr>
            <p:spPr bwMode="auto">
              <a:xfrm>
                <a:off x="8036" y="2424"/>
                <a:ext cx="105" cy="1465"/>
              </a:xfrm>
              <a:custGeom>
                <a:avLst/>
                <a:gdLst>
                  <a:gd name="T0" fmla="*/ 26 w 105"/>
                  <a:gd name="T1" fmla="*/ 14 h 1465"/>
                  <a:gd name="T2" fmla="*/ 52 w 105"/>
                  <a:gd name="T3" fmla="*/ 1335 h 1465"/>
                  <a:gd name="T4" fmla="*/ 58 w 105"/>
                  <a:gd name="T5" fmla="*/ 1457 h 1465"/>
                  <a:gd name="T6" fmla="*/ 71 w 105"/>
                  <a:gd name="T7" fmla="*/ 1438 h 1465"/>
                  <a:gd name="T8" fmla="*/ 84 w 105"/>
                  <a:gd name="T9" fmla="*/ 1386 h 1465"/>
                  <a:gd name="T10" fmla="*/ 65 w 105"/>
                  <a:gd name="T11" fmla="*/ 1106 h 1465"/>
                  <a:gd name="T12" fmla="*/ 58 w 105"/>
                  <a:gd name="T13" fmla="*/ 365 h 1465"/>
                  <a:gd name="T14" fmla="*/ 26 w 105"/>
                  <a:gd name="T15" fmla="*/ 14 h 14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5"/>
                  <a:gd name="T25" fmla="*/ 0 h 1465"/>
                  <a:gd name="T26" fmla="*/ 105 w 105"/>
                  <a:gd name="T27" fmla="*/ 1465 h 14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5" h="1465">
                    <a:moveTo>
                      <a:pt x="26" y="14"/>
                    </a:moveTo>
                    <a:cubicBezTo>
                      <a:pt x="28" y="242"/>
                      <a:pt x="0" y="1099"/>
                      <a:pt x="52" y="1335"/>
                    </a:cubicBezTo>
                    <a:cubicBezTo>
                      <a:pt x="54" y="1376"/>
                      <a:pt x="51" y="1417"/>
                      <a:pt x="58" y="1457"/>
                    </a:cubicBezTo>
                    <a:cubicBezTo>
                      <a:pt x="59" y="1465"/>
                      <a:pt x="68" y="1445"/>
                      <a:pt x="71" y="1438"/>
                    </a:cubicBezTo>
                    <a:cubicBezTo>
                      <a:pt x="75" y="1429"/>
                      <a:pt x="83" y="1391"/>
                      <a:pt x="84" y="1386"/>
                    </a:cubicBezTo>
                    <a:cubicBezTo>
                      <a:pt x="80" y="1288"/>
                      <a:pt x="74" y="1201"/>
                      <a:pt x="65" y="1106"/>
                    </a:cubicBezTo>
                    <a:cubicBezTo>
                      <a:pt x="67" y="988"/>
                      <a:pt x="105" y="541"/>
                      <a:pt x="58" y="365"/>
                    </a:cubicBezTo>
                    <a:cubicBezTo>
                      <a:pt x="51" y="0"/>
                      <a:pt x="95" y="152"/>
                      <a:pt x="26" y="14"/>
                    </a:cubicBezTo>
                    <a:close/>
                  </a:path>
                </a:pathLst>
              </a:custGeom>
              <a:solidFill>
                <a:srgbClr val="C58B5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" name="Freeform 278"/>
              <p:cNvSpPr>
                <a:spLocks/>
              </p:cNvSpPr>
              <p:nvPr/>
            </p:nvSpPr>
            <p:spPr bwMode="auto">
              <a:xfrm>
                <a:off x="7001" y="2247"/>
                <a:ext cx="1154" cy="190"/>
              </a:xfrm>
              <a:custGeom>
                <a:avLst/>
                <a:gdLst>
                  <a:gd name="T0" fmla="*/ 371 w 1154"/>
                  <a:gd name="T1" fmla="*/ 52 h 190"/>
                  <a:gd name="T2" fmla="*/ 530 w 1154"/>
                  <a:gd name="T3" fmla="*/ 77 h 190"/>
                  <a:gd name="T4" fmla="*/ 690 w 1154"/>
                  <a:gd name="T5" fmla="*/ 103 h 190"/>
                  <a:gd name="T6" fmla="*/ 818 w 1154"/>
                  <a:gd name="T7" fmla="*/ 134 h 190"/>
                  <a:gd name="T8" fmla="*/ 926 w 1154"/>
                  <a:gd name="T9" fmla="*/ 141 h 190"/>
                  <a:gd name="T10" fmla="*/ 1035 w 1154"/>
                  <a:gd name="T11" fmla="*/ 166 h 190"/>
                  <a:gd name="T12" fmla="*/ 926 w 1154"/>
                  <a:gd name="T13" fmla="*/ 166 h 190"/>
                  <a:gd name="T14" fmla="*/ 869 w 1154"/>
                  <a:gd name="T15" fmla="*/ 147 h 190"/>
                  <a:gd name="T16" fmla="*/ 760 w 1154"/>
                  <a:gd name="T17" fmla="*/ 141 h 190"/>
                  <a:gd name="T18" fmla="*/ 575 w 1154"/>
                  <a:gd name="T19" fmla="*/ 109 h 190"/>
                  <a:gd name="T20" fmla="*/ 377 w 1154"/>
                  <a:gd name="T21" fmla="*/ 96 h 190"/>
                  <a:gd name="T22" fmla="*/ 224 w 1154"/>
                  <a:gd name="T23" fmla="*/ 71 h 190"/>
                  <a:gd name="T24" fmla="*/ 135 w 1154"/>
                  <a:gd name="T25" fmla="*/ 52 h 190"/>
                  <a:gd name="T26" fmla="*/ 45 w 1154"/>
                  <a:gd name="T27" fmla="*/ 13 h 190"/>
                  <a:gd name="T28" fmla="*/ 26 w 1154"/>
                  <a:gd name="T29" fmla="*/ 7 h 190"/>
                  <a:gd name="T30" fmla="*/ 7 w 1154"/>
                  <a:gd name="T31" fmla="*/ 0 h 190"/>
                  <a:gd name="T32" fmla="*/ 141 w 1154"/>
                  <a:gd name="T33" fmla="*/ 7 h 190"/>
                  <a:gd name="T34" fmla="*/ 269 w 1154"/>
                  <a:gd name="T35" fmla="*/ 58 h 190"/>
                  <a:gd name="T36" fmla="*/ 371 w 1154"/>
                  <a:gd name="T37" fmla="*/ 52 h 19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54"/>
                  <a:gd name="T58" fmla="*/ 0 h 190"/>
                  <a:gd name="T59" fmla="*/ 1154 w 1154"/>
                  <a:gd name="T60" fmla="*/ 190 h 19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54" h="190">
                    <a:moveTo>
                      <a:pt x="371" y="52"/>
                    </a:moveTo>
                    <a:cubicBezTo>
                      <a:pt x="424" y="62"/>
                      <a:pt x="477" y="70"/>
                      <a:pt x="530" y="77"/>
                    </a:cubicBezTo>
                    <a:cubicBezTo>
                      <a:pt x="581" y="93"/>
                      <a:pt x="637" y="95"/>
                      <a:pt x="690" y="103"/>
                    </a:cubicBezTo>
                    <a:cubicBezTo>
                      <a:pt x="732" y="109"/>
                      <a:pt x="776" y="130"/>
                      <a:pt x="818" y="134"/>
                    </a:cubicBezTo>
                    <a:cubicBezTo>
                      <a:pt x="854" y="137"/>
                      <a:pt x="890" y="139"/>
                      <a:pt x="926" y="141"/>
                    </a:cubicBezTo>
                    <a:cubicBezTo>
                      <a:pt x="983" y="159"/>
                      <a:pt x="948" y="159"/>
                      <a:pt x="1035" y="166"/>
                    </a:cubicBezTo>
                    <a:cubicBezTo>
                      <a:pt x="1095" y="179"/>
                      <a:pt x="1154" y="190"/>
                      <a:pt x="926" y="166"/>
                    </a:cubicBezTo>
                    <a:cubicBezTo>
                      <a:pt x="906" y="164"/>
                      <a:pt x="889" y="149"/>
                      <a:pt x="869" y="147"/>
                    </a:cubicBezTo>
                    <a:cubicBezTo>
                      <a:pt x="833" y="143"/>
                      <a:pt x="796" y="143"/>
                      <a:pt x="760" y="141"/>
                    </a:cubicBezTo>
                    <a:cubicBezTo>
                      <a:pt x="695" y="127"/>
                      <a:pt x="643" y="114"/>
                      <a:pt x="575" y="109"/>
                    </a:cubicBezTo>
                    <a:cubicBezTo>
                      <a:pt x="488" y="89"/>
                      <a:pt x="588" y="110"/>
                      <a:pt x="377" y="96"/>
                    </a:cubicBezTo>
                    <a:cubicBezTo>
                      <a:pt x="328" y="93"/>
                      <a:pt x="274" y="75"/>
                      <a:pt x="224" y="71"/>
                    </a:cubicBezTo>
                    <a:cubicBezTo>
                      <a:pt x="194" y="63"/>
                      <a:pt x="164" y="61"/>
                      <a:pt x="135" y="52"/>
                    </a:cubicBezTo>
                    <a:cubicBezTo>
                      <a:pt x="98" y="27"/>
                      <a:pt x="85" y="27"/>
                      <a:pt x="45" y="13"/>
                    </a:cubicBezTo>
                    <a:cubicBezTo>
                      <a:pt x="39" y="11"/>
                      <a:pt x="32" y="9"/>
                      <a:pt x="26" y="7"/>
                    </a:cubicBezTo>
                    <a:cubicBezTo>
                      <a:pt x="20" y="5"/>
                      <a:pt x="0" y="0"/>
                      <a:pt x="7" y="0"/>
                    </a:cubicBezTo>
                    <a:cubicBezTo>
                      <a:pt x="52" y="0"/>
                      <a:pt x="96" y="5"/>
                      <a:pt x="141" y="7"/>
                    </a:cubicBezTo>
                    <a:cubicBezTo>
                      <a:pt x="184" y="17"/>
                      <a:pt x="231" y="52"/>
                      <a:pt x="269" y="58"/>
                    </a:cubicBezTo>
                    <a:cubicBezTo>
                      <a:pt x="364" y="73"/>
                      <a:pt x="349" y="90"/>
                      <a:pt x="371" y="52"/>
                    </a:cubicBezTo>
                    <a:close/>
                  </a:path>
                </a:pathLst>
              </a:custGeom>
              <a:solidFill>
                <a:srgbClr val="C58B5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" name="Freeform 279"/>
              <p:cNvSpPr>
                <a:spLocks/>
              </p:cNvSpPr>
              <p:nvPr/>
            </p:nvSpPr>
            <p:spPr bwMode="auto">
              <a:xfrm rot="-2855786">
                <a:off x="8036" y="2098"/>
                <a:ext cx="866" cy="190"/>
              </a:xfrm>
              <a:custGeom>
                <a:avLst/>
                <a:gdLst>
                  <a:gd name="T0" fmla="*/ 209 w 1154"/>
                  <a:gd name="T1" fmla="*/ 52 h 190"/>
                  <a:gd name="T2" fmla="*/ 299 w 1154"/>
                  <a:gd name="T3" fmla="*/ 77 h 190"/>
                  <a:gd name="T4" fmla="*/ 389 w 1154"/>
                  <a:gd name="T5" fmla="*/ 103 h 190"/>
                  <a:gd name="T6" fmla="*/ 461 w 1154"/>
                  <a:gd name="T7" fmla="*/ 134 h 190"/>
                  <a:gd name="T8" fmla="*/ 522 w 1154"/>
                  <a:gd name="T9" fmla="*/ 141 h 190"/>
                  <a:gd name="T10" fmla="*/ 583 w 1154"/>
                  <a:gd name="T11" fmla="*/ 166 h 190"/>
                  <a:gd name="T12" fmla="*/ 522 w 1154"/>
                  <a:gd name="T13" fmla="*/ 166 h 190"/>
                  <a:gd name="T14" fmla="*/ 489 w 1154"/>
                  <a:gd name="T15" fmla="*/ 147 h 190"/>
                  <a:gd name="T16" fmla="*/ 428 w 1154"/>
                  <a:gd name="T17" fmla="*/ 141 h 190"/>
                  <a:gd name="T18" fmla="*/ 323 w 1154"/>
                  <a:gd name="T19" fmla="*/ 109 h 190"/>
                  <a:gd name="T20" fmla="*/ 212 w 1154"/>
                  <a:gd name="T21" fmla="*/ 96 h 190"/>
                  <a:gd name="T22" fmla="*/ 126 w 1154"/>
                  <a:gd name="T23" fmla="*/ 71 h 190"/>
                  <a:gd name="T24" fmla="*/ 76 w 1154"/>
                  <a:gd name="T25" fmla="*/ 52 h 190"/>
                  <a:gd name="T26" fmla="*/ 26 w 1154"/>
                  <a:gd name="T27" fmla="*/ 13 h 190"/>
                  <a:gd name="T28" fmla="*/ 15 w 1154"/>
                  <a:gd name="T29" fmla="*/ 7 h 190"/>
                  <a:gd name="T30" fmla="*/ 4 w 1154"/>
                  <a:gd name="T31" fmla="*/ 0 h 190"/>
                  <a:gd name="T32" fmla="*/ 80 w 1154"/>
                  <a:gd name="T33" fmla="*/ 7 h 190"/>
                  <a:gd name="T34" fmla="*/ 152 w 1154"/>
                  <a:gd name="T35" fmla="*/ 58 h 190"/>
                  <a:gd name="T36" fmla="*/ 209 w 1154"/>
                  <a:gd name="T37" fmla="*/ 52 h 19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54"/>
                  <a:gd name="T58" fmla="*/ 0 h 190"/>
                  <a:gd name="T59" fmla="*/ 1154 w 1154"/>
                  <a:gd name="T60" fmla="*/ 190 h 19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54" h="190">
                    <a:moveTo>
                      <a:pt x="371" y="52"/>
                    </a:moveTo>
                    <a:cubicBezTo>
                      <a:pt x="424" y="62"/>
                      <a:pt x="477" y="70"/>
                      <a:pt x="530" y="77"/>
                    </a:cubicBezTo>
                    <a:cubicBezTo>
                      <a:pt x="581" y="93"/>
                      <a:pt x="637" y="95"/>
                      <a:pt x="690" y="103"/>
                    </a:cubicBezTo>
                    <a:cubicBezTo>
                      <a:pt x="732" y="109"/>
                      <a:pt x="776" y="130"/>
                      <a:pt x="818" y="134"/>
                    </a:cubicBezTo>
                    <a:cubicBezTo>
                      <a:pt x="854" y="137"/>
                      <a:pt x="890" y="139"/>
                      <a:pt x="926" y="141"/>
                    </a:cubicBezTo>
                    <a:cubicBezTo>
                      <a:pt x="983" y="159"/>
                      <a:pt x="948" y="159"/>
                      <a:pt x="1035" y="166"/>
                    </a:cubicBezTo>
                    <a:cubicBezTo>
                      <a:pt x="1095" y="179"/>
                      <a:pt x="1154" y="190"/>
                      <a:pt x="926" y="166"/>
                    </a:cubicBezTo>
                    <a:cubicBezTo>
                      <a:pt x="906" y="164"/>
                      <a:pt x="889" y="149"/>
                      <a:pt x="869" y="147"/>
                    </a:cubicBezTo>
                    <a:cubicBezTo>
                      <a:pt x="833" y="143"/>
                      <a:pt x="796" y="143"/>
                      <a:pt x="760" y="141"/>
                    </a:cubicBezTo>
                    <a:cubicBezTo>
                      <a:pt x="695" y="127"/>
                      <a:pt x="643" y="114"/>
                      <a:pt x="575" y="109"/>
                    </a:cubicBezTo>
                    <a:cubicBezTo>
                      <a:pt x="488" y="89"/>
                      <a:pt x="588" y="110"/>
                      <a:pt x="377" y="96"/>
                    </a:cubicBezTo>
                    <a:cubicBezTo>
                      <a:pt x="328" y="93"/>
                      <a:pt x="274" y="75"/>
                      <a:pt x="224" y="71"/>
                    </a:cubicBezTo>
                    <a:cubicBezTo>
                      <a:pt x="194" y="63"/>
                      <a:pt x="164" y="61"/>
                      <a:pt x="135" y="52"/>
                    </a:cubicBezTo>
                    <a:cubicBezTo>
                      <a:pt x="98" y="27"/>
                      <a:pt x="85" y="27"/>
                      <a:pt x="45" y="13"/>
                    </a:cubicBezTo>
                    <a:cubicBezTo>
                      <a:pt x="39" y="11"/>
                      <a:pt x="32" y="9"/>
                      <a:pt x="26" y="7"/>
                    </a:cubicBezTo>
                    <a:cubicBezTo>
                      <a:pt x="20" y="5"/>
                      <a:pt x="0" y="0"/>
                      <a:pt x="7" y="0"/>
                    </a:cubicBezTo>
                    <a:cubicBezTo>
                      <a:pt x="52" y="0"/>
                      <a:pt x="96" y="5"/>
                      <a:pt x="141" y="7"/>
                    </a:cubicBezTo>
                    <a:cubicBezTo>
                      <a:pt x="184" y="17"/>
                      <a:pt x="231" y="52"/>
                      <a:pt x="269" y="58"/>
                    </a:cubicBezTo>
                    <a:cubicBezTo>
                      <a:pt x="364" y="73"/>
                      <a:pt x="349" y="90"/>
                      <a:pt x="371" y="52"/>
                    </a:cubicBezTo>
                    <a:close/>
                  </a:path>
                </a:pathLst>
              </a:custGeom>
              <a:solidFill>
                <a:srgbClr val="C58B5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Freeform 280"/>
              <p:cNvSpPr>
                <a:spLocks/>
              </p:cNvSpPr>
              <p:nvPr/>
            </p:nvSpPr>
            <p:spPr bwMode="auto">
              <a:xfrm>
                <a:off x="5657" y="1986"/>
                <a:ext cx="962" cy="171"/>
              </a:xfrm>
              <a:custGeom>
                <a:avLst/>
                <a:gdLst>
                  <a:gd name="T0" fmla="*/ 258 w 1154"/>
                  <a:gd name="T1" fmla="*/ 42 h 190"/>
                  <a:gd name="T2" fmla="*/ 368 w 1154"/>
                  <a:gd name="T3" fmla="*/ 62 h 190"/>
                  <a:gd name="T4" fmla="*/ 479 w 1154"/>
                  <a:gd name="T5" fmla="*/ 84 h 190"/>
                  <a:gd name="T6" fmla="*/ 569 w 1154"/>
                  <a:gd name="T7" fmla="*/ 109 h 190"/>
                  <a:gd name="T8" fmla="*/ 644 w 1154"/>
                  <a:gd name="T9" fmla="*/ 114 h 190"/>
                  <a:gd name="T10" fmla="*/ 719 w 1154"/>
                  <a:gd name="T11" fmla="*/ 134 h 190"/>
                  <a:gd name="T12" fmla="*/ 644 w 1154"/>
                  <a:gd name="T13" fmla="*/ 134 h 190"/>
                  <a:gd name="T14" fmla="*/ 604 w 1154"/>
                  <a:gd name="T15" fmla="*/ 119 h 190"/>
                  <a:gd name="T16" fmla="*/ 529 w 1154"/>
                  <a:gd name="T17" fmla="*/ 114 h 190"/>
                  <a:gd name="T18" fmla="*/ 399 w 1154"/>
                  <a:gd name="T19" fmla="*/ 88 h 190"/>
                  <a:gd name="T20" fmla="*/ 262 w 1154"/>
                  <a:gd name="T21" fmla="*/ 77 h 190"/>
                  <a:gd name="T22" fmla="*/ 156 w 1154"/>
                  <a:gd name="T23" fmla="*/ 58 h 190"/>
                  <a:gd name="T24" fmla="*/ 94 w 1154"/>
                  <a:gd name="T25" fmla="*/ 42 h 190"/>
                  <a:gd name="T26" fmla="*/ 32 w 1154"/>
                  <a:gd name="T27" fmla="*/ 11 h 190"/>
                  <a:gd name="T28" fmla="*/ 18 w 1154"/>
                  <a:gd name="T29" fmla="*/ 5 h 190"/>
                  <a:gd name="T30" fmla="*/ 5 w 1154"/>
                  <a:gd name="T31" fmla="*/ 0 h 190"/>
                  <a:gd name="T32" fmla="*/ 98 w 1154"/>
                  <a:gd name="T33" fmla="*/ 5 h 190"/>
                  <a:gd name="T34" fmla="*/ 187 w 1154"/>
                  <a:gd name="T35" fmla="*/ 47 h 190"/>
                  <a:gd name="T36" fmla="*/ 258 w 1154"/>
                  <a:gd name="T37" fmla="*/ 42 h 19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54"/>
                  <a:gd name="T58" fmla="*/ 0 h 190"/>
                  <a:gd name="T59" fmla="*/ 1154 w 1154"/>
                  <a:gd name="T60" fmla="*/ 190 h 19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54" h="190">
                    <a:moveTo>
                      <a:pt x="371" y="52"/>
                    </a:moveTo>
                    <a:cubicBezTo>
                      <a:pt x="424" y="62"/>
                      <a:pt x="477" y="70"/>
                      <a:pt x="530" y="77"/>
                    </a:cubicBezTo>
                    <a:cubicBezTo>
                      <a:pt x="581" y="93"/>
                      <a:pt x="637" y="95"/>
                      <a:pt x="690" y="103"/>
                    </a:cubicBezTo>
                    <a:cubicBezTo>
                      <a:pt x="732" y="109"/>
                      <a:pt x="776" y="130"/>
                      <a:pt x="818" y="134"/>
                    </a:cubicBezTo>
                    <a:cubicBezTo>
                      <a:pt x="854" y="137"/>
                      <a:pt x="890" y="139"/>
                      <a:pt x="926" y="141"/>
                    </a:cubicBezTo>
                    <a:cubicBezTo>
                      <a:pt x="983" y="159"/>
                      <a:pt x="948" y="159"/>
                      <a:pt x="1035" y="166"/>
                    </a:cubicBezTo>
                    <a:cubicBezTo>
                      <a:pt x="1095" y="179"/>
                      <a:pt x="1154" y="190"/>
                      <a:pt x="926" y="166"/>
                    </a:cubicBezTo>
                    <a:cubicBezTo>
                      <a:pt x="906" y="164"/>
                      <a:pt x="889" y="149"/>
                      <a:pt x="869" y="147"/>
                    </a:cubicBezTo>
                    <a:cubicBezTo>
                      <a:pt x="833" y="143"/>
                      <a:pt x="796" y="143"/>
                      <a:pt x="760" y="141"/>
                    </a:cubicBezTo>
                    <a:cubicBezTo>
                      <a:pt x="695" y="127"/>
                      <a:pt x="643" y="114"/>
                      <a:pt x="575" y="109"/>
                    </a:cubicBezTo>
                    <a:cubicBezTo>
                      <a:pt x="488" y="89"/>
                      <a:pt x="588" y="110"/>
                      <a:pt x="377" y="96"/>
                    </a:cubicBezTo>
                    <a:cubicBezTo>
                      <a:pt x="328" y="93"/>
                      <a:pt x="274" y="75"/>
                      <a:pt x="224" y="71"/>
                    </a:cubicBezTo>
                    <a:cubicBezTo>
                      <a:pt x="194" y="63"/>
                      <a:pt x="164" y="61"/>
                      <a:pt x="135" y="52"/>
                    </a:cubicBezTo>
                    <a:cubicBezTo>
                      <a:pt x="98" y="27"/>
                      <a:pt x="85" y="27"/>
                      <a:pt x="45" y="13"/>
                    </a:cubicBezTo>
                    <a:cubicBezTo>
                      <a:pt x="39" y="11"/>
                      <a:pt x="32" y="9"/>
                      <a:pt x="26" y="7"/>
                    </a:cubicBezTo>
                    <a:cubicBezTo>
                      <a:pt x="20" y="5"/>
                      <a:pt x="0" y="0"/>
                      <a:pt x="7" y="0"/>
                    </a:cubicBezTo>
                    <a:cubicBezTo>
                      <a:pt x="52" y="0"/>
                      <a:pt x="96" y="5"/>
                      <a:pt x="141" y="7"/>
                    </a:cubicBezTo>
                    <a:cubicBezTo>
                      <a:pt x="184" y="17"/>
                      <a:pt x="231" y="52"/>
                      <a:pt x="269" y="58"/>
                    </a:cubicBezTo>
                    <a:cubicBezTo>
                      <a:pt x="364" y="73"/>
                      <a:pt x="349" y="90"/>
                      <a:pt x="371" y="52"/>
                    </a:cubicBezTo>
                    <a:close/>
                  </a:path>
                </a:pathLst>
              </a:custGeom>
              <a:solidFill>
                <a:srgbClr val="C58B5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" name="Freeform 283"/>
            <p:cNvSpPr>
              <a:spLocks/>
            </p:cNvSpPr>
            <p:nvPr/>
          </p:nvSpPr>
          <p:spPr bwMode="auto">
            <a:xfrm rot="412926">
              <a:off x="3940175" y="1627188"/>
              <a:ext cx="1803400" cy="1938337"/>
            </a:xfrm>
            <a:custGeom>
              <a:avLst/>
              <a:gdLst>
                <a:gd name="T0" fmla="*/ 692421927 w 883"/>
                <a:gd name="T1" fmla="*/ 2147483647 h 946"/>
                <a:gd name="T2" fmla="*/ 408779531 w 883"/>
                <a:gd name="T3" fmla="*/ 2147483647 h 946"/>
                <a:gd name="T4" fmla="*/ 54226585 w 883"/>
                <a:gd name="T5" fmla="*/ 2147483647 h 946"/>
                <a:gd name="T6" fmla="*/ 54226585 w 883"/>
                <a:gd name="T7" fmla="*/ 2147483647 h 946"/>
                <a:gd name="T8" fmla="*/ 112623658 w 883"/>
                <a:gd name="T9" fmla="*/ 2147483647 h 946"/>
                <a:gd name="T10" fmla="*/ 709105926 w 883"/>
                <a:gd name="T11" fmla="*/ 2147483647 h 946"/>
                <a:gd name="T12" fmla="*/ 1376500834 w 883"/>
                <a:gd name="T13" fmla="*/ 2147483647 h 946"/>
                <a:gd name="T14" fmla="*/ 2147483647 w 883"/>
                <a:gd name="T15" fmla="*/ 2147483647 h 946"/>
                <a:gd name="T16" fmla="*/ 2147483647 w 883"/>
                <a:gd name="T17" fmla="*/ 2147483647 h 946"/>
                <a:gd name="T18" fmla="*/ 2147483647 w 883"/>
                <a:gd name="T19" fmla="*/ 2147483647 h 946"/>
                <a:gd name="T20" fmla="*/ 2147483647 w 883"/>
                <a:gd name="T21" fmla="*/ 2147483647 h 946"/>
                <a:gd name="T22" fmla="*/ 2147483647 w 883"/>
                <a:gd name="T23" fmla="*/ 2147483647 h 946"/>
                <a:gd name="T24" fmla="*/ 2147483647 w 883"/>
                <a:gd name="T25" fmla="*/ 2057179988 h 946"/>
                <a:gd name="T26" fmla="*/ 2147483647 w 883"/>
                <a:gd name="T27" fmla="*/ 2078171804 h 946"/>
                <a:gd name="T28" fmla="*/ 2147483647 w 883"/>
                <a:gd name="T29" fmla="*/ 1364456224 h 946"/>
                <a:gd name="T30" fmla="*/ 2147483647 w 883"/>
                <a:gd name="T31" fmla="*/ 1141945029 h 946"/>
                <a:gd name="T32" fmla="*/ 2147483647 w 883"/>
                <a:gd name="T33" fmla="*/ 587766991 h 946"/>
                <a:gd name="T34" fmla="*/ 2147483647 w 883"/>
                <a:gd name="T35" fmla="*/ 176329265 h 946"/>
                <a:gd name="T36" fmla="*/ 2147483647 w 883"/>
                <a:gd name="T37" fmla="*/ 0 h 946"/>
                <a:gd name="T38" fmla="*/ 2147483647 w 883"/>
                <a:gd name="T39" fmla="*/ 0 h 946"/>
                <a:gd name="T40" fmla="*/ 2147483647 w 883"/>
                <a:gd name="T41" fmla="*/ 46182010 h 946"/>
                <a:gd name="T42" fmla="*/ 2147483647 w 883"/>
                <a:gd name="T43" fmla="*/ 67173842 h 946"/>
                <a:gd name="T44" fmla="*/ 1964641900 w 883"/>
                <a:gd name="T45" fmla="*/ 25190187 h 946"/>
                <a:gd name="T46" fmla="*/ 1655972613 w 883"/>
                <a:gd name="T47" fmla="*/ 8396730 h 946"/>
                <a:gd name="T48" fmla="*/ 1539178498 w 883"/>
                <a:gd name="T49" fmla="*/ 37785284 h 946"/>
                <a:gd name="T50" fmla="*/ 1276392759 w 883"/>
                <a:gd name="T51" fmla="*/ 159535813 h 946"/>
                <a:gd name="T52" fmla="*/ 888469630 w 883"/>
                <a:gd name="T53" fmla="*/ 264494890 h 946"/>
                <a:gd name="T54" fmla="*/ 396266022 w 883"/>
                <a:gd name="T55" fmla="*/ 436625792 h 946"/>
                <a:gd name="T56" fmla="*/ 208561276 w 883"/>
                <a:gd name="T57" fmla="*/ 545783361 h 946"/>
                <a:gd name="T58" fmla="*/ 37540544 w 883"/>
                <a:gd name="T59" fmla="*/ 730509288 h 946"/>
                <a:gd name="T60" fmla="*/ 0 w 883"/>
                <a:gd name="T61" fmla="*/ 1003400840 h 946"/>
                <a:gd name="T62" fmla="*/ 0 w 883"/>
                <a:gd name="T63" fmla="*/ 1456820212 h 946"/>
                <a:gd name="T64" fmla="*/ 20856538 w 883"/>
                <a:gd name="T65" fmla="*/ 1994204542 h 946"/>
                <a:gd name="T66" fmla="*/ 58397074 w 883"/>
                <a:gd name="T67" fmla="*/ 2147483647 h 946"/>
                <a:gd name="T68" fmla="*/ 133478146 w 883"/>
                <a:gd name="T69" fmla="*/ 2147483647 h 946"/>
                <a:gd name="T70" fmla="*/ 250272293 w 883"/>
                <a:gd name="T71" fmla="*/ 2147483647 h 946"/>
                <a:gd name="T72" fmla="*/ 387923002 w 883"/>
                <a:gd name="T73" fmla="*/ 2147483647 h 946"/>
                <a:gd name="T74" fmla="*/ 692421927 w 883"/>
                <a:gd name="T75" fmla="*/ 2147483647 h 9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83"/>
                <a:gd name="T115" fmla="*/ 0 h 946"/>
                <a:gd name="T116" fmla="*/ 883 w 883"/>
                <a:gd name="T117" fmla="*/ 946 h 9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83" h="946">
                  <a:moveTo>
                    <a:pt x="166" y="632"/>
                  </a:moveTo>
                  <a:lnTo>
                    <a:pt x="98" y="693"/>
                  </a:lnTo>
                  <a:lnTo>
                    <a:pt x="13" y="767"/>
                  </a:lnTo>
                  <a:lnTo>
                    <a:pt x="13" y="830"/>
                  </a:lnTo>
                  <a:lnTo>
                    <a:pt x="27" y="946"/>
                  </a:lnTo>
                  <a:lnTo>
                    <a:pt x="170" y="941"/>
                  </a:lnTo>
                  <a:lnTo>
                    <a:pt x="330" y="924"/>
                  </a:lnTo>
                  <a:lnTo>
                    <a:pt x="568" y="919"/>
                  </a:lnTo>
                  <a:lnTo>
                    <a:pt x="747" y="924"/>
                  </a:lnTo>
                  <a:lnTo>
                    <a:pt x="809" y="809"/>
                  </a:lnTo>
                  <a:lnTo>
                    <a:pt x="883" y="585"/>
                  </a:lnTo>
                  <a:lnTo>
                    <a:pt x="869" y="517"/>
                  </a:lnTo>
                  <a:lnTo>
                    <a:pt x="842" y="490"/>
                  </a:lnTo>
                  <a:lnTo>
                    <a:pt x="762" y="495"/>
                  </a:lnTo>
                  <a:lnTo>
                    <a:pt x="799" y="325"/>
                  </a:lnTo>
                  <a:lnTo>
                    <a:pt x="804" y="272"/>
                  </a:lnTo>
                  <a:lnTo>
                    <a:pt x="785" y="140"/>
                  </a:lnTo>
                  <a:lnTo>
                    <a:pt x="766" y="42"/>
                  </a:lnTo>
                  <a:lnTo>
                    <a:pt x="733" y="0"/>
                  </a:lnTo>
                  <a:lnTo>
                    <a:pt x="708" y="0"/>
                  </a:lnTo>
                  <a:lnTo>
                    <a:pt x="643" y="11"/>
                  </a:lnTo>
                  <a:lnTo>
                    <a:pt x="539" y="16"/>
                  </a:lnTo>
                  <a:lnTo>
                    <a:pt x="471" y="6"/>
                  </a:lnTo>
                  <a:lnTo>
                    <a:pt x="397" y="2"/>
                  </a:lnTo>
                  <a:lnTo>
                    <a:pt x="369" y="9"/>
                  </a:lnTo>
                  <a:lnTo>
                    <a:pt x="306" y="38"/>
                  </a:lnTo>
                  <a:lnTo>
                    <a:pt x="213" y="63"/>
                  </a:lnTo>
                  <a:lnTo>
                    <a:pt x="95" y="104"/>
                  </a:lnTo>
                  <a:lnTo>
                    <a:pt x="50" y="130"/>
                  </a:lnTo>
                  <a:lnTo>
                    <a:pt x="9" y="174"/>
                  </a:lnTo>
                  <a:lnTo>
                    <a:pt x="0" y="239"/>
                  </a:lnTo>
                  <a:lnTo>
                    <a:pt x="0" y="347"/>
                  </a:lnTo>
                  <a:lnTo>
                    <a:pt x="5" y="475"/>
                  </a:lnTo>
                  <a:lnTo>
                    <a:pt x="14" y="550"/>
                  </a:lnTo>
                  <a:lnTo>
                    <a:pt x="32" y="594"/>
                  </a:lnTo>
                  <a:lnTo>
                    <a:pt x="60" y="616"/>
                  </a:lnTo>
                  <a:lnTo>
                    <a:pt x="93" y="625"/>
                  </a:lnTo>
                  <a:lnTo>
                    <a:pt x="166" y="632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285"/>
            <p:cNvSpPr>
              <a:spLocks/>
            </p:cNvSpPr>
            <p:nvPr/>
          </p:nvSpPr>
          <p:spPr bwMode="auto">
            <a:xfrm rot="412926">
              <a:off x="3846513" y="2605088"/>
              <a:ext cx="1814512" cy="982662"/>
            </a:xfrm>
            <a:custGeom>
              <a:avLst/>
              <a:gdLst>
                <a:gd name="T0" fmla="*/ 0 w 888"/>
                <a:gd name="T1" fmla="*/ 1215413886 h 480"/>
                <a:gd name="T2" fmla="*/ 459290178 w 888"/>
                <a:gd name="T3" fmla="*/ 817259561 h 480"/>
                <a:gd name="T4" fmla="*/ 471816029 w 888"/>
                <a:gd name="T5" fmla="*/ 909463942 h 480"/>
                <a:gd name="T6" fmla="*/ 158663565 w 888"/>
                <a:gd name="T7" fmla="*/ 1194458624 h 480"/>
                <a:gd name="T8" fmla="*/ 709811408 w 888"/>
                <a:gd name="T9" fmla="*/ 1169310672 h 480"/>
                <a:gd name="T10" fmla="*/ 1874736221 w 888"/>
                <a:gd name="T11" fmla="*/ 1173503363 h 480"/>
                <a:gd name="T12" fmla="*/ 2147483647 w 888"/>
                <a:gd name="T13" fmla="*/ 1127400149 h 480"/>
                <a:gd name="T14" fmla="*/ 2147483647 w 888"/>
                <a:gd name="T15" fmla="*/ 1056152822 h 480"/>
                <a:gd name="T16" fmla="*/ 2147483647 w 888"/>
                <a:gd name="T17" fmla="*/ 1031004870 h 480"/>
                <a:gd name="T18" fmla="*/ 2147483647 w 888"/>
                <a:gd name="T19" fmla="*/ 113159674 h 480"/>
                <a:gd name="T20" fmla="*/ 2147483647 w 888"/>
                <a:gd name="T21" fmla="*/ 54484516 h 480"/>
                <a:gd name="T22" fmla="*/ 2147483647 w 888"/>
                <a:gd name="T23" fmla="*/ 0 h 480"/>
                <a:gd name="T24" fmla="*/ 2147483647 w 888"/>
                <a:gd name="T25" fmla="*/ 100585698 h 480"/>
                <a:gd name="T26" fmla="*/ 2147483647 w 888"/>
                <a:gd name="T27" fmla="*/ 440062673 h 480"/>
                <a:gd name="T28" fmla="*/ 2147483647 w 888"/>
                <a:gd name="T29" fmla="*/ 716673895 h 480"/>
                <a:gd name="T30" fmla="*/ 2147483647 w 888"/>
                <a:gd name="T31" fmla="*/ 1613565908 h 480"/>
                <a:gd name="T32" fmla="*/ 2147483647 w 888"/>
                <a:gd name="T33" fmla="*/ 1890177002 h 480"/>
                <a:gd name="T34" fmla="*/ 2147483647 w 888"/>
                <a:gd name="T35" fmla="*/ 1923706240 h 480"/>
                <a:gd name="T36" fmla="*/ 2116906075 w 888"/>
                <a:gd name="T37" fmla="*/ 1906941621 h 480"/>
                <a:gd name="T38" fmla="*/ 1131522118 w 888"/>
                <a:gd name="T39" fmla="*/ 1932087526 h 480"/>
                <a:gd name="T40" fmla="*/ 196241117 w 888"/>
                <a:gd name="T41" fmla="*/ 2003336644 h 480"/>
                <a:gd name="T42" fmla="*/ 58454667 w 888"/>
                <a:gd name="T43" fmla="*/ 2011717930 h 480"/>
                <a:gd name="T44" fmla="*/ 45928817 w 888"/>
                <a:gd name="T45" fmla="*/ 1747680812 h 480"/>
                <a:gd name="T46" fmla="*/ 25051710 w 888"/>
                <a:gd name="T47" fmla="*/ 1487834337 h 480"/>
                <a:gd name="T48" fmla="*/ 20877107 w 888"/>
                <a:gd name="T49" fmla="*/ 1349528790 h 480"/>
                <a:gd name="T50" fmla="*/ 100208882 w 888"/>
                <a:gd name="T51" fmla="*/ 1433349838 h 480"/>
                <a:gd name="T52" fmla="*/ 116909335 w 888"/>
                <a:gd name="T53" fmla="*/ 1647095146 h 480"/>
                <a:gd name="T54" fmla="*/ 146137714 w 888"/>
                <a:gd name="T55" fmla="*/ 1873412383 h 480"/>
                <a:gd name="T56" fmla="*/ 413361377 w 888"/>
                <a:gd name="T57" fmla="*/ 1911132264 h 480"/>
                <a:gd name="T58" fmla="*/ 1027138411 w 888"/>
                <a:gd name="T59" fmla="*/ 1852457121 h 480"/>
                <a:gd name="T60" fmla="*/ 1544883368 w 888"/>
                <a:gd name="T61" fmla="*/ 1810546598 h 480"/>
                <a:gd name="T62" fmla="*/ 1979119673 w 888"/>
                <a:gd name="T63" fmla="*/ 1810546598 h 480"/>
                <a:gd name="T64" fmla="*/ 2147483647 w 888"/>
                <a:gd name="T65" fmla="*/ 1810546598 h 480"/>
                <a:gd name="T66" fmla="*/ 2147483647 w 888"/>
                <a:gd name="T67" fmla="*/ 1806355955 h 480"/>
                <a:gd name="T68" fmla="*/ 2147483647 w 888"/>
                <a:gd name="T69" fmla="*/ 1684812979 h 480"/>
                <a:gd name="T70" fmla="*/ 2147483647 w 888"/>
                <a:gd name="T71" fmla="*/ 1429159195 h 480"/>
                <a:gd name="T72" fmla="*/ 2147483647 w 888"/>
                <a:gd name="T73" fmla="*/ 1148355411 h 480"/>
                <a:gd name="T74" fmla="*/ 2147483647 w 888"/>
                <a:gd name="T75" fmla="*/ 1215413886 h 480"/>
                <a:gd name="T76" fmla="*/ 2147483647 w 888"/>
                <a:gd name="T77" fmla="*/ 1525552171 h 480"/>
                <a:gd name="T78" fmla="*/ 2147483647 w 888"/>
                <a:gd name="T79" fmla="*/ 1684812979 h 480"/>
                <a:gd name="T80" fmla="*/ 2147483647 w 888"/>
                <a:gd name="T81" fmla="*/ 1605182575 h 480"/>
                <a:gd name="T82" fmla="*/ 2147483647 w 888"/>
                <a:gd name="T83" fmla="*/ 1295044291 h 480"/>
                <a:gd name="T84" fmla="*/ 2147483647 w 888"/>
                <a:gd name="T85" fmla="*/ 854979442 h 480"/>
                <a:gd name="T86" fmla="*/ 2147483647 w 888"/>
                <a:gd name="T87" fmla="*/ 498737816 h 480"/>
                <a:gd name="T88" fmla="*/ 2147483647 w 888"/>
                <a:gd name="T89" fmla="*/ 389770864 h 480"/>
                <a:gd name="T90" fmla="*/ 2147483647 w 888"/>
                <a:gd name="T91" fmla="*/ 138305611 h 480"/>
                <a:gd name="T92" fmla="*/ 2147483647 w 888"/>
                <a:gd name="T93" fmla="*/ 121540960 h 480"/>
                <a:gd name="T94" fmla="*/ 2147483647 w 888"/>
                <a:gd name="T95" fmla="*/ 419107412 h 480"/>
                <a:gd name="T96" fmla="*/ 2147483647 w 888"/>
                <a:gd name="T97" fmla="*/ 808878275 h 480"/>
                <a:gd name="T98" fmla="*/ 2147483647 w 888"/>
                <a:gd name="T99" fmla="*/ 1110635530 h 480"/>
                <a:gd name="T100" fmla="*/ 2147483647 w 888"/>
                <a:gd name="T101" fmla="*/ 1156738744 h 480"/>
                <a:gd name="T102" fmla="*/ 2147483647 w 888"/>
                <a:gd name="T103" fmla="*/ 1227985815 h 480"/>
                <a:gd name="T104" fmla="*/ 1624215118 w 888"/>
                <a:gd name="T105" fmla="*/ 1269896339 h 480"/>
                <a:gd name="T106" fmla="*/ 964507113 w 888"/>
                <a:gd name="T107" fmla="*/ 1269896339 h 480"/>
                <a:gd name="T108" fmla="*/ 217118217 w 888"/>
                <a:gd name="T109" fmla="*/ 1274089029 h 480"/>
                <a:gd name="T110" fmla="*/ 0 w 888"/>
                <a:gd name="T111" fmla="*/ 1215413886 h 4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8"/>
                <a:gd name="T169" fmla="*/ 0 h 480"/>
                <a:gd name="T170" fmla="*/ 888 w 888"/>
                <a:gd name="T171" fmla="*/ 480 h 4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8" h="480">
                  <a:moveTo>
                    <a:pt x="0" y="290"/>
                  </a:moveTo>
                  <a:lnTo>
                    <a:pt x="110" y="195"/>
                  </a:lnTo>
                  <a:lnTo>
                    <a:pt x="113" y="217"/>
                  </a:lnTo>
                  <a:lnTo>
                    <a:pt x="38" y="285"/>
                  </a:lnTo>
                  <a:lnTo>
                    <a:pt x="170" y="279"/>
                  </a:lnTo>
                  <a:lnTo>
                    <a:pt x="449" y="280"/>
                  </a:lnTo>
                  <a:lnTo>
                    <a:pt x="597" y="269"/>
                  </a:lnTo>
                  <a:lnTo>
                    <a:pt x="690" y="252"/>
                  </a:lnTo>
                  <a:lnTo>
                    <a:pt x="713" y="246"/>
                  </a:lnTo>
                  <a:lnTo>
                    <a:pt x="822" y="27"/>
                  </a:lnTo>
                  <a:lnTo>
                    <a:pt x="771" y="13"/>
                  </a:lnTo>
                  <a:lnTo>
                    <a:pt x="847" y="0"/>
                  </a:lnTo>
                  <a:lnTo>
                    <a:pt x="875" y="24"/>
                  </a:lnTo>
                  <a:lnTo>
                    <a:pt x="888" y="105"/>
                  </a:lnTo>
                  <a:lnTo>
                    <a:pt x="866" y="171"/>
                  </a:lnTo>
                  <a:lnTo>
                    <a:pt x="795" y="385"/>
                  </a:lnTo>
                  <a:lnTo>
                    <a:pt x="762" y="451"/>
                  </a:lnTo>
                  <a:lnTo>
                    <a:pt x="732" y="459"/>
                  </a:lnTo>
                  <a:lnTo>
                    <a:pt x="507" y="455"/>
                  </a:lnTo>
                  <a:lnTo>
                    <a:pt x="271" y="461"/>
                  </a:lnTo>
                  <a:lnTo>
                    <a:pt x="47" y="478"/>
                  </a:lnTo>
                  <a:lnTo>
                    <a:pt x="14" y="480"/>
                  </a:lnTo>
                  <a:lnTo>
                    <a:pt x="11" y="417"/>
                  </a:lnTo>
                  <a:lnTo>
                    <a:pt x="6" y="355"/>
                  </a:lnTo>
                  <a:lnTo>
                    <a:pt x="5" y="322"/>
                  </a:lnTo>
                  <a:lnTo>
                    <a:pt x="24" y="342"/>
                  </a:lnTo>
                  <a:lnTo>
                    <a:pt x="28" y="393"/>
                  </a:lnTo>
                  <a:lnTo>
                    <a:pt x="35" y="447"/>
                  </a:lnTo>
                  <a:lnTo>
                    <a:pt x="99" y="456"/>
                  </a:lnTo>
                  <a:lnTo>
                    <a:pt x="246" y="442"/>
                  </a:lnTo>
                  <a:lnTo>
                    <a:pt x="370" y="432"/>
                  </a:lnTo>
                  <a:lnTo>
                    <a:pt x="474" y="432"/>
                  </a:lnTo>
                  <a:lnTo>
                    <a:pt x="630" y="432"/>
                  </a:lnTo>
                  <a:lnTo>
                    <a:pt x="729" y="431"/>
                  </a:lnTo>
                  <a:lnTo>
                    <a:pt x="732" y="402"/>
                  </a:lnTo>
                  <a:lnTo>
                    <a:pt x="723" y="341"/>
                  </a:lnTo>
                  <a:lnTo>
                    <a:pt x="715" y="274"/>
                  </a:lnTo>
                  <a:lnTo>
                    <a:pt x="729" y="290"/>
                  </a:lnTo>
                  <a:lnTo>
                    <a:pt x="743" y="364"/>
                  </a:lnTo>
                  <a:lnTo>
                    <a:pt x="756" y="402"/>
                  </a:lnTo>
                  <a:lnTo>
                    <a:pt x="771" y="383"/>
                  </a:lnTo>
                  <a:lnTo>
                    <a:pt x="798" y="309"/>
                  </a:lnTo>
                  <a:lnTo>
                    <a:pt x="838" y="204"/>
                  </a:lnTo>
                  <a:lnTo>
                    <a:pt x="866" y="119"/>
                  </a:lnTo>
                  <a:lnTo>
                    <a:pt x="871" y="93"/>
                  </a:lnTo>
                  <a:lnTo>
                    <a:pt x="857" y="33"/>
                  </a:lnTo>
                  <a:lnTo>
                    <a:pt x="842" y="29"/>
                  </a:lnTo>
                  <a:lnTo>
                    <a:pt x="812" y="100"/>
                  </a:lnTo>
                  <a:lnTo>
                    <a:pt x="760" y="193"/>
                  </a:lnTo>
                  <a:lnTo>
                    <a:pt x="723" y="265"/>
                  </a:lnTo>
                  <a:lnTo>
                    <a:pt x="685" y="276"/>
                  </a:lnTo>
                  <a:lnTo>
                    <a:pt x="549" y="293"/>
                  </a:lnTo>
                  <a:lnTo>
                    <a:pt x="389" y="303"/>
                  </a:lnTo>
                  <a:lnTo>
                    <a:pt x="231" y="303"/>
                  </a:lnTo>
                  <a:lnTo>
                    <a:pt x="52" y="304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286"/>
            <p:cNvSpPr>
              <a:spLocks/>
            </p:cNvSpPr>
            <p:nvPr/>
          </p:nvSpPr>
          <p:spPr bwMode="auto">
            <a:xfrm rot="412926">
              <a:off x="4191000" y="2927350"/>
              <a:ext cx="936625" cy="217488"/>
            </a:xfrm>
            <a:custGeom>
              <a:avLst/>
              <a:gdLst>
                <a:gd name="T0" fmla="*/ 45802803 w 459"/>
                <a:gd name="T1" fmla="*/ 81516582 h 105"/>
                <a:gd name="T2" fmla="*/ 179050475 w 459"/>
                <a:gd name="T3" fmla="*/ 0 h 105"/>
                <a:gd name="T4" fmla="*/ 245673267 w 459"/>
                <a:gd name="T5" fmla="*/ 21452604 h 105"/>
                <a:gd name="T6" fmla="*/ 204033257 w 459"/>
                <a:gd name="T7" fmla="*/ 124419703 h 105"/>
                <a:gd name="T8" fmla="*/ 104098017 w 459"/>
                <a:gd name="T9" fmla="*/ 188775451 h 105"/>
                <a:gd name="T10" fmla="*/ 295640935 w 459"/>
                <a:gd name="T11" fmla="*/ 283163209 h 105"/>
                <a:gd name="T12" fmla="*/ 582954276 w 459"/>
                <a:gd name="T13" fmla="*/ 296034352 h 105"/>
                <a:gd name="T14" fmla="*/ 832790256 w 459"/>
                <a:gd name="T15" fmla="*/ 274581757 h 105"/>
                <a:gd name="T16" fmla="*/ 1011840667 w 459"/>
                <a:gd name="T17" fmla="*/ 253131167 h 105"/>
                <a:gd name="T18" fmla="*/ 1349121739 w 459"/>
                <a:gd name="T19" fmla="*/ 218807428 h 105"/>
                <a:gd name="T20" fmla="*/ 1565647343 w 459"/>
                <a:gd name="T21" fmla="*/ 197354833 h 105"/>
                <a:gd name="T22" fmla="*/ 1707222562 w 459"/>
                <a:gd name="T23" fmla="*/ 154451712 h 105"/>
                <a:gd name="T24" fmla="*/ 1844632963 w 459"/>
                <a:gd name="T25" fmla="*/ 64355732 h 105"/>
                <a:gd name="T26" fmla="*/ 1832140552 w 459"/>
                <a:gd name="T27" fmla="*/ 0 h 105"/>
                <a:gd name="T28" fmla="*/ 1911255755 w 459"/>
                <a:gd name="T29" fmla="*/ 21452604 h 105"/>
                <a:gd name="T30" fmla="*/ 1890435750 w 459"/>
                <a:gd name="T31" fmla="*/ 240260024 h 105"/>
                <a:gd name="T32" fmla="*/ 1686402557 w 459"/>
                <a:gd name="T33" fmla="*/ 343227163 h 105"/>
                <a:gd name="T34" fmla="*/ 1236696161 w 459"/>
                <a:gd name="T35" fmla="*/ 368969450 h 105"/>
                <a:gd name="T36" fmla="*/ 778659875 w 459"/>
                <a:gd name="T37" fmla="*/ 416162261 h 105"/>
                <a:gd name="T38" fmla="*/ 516331356 w 459"/>
                <a:gd name="T39" fmla="*/ 450486000 h 105"/>
                <a:gd name="T40" fmla="*/ 199870480 w 459"/>
                <a:gd name="T41" fmla="*/ 368969450 h 105"/>
                <a:gd name="T42" fmla="*/ 45802803 w 459"/>
                <a:gd name="T43" fmla="*/ 321776639 h 105"/>
                <a:gd name="T44" fmla="*/ 0 w 459"/>
                <a:gd name="T45" fmla="*/ 197354833 h 105"/>
                <a:gd name="T46" fmla="*/ 45802803 w 459"/>
                <a:gd name="T47" fmla="*/ 81516582 h 10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9"/>
                <a:gd name="T73" fmla="*/ 0 h 105"/>
                <a:gd name="T74" fmla="*/ 459 w 459"/>
                <a:gd name="T75" fmla="*/ 105 h 10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9" h="105">
                  <a:moveTo>
                    <a:pt x="11" y="19"/>
                  </a:moveTo>
                  <a:lnTo>
                    <a:pt x="43" y="0"/>
                  </a:lnTo>
                  <a:lnTo>
                    <a:pt x="59" y="5"/>
                  </a:lnTo>
                  <a:lnTo>
                    <a:pt x="49" y="29"/>
                  </a:lnTo>
                  <a:lnTo>
                    <a:pt x="25" y="44"/>
                  </a:lnTo>
                  <a:lnTo>
                    <a:pt x="71" y="66"/>
                  </a:lnTo>
                  <a:lnTo>
                    <a:pt x="140" y="69"/>
                  </a:lnTo>
                  <a:lnTo>
                    <a:pt x="200" y="64"/>
                  </a:lnTo>
                  <a:lnTo>
                    <a:pt x="243" y="59"/>
                  </a:lnTo>
                  <a:lnTo>
                    <a:pt x="324" y="51"/>
                  </a:lnTo>
                  <a:lnTo>
                    <a:pt x="376" y="46"/>
                  </a:lnTo>
                  <a:lnTo>
                    <a:pt x="410" y="36"/>
                  </a:lnTo>
                  <a:lnTo>
                    <a:pt x="443" y="15"/>
                  </a:lnTo>
                  <a:lnTo>
                    <a:pt x="440" y="0"/>
                  </a:lnTo>
                  <a:lnTo>
                    <a:pt x="459" y="5"/>
                  </a:lnTo>
                  <a:lnTo>
                    <a:pt x="454" y="56"/>
                  </a:lnTo>
                  <a:lnTo>
                    <a:pt x="405" y="80"/>
                  </a:lnTo>
                  <a:lnTo>
                    <a:pt x="297" y="86"/>
                  </a:lnTo>
                  <a:lnTo>
                    <a:pt x="187" y="97"/>
                  </a:lnTo>
                  <a:lnTo>
                    <a:pt x="124" y="105"/>
                  </a:lnTo>
                  <a:lnTo>
                    <a:pt x="48" y="86"/>
                  </a:lnTo>
                  <a:lnTo>
                    <a:pt x="11" y="75"/>
                  </a:lnTo>
                  <a:lnTo>
                    <a:pt x="0" y="46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287"/>
            <p:cNvSpPr>
              <a:spLocks/>
            </p:cNvSpPr>
            <p:nvPr/>
          </p:nvSpPr>
          <p:spPr bwMode="auto">
            <a:xfrm rot="412926">
              <a:off x="4008438" y="3230563"/>
              <a:ext cx="100012" cy="85725"/>
            </a:xfrm>
            <a:custGeom>
              <a:avLst/>
              <a:gdLst>
                <a:gd name="T0" fmla="*/ 8682293 w 48"/>
                <a:gd name="T1" fmla="*/ 8331653 h 42"/>
                <a:gd name="T2" fmla="*/ 199701046 w 48"/>
                <a:gd name="T3" fmla="*/ 0 h 42"/>
                <a:gd name="T4" fmla="*/ 208383335 w 48"/>
                <a:gd name="T5" fmla="*/ 174970848 h 42"/>
                <a:gd name="T6" fmla="*/ 0 w 48"/>
                <a:gd name="T7" fmla="*/ 174970848 h 42"/>
                <a:gd name="T8" fmla="*/ 8682293 w 48"/>
                <a:gd name="T9" fmla="*/ 833165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288"/>
            <p:cNvSpPr>
              <a:spLocks/>
            </p:cNvSpPr>
            <p:nvPr/>
          </p:nvSpPr>
          <p:spPr bwMode="auto">
            <a:xfrm rot="412926">
              <a:off x="4191000" y="3238500"/>
              <a:ext cx="98425" cy="85725"/>
            </a:xfrm>
            <a:custGeom>
              <a:avLst/>
              <a:gdLst>
                <a:gd name="T0" fmla="*/ 8409187 w 48"/>
                <a:gd name="T1" fmla="*/ 8331653 h 42"/>
                <a:gd name="T2" fmla="*/ 193413330 w 48"/>
                <a:gd name="T3" fmla="*/ 0 h 42"/>
                <a:gd name="T4" fmla="*/ 201822513 w 48"/>
                <a:gd name="T5" fmla="*/ 174970848 h 42"/>
                <a:gd name="T6" fmla="*/ 0 w 48"/>
                <a:gd name="T7" fmla="*/ 174970848 h 42"/>
                <a:gd name="T8" fmla="*/ 8409187 w 48"/>
                <a:gd name="T9" fmla="*/ 833165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289"/>
            <p:cNvSpPr>
              <a:spLocks/>
            </p:cNvSpPr>
            <p:nvPr/>
          </p:nvSpPr>
          <p:spPr bwMode="auto">
            <a:xfrm rot="412926">
              <a:off x="4783138" y="3290888"/>
              <a:ext cx="396875" cy="98425"/>
            </a:xfrm>
            <a:custGeom>
              <a:avLst/>
              <a:gdLst>
                <a:gd name="T0" fmla="*/ 0 w 195"/>
                <a:gd name="T1" fmla="*/ 60521328 h 49"/>
                <a:gd name="T2" fmla="*/ 787031627 w 195"/>
                <a:gd name="T3" fmla="*/ 0 h 49"/>
                <a:gd name="T4" fmla="*/ 807742389 w 195"/>
                <a:gd name="T5" fmla="*/ 129113504 h 49"/>
                <a:gd name="T6" fmla="*/ 0 w 195"/>
                <a:gd name="T7" fmla="*/ 197703687 h 49"/>
                <a:gd name="T8" fmla="*/ 0 w 195"/>
                <a:gd name="T9" fmla="*/ 60521328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5"/>
                <a:gd name="T16" fmla="*/ 0 h 49"/>
                <a:gd name="T17" fmla="*/ 195 w 195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5" h="49">
                  <a:moveTo>
                    <a:pt x="0" y="15"/>
                  </a:moveTo>
                  <a:lnTo>
                    <a:pt x="190" y="0"/>
                  </a:lnTo>
                  <a:lnTo>
                    <a:pt x="195" y="32"/>
                  </a:lnTo>
                  <a:lnTo>
                    <a:pt x="0" y="4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290"/>
            <p:cNvSpPr>
              <a:spLocks/>
            </p:cNvSpPr>
            <p:nvPr/>
          </p:nvSpPr>
          <p:spPr bwMode="auto">
            <a:xfrm rot="412926">
              <a:off x="3946525" y="1600200"/>
              <a:ext cx="1676400" cy="1323975"/>
            </a:xfrm>
            <a:custGeom>
              <a:avLst/>
              <a:gdLst>
                <a:gd name="T0" fmla="*/ 287685392 w 821"/>
                <a:gd name="T1" fmla="*/ 2147483647 h 646"/>
                <a:gd name="T2" fmla="*/ 191789560 w 821"/>
                <a:gd name="T3" fmla="*/ 2147483647 h 646"/>
                <a:gd name="T4" fmla="*/ 133419788 w 821"/>
                <a:gd name="T5" fmla="*/ 2147483647 h 646"/>
                <a:gd name="T6" fmla="*/ 112571994 w 821"/>
                <a:gd name="T7" fmla="*/ 1932199879 h 646"/>
                <a:gd name="T8" fmla="*/ 112571994 w 821"/>
                <a:gd name="T9" fmla="*/ 1297936164 h 646"/>
                <a:gd name="T10" fmla="*/ 133419788 w 821"/>
                <a:gd name="T11" fmla="*/ 819085483 h 646"/>
                <a:gd name="T12" fmla="*/ 191789560 w 821"/>
                <a:gd name="T13" fmla="*/ 709873983 h 646"/>
                <a:gd name="T14" fmla="*/ 296024510 w 821"/>
                <a:gd name="T15" fmla="*/ 571260411 h 646"/>
                <a:gd name="T16" fmla="*/ 550355473 w 821"/>
                <a:gd name="T17" fmla="*/ 470449668 h 646"/>
                <a:gd name="T18" fmla="*/ 1000645364 w 821"/>
                <a:gd name="T19" fmla="*/ 336035513 h 646"/>
                <a:gd name="T20" fmla="*/ 1371717976 w 821"/>
                <a:gd name="T21" fmla="*/ 239424251 h 646"/>
                <a:gd name="T22" fmla="*/ 1538492161 w 821"/>
                <a:gd name="T23" fmla="*/ 138613636 h 646"/>
                <a:gd name="T24" fmla="*/ 1834516543 w 821"/>
                <a:gd name="T25" fmla="*/ 113410950 h 646"/>
                <a:gd name="T26" fmla="*/ 2147483647 w 821"/>
                <a:gd name="T27" fmla="*/ 159616872 h 646"/>
                <a:gd name="T28" fmla="*/ 2147483647 w 821"/>
                <a:gd name="T29" fmla="*/ 134414218 h 646"/>
                <a:gd name="T30" fmla="*/ 2147483647 w 821"/>
                <a:gd name="T31" fmla="*/ 92409763 h 646"/>
                <a:gd name="T32" fmla="*/ 2147483647 w 821"/>
                <a:gd name="T33" fmla="*/ 134414218 h 646"/>
                <a:gd name="T34" fmla="*/ 2147483647 w 821"/>
                <a:gd name="T35" fmla="*/ 399041123 h 646"/>
                <a:gd name="T36" fmla="*/ 2147483647 w 821"/>
                <a:gd name="T37" fmla="*/ 882091093 h 646"/>
                <a:gd name="T38" fmla="*/ 2147483647 w 821"/>
                <a:gd name="T39" fmla="*/ 1264332625 h 646"/>
                <a:gd name="T40" fmla="*/ 2147483647 w 821"/>
                <a:gd name="T41" fmla="*/ 1440749153 h 646"/>
                <a:gd name="T42" fmla="*/ 2147483647 w 821"/>
                <a:gd name="T43" fmla="*/ 1873395736 h 646"/>
                <a:gd name="T44" fmla="*/ 2147483647 w 821"/>
                <a:gd name="T45" fmla="*/ 2147483647 h 646"/>
                <a:gd name="T46" fmla="*/ 2147483647 w 821"/>
                <a:gd name="T47" fmla="*/ 2147483647 h 646"/>
                <a:gd name="T48" fmla="*/ 2147483647 w 821"/>
                <a:gd name="T49" fmla="*/ 2147483647 h 646"/>
                <a:gd name="T50" fmla="*/ 2147483647 w 821"/>
                <a:gd name="T51" fmla="*/ 2147483647 h 646"/>
                <a:gd name="T52" fmla="*/ 2147483647 w 821"/>
                <a:gd name="T53" fmla="*/ 2147483647 h 646"/>
                <a:gd name="T54" fmla="*/ 2147483647 w 821"/>
                <a:gd name="T55" fmla="*/ 2037211962 h 646"/>
                <a:gd name="T56" fmla="*/ 2147483647 w 821"/>
                <a:gd name="T57" fmla="*/ 1621369197 h 646"/>
                <a:gd name="T58" fmla="*/ 2147483647 w 821"/>
                <a:gd name="T59" fmla="*/ 1415546499 h 646"/>
                <a:gd name="T60" fmla="*/ 2147483647 w 821"/>
                <a:gd name="T61" fmla="*/ 1222328202 h 646"/>
                <a:gd name="T62" fmla="*/ 2147483647 w 821"/>
                <a:gd name="T63" fmla="*/ 898892863 h 646"/>
                <a:gd name="T64" fmla="*/ 2147483647 w 821"/>
                <a:gd name="T65" fmla="*/ 415842893 h 646"/>
                <a:gd name="T66" fmla="*/ 2147483647 w 821"/>
                <a:gd name="T67" fmla="*/ 151215987 h 646"/>
                <a:gd name="T68" fmla="*/ 2147483647 w 821"/>
                <a:gd name="T69" fmla="*/ 33603555 h 646"/>
                <a:gd name="T70" fmla="*/ 2147483647 w 821"/>
                <a:gd name="T71" fmla="*/ 0 h 646"/>
                <a:gd name="T72" fmla="*/ 2147483647 w 821"/>
                <a:gd name="T73" fmla="*/ 54604741 h 646"/>
                <a:gd name="T74" fmla="*/ 2147483647 w 821"/>
                <a:gd name="T75" fmla="*/ 71406527 h 646"/>
                <a:gd name="T76" fmla="*/ 2147483647 w 821"/>
                <a:gd name="T77" fmla="*/ 71406527 h 646"/>
                <a:gd name="T78" fmla="*/ 1867870971 w 821"/>
                <a:gd name="T79" fmla="*/ 21001195 h 646"/>
                <a:gd name="T80" fmla="*/ 1630218371 w 821"/>
                <a:gd name="T81" fmla="*/ 33603555 h 646"/>
                <a:gd name="T82" fmla="*/ 1509307291 w 821"/>
                <a:gd name="T83" fmla="*/ 79807411 h 646"/>
                <a:gd name="T84" fmla="*/ 1242467779 w 821"/>
                <a:gd name="T85" fmla="*/ 210022180 h 646"/>
                <a:gd name="T86" fmla="*/ 729638334 w 821"/>
                <a:gd name="T87" fmla="*/ 352837283 h 646"/>
                <a:gd name="T88" fmla="*/ 237652665 w 821"/>
                <a:gd name="T89" fmla="*/ 516653508 h 646"/>
                <a:gd name="T90" fmla="*/ 100065360 w 821"/>
                <a:gd name="T91" fmla="*/ 688870747 h 646"/>
                <a:gd name="T92" fmla="*/ 12508680 w 821"/>
                <a:gd name="T93" fmla="*/ 919896099 h 646"/>
                <a:gd name="T94" fmla="*/ 0 w 821"/>
                <a:gd name="T95" fmla="*/ 1381942961 h 646"/>
                <a:gd name="T96" fmla="*/ 20847802 w 821"/>
                <a:gd name="T97" fmla="*/ 1818788962 h 646"/>
                <a:gd name="T98" fmla="*/ 37524003 w 821"/>
                <a:gd name="T99" fmla="*/ 2147483647 h 646"/>
                <a:gd name="T100" fmla="*/ 116741553 w 821"/>
                <a:gd name="T101" fmla="*/ 2147483647 h 646"/>
                <a:gd name="T102" fmla="*/ 195959118 w 821"/>
                <a:gd name="T103" fmla="*/ 2147483647 h 646"/>
                <a:gd name="T104" fmla="*/ 333548497 w 821"/>
                <a:gd name="T105" fmla="*/ 2147483647 h 646"/>
                <a:gd name="T106" fmla="*/ 412766031 w 821"/>
                <a:gd name="T107" fmla="*/ 2147483647 h 646"/>
                <a:gd name="T108" fmla="*/ 287685392 w 821"/>
                <a:gd name="T109" fmla="*/ 2147483647 h 64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646"/>
                <a:gd name="T167" fmla="*/ 821 w 821"/>
                <a:gd name="T168" fmla="*/ 646 h 64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646">
                  <a:moveTo>
                    <a:pt x="69" y="616"/>
                  </a:moveTo>
                  <a:lnTo>
                    <a:pt x="46" y="592"/>
                  </a:lnTo>
                  <a:lnTo>
                    <a:pt x="32" y="551"/>
                  </a:lnTo>
                  <a:lnTo>
                    <a:pt x="27" y="460"/>
                  </a:lnTo>
                  <a:lnTo>
                    <a:pt x="27" y="309"/>
                  </a:lnTo>
                  <a:lnTo>
                    <a:pt x="32" y="195"/>
                  </a:lnTo>
                  <a:lnTo>
                    <a:pt x="46" y="169"/>
                  </a:lnTo>
                  <a:lnTo>
                    <a:pt x="71" y="136"/>
                  </a:lnTo>
                  <a:lnTo>
                    <a:pt x="132" y="112"/>
                  </a:lnTo>
                  <a:lnTo>
                    <a:pt x="240" y="80"/>
                  </a:lnTo>
                  <a:lnTo>
                    <a:pt x="329" y="57"/>
                  </a:lnTo>
                  <a:lnTo>
                    <a:pt x="369" y="33"/>
                  </a:lnTo>
                  <a:lnTo>
                    <a:pt x="440" y="27"/>
                  </a:lnTo>
                  <a:lnTo>
                    <a:pt x="566" y="38"/>
                  </a:lnTo>
                  <a:lnTo>
                    <a:pt x="670" y="32"/>
                  </a:lnTo>
                  <a:lnTo>
                    <a:pt x="714" y="22"/>
                  </a:lnTo>
                  <a:lnTo>
                    <a:pt x="750" y="32"/>
                  </a:lnTo>
                  <a:lnTo>
                    <a:pt x="774" y="95"/>
                  </a:lnTo>
                  <a:lnTo>
                    <a:pt x="789" y="210"/>
                  </a:lnTo>
                  <a:lnTo>
                    <a:pt x="804" y="301"/>
                  </a:lnTo>
                  <a:lnTo>
                    <a:pt x="797" y="343"/>
                  </a:lnTo>
                  <a:lnTo>
                    <a:pt x="769" y="446"/>
                  </a:lnTo>
                  <a:lnTo>
                    <a:pt x="733" y="550"/>
                  </a:lnTo>
                  <a:lnTo>
                    <a:pt x="709" y="589"/>
                  </a:lnTo>
                  <a:lnTo>
                    <a:pt x="693" y="608"/>
                  </a:lnTo>
                  <a:lnTo>
                    <a:pt x="717" y="622"/>
                  </a:lnTo>
                  <a:lnTo>
                    <a:pt x="742" y="578"/>
                  </a:lnTo>
                  <a:lnTo>
                    <a:pt x="780" y="485"/>
                  </a:lnTo>
                  <a:lnTo>
                    <a:pt x="808" y="386"/>
                  </a:lnTo>
                  <a:lnTo>
                    <a:pt x="818" y="337"/>
                  </a:lnTo>
                  <a:lnTo>
                    <a:pt x="821" y="291"/>
                  </a:lnTo>
                  <a:lnTo>
                    <a:pt x="812" y="214"/>
                  </a:lnTo>
                  <a:lnTo>
                    <a:pt x="797" y="99"/>
                  </a:lnTo>
                  <a:lnTo>
                    <a:pt x="775" y="36"/>
                  </a:lnTo>
                  <a:lnTo>
                    <a:pt x="755" y="8"/>
                  </a:lnTo>
                  <a:lnTo>
                    <a:pt x="722" y="0"/>
                  </a:lnTo>
                  <a:lnTo>
                    <a:pt x="679" y="13"/>
                  </a:lnTo>
                  <a:lnTo>
                    <a:pt x="615" y="17"/>
                  </a:lnTo>
                  <a:lnTo>
                    <a:pt x="533" y="17"/>
                  </a:lnTo>
                  <a:lnTo>
                    <a:pt x="448" y="5"/>
                  </a:lnTo>
                  <a:lnTo>
                    <a:pt x="391" y="8"/>
                  </a:lnTo>
                  <a:lnTo>
                    <a:pt x="362" y="19"/>
                  </a:lnTo>
                  <a:lnTo>
                    <a:pt x="298" y="50"/>
                  </a:lnTo>
                  <a:lnTo>
                    <a:pt x="175" y="84"/>
                  </a:lnTo>
                  <a:lnTo>
                    <a:pt x="57" y="123"/>
                  </a:lnTo>
                  <a:lnTo>
                    <a:pt x="24" y="164"/>
                  </a:lnTo>
                  <a:lnTo>
                    <a:pt x="3" y="219"/>
                  </a:lnTo>
                  <a:lnTo>
                    <a:pt x="0" y="329"/>
                  </a:lnTo>
                  <a:lnTo>
                    <a:pt x="5" y="433"/>
                  </a:lnTo>
                  <a:lnTo>
                    <a:pt x="9" y="540"/>
                  </a:lnTo>
                  <a:lnTo>
                    <a:pt x="28" y="602"/>
                  </a:lnTo>
                  <a:lnTo>
                    <a:pt x="47" y="635"/>
                  </a:lnTo>
                  <a:lnTo>
                    <a:pt x="80" y="646"/>
                  </a:lnTo>
                  <a:lnTo>
                    <a:pt x="99" y="640"/>
                  </a:lnTo>
                  <a:lnTo>
                    <a:pt x="69" y="61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291"/>
            <p:cNvSpPr>
              <a:spLocks/>
            </p:cNvSpPr>
            <p:nvPr/>
          </p:nvSpPr>
          <p:spPr bwMode="auto">
            <a:xfrm rot="412926">
              <a:off x="4054475" y="1624013"/>
              <a:ext cx="1444625" cy="1319212"/>
            </a:xfrm>
            <a:custGeom>
              <a:avLst/>
              <a:gdLst>
                <a:gd name="T0" fmla="*/ 45925589 w 707"/>
                <a:gd name="T1" fmla="*/ 2147483647 h 644"/>
                <a:gd name="T2" fmla="*/ 538593866 w 707"/>
                <a:gd name="T3" fmla="*/ 2147483647 h 644"/>
                <a:gd name="T4" fmla="*/ 1227492024 w 707"/>
                <a:gd name="T5" fmla="*/ 2147483647 h 644"/>
                <a:gd name="T6" fmla="*/ 1778611163 w 707"/>
                <a:gd name="T7" fmla="*/ 2147483647 h 644"/>
                <a:gd name="T8" fmla="*/ 2147483647 w 707"/>
                <a:gd name="T9" fmla="*/ 2147483647 h 644"/>
                <a:gd name="T10" fmla="*/ 2147483647 w 707"/>
                <a:gd name="T11" fmla="*/ 2147483647 h 644"/>
                <a:gd name="T12" fmla="*/ 2147483647 w 707"/>
                <a:gd name="T13" fmla="*/ 2147483647 h 644"/>
                <a:gd name="T14" fmla="*/ 2147483647 w 707"/>
                <a:gd name="T15" fmla="*/ 2147483647 h 644"/>
                <a:gd name="T16" fmla="*/ 2147483647 w 707"/>
                <a:gd name="T17" fmla="*/ 1581972722 h 644"/>
                <a:gd name="T18" fmla="*/ 2147483647 w 707"/>
                <a:gd name="T19" fmla="*/ 809869112 h 644"/>
                <a:gd name="T20" fmla="*/ 2147483647 w 707"/>
                <a:gd name="T21" fmla="*/ 528723300 h 644"/>
                <a:gd name="T22" fmla="*/ 2147483647 w 707"/>
                <a:gd name="T23" fmla="*/ 423817307 h 644"/>
                <a:gd name="T24" fmla="*/ 1444600492 w 707"/>
                <a:gd name="T25" fmla="*/ 516133433 h 644"/>
                <a:gd name="T26" fmla="*/ 613747034 w 707"/>
                <a:gd name="T27" fmla="*/ 537115989 h 644"/>
                <a:gd name="T28" fmla="*/ 158655388 w 707"/>
                <a:gd name="T29" fmla="*/ 549703807 h 644"/>
                <a:gd name="T30" fmla="*/ 0 w 707"/>
                <a:gd name="T31" fmla="*/ 570684186 h 644"/>
                <a:gd name="T32" fmla="*/ 87678727 w 707"/>
                <a:gd name="T33" fmla="*/ 457387552 h 644"/>
                <a:gd name="T34" fmla="*/ 283910730 w 707"/>
                <a:gd name="T35" fmla="*/ 478367932 h 644"/>
                <a:gd name="T36" fmla="*/ 851730019 w 707"/>
                <a:gd name="T37" fmla="*/ 457387552 h 644"/>
                <a:gd name="T38" fmla="*/ 1390323886 w 707"/>
                <a:gd name="T39" fmla="*/ 423817307 h 644"/>
                <a:gd name="T40" fmla="*/ 1866289858 w 707"/>
                <a:gd name="T41" fmla="*/ 386051805 h 644"/>
                <a:gd name="T42" fmla="*/ 2147483647 w 707"/>
                <a:gd name="T43" fmla="*/ 344088998 h 644"/>
                <a:gd name="T44" fmla="*/ 2147483647 w 707"/>
                <a:gd name="T45" fmla="*/ 180437061 h 644"/>
                <a:gd name="T46" fmla="*/ 2147483647 w 707"/>
                <a:gd name="T47" fmla="*/ 0 h 644"/>
                <a:gd name="T48" fmla="*/ 2147483647 w 707"/>
                <a:gd name="T49" fmla="*/ 88120902 h 644"/>
                <a:gd name="T50" fmla="*/ 2147483647 w 707"/>
                <a:gd name="T51" fmla="*/ 197222183 h 644"/>
                <a:gd name="T52" fmla="*/ 2147483647 w 707"/>
                <a:gd name="T53" fmla="*/ 377659244 h 644"/>
                <a:gd name="T54" fmla="*/ 2147483647 w 707"/>
                <a:gd name="T55" fmla="*/ 436405125 h 644"/>
                <a:gd name="T56" fmla="*/ 2147483647 w 707"/>
                <a:gd name="T57" fmla="*/ 847634614 h 644"/>
                <a:gd name="T58" fmla="*/ 2147483647 w 707"/>
                <a:gd name="T59" fmla="*/ 1246274365 h 644"/>
                <a:gd name="T60" fmla="*/ 2147483647 w 707"/>
                <a:gd name="T61" fmla="*/ 1611345663 h 644"/>
                <a:gd name="T62" fmla="*/ 2147483647 w 707"/>
                <a:gd name="T63" fmla="*/ 1959629790 h 644"/>
                <a:gd name="T64" fmla="*/ 2147483647 w 707"/>
                <a:gd name="T65" fmla="*/ 2147483647 h 644"/>
                <a:gd name="T66" fmla="*/ 2147483647 w 707"/>
                <a:gd name="T67" fmla="*/ 2147483647 h 644"/>
                <a:gd name="T68" fmla="*/ 2147483647 w 707"/>
                <a:gd name="T69" fmla="*/ 2147483647 h 644"/>
                <a:gd name="T70" fmla="*/ 2147483647 w 707"/>
                <a:gd name="T71" fmla="*/ 2147483647 h 644"/>
                <a:gd name="T72" fmla="*/ 1720158018 w 707"/>
                <a:gd name="T73" fmla="*/ 2147483647 h 644"/>
                <a:gd name="T74" fmla="*/ 1027085366 w 707"/>
                <a:gd name="T75" fmla="*/ 2147483647 h 644"/>
                <a:gd name="T76" fmla="*/ 521893716 w 707"/>
                <a:gd name="T77" fmla="*/ 2147483647 h 644"/>
                <a:gd name="T78" fmla="*/ 104378750 w 707"/>
                <a:gd name="T79" fmla="*/ 2147483647 h 644"/>
                <a:gd name="T80" fmla="*/ 45925589 w 707"/>
                <a:gd name="T81" fmla="*/ 2147483647 h 64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07"/>
                <a:gd name="T124" fmla="*/ 0 h 644"/>
                <a:gd name="T125" fmla="*/ 707 w 707"/>
                <a:gd name="T126" fmla="*/ 644 h 64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07" h="644">
                  <a:moveTo>
                    <a:pt x="11" y="611"/>
                  </a:moveTo>
                  <a:lnTo>
                    <a:pt x="129" y="619"/>
                  </a:lnTo>
                  <a:lnTo>
                    <a:pt x="294" y="623"/>
                  </a:lnTo>
                  <a:lnTo>
                    <a:pt x="426" y="623"/>
                  </a:lnTo>
                  <a:lnTo>
                    <a:pt x="544" y="609"/>
                  </a:lnTo>
                  <a:lnTo>
                    <a:pt x="622" y="597"/>
                  </a:lnTo>
                  <a:lnTo>
                    <a:pt x="644" y="586"/>
                  </a:lnTo>
                  <a:lnTo>
                    <a:pt x="644" y="529"/>
                  </a:lnTo>
                  <a:lnTo>
                    <a:pt x="615" y="377"/>
                  </a:lnTo>
                  <a:lnTo>
                    <a:pt x="582" y="193"/>
                  </a:lnTo>
                  <a:lnTo>
                    <a:pt x="565" y="126"/>
                  </a:lnTo>
                  <a:lnTo>
                    <a:pt x="549" y="101"/>
                  </a:lnTo>
                  <a:lnTo>
                    <a:pt x="346" y="123"/>
                  </a:lnTo>
                  <a:lnTo>
                    <a:pt x="147" y="128"/>
                  </a:lnTo>
                  <a:lnTo>
                    <a:pt x="38" y="131"/>
                  </a:lnTo>
                  <a:lnTo>
                    <a:pt x="0" y="136"/>
                  </a:lnTo>
                  <a:lnTo>
                    <a:pt x="21" y="109"/>
                  </a:lnTo>
                  <a:lnTo>
                    <a:pt x="68" y="114"/>
                  </a:lnTo>
                  <a:lnTo>
                    <a:pt x="204" y="109"/>
                  </a:lnTo>
                  <a:lnTo>
                    <a:pt x="333" y="101"/>
                  </a:lnTo>
                  <a:lnTo>
                    <a:pt x="447" y="92"/>
                  </a:lnTo>
                  <a:lnTo>
                    <a:pt x="556" y="82"/>
                  </a:lnTo>
                  <a:lnTo>
                    <a:pt x="641" y="43"/>
                  </a:lnTo>
                  <a:lnTo>
                    <a:pt x="688" y="0"/>
                  </a:lnTo>
                  <a:lnTo>
                    <a:pt x="707" y="21"/>
                  </a:lnTo>
                  <a:lnTo>
                    <a:pt x="663" y="47"/>
                  </a:lnTo>
                  <a:lnTo>
                    <a:pt x="598" y="90"/>
                  </a:lnTo>
                  <a:lnTo>
                    <a:pt x="578" y="104"/>
                  </a:lnTo>
                  <a:lnTo>
                    <a:pt x="601" y="202"/>
                  </a:lnTo>
                  <a:lnTo>
                    <a:pt x="620" y="297"/>
                  </a:lnTo>
                  <a:lnTo>
                    <a:pt x="636" y="384"/>
                  </a:lnTo>
                  <a:lnTo>
                    <a:pt x="650" y="467"/>
                  </a:lnTo>
                  <a:lnTo>
                    <a:pt x="663" y="529"/>
                  </a:lnTo>
                  <a:lnTo>
                    <a:pt x="669" y="582"/>
                  </a:lnTo>
                  <a:lnTo>
                    <a:pt x="660" y="611"/>
                  </a:lnTo>
                  <a:lnTo>
                    <a:pt x="570" y="633"/>
                  </a:lnTo>
                  <a:lnTo>
                    <a:pt x="412" y="644"/>
                  </a:lnTo>
                  <a:lnTo>
                    <a:pt x="246" y="638"/>
                  </a:lnTo>
                  <a:lnTo>
                    <a:pt x="125" y="638"/>
                  </a:lnTo>
                  <a:lnTo>
                    <a:pt x="25" y="635"/>
                  </a:lnTo>
                  <a:lnTo>
                    <a:pt x="11" y="611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353"/>
            <p:cNvSpPr>
              <a:spLocks/>
            </p:cNvSpPr>
            <p:nvPr/>
          </p:nvSpPr>
          <p:spPr bwMode="auto">
            <a:xfrm>
              <a:off x="4117975" y="1935163"/>
              <a:ext cx="1020763" cy="873125"/>
            </a:xfrm>
            <a:custGeom>
              <a:avLst/>
              <a:gdLst>
                <a:gd name="T0" fmla="*/ 1460784724 w 699"/>
                <a:gd name="T1" fmla="*/ 1274828048 h 598"/>
                <a:gd name="T2" fmla="*/ 1490639476 w 699"/>
                <a:gd name="T3" fmla="*/ 1042460087 h 598"/>
                <a:gd name="T4" fmla="*/ 1447989413 w 699"/>
                <a:gd name="T5" fmla="*/ 257950020 h 598"/>
                <a:gd name="T6" fmla="*/ 1426662921 w 699"/>
                <a:gd name="T7" fmla="*/ 168413817 h 598"/>
                <a:gd name="T8" fmla="*/ 1320037765 w 699"/>
                <a:gd name="T9" fmla="*/ 110854754 h 598"/>
                <a:gd name="T10" fmla="*/ 409445749 w 699"/>
                <a:gd name="T11" fmla="*/ 2131710 h 598"/>
                <a:gd name="T12" fmla="*/ 121554038 w 699"/>
                <a:gd name="T13" fmla="*/ 0 h 598"/>
                <a:gd name="T14" fmla="*/ 21325037 w 699"/>
                <a:gd name="T15" fmla="*/ 428495592 h 598"/>
                <a:gd name="T16" fmla="*/ 0 w 699"/>
                <a:gd name="T17" fmla="*/ 914550247 h 598"/>
                <a:gd name="T18" fmla="*/ 63976577 w 699"/>
                <a:gd name="T19" fmla="*/ 1061645468 h 5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99"/>
                <a:gd name="T31" fmla="*/ 0 h 598"/>
                <a:gd name="T32" fmla="*/ 699 w 699"/>
                <a:gd name="T33" fmla="*/ 598 h 5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99" h="598">
                  <a:moveTo>
                    <a:pt x="685" y="598"/>
                  </a:moveTo>
                  <a:lnTo>
                    <a:pt x="699" y="489"/>
                  </a:lnTo>
                  <a:lnTo>
                    <a:pt x="679" y="121"/>
                  </a:lnTo>
                  <a:lnTo>
                    <a:pt x="669" y="79"/>
                  </a:lnTo>
                  <a:lnTo>
                    <a:pt x="619" y="52"/>
                  </a:lnTo>
                  <a:lnTo>
                    <a:pt x="192" y="1"/>
                  </a:lnTo>
                  <a:lnTo>
                    <a:pt x="57" y="0"/>
                  </a:lnTo>
                  <a:lnTo>
                    <a:pt x="10" y="201"/>
                  </a:lnTo>
                  <a:lnTo>
                    <a:pt x="0" y="429"/>
                  </a:lnTo>
                  <a:lnTo>
                    <a:pt x="30" y="498"/>
                  </a:lnTo>
                </a:path>
              </a:pathLst>
            </a:custGeom>
            <a:solidFill>
              <a:srgbClr val="C8D8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292"/>
            <p:cNvSpPr>
              <a:spLocks/>
            </p:cNvSpPr>
            <p:nvPr/>
          </p:nvSpPr>
          <p:spPr bwMode="auto">
            <a:xfrm rot="412926">
              <a:off x="4203700" y="1949450"/>
              <a:ext cx="996950" cy="842963"/>
            </a:xfrm>
            <a:custGeom>
              <a:avLst/>
              <a:gdLst>
                <a:gd name="T0" fmla="*/ 0 w 488"/>
                <a:gd name="T1" fmla="*/ 46047879 h 412"/>
                <a:gd name="T2" fmla="*/ 676118093 w 488"/>
                <a:gd name="T3" fmla="*/ 20930855 h 412"/>
                <a:gd name="T4" fmla="*/ 1139383328 w 488"/>
                <a:gd name="T5" fmla="*/ 0 h 412"/>
                <a:gd name="T6" fmla="*/ 1656904438 w 488"/>
                <a:gd name="T7" fmla="*/ 8372341 h 412"/>
                <a:gd name="T8" fmla="*/ 1736202802 w 488"/>
                <a:gd name="T9" fmla="*/ 66978726 h 412"/>
                <a:gd name="T10" fmla="*/ 1798806343 w 488"/>
                <a:gd name="T11" fmla="*/ 159076547 h 412"/>
                <a:gd name="T12" fmla="*/ 1911492309 w 488"/>
                <a:gd name="T13" fmla="*/ 644678525 h 412"/>
                <a:gd name="T14" fmla="*/ 1994964378 w 488"/>
                <a:gd name="T15" fmla="*/ 1197261324 h 412"/>
                <a:gd name="T16" fmla="*/ 2036699392 w 488"/>
                <a:gd name="T17" fmla="*/ 1578206830 h 412"/>
                <a:gd name="T18" fmla="*/ 1994964378 w 488"/>
                <a:gd name="T19" fmla="*/ 1699607788 h 412"/>
                <a:gd name="T20" fmla="*/ 1890623781 w 488"/>
                <a:gd name="T21" fmla="*/ 1724724805 h 412"/>
                <a:gd name="T22" fmla="*/ 1293804307 w 488"/>
                <a:gd name="T23" fmla="*/ 1657746095 h 412"/>
                <a:gd name="T24" fmla="*/ 1915666015 w 488"/>
                <a:gd name="T25" fmla="*/ 1603323847 h 412"/>
                <a:gd name="T26" fmla="*/ 1949053617 w 488"/>
                <a:gd name="T27" fmla="*/ 1586579169 h 412"/>
                <a:gd name="T28" fmla="*/ 1936534543 w 488"/>
                <a:gd name="T29" fmla="*/ 1327034621 h 412"/>
                <a:gd name="T30" fmla="*/ 1890623781 w 488"/>
                <a:gd name="T31" fmla="*/ 958645321 h 412"/>
                <a:gd name="T32" fmla="*/ 1790458932 w 488"/>
                <a:gd name="T33" fmla="*/ 460484898 h 412"/>
                <a:gd name="T34" fmla="*/ 1711160568 w 488"/>
                <a:gd name="T35" fmla="*/ 146518038 h 412"/>
                <a:gd name="T36" fmla="*/ 1631864247 w 488"/>
                <a:gd name="T37" fmla="*/ 100470143 h 412"/>
                <a:gd name="T38" fmla="*/ 1260416705 w 488"/>
                <a:gd name="T39" fmla="*/ 79539296 h 412"/>
                <a:gd name="T40" fmla="*/ 755414414 w 488"/>
                <a:gd name="T41" fmla="*/ 100470143 h 412"/>
                <a:gd name="T42" fmla="*/ 338058025 w 488"/>
                <a:gd name="T43" fmla="*/ 87911635 h 412"/>
                <a:gd name="T44" fmla="*/ 0 w 488"/>
                <a:gd name="T45" fmla="*/ 46047879 h 4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88"/>
                <a:gd name="T70" fmla="*/ 0 h 412"/>
                <a:gd name="T71" fmla="*/ 488 w 488"/>
                <a:gd name="T72" fmla="*/ 412 h 41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88" h="412">
                  <a:moveTo>
                    <a:pt x="0" y="11"/>
                  </a:moveTo>
                  <a:lnTo>
                    <a:pt x="162" y="5"/>
                  </a:lnTo>
                  <a:lnTo>
                    <a:pt x="273" y="0"/>
                  </a:lnTo>
                  <a:lnTo>
                    <a:pt x="397" y="2"/>
                  </a:lnTo>
                  <a:lnTo>
                    <a:pt x="416" y="16"/>
                  </a:lnTo>
                  <a:lnTo>
                    <a:pt x="431" y="38"/>
                  </a:lnTo>
                  <a:lnTo>
                    <a:pt x="458" y="154"/>
                  </a:lnTo>
                  <a:lnTo>
                    <a:pt x="478" y="286"/>
                  </a:lnTo>
                  <a:lnTo>
                    <a:pt x="488" y="377"/>
                  </a:lnTo>
                  <a:lnTo>
                    <a:pt x="478" y="406"/>
                  </a:lnTo>
                  <a:lnTo>
                    <a:pt x="453" y="412"/>
                  </a:lnTo>
                  <a:lnTo>
                    <a:pt x="310" y="396"/>
                  </a:lnTo>
                  <a:lnTo>
                    <a:pt x="459" y="383"/>
                  </a:lnTo>
                  <a:lnTo>
                    <a:pt x="467" y="379"/>
                  </a:lnTo>
                  <a:lnTo>
                    <a:pt x="464" y="317"/>
                  </a:lnTo>
                  <a:lnTo>
                    <a:pt x="453" y="229"/>
                  </a:lnTo>
                  <a:lnTo>
                    <a:pt x="429" y="110"/>
                  </a:lnTo>
                  <a:lnTo>
                    <a:pt x="410" y="35"/>
                  </a:lnTo>
                  <a:lnTo>
                    <a:pt x="391" y="24"/>
                  </a:lnTo>
                  <a:lnTo>
                    <a:pt x="302" y="19"/>
                  </a:lnTo>
                  <a:lnTo>
                    <a:pt x="181" y="24"/>
                  </a:lnTo>
                  <a:lnTo>
                    <a:pt x="81" y="2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93"/>
            <p:cNvSpPr>
              <a:spLocks/>
            </p:cNvSpPr>
            <p:nvPr/>
          </p:nvSpPr>
          <p:spPr bwMode="auto">
            <a:xfrm rot="412926">
              <a:off x="4100513" y="1949450"/>
              <a:ext cx="992187" cy="820738"/>
            </a:xfrm>
            <a:custGeom>
              <a:avLst/>
              <a:gdLst>
                <a:gd name="T0" fmla="*/ 937457167 w 485"/>
                <a:gd name="T1" fmla="*/ 0 h 401"/>
                <a:gd name="T2" fmla="*/ 280400286 w 485"/>
                <a:gd name="T3" fmla="*/ 0 h 401"/>
                <a:gd name="T4" fmla="*/ 92070871 w 485"/>
                <a:gd name="T5" fmla="*/ 20946218 h 401"/>
                <a:gd name="T6" fmla="*/ 58590178 w 485"/>
                <a:gd name="T7" fmla="*/ 92160080 h 401"/>
                <a:gd name="T8" fmla="*/ 20925943 w 485"/>
                <a:gd name="T9" fmla="*/ 238779488 h 401"/>
                <a:gd name="T10" fmla="*/ 0 w 485"/>
                <a:gd name="T11" fmla="*/ 632553688 h 401"/>
                <a:gd name="T12" fmla="*/ 20925943 w 485"/>
                <a:gd name="T13" fmla="*/ 1017950440 h 401"/>
                <a:gd name="T14" fmla="*/ 71146982 w 485"/>
                <a:gd name="T15" fmla="*/ 1399157796 h 401"/>
                <a:gd name="T16" fmla="*/ 154848707 w 485"/>
                <a:gd name="T17" fmla="*/ 1554154428 h 401"/>
                <a:gd name="T18" fmla="*/ 192512934 w 485"/>
                <a:gd name="T19" fmla="*/ 1591857196 h 401"/>
                <a:gd name="T20" fmla="*/ 611021588 w 485"/>
                <a:gd name="T21" fmla="*/ 1633747569 h 401"/>
                <a:gd name="T22" fmla="*/ 1150896227 w 485"/>
                <a:gd name="T23" fmla="*/ 1654693779 h 401"/>
                <a:gd name="T24" fmla="*/ 1552664351 w 485"/>
                <a:gd name="T25" fmla="*/ 1658881383 h 401"/>
                <a:gd name="T26" fmla="*/ 2029762976 w 485"/>
                <a:gd name="T27" fmla="*/ 1679827593 h 401"/>
                <a:gd name="T28" fmla="*/ 2008837041 w 485"/>
                <a:gd name="T29" fmla="*/ 1621180662 h 401"/>
                <a:gd name="T30" fmla="*/ 1636366044 w 485"/>
                <a:gd name="T31" fmla="*/ 1591857196 h 401"/>
                <a:gd name="T32" fmla="*/ 1150896227 w 485"/>
                <a:gd name="T33" fmla="*/ 1558344079 h 401"/>
                <a:gd name="T34" fmla="*/ 477098753 w 485"/>
                <a:gd name="T35" fmla="*/ 1554154428 h 401"/>
                <a:gd name="T36" fmla="*/ 234364803 w 485"/>
                <a:gd name="T37" fmla="*/ 1478750938 h 401"/>
                <a:gd name="T38" fmla="*/ 159032257 w 485"/>
                <a:gd name="T39" fmla="*/ 1420104006 h 401"/>
                <a:gd name="T40" fmla="*/ 133922740 w 485"/>
                <a:gd name="T41" fmla="*/ 1311187399 h 401"/>
                <a:gd name="T42" fmla="*/ 100442063 w 485"/>
                <a:gd name="T43" fmla="*/ 992816625 h 401"/>
                <a:gd name="T44" fmla="*/ 92070871 w 485"/>
                <a:gd name="T45" fmla="*/ 594850919 h 401"/>
                <a:gd name="T46" fmla="*/ 121367998 w 485"/>
                <a:gd name="T47" fmla="*/ 192697417 h 401"/>
                <a:gd name="T48" fmla="*/ 159032257 w 485"/>
                <a:gd name="T49" fmla="*/ 100537336 h 401"/>
                <a:gd name="T50" fmla="*/ 598466846 w 485"/>
                <a:gd name="T51" fmla="*/ 41890389 h 401"/>
                <a:gd name="T52" fmla="*/ 937457167 w 485"/>
                <a:gd name="T53" fmla="*/ 0 h 40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5"/>
                <a:gd name="T82" fmla="*/ 0 h 401"/>
                <a:gd name="T83" fmla="*/ 485 w 485"/>
                <a:gd name="T84" fmla="*/ 401 h 40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5" h="401">
                  <a:moveTo>
                    <a:pt x="224" y="0"/>
                  </a:moveTo>
                  <a:lnTo>
                    <a:pt x="67" y="0"/>
                  </a:lnTo>
                  <a:lnTo>
                    <a:pt x="22" y="5"/>
                  </a:lnTo>
                  <a:lnTo>
                    <a:pt x="14" y="22"/>
                  </a:lnTo>
                  <a:lnTo>
                    <a:pt x="5" y="57"/>
                  </a:lnTo>
                  <a:lnTo>
                    <a:pt x="0" y="151"/>
                  </a:lnTo>
                  <a:lnTo>
                    <a:pt x="5" y="243"/>
                  </a:lnTo>
                  <a:lnTo>
                    <a:pt x="17" y="334"/>
                  </a:lnTo>
                  <a:lnTo>
                    <a:pt x="37" y="371"/>
                  </a:lnTo>
                  <a:lnTo>
                    <a:pt x="46" y="380"/>
                  </a:lnTo>
                  <a:lnTo>
                    <a:pt x="146" y="390"/>
                  </a:lnTo>
                  <a:lnTo>
                    <a:pt x="275" y="395"/>
                  </a:lnTo>
                  <a:lnTo>
                    <a:pt x="371" y="396"/>
                  </a:lnTo>
                  <a:lnTo>
                    <a:pt x="485" y="401"/>
                  </a:lnTo>
                  <a:lnTo>
                    <a:pt x="480" y="387"/>
                  </a:lnTo>
                  <a:lnTo>
                    <a:pt x="391" y="380"/>
                  </a:lnTo>
                  <a:lnTo>
                    <a:pt x="275" y="372"/>
                  </a:lnTo>
                  <a:lnTo>
                    <a:pt x="114" y="371"/>
                  </a:lnTo>
                  <a:lnTo>
                    <a:pt x="56" y="353"/>
                  </a:lnTo>
                  <a:lnTo>
                    <a:pt x="38" y="339"/>
                  </a:lnTo>
                  <a:lnTo>
                    <a:pt x="32" y="313"/>
                  </a:lnTo>
                  <a:lnTo>
                    <a:pt x="24" y="237"/>
                  </a:lnTo>
                  <a:lnTo>
                    <a:pt x="22" y="142"/>
                  </a:lnTo>
                  <a:lnTo>
                    <a:pt x="29" y="46"/>
                  </a:lnTo>
                  <a:lnTo>
                    <a:pt x="38" y="24"/>
                  </a:lnTo>
                  <a:lnTo>
                    <a:pt x="143" y="1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Rectangle 294"/>
            <p:cNvSpPr>
              <a:spLocks noChangeArrowheads="1"/>
            </p:cNvSpPr>
            <p:nvPr/>
          </p:nvSpPr>
          <p:spPr bwMode="auto">
            <a:xfrm rot="427698">
              <a:off x="4079389" y="1960040"/>
              <a:ext cx="960438" cy="70008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400" b="1" dirty="0">
                  <a:solidFill>
                    <a:srgbClr val="39699C"/>
                  </a:solidFill>
                  <a:latin typeface="Arial" charset="0"/>
                </a:rPr>
                <a:t>EC</a:t>
              </a:r>
            </a:p>
            <a:p>
              <a:pPr>
                <a:defRPr/>
              </a:pPr>
              <a:r>
                <a:rPr lang="en-US" sz="1400" b="1" dirty="0">
                  <a:solidFill>
                    <a:srgbClr val="39699C"/>
                  </a:solidFill>
                  <a:latin typeface="Arial" charset="0"/>
                </a:rPr>
                <a:t>Subsystem</a:t>
              </a:r>
            </a:p>
          </p:txBody>
        </p:sp>
        <p:grpSp>
          <p:nvGrpSpPr>
            <p:cNvPr id="22" name="Group 295"/>
            <p:cNvGrpSpPr>
              <a:grpSpLocks/>
            </p:cNvGrpSpPr>
            <p:nvPr/>
          </p:nvGrpSpPr>
          <p:grpSpPr bwMode="auto">
            <a:xfrm>
              <a:off x="3327400" y="3476625"/>
              <a:ext cx="2058988" cy="501650"/>
              <a:chOff x="1435" y="3727"/>
              <a:chExt cx="1084" cy="367"/>
            </a:xfrm>
          </p:grpSpPr>
          <p:sp>
            <p:nvSpPr>
              <p:cNvPr id="23" name="Freeform 296"/>
              <p:cNvSpPr>
                <a:spLocks/>
              </p:cNvSpPr>
              <p:nvPr/>
            </p:nvSpPr>
            <p:spPr bwMode="auto">
              <a:xfrm>
                <a:off x="1448" y="3727"/>
                <a:ext cx="1064" cy="367"/>
              </a:xfrm>
              <a:custGeom>
                <a:avLst/>
                <a:gdLst>
                  <a:gd name="T0" fmla="*/ 72 w 1913"/>
                  <a:gd name="T1" fmla="*/ 63 h 560"/>
                  <a:gd name="T2" fmla="*/ 91 w 1913"/>
                  <a:gd name="T3" fmla="*/ 52 h 560"/>
                  <a:gd name="T4" fmla="*/ 120 w 1913"/>
                  <a:gd name="T5" fmla="*/ 34 h 560"/>
                  <a:gd name="T6" fmla="*/ 184 w 1913"/>
                  <a:gd name="T7" fmla="*/ 0 h 560"/>
                  <a:gd name="T8" fmla="*/ 349 w 1913"/>
                  <a:gd name="T9" fmla="*/ 17 h 560"/>
                  <a:gd name="T10" fmla="*/ 392 w 1913"/>
                  <a:gd name="T11" fmla="*/ 29 h 560"/>
                  <a:gd name="T12" fmla="*/ 439 w 1913"/>
                  <a:gd name="T13" fmla="*/ 40 h 560"/>
                  <a:gd name="T14" fmla="*/ 528 w 1913"/>
                  <a:gd name="T15" fmla="*/ 52 h 560"/>
                  <a:gd name="T16" fmla="*/ 566 w 1913"/>
                  <a:gd name="T17" fmla="*/ 60 h 560"/>
                  <a:gd name="T18" fmla="*/ 586 w 1913"/>
                  <a:gd name="T19" fmla="*/ 71 h 560"/>
                  <a:gd name="T20" fmla="*/ 588 w 1913"/>
                  <a:gd name="T21" fmla="*/ 117 h 560"/>
                  <a:gd name="T22" fmla="*/ 567 w 1913"/>
                  <a:gd name="T23" fmla="*/ 138 h 560"/>
                  <a:gd name="T24" fmla="*/ 557 w 1913"/>
                  <a:gd name="T25" fmla="*/ 180 h 560"/>
                  <a:gd name="T26" fmla="*/ 526 w 1913"/>
                  <a:gd name="T27" fmla="*/ 201 h 560"/>
                  <a:gd name="T28" fmla="*/ 493 w 1913"/>
                  <a:gd name="T29" fmla="*/ 237 h 560"/>
                  <a:gd name="T30" fmla="*/ 452 w 1913"/>
                  <a:gd name="T31" fmla="*/ 241 h 560"/>
                  <a:gd name="T32" fmla="*/ 363 w 1913"/>
                  <a:gd name="T33" fmla="*/ 229 h 560"/>
                  <a:gd name="T34" fmla="*/ 322 w 1913"/>
                  <a:gd name="T35" fmla="*/ 212 h 560"/>
                  <a:gd name="T36" fmla="*/ 263 w 1913"/>
                  <a:gd name="T37" fmla="*/ 203 h 560"/>
                  <a:gd name="T38" fmla="*/ 200 w 1913"/>
                  <a:gd name="T39" fmla="*/ 197 h 560"/>
                  <a:gd name="T40" fmla="*/ 180 w 1913"/>
                  <a:gd name="T41" fmla="*/ 189 h 560"/>
                  <a:gd name="T42" fmla="*/ 153 w 1913"/>
                  <a:gd name="T43" fmla="*/ 186 h 560"/>
                  <a:gd name="T44" fmla="*/ 101 w 1913"/>
                  <a:gd name="T45" fmla="*/ 180 h 560"/>
                  <a:gd name="T46" fmla="*/ 66 w 1913"/>
                  <a:gd name="T47" fmla="*/ 166 h 560"/>
                  <a:gd name="T48" fmla="*/ 23 w 1913"/>
                  <a:gd name="T49" fmla="*/ 163 h 560"/>
                  <a:gd name="T50" fmla="*/ 4 w 1913"/>
                  <a:gd name="T51" fmla="*/ 151 h 560"/>
                  <a:gd name="T52" fmla="*/ 7 w 1913"/>
                  <a:gd name="T53" fmla="*/ 111 h 560"/>
                  <a:gd name="T54" fmla="*/ 19 w 1913"/>
                  <a:gd name="T55" fmla="*/ 103 h 560"/>
                  <a:gd name="T56" fmla="*/ 25 w 1913"/>
                  <a:gd name="T57" fmla="*/ 86 h 560"/>
                  <a:gd name="T58" fmla="*/ 31 w 1913"/>
                  <a:gd name="T59" fmla="*/ 83 h 560"/>
                  <a:gd name="T60" fmla="*/ 72 w 1913"/>
                  <a:gd name="T61" fmla="*/ 63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4" name="Group 297"/>
              <p:cNvGrpSpPr>
                <a:grpSpLocks/>
              </p:cNvGrpSpPr>
              <p:nvPr/>
            </p:nvGrpSpPr>
            <p:grpSpPr bwMode="auto">
              <a:xfrm>
                <a:off x="1435" y="3732"/>
                <a:ext cx="1084" cy="336"/>
                <a:chOff x="180" y="3585"/>
                <a:chExt cx="1084" cy="336"/>
              </a:xfrm>
            </p:grpSpPr>
            <p:sp>
              <p:nvSpPr>
                <p:cNvPr id="25" name="Freeform 298"/>
                <p:cNvSpPr>
                  <a:spLocks/>
                </p:cNvSpPr>
                <p:nvPr/>
              </p:nvSpPr>
              <p:spPr bwMode="auto">
                <a:xfrm rot="412926">
                  <a:off x="180" y="3585"/>
                  <a:ext cx="1084" cy="336"/>
                </a:xfrm>
                <a:custGeom>
                  <a:avLst/>
                  <a:gdLst>
                    <a:gd name="T0" fmla="*/ 0 w 888"/>
                    <a:gd name="T1" fmla="*/ 142 h 480"/>
                    <a:gd name="T2" fmla="*/ 164 w 888"/>
                    <a:gd name="T3" fmla="*/ 96 h 480"/>
                    <a:gd name="T4" fmla="*/ 168 w 888"/>
                    <a:gd name="T5" fmla="*/ 106 h 480"/>
                    <a:gd name="T6" fmla="*/ 56 w 888"/>
                    <a:gd name="T7" fmla="*/ 140 h 480"/>
                    <a:gd name="T8" fmla="*/ 254 w 888"/>
                    <a:gd name="T9" fmla="*/ 137 h 480"/>
                    <a:gd name="T10" fmla="*/ 669 w 888"/>
                    <a:gd name="T11" fmla="*/ 137 h 480"/>
                    <a:gd name="T12" fmla="*/ 890 w 888"/>
                    <a:gd name="T13" fmla="*/ 132 h 480"/>
                    <a:gd name="T14" fmla="*/ 1028 w 888"/>
                    <a:gd name="T15" fmla="*/ 123 h 480"/>
                    <a:gd name="T16" fmla="*/ 1062 w 888"/>
                    <a:gd name="T17" fmla="*/ 120 h 480"/>
                    <a:gd name="T18" fmla="*/ 1224 w 888"/>
                    <a:gd name="T19" fmla="*/ 13 h 480"/>
                    <a:gd name="T20" fmla="*/ 1149 w 888"/>
                    <a:gd name="T21" fmla="*/ 6 h 480"/>
                    <a:gd name="T22" fmla="*/ 1262 w 888"/>
                    <a:gd name="T23" fmla="*/ 0 h 480"/>
                    <a:gd name="T24" fmla="*/ 1304 w 888"/>
                    <a:gd name="T25" fmla="*/ 12 h 480"/>
                    <a:gd name="T26" fmla="*/ 1323 w 888"/>
                    <a:gd name="T27" fmla="*/ 52 h 480"/>
                    <a:gd name="T28" fmla="*/ 1290 w 888"/>
                    <a:gd name="T29" fmla="*/ 84 h 480"/>
                    <a:gd name="T30" fmla="*/ 1184 w 888"/>
                    <a:gd name="T31" fmla="*/ 189 h 480"/>
                    <a:gd name="T32" fmla="*/ 1135 w 888"/>
                    <a:gd name="T33" fmla="*/ 221 h 480"/>
                    <a:gd name="T34" fmla="*/ 1091 w 888"/>
                    <a:gd name="T35" fmla="*/ 225 h 480"/>
                    <a:gd name="T36" fmla="*/ 756 w 888"/>
                    <a:gd name="T37" fmla="*/ 223 h 480"/>
                    <a:gd name="T38" fmla="*/ 404 w 888"/>
                    <a:gd name="T39" fmla="*/ 226 h 480"/>
                    <a:gd name="T40" fmla="*/ 70 w 888"/>
                    <a:gd name="T41" fmla="*/ 235 h 480"/>
                    <a:gd name="T42" fmla="*/ 21 w 888"/>
                    <a:gd name="T43" fmla="*/ 235 h 480"/>
                    <a:gd name="T44" fmla="*/ 16 w 888"/>
                    <a:gd name="T45" fmla="*/ 204 h 480"/>
                    <a:gd name="T46" fmla="*/ 9 w 888"/>
                    <a:gd name="T47" fmla="*/ 174 h 480"/>
                    <a:gd name="T48" fmla="*/ 7 w 888"/>
                    <a:gd name="T49" fmla="*/ 158 h 480"/>
                    <a:gd name="T50" fmla="*/ 35 w 888"/>
                    <a:gd name="T51" fmla="*/ 167 h 480"/>
                    <a:gd name="T52" fmla="*/ 42 w 888"/>
                    <a:gd name="T53" fmla="*/ 193 h 480"/>
                    <a:gd name="T54" fmla="*/ 52 w 888"/>
                    <a:gd name="T55" fmla="*/ 219 h 480"/>
                    <a:gd name="T56" fmla="*/ 148 w 888"/>
                    <a:gd name="T57" fmla="*/ 223 h 480"/>
                    <a:gd name="T58" fmla="*/ 366 w 888"/>
                    <a:gd name="T59" fmla="*/ 216 h 480"/>
                    <a:gd name="T60" fmla="*/ 552 w 888"/>
                    <a:gd name="T61" fmla="*/ 211 h 480"/>
                    <a:gd name="T62" fmla="*/ 707 w 888"/>
                    <a:gd name="T63" fmla="*/ 211 h 480"/>
                    <a:gd name="T64" fmla="*/ 939 w 888"/>
                    <a:gd name="T65" fmla="*/ 211 h 480"/>
                    <a:gd name="T66" fmla="*/ 1086 w 888"/>
                    <a:gd name="T67" fmla="*/ 211 h 480"/>
                    <a:gd name="T68" fmla="*/ 1091 w 888"/>
                    <a:gd name="T69" fmla="*/ 197 h 480"/>
                    <a:gd name="T70" fmla="*/ 1078 w 888"/>
                    <a:gd name="T71" fmla="*/ 167 h 480"/>
                    <a:gd name="T72" fmla="*/ 1066 w 888"/>
                    <a:gd name="T73" fmla="*/ 134 h 480"/>
                    <a:gd name="T74" fmla="*/ 1086 w 888"/>
                    <a:gd name="T75" fmla="*/ 142 h 480"/>
                    <a:gd name="T76" fmla="*/ 1107 w 888"/>
                    <a:gd name="T77" fmla="*/ 178 h 480"/>
                    <a:gd name="T78" fmla="*/ 1127 w 888"/>
                    <a:gd name="T79" fmla="*/ 197 h 480"/>
                    <a:gd name="T80" fmla="*/ 1149 w 888"/>
                    <a:gd name="T81" fmla="*/ 188 h 480"/>
                    <a:gd name="T82" fmla="*/ 1189 w 888"/>
                    <a:gd name="T83" fmla="*/ 151 h 480"/>
                    <a:gd name="T84" fmla="*/ 1249 w 888"/>
                    <a:gd name="T85" fmla="*/ 100 h 480"/>
                    <a:gd name="T86" fmla="*/ 1290 w 888"/>
                    <a:gd name="T87" fmla="*/ 58 h 480"/>
                    <a:gd name="T88" fmla="*/ 1298 w 888"/>
                    <a:gd name="T89" fmla="*/ 46 h 480"/>
                    <a:gd name="T90" fmla="*/ 1277 w 888"/>
                    <a:gd name="T91" fmla="*/ 16 h 480"/>
                    <a:gd name="T92" fmla="*/ 1255 w 888"/>
                    <a:gd name="T93" fmla="*/ 14 h 480"/>
                    <a:gd name="T94" fmla="*/ 1210 w 888"/>
                    <a:gd name="T95" fmla="*/ 49 h 480"/>
                    <a:gd name="T96" fmla="*/ 1133 w 888"/>
                    <a:gd name="T97" fmla="*/ 95 h 480"/>
                    <a:gd name="T98" fmla="*/ 1078 w 888"/>
                    <a:gd name="T99" fmla="*/ 130 h 480"/>
                    <a:gd name="T100" fmla="*/ 1021 w 888"/>
                    <a:gd name="T101" fmla="*/ 135 h 480"/>
                    <a:gd name="T102" fmla="*/ 818 w 888"/>
                    <a:gd name="T103" fmla="*/ 144 h 480"/>
                    <a:gd name="T104" fmla="*/ 580 w 888"/>
                    <a:gd name="T105" fmla="*/ 148 h 480"/>
                    <a:gd name="T106" fmla="*/ 344 w 888"/>
                    <a:gd name="T107" fmla="*/ 148 h 480"/>
                    <a:gd name="T108" fmla="*/ 77 w 888"/>
                    <a:gd name="T109" fmla="*/ 149 h 480"/>
                    <a:gd name="T110" fmla="*/ 0 w 888"/>
                    <a:gd name="T111" fmla="*/ 142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" name="Freeform 299"/>
                <p:cNvSpPr>
                  <a:spLocks/>
                </p:cNvSpPr>
                <p:nvPr/>
              </p:nvSpPr>
              <p:spPr bwMode="auto">
                <a:xfrm rot="612767">
                  <a:off x="787" y="3681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" name="Freeform 300"/>
                <p:cNvSpPr>
                  <a:spLocks/>
                </p:cNvSpPr>
                <p:nvPr/>
              </p:nvSpPr>
              <p:spPr bwMode="auto">
                <a:xfrm rot="612767">
                  <a:off x="874" y="3693"/>
                  <a:ext cx="48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" name="Freeform 301"/>
                <p:cNvSpPr>
                  <a:spLocks/>
                </p:cNvSpPr>
                <p:nvPr/>
              </p:nvSpPr>
              <p:spPr bwMode="auto">
                <a:xfrm rot="612767">
                  <a:off x="487" y="3717"/>
                  <a:ext cx="332" cy="53"/>
                </a:xfrm>
                <a:custGeom>
                  <a:avLst/>
                  <a:gdLst>
                    <a:gd name="T0" fmla="*/ 0 w 195"/>
                    <a:gd name="T1" fmla="*/ 17 h 49"/>
                    <a:gd name="T2" fmla="*/ 550 w 195"/>
                    <a:gd name="T3" fmla="*/ 0 h 49"/>
                    <a:gd name="T4" fmla="*/ 565 w 195"/>
                    <a:gd name="T5" fmla="*/ 38 h 49"/>
                    <a:gd name="T6" fmla="*/ 0 w 195"/>
                    <a:gd name="T7" fmla="*/ 57 h 49"/>
                    <a:gd name="T8" fmla="*/ 0 w 195"/>
                    <a:gd name="T9" fmla="*/ 17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Freeform 302"/>
                <p:cNvSpPr>
                  <a:spLocks/>
                </p:cNvSpPr>
                <p:nvPr/>
              </p:nvSpPr>
              <p:spPr bwMode="auto">
                <a:xfrm rot="612767">
                  <a:off x="457" y="3638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Freeform 303"/>
                <p:cNvSpPr>
                  <a:spLocks/>
                </p:cNvSpPr>
                <p:nvPr/>
              </p:nvSpPr>
              <p:spPr bwMode="auto">
                <a:xfrm rot="612767">
                  <a:off x="545" y="3650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Freeform 304"/>
                <p:cNvSpPr>
                  <a:spLocks/>
                </p:cNvSpPr>
                <p:nvPr/>
              </p:nvSpPr>
              <p:spPr bwMode="auto">
                <a:xfrm rot="612767">
                  <a:off x="617" y="3661"/>
                  <a:ext cx="48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Freeform 305"/>
                <p:cNvSpPr>
                  <a:spLocks/>
                </p:cNvSpPr>
                <p:nvPr/>
              </p:nvSpPr>
              <p:spPr bwMode="auto">
                <a:xfrm rot="612767">
                  <a:off x="705" y="3673"/>
                  <a:ext cx="48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" name="Freeform 306"/>
                <p:cNvSpPr>
                  <a:spLocks/>
                </p:cNvSpPr>
                <p:nvPr/>
              </p:nvSpPr>
              <p:spPr bwMode="auto">
                <a:xfrm rot="612767">
                  <a:off x="842" y="3635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" name="Freeform 307"/>
                <p:cNvSpPr>
                  <a:spLocks/>
                </p:cNvSpPr>
                <p:nvPr/>
              </p:nvSpPr>
              <p:spPr bwMode="auto">
                <a:xfrm rot="612767">
                  <a:off x="929" y="3647"/>
                  <a:ext cx="48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" name="Freeform 308"/>
                <p:cNvSpPr>
                  <a:spLocks/>
                </p:cNvSpPr>
                <p:nvPr/>
              </p:nvSpPr>
              <p:spPr bwMode="auto">
                <a:xfrm rot="612767">
                  <a:off x="512" y="3592"/>
                  <a:ext cx="47" cy="44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6 h 42"/>
                    <a:gd name="T6" fmla="*/ 0 w 48"/>
                    <a:gd name="T7" fmla="*/ 46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" name="Freeform 309"/>
                <p:cNvSpPr>
                  <a:spLocks/>
                </p:cNvSpPr>
                <p:nvPr/>
              </p:nvSpPr>
              <p:spPr bwMode="auto">
                <a:xfrm rot="612767">
                  <a:off x="600" y="3603"/>
                  <a:ext cx="47" cy="46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50 h 42"/>
                    <a:gd name="T6" fmla="*/ 0 w 48"/>
                    <a:gd name="T7" fmla="*/ 50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" name="Freeform 310"/>
                <p:cNvSpPr>
                  <a:spLocks/>
                </p:cNvSpPr>
                <p:nvPr/>
              </p:nvSpPr>
              <p:spPr bwMode="auto">
                <a:xfrm rot="612767">
                  <a:off x="672" y="3615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Freeform 311"/>
                <p:cNvSpPr>
                  <a:spLocks/>
                </p:cNvSpPr>
                <p:nvPr/>
              </p:nvSpPr>
              <p:spPr bwMode="auto">
                <a:xfrm rot="612767">
                  <a:off x="760" y="3627"/>
                  <a:ext cx="48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" name="Freeform 312"/>
                <p:cNvSpPr>
                  <a:spLocks/>
                </p:cNvSpPr>
                <p:nvPr/>
              </p:nvSpPr>
              <p:spPr bwMode="auto">
                <a:xfrm rot="612767">
                  <a:off x="952" y="3712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" name="Freeform 313"/>
                <p:cNvSpPr>
                  <a:spLocks/>
                </p:cNvSpPr>
                <p:nvPr/>
              </p:nvSpPr>
              <p:spPr bwMode="auto">
                <a:xfrm rot="612767">
                  <a:off x="1007" y="3666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ANSI (ASC X12)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EDIFACT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ODETTE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VDA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Documents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EDI-EC-Bu-050</a:t>
            </a:r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763551" y="1445389"/>
            <a:ext cx="7602537" cy="4040187"/>
            <a:chOff x="703263" y="1827213"/>
            <a:chExt cx="7602537" cy="4040187"/>
          </a:xfrm>
        </p:grpSpPr>
        <p:grpSp>
          <p:nvGrpSpPr>
            <p:cNvPr id="4" name="Group 67"/>
            <p:cNvGrpSpPr>
              <a:grpSpLocks/>
            </p:cNvGrpSpPr>
            <p:nvPr/>
          </p:nvGrpSpPr>
          <p:grpSpPr bwMode="auto">
            <a:xfrm>
              <a:off x="703263" y="2743200"/>
              <a:ext cx="4168772" cy="3124200"/>
              <a:chOff x="443" y="2352"/>
              <a:chExt cx="2626" cy="1968"/>
            </a:xfrm>
          </p:grpSpPr>
          <p:grpSp>
            <p:nvGrpSpPr>
              <p:cNvPr id="5" name="Group 61"/>
              <p:cNvGrpSpPr>
                <a:grpSpLocks/>
              </p:cNvGrpSpPr>
              <p:nvPr/>
            </p:nvGrpSpPr>
            <p:grpSpPr bwMode="auto">
              <a:xfrm>
                <a:off x="443" y="2352"/>
                <a:ext cx="1911" cy="1315"/>
                <a:chOff x="151" y="1590"/>
                <a:chExt cx="1911" cy="1315"/>
              </a:xfrm>
            </p:grpSpPr>
            <p:sp>
              <p:nvSpPr>
                <p:cNvPr id="11" name="Freeform 15"/>
                <p:cNvSpPr>
                  <a:spLocks/>
                </p:cNvSpPr>
                <p:nvPr/>
              </p:nvSpPr>
              <p:spPr bwMode="auto">
                <a:xfrm rot="8165091" flipH="1" flipV="1">
                  <a:off x="359" y="1736"/>
                  <a:ext cx="1703" cy="1169"/>
                </a:xfrm>
                <a:custGeom>
                  <a:avLst/>
                  <a:gdLst>
                    <a:gd name="T0" fmla="*/ 1128 w 1362"/>
                    <a:gd name="T1" fmla="*/ 1653 h 824"/>
                    <a:gd name="T2" fmla="*/ 1138 w 1362"/>
                    <a:gd name="T3" fmla="*/ 1624 h 824"/>
                    <a:gd name="T4" fmla="*/ 1172 w 1362"/>
                    <a:gd name="T5" fmla="*/ 1576 h 824"/>
                    <a:gd name="T6" fmla="*/ 1225 w 1362"/>
                    <a:gd name="T7" fmla="*/ 1511 h 824"/>
                    <a:gd name="T8" fmla="*/ 1297 w 1362"/>
                    <a:gd name="T9" fmla="*/ 1436 h 824"/>
                    <a:gd name="T10" fmla="*/ 1380 w 1362"/>
                    <a:gd name="T11" fmla="*/ 1349 h 824"/>
                    <a:gd name="T12" fmla="*/ 1473 w 1362"/>
                    <a:gd name="T13" fmla="*/ 1256 h 824"/>
                    <a:gd name="T14" fmla="*/ 1572 w 1362"/>
                    <a:gd name="T15" fmla="*/ 1159 h 824"/>
                    <a:gd name="T16" fmla="*/ 1672 w 1362"/>
                    <a:gd name="T17" fmla="*/ 1063 h 824"/>
                    <a:gd name="T18" fmla="*/ 1769 w 1362"/>
                    <a:gd name="T19" fmla="*/ 965 h 824"/>
                    <a:gd name="T20" fmla="*/ 1863 w 1362"/>
                    <a:gd name="T21" fmla="*/ 875 h 824"/>
                    <a:gd name="T22" fmla="*/ 1948 w 1362"/>
                    <a:gd name="T23" fmla="*/ 792 h 824"/>
                    <a:gd name="T24" fmla="*/ 2019 w 1362"/>
                    <a:gd name="T25" fmla="*/ 721 h 824"/>
                    <a:gd name="T26" fmla="*/ 2076 w 1362"/>
                    <a:gd name="T27" fmla="*/ 664 h 824"/>
                    <a:gd name="T28" fmla="*/ 2116 w 1362"/>
                    <a:gd name="T29" fmla="*/ 621 h 824"/>
                    <a:gd name="T30" fmla="*/ 2129 w 1362"/>
                    <a:gd name="T31" fmla="*/ 602 h 824"/>
                    <a:gd name="T32" fmla="*/ 2124 w 1362"/>
                    <a:gd name="T33" fmla="*/ 597 h 824"/>
                    <a:gd name="T34" fmla="*/ 2063 w 1362"/>
                    <a:gd name="T35" fmla="*/ 562 h 824"/>
                    <a:gd name="T36" fmla="*/ 1944 w 1362"/>
                    <a:gd name="T37" fmla="*/ 494 h 824"/>
                    <a:gd name="T38" fmla="*/ 1791 w 1362"/>
                    <a:gd name="T39" fmla="*/ 396 h 824"/>
                    <a:gd name="T40" fmla="*/ 1618 w 1362"/>
                    <a:gd name="T41" fmla="*/ 292 h 824"/>
                    <a:gd name="T42" fmla="*/ 1449 w 1362"/>
                    <a:gd name="T43" fmla="*/ 187 h 824"/>
                    <a:gd name="T44" fmla="*/ 1305 w 1362"/>
                    <a:gd name="T45" fmla="*/ 92 h 824"/>
                    <a:gd name="T46" fmla="*/ 1205 w 1362"/>
                    <a:gd name="T47" fmla="*/ 23 h 824"/>
                    <a:gd name="T48" fmla="*/ 1168 w 1362"/>
                    <a:gd name="T49" fmla="*/ 16 h 824"/>
                    <a:gd name="T50" fmla="*/ 1134 w 1362"/>
                    <a:gd name="T51" fmla="*/ 54 h 824"/>
                    <a:gd name="T52" fmla="*/ 1080 w 1362"/>
                    <a:gd name="T53" fmla="*/ 99 h 824"/>
                    <a:gd name="T54" fmla="*/ 1013 w 1362"/>
                    <a:gd name="T55" fmla="*/ 148 h 824"/>
                    <a:gd name="T56" fmla="*/ 930 w 1362"/>
                    <a:gd name="T57" fmla="*/ 199 h 824"/>
                    <a:gd name="T58" fmla="*/ 839 w 1362"/>
                    <a:gd name="T59" fmla="*/ 255 h 824"/>
                    <a:gd name="T60" fmla="*/ 741 w 1362"/>
                    <a:gd name="T61" fmla="*/ 309 h 824"/>
                    <a:gd name="T62" fmla="*/ 641 w 1362"/>
                    <a:gd name="T63" fmla="*/ 366 h 824"/>
                    <a:gd name="T64" fmla="*/ 538 w 1362"/>
                    <a:gd name="T65" fmla="*/ 421 h 824"/>
                    <a:gd name="T66" fmla="*/ 435 w 1362"/>
                    <a:gd name="T67" fmla="*/ 471 h 824"/>
                    <a:gd name="T68" fmla="*/ 339 w 1362"/>
                    <a:gd name="T69" fmla="*/ 519 h 824"/>
                    <a:gd name="T70" fmla="*/ 249 w 1362"/>
                    <a:gd name="T71" fmla="*/ 562 h 824"/>
                    <a:gd name="T72" fmla="*/ 170 w 1362"/>
                    <a:gd name="T73" fmla="*/ 600 h 824"/>
                    <a:gd name="T74" fmla="*/ 104 w 1362"/>
                    <a:gd name="T75" fmla="*/ 628 h 824"/>
                    <a:gd name="T76" fmla="*/ 54 w 1362"/>
                    <a:gd name="T77" fmla="*/ 653 h 824"/>
                    <a:gd name="T78" fmla="*/ 24 w 1362"/>
                    <a:gd name="T79" fmla="*/ 663 h 824"/>
                    <a:gd name="T80" fmla="*/ 4 w 1362"/>
                    <a:gd name="T81" fmla="*/ 670 h 824"/>
                    <a:gd name="T82" fmla="*/ 4 w 1362"/>
                    <a:gd name="T83" fmla="*/ 698 h 824"/>
                    <a:gd name="T84" fmla="*/ 30 w 1362"/>
                    <a:gd name="T85" fmla="*/ 745 h 824"/>
                    <a:gd name="T86" fmla="*/ 76 w 1362"/>
                    <a:gd name="T87" fmla="*/ 803 h 824"/>
                    <a:gd name="T88" fmla="*/ 145 w 1362"/>
                    <a:gd name="T89" fmla="*/ 875 h 824"/>
                    <a:gd name="T90" fmla="*/ 229 w 1362"/>
                    <a:gd name="T91" fmla="*/ 958 h 824"/>
                    <a:gd name="T92" fmla="*/ 325 w 1362"/>
                    <a:gd name="T93" fmla="*/ 1044 h 824"/>
                    <a:gd name="T94" fmla="*/ 426 w 1362"/>
                    <a:gd name="T95" fmla="*/ 1138 h 824"/>
                    <a:gd name="T96" fmla="*/ 536 w 1362"/>
                    <a:gd name="T97" fmla="*/ 1227 h 824"/>
                    <a:gd name="T98" fmla="*/ 645 w 1362"/>
                    <a:gd name="T99" fmla="*/ 1318 h 824"/>
                    <a:gd name="T100" fmla="*/ 754 w 1362"/>
                    <a:gd name="T101" fmla="*/ 1403 h 824"/>
                    <a:gd name="T102" fmla="*/ 851 w 1362"/>
                    <a:gd name="T103" fmla="*/ 1480 h 824"/>
                    <a:gd name="T104" fmla="*/ 944 w 1362"/>
                    <a:gd name="T105" fmla="*/ 1546 h 824"/>
                    <a:gd name="T106" fmla="*/ 1020 w 1362"/>
                    <a:gd name="T107" fmla="*/ 1597 h 824"/>
                    <a:gd name="T108" fmla="*/ 1082 w 1362"/>
                    <a:gd name="T109" fmla="*/ 1639 h 824"/>
                    <a:gd name="T110" fmla="*/ 1122 w 1362"/>
                    <a:gd name="T111" fmla="*/ 1657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" name="Freeform 16"/>
                <p:cNvSpPr>
                  <a:spLocks/>
                </p:cNvSpPr>
                <p:nvPr/>
              </p:nvSpPr>
              <p:spPr bwMode="auto">
                <a:xfrm rot="8165091" flipH="1" flipV="1">
                  <a:off x="256" y="1664"/>
                  <a:ext cx="1702" cy="1168"/>
                </a:xfrm>
                <a:custGeom>
                  <a:avLst/>
                  <a:gdLst>
                    <a:gd name="T0" fmla="*/ 1126 w 1362"/>
                    <a:gd name="T1" fmla="*/ 1650 h 824"/>
                    <a:gd name="T2" fmla="*/ 1137 w 1362"/>
                    <a:gd name="T3" fmla="*/ 1622 h 824"/>
                    <a:gd name="T4" fmla="*/ 1170 w 1362"/>
                    <a:gd name="T5" fmla="*/ 1573 h 824"/>
                    <a:gd name="T6" fmla="*/ 1225 w 1362"/>
                    <a:gd name="T7" fmla="*/ 1510 h 824"/>
                    <a:gd name="T8" fmla="*/ 1295 w 1362"/>
                    <a:gd name="T9" fmla="*/ 1433 h 824"/>
                    <a:gd name="T10" fmla="*/ 1378 w 1362"/>
                    <a:gd name="T11" fmla="*/ 1347 h 824"/>
                    <a:gd name="T12" fmla="*/ 1471 w 1362"/>
                    <a:gd name="T13" fmla="*/ 1254 h 824"/>
                    <a:gd name="T14" fmla="*/ 1570 w 1362"/>
                    <a:gd name="T15" fmla="*/ 1157 h 824"/>
                    <a:gd name="T16" fmla="*/ 1670 w 1362"/>
                    <a:gd name="T17" fmla="*/ 1060 h 824"/>
                    <a:gd name="T18" fmla="*/ 1768 w 1362"/>
                    <a:gd name="T19" fmla="*/ 962 h 824"/>
                    <a:gd name="T20" fmla="*/ 1862 w 1362"/>
                    <a:gd name="T21" fmla="*/ 875 h 824"/>
                    <a:gd name="T22" fmla="*/ 1946 w 1362"/>
                    <a:gd name="T23" fmla="*/ 790 h 824"/>
                    <a:gd name="T24" fmla="*/ 2018 w 1362"/>
                    <a:gd name="T25" fmla="*/ 719 h 824"/>
                    <a:gd name="T26" fmla="*/ 2074 w 1362"/>
                    <a:gd name="T27" fmla="*/ 663 h 824"/>
                    <a:gd name="T28" fmla="*/ 2113 w 1362"/>
                    <a:gd name="T29" fmla="*/ 621 h 824"/>
                    <a:gd name="T30" fmla="*/ 2127 w 1362"/>
                    <a:gd name="T31" fmla="*/ 601 h 824"/>
                    <a:gd name="T32" fmla="*/ 2122 w 1362"/>
                    <a:gd name="T33" fmla="*/ 597 h 824"/>
                    <a:gd name="T34" fmla="*/ 2062 w 1362"/>
                    <a:gd name="T35" fmla="*/ 560 h 824"/>
                    <a:gd name="T36" fmla="*/ 1943 w 1362"/>
                    <a:gd name="T37" fmla="*/ 492 h 824"/>
                    <a:gd name="T38" fmla="*/ 1788 w 1362"/>
                    <a:gd name="T39" fmla="*/ 395 h 824"/>
                    <a:gd name="T40" fmla="*/ 1616 w 1362"/>
                    <a:gd name="T41" fmla="*/ 292 h 824"/>
                    <a:gd name="T42" fmla="*/ 1447 w 1362"/>
                    <a:gd name="T43" fmla="*/ 187 h 824"/>
                    <a:gd name="T44" fmla="*/ 1303 w 1362"/>
                    <a:gd name="T45" fmla="*/ 92 h 824"/>
                    <a:gd name="T46" fmla="*/ 1203 w 1362"/>
                    <a:gd name="T47" fmla="*/ 23 h 824"/>
                    <a:gd name="T48" fmla="*/ 1166 w 1362"/>
                    <a:gd name="T49" fmla="*/ 16 h 824"/>
                    <a:gd name="T50" fmla="*/ 1132 w 1362"/>
                    <a:gd name="T51" fmla="*/ 54 h 824"/>
                    <a:gd name="T52" fmla="*/ 1078 w 1362"/>
                    <a:gd name="T53" fmla="*/ 98 h 824"/>
                    <a:gd name="T54" fmla="*/ 1012 w 1362"/>
                    <a:gd name="T55" fmla="*/ 146 h 824"/>
                    <a:gd name="T56" fmla="*/ 930 w 1362"/>
                    <a:gd name="T57" fmla="*/ 198 h 824"/>
                    <a:gd name="T58" fmla="*/ 839 w 1362"/>
                    <a:gd name="T59" fmla="*/ 255 h 824"/>
                    <a:gd name="T60" fmla="*/ 740 w 1362"/>
                    <a:gd name="T61" fmla="*/ 309 h 824"/>
                    <a:gd name="T62" fmla="*/ 640 w 1362"/>
                    <a:gd name="T63" fmla="*/ 366 h 824"/>
                    <a:gd name="T64" fmla="*/ 537 w 1362"/>
                    <a:gd name="T65" fmla="*/ 420 h 824"/>
                    <a:gd name="T66" fmla="*/ 434 w 1362"/>
                    <a:gd name="T67" fmla="*/ 471 h 824"/>
                    <a:gd name="T68" fmla="*/ 339 w 1362"/>
                    <a:gd name="T69" fmla="*/ 519 h 824"/>
                    <a:gd name="T70" fmla="*/ 249 w 1362"/>
                    <a:gd name="T71" fmla="*/ 560 h 824"/>
                    <a:gd name="T72" fmla="*/ 170 w 1362"/>
                    <a:gd name="T73" fmla="*/ 598 h 824"/>
                    <a:gd name="T74" fmla="*/ 102 w 1362"/>
                    <a:gd name="T75" fmla="*/ 627 h 824"/>
                    <a:gd name="T76" fmla="*/ 52 w 1362"/>
                    <a:gd name="T77" fmla="*/ 651 h 824"/>
                    <a:gd name="T78" fmla="*/ 24 w 1362"/>
                    <a:gd name="T79" fmla="*/ 661 h 824"/>
                    <a:gd name="T80" fmla="*/ 2 w 1362"/>
                    <a:gd name="T81" fmla="*/ 669 h 824"/>
                    <a:gd name="T82" fmla="*/ 2 w 1362"/>
                    <a:gd name="T83" fmla="*/ 697 h 824"/>
                    <a:gd name="T84" fmla="*/ 30 w 1362"/>
                    <a:gd name="T85" fmla="*/ 743 h 824"/>
                    <a:gd name="T86" fmla="*/ 76 w 1362"/>
                    <a:gd name="T87" fmla="*/ 802 h 824"/>
                    <a:gd name="T88" fmla="*/ 145 w 1362"/>
                    <a:gd name="T89" fmla="*/ 875 h 824"/>
                    <a:gd name="T90" fmla="*/ 227 w 1362"/>
                    <a:gd name="T91" fmla="*/ 957 h 824"/>
                    <a:gd name="T92" fmla="*/ 325 w 1362"/>
                    <a:gd name="T93" fmla="*/ 1043 h 824"/>
                    <a:gd name="T94" fmla="*/ 426 w 1362"/>
                    <a:gd name="T95" fmla="*/ 1135 h 824"/>
                    <a:gd name="T96" fmla="*/ 536 w 1362"/>
                    <a:gd name="T97" fmla="*/ 1226 h 824"/>
                    <a:gd name="T98" fmla="*/ 645 w 1362"/>
                    <a:gd name="T99" fmla="*/ 1315 h 824"/>
                    <a:gd name="T100" fmla="*/ 752 w 1362"/>
                    <a:gd name="T101" fmla="*/ 1400 h 824"/>
                    <a:gd name="T102" fmla="*/ 851 w 1362"/>
                    <a:gd name="T103" fmla="*/ 1477 h 824"/>
                    <a:gd name="T104" fmla="*/ 943 w 1362"/>
                    <a:gd name="T105" fmla="*/ 1544 h 824"/>
                    <a:gd name="T106" fmla="*/ 1020 w 1362"/>
                    <a:gd name="T107" fmla="*/ 1595 h 824"/>
                    <a:gd name="T108" fmla="*/ 1081 w 1362"/>
                    <a:gd name="T109" fmla="*/ 1636 h 824"/>
                    <a:gd name="T110" fmla="*/ 1120 w 1362"/>
                    <a:gd name="T111" fmla="*/ 1654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" name="Freeform 17"/>
                <p:cNvSpPr>
                  <a:spLocks/>
                </p:cNvSpPr>
                <p:nvPr/>
              </p:nvSpPr>
              <p:spPr bwMode="auto">
                <a:xfrm rot="8165091" flipH="1" flipV="1">
                  <a:off x="151" y="1590"/>
                  <a:ext cx="1703" cy="1169"/>
                </a:xfrm>
                <a:custGeom>
                  <a:avLst/>
                  <a:gdLst>
                    <a:gd name="T0" fmla="*/ 1128 w 1362"/>
                    <a:gd name="T1" fmla="*/ 1653 h 824"/>
                    <a:gd name="T2" fmla="*/ 1138 w 1362"/>
                    <a:gd name="T3" fmla="*/ 1624 h 824"/>
                    <a:gd name="T4" fmla="*/ 1172 w 1362"/>
                    <a:gd name="T5" fmla="*/ 1576 h 824"/>
                    <a:gd name="T6" fmla="*/ 1225 w 1362"/>
                    <a:gd name="T7" fmla="*/ 1511 h 824"/>
                    <a:gd name="T8" fmla="*/ 1297 w 1362"/>
                    <a:gd name="T9" fmla="*/ 1436 h 824"/>
                    <a:gd name="T10" fmla="*/ 1380 w 1362"/>
                    <a:gd name="T11" fmla="*/ 1349 h 824"/>
                    <a:gd name="T12" fmla="*/ 1473 w 1362"/>
                    <a:gd name="T13" fmla="*/ 1256 h 824"/>
                    <a:gd name="T14" fmla="*/ 1572 w 1362"/>
                    <a:gd name="T15" fmla="*/ 1159 h 824"/>
                    <a:gd name="T16" fmla="*/ 1672 w 1362"/>
                    <a:gd name="T17" fmla="*/ 1063 h 824"/>
                    <a:gd name="T18" fmla="*/ 1769 w 1362"/>
                    <a:gd name="T19" fmla="*/ 965 h 824"/>
                    <a:gd name="T20" fmla="*/ 1863 w 1362"/>
                    <a:gd name="T21" fmla="*/ 875 h 824"/>
                    <a:gd name="T22" fmla="*/ 1948 w 1362"/>
                    <a:gd name="T23" fmla="*/ 792 h 824"/>
                    <a:gd name="T24" fmla="*/ 2019 w 1362"/>
                    <a:gd name="T25" fmla="*/ 721 h 824"/>
                    <a:gd name="T26" fmla="*/ 2076 w 1362"/>
                    <a:gd name="T27" fmla="*/ 664 h 824"/>
                    <a:gd name="T28" fmla="*/ 2116 w 1362"/>
                    <a:gd name="T29" fmla="*/ 621 h 824"/>
                    <a:gd name="T30" fmla="*/ 2129 w 1362"/>
                    <a:gd name="T31" fmla="*/ 602 h 824"/>
                    <a:gd name="T32" fmla="*/ 2124 w 1362"/>
                    <a:gd name="T33" fmla="*/ 597 h 824"/>
                    <a:gd name="T34" fmla="*/ 2063 w 1362"/>
                    <a:gd name="T35" fmla="*/ 562 h 824"/>
                    <a:gd name="T36" fmla="*/ 1944 w 1362"/>
                    <a:gd name="T37" fmla="*/ 494 h 824"/>
                    <a:gd name="T38" fmla="*/ 1791 w 1362"/>
                    <a:gd name="T39" fmla="*/ 396 h 824"/>
                    <a:gd name="T40" fmla="*/ 1618 w 1362"/>
                    <a:gd name="T41" fmla="*/ 292 h 824"/>
                    <a:gd name="T42" fmla="*/ 1449 w 1362"/>
                    <a:gd name="T43" fmla="*/ 187 h 824"/>
                    <a:gd name="T44" fmla="*/ 1305 w 1362"/>
                    <a:gd name="T45" fmla="*/ 92 h 824"/>
                    <a:gd name="T46" fmla="*/ 1205 w 1362"/>
                    <a:gd name="T47" fmla="*/ 23 h 824"/>
                    <a:gd name="T48" fmla="*/ 1168 w 1362"/>
                    <a:gd name="T49" fmla="*/ 16 h 824"/>
                    <a:gd name="T50" fmla="*/ 1134 w 1362"/>
                    <a:gd name="T51" fmla="*/ 54 h 824"/>
                    <a:gd name="T52" fmla="*/ 1080 w 1362"/>
                    <a:gd name="T53" fmla="*/ 99 h 824"/>
                    <a:gd name="T54" fmla="*/ 1013 w 1362"/>
                    <a:gd name="T55" fmla="*/ 148 h 824"/>
                    <a:gd name="T56" fmla="*/ 930 w 1362"/>
                    <a:gd name="T57" fmla="*/ 199 h 824"/>
                    <a:gd name="T58" fmla="*/ 839 w 1362"/>
                    <a:gd name="T59" fmla="*/ 255 h 824"/>
                    <a:gd name="T60" fmla="*/ 741 w 1362"/>
                    <a:gd name="T61" fmla="*/ 309 h 824"/>
                    <a:gd name="T62" fmla="*/ 641 w 1362"/>
                    <a:gd name="T63" fmla="*/ 366 h 824"/>
                    <a:gd name="T64" fmla="*/ 538 w 1362"/>
                    <a:gd name="T65" fmla="*/ 421 h 824"/>
                    <a:gd name="T66" fmla="*/ 435 w 1362"/>
                    <a:gd name="T67" fmla="*/ 471 h 824"/>
                    <a:gd name="T68" fmla="*/ 339 w 1362"/>
                    <a:gd name="T69" fmla="*/ 519 h 824"/>
                    <a:gd name="T70" fmla="*/ 249 w 1362"/>
                    <a:gd name="T71" fmla="*/ 562 h 824"/>
                    <a:gd name="T72" fmla="*/ 170 w 1362"/>
                    <a:gd name="T73" fmla="*/ 600 h 824"/>
                    <a:gd name="T74" fmla="*/ 104 w 1362"/>
                    <a:gd name="T75" fmla="*/ 628 h 824"/>
                    <a:gd name="T76" fmla="*/ 54 w 1362"/>
                    <a:gd name="T77" fmla="*/ 653 h 824"/>
                    <a:gd name="T78" fmla="*/ 24 w 1362"/>
                    <a:gd name="T79" fmla="*/ 663 h 824"/>
                    <a:gd name="T80" fmla="*/ 4 w 1362"/>
                    <a:gd name="T81" fmla="*/ 670 h 824"/>
                    <a:gd name="T82" fmla="*/ 4 w 1362"/>
                    <a:gd name="T83" fmla="*/ 698 h 824"/>
                    <a:gd name="T84" fmla="*/ 30 w 1362"/>
                    <a:gd name="T85" fmla="*/ 745 h 824"/>
                    <a:gd name="T86" fmla="*/ 76 w 1362"/>
                    <a:gd name="T87" fmla="*/ 803 h 824"/>
                    <a:gd name="T88" fmla="*/ 145 w 1362"/>
                    <a:gd name="T89" fmla="*/ 875 h 824"/>
                    <a:gd name="T90" fmla="*/ 229 w 1362"/>
                    <a:gd name="T91" fmla="*/ 958 h 824"/>
                    <a:gd name="T92" fmla="*/ 325 w 1362"/>
                    <a:gd name="T93" fmla="*/ 1044 h 824"/>
                    <a:gd name="T94" fmla="*/ 426 w 1362"/>
                    <a:gd name="T95" fmla="*/ 1138 h 824"/>
                    <a:gd name="T96" fmla="*/ 536 w 1362"/>
                    <a:gd name="T97" fmla="*/ 1227 h 824"/>
                    <a:gd name="T98" fmla="*/ 645 w 1362"/>
                    <a:gd name="T99" fmla="*/ 1318 h 824"/>
                    <a:gd name="T100" fmla="*/ 754 w 1362"/>
                    <a:gd name="T101" fmla="*/ 1403 h 824"/>
                    <a:gd name="T102" fmla="*/ 851 w 1362"/>
                    <a:gd name="T103" fmla="*/ 1480 h 824"/>
                    <a:gd name="T104" fmla="*/ 944 w 1362"/>
                    <a:gd name="T105" fmla="*/ 1546 h 824"/>
                    <a:gd name="T106" fmla="*/ 1020 w 1362"/>
                    <a:gd name="T107" fmla="*/ 1597 h 824"/>
                    <a:gd name="T108" fmla="*/ 1082 w 1362"/>
                    <a:gd name="T109" fmla="*/ 1639 h 824"/>
                    <a:gd name="T110" fmla="*/ 1122 w 1362"/>
                    <a:gd name="T111" fmla="*/ 1657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" name="Text Box 18"/>
                <p:cNvSpPr txBox="1">
                  <a:spLocks noChangeArrowheads="1"/>
                </p:cNvSpPr>
                <p:nvPr/>
              </p:nvSpPr>
              <p:spPr bwMode="auto">
                <a:xfrm rot="-1624">
                  <a:off x="629" y="1875"/>
                  <a:ext cx="837" cy="4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2000" b="1">
                      <a:latin typeface="+mj-lt"/>
                    </a:rPr>
                    <a:t>Purchase</a:t>
                  </a:r>
                </a:p>
                <a:p>
                  <a:r>
                    <a:rPr lang="en-US" sz="2000" b="1">
                      <a:latin typeface="+mj-lt"/>
                    </a:rPr>
                    <a:t>Orders</a:t>
                  </a:r>
                </a:p>
              </p:txBody>
            </p:sp>
          </p:grpSp>
          <p:grpSp>
            <p:nvGrpSpPr>
              <p:cNvPr id="6" name="Group 62"/>
              <p:cNvGrpSpPr>
                <a:grpSpLocks/>
              </p:cNvGrpSpPr>
              <p:nvPr/>
            </p:nvGrpSpPr>
            <p:grpSpPr bwMode="auto">
              <a:xfrm>
                <a:off x="971" y="2939"/>
                <a:ext cx="2098" cy="1381"/>
                <a:chOff x="863" y="2049"/>
                <a:chExt cx="2098" cy="1381"/>
              </a:xfrm>
            </p:grpSpPr>
            <p:sp>
              <p:nvSpPr>
                <p:cNvPr id="7" name="Freeform 9"/>
                <p:cNvSpPr>
                  <a:spLocks/>
                </p:cNvSpPr>
                <p:nvPr/>
              </p:nvSpPr>
              <p:spPr bwMode="auto">
                <a:xfrm rot="8165091" flipH="1" flipV="1">
                  <a:off x="1080" y="2202"/>
                  <a:ext cx="1788" cy="1228"/>
                </a:xfrm>
                <a:custGeom>
                  <a:avLst/>
                  <a:gdLst>
                    <a:gd name="T0" fmla="*/ 1243 w 1362"/>
                    <a:gd name="T1" fmla="*/ 1824 h 824"/>
                    <a:gd name="T2" fmla="*/ 1255 w 1362"/>
                    <a:gd name="T3" fmla="*/ 1793 h 824"/>
                    <a:gd name="T4" fmla="*/ 1290 w 1362"/>
                    <a:gd name="T5" fmla="*/ 1739 h 824"/>
                    <a:gd name="T6" fmla="*/ 1351 w 1362"/>
                    <a:gd name="T7" fmla="*/ 1668 h 824"/>
                    <a:gd name="T8" fmla="*/ 1428 w 1362"/>
                    <a:gd name="T9" fmla="*/ 1584 h 824"/>
                    <a:gd name="T10" fmla="*/ 1522 w 1362"/>
                    <a:gd name="T11" fmla="*/ 1487 h 824"/>
                    <a:gd name="T12" fmla="*/ 1624 w 1362"/>
                    <a:gd name="T13" fmla="*/ 1386 h 824"/>
                    <a:gd name="T14" fmla="*/ 1732 w 1362"/>
                    <a:gd name="T15" fmla="*/ 1279 h 824"/>
                    <a:gd name="T16" fmla="*/ 1842 w 1362"/>
                    <a:gd name="T17" fmla="*/ 1173 h 824"/>
                    <a:gd name="T18" fmla="*/ 1951 w 1362"/>
                    <a:gd name="T19" fmla="*/ 1064 h 824"/>
                    <a:gd name="T20" fmla="*/ 2054 w 1362"/>
                    <a:gd name="T21" fmla="*/ 966 h 824"/>
                    <a:gd name="T22" fmla="*/ 2148 w 1362"/>
                    <a:gd name="T23" fmla="*/ 873 h 824"/>
                    <a:gd name="T24" fmla="*/ 2226 w 1362"/>
                    <a:gd name="T25" fmla="*/ 796 h 824"/>
                    <a:gd name="T26" fmla="*/ 2288 w 1362"/>
                    <a:gd name="T27" fmla="*/ 733 h 824"/>
                    <a:gd name="T28" fmla="*/ 2331 w 1362"/>
                    <a:gd name="T29" fmla="*/ 687 h 824"/>
                    <a:gd name="T30" fmla="*/ 2347 w 1362"/>
                    <a:gd name="T31" fmla="*/ 665 h 824"/>
                    <a:gd name="T32" fmla="*/ 2342 w 1362"/>
                    <a:gd name="T33" fmla="*/ 660 h 824"/>
                    <a:gd name="T34" fmla="*/ 2275 w 1362"/>
                    <a:gd name="T35" fmla="*/ 620 h 824"/>
                    <a:gd name="T36" fmla="*/ 2144 w 1362"/>
                    <a:gd name="T37" fmla="*/ 544 h 824"/>
                    <a:gd name="T38" fmla="*/ 1973 w 1362"/>
                    <a:gd name="T39" fmla="*/ 438 h 824"/>
                    <a:gd name="T40" fmla="*/ 1784 w 1362"/>
                    <a:gd name="T41" fmla="*/ 322 h 824"/>
                    <a:gd name="T42" fmla="*/ 1598 w 1362"/>
                    <a:gd name="T43" fmla="*/ 207 h 824"/>
                    <a:gd name="T44" fmla="*/ 1439 w 1362"/>
                    <a:gd name="T45" fmla="*/ 103 h 824"/>
                    <a:gd name="T46" fmla="*/ 1329 w 1362"/>
                    <a:gd name="T47" fmla="*/ 24 h 824"/>
                    <a:gd name="T48" fmla="*/ 1288 w 1362"/>
                    <a:gd name="T49" fmla="*/ 18 h 824"/>
                    <a:gd name="T50" fmla="*/ 1250 w 1362"/>
                    <a:gd name="T51" fmla="*/ 60 h 824"/>
                    <a:gd name="T52" fmla="*/ 1191 w 1362"/>
                    <a:gd name="T53" fmla="*/ 109 h 824"/>
                    <a:gd name="T54" fmla="*/ 1117 w 1362"/>
                    <a:gd name="T55" fmla="*/ 162 h 824"/>
                    <a:gd name="T56" fmla="*/ 1025 w 1362"/>
                    <a:gd name="T57" fmla="*/ 221 h 824"/>
                    <a:gd name="T58" fmla="*/ 926 w 1362"/>
                    <a:gd name="T59" fmla="*/ 282 h 824"/>
                    <a:gd name="T60" fmla="*/ 817 w 1362"/>
                    <a:gd name="T61" fmla="*/ 343 h 824"/>
                    <a:gd name="T62" fmla="*/ 706 w 1362"/>
                    <a:gd name="T63" fmla="*/ 404 h 824"/>
                    <a:gd name="T64" fmla="*/ 593 w 1362"/>
                    <a:gd name="T65" fmla="*/ 463 h 824"/>
                    <a:gd name="T66" fmla="*/ 479 w 1362"/>
                    <a:gd name="T67" fmla="*/ 520 h 824"/>
                    <a:gd name="T68" fmla="*/ 374 w 1362"/>
                    <a:gd name="T69" fmla="*/ 572 h 824"/>
                    <a:gd name="T70" fmla="*/ 274 w 1362"/>
                    <a:gd name="T71" fmla="*/ 620 h 824"/>
                    <a:gd name="T72" fmla="*/ 188 w 1362"/>
                    <a:gd name="T73" fmla="*/ 662 h 824"/>
                    <a:gd name="T74" fmla="*/ 114 w 1362"/>
                    <a:gd name="T75" fmla="*/ 693 h 824"/>
                    <a:gd name="T76" fmla="*/ 59 w 1362"/>
                    <a:gd name="T77" fmla="*/ 720 h 824"/>
                    <a:gd name="T78" fmla="*/ 26 w 1362"/>
                    <a:gd name="T79" fmla="*/ 730 h 824"/>
                    <a:gd name="T80" fmla="*/ 4 w 1362"/>
                    <a:gd name="T81" fmla="*/ 739 h 824"/>
                    <a:gd name="T82" fmla="*/ 4 w 1362"/>
                    <a:gd name="T83" fmla="*/ 770 h 824"/>
                    <a:gd name="T84" fmla="*/ 33 w 1362"/>
                    <a:gd name="T85" fmla="*/ 821 h 824"/>
                    <a:gd name="T86" fmla="*/ 84 w 1362"/>
                    <a:gd name="T87" fmla="*/ 887 h 824"/>
                    <a:gd name="T88" fmla="*/ 160 w 1362"/>
                    <a:gd name="T89" fmla="*/ 966 h 824"/>
                    <a:gd name="T90" fmla="*/ 252 w 1362"/>
                    <a:gd name="T91" fmla="*/ 1057 h 824"/>
                    <a:gd name="T92" fmla="*/ 358 w 1362"/>
                    <a:gd name="T93" fmla="*/ 1152 h 824"/>
                    <a:gd name="T94" fmla="*/ 470 w 1362"/>
                    <a:gd name="T95" fmla="*/ 1255 h 824"/>
                    <a:gd name="T96" fmla="*/ 591 w 1362"/>
                    <a:gd name="T97" fmla="*/ 1355 h 824"/>
                    <a:gd name="T98" fmla="*/ 712 w 1362"/>
                    <a:gd name="T99" fmla="*/ 1455 h 824"/>
                    <a:gd name="T100" fmla="*/ 831 w 1362"/>
                    <a:gd name="T101" fmla="*/ 1548 h 824"/>
                    <a:gd name="T102" fmla="*/ 939 w 1362"/>
                    <a:gd name="T103" fmla="*/ 1632 h 824"/>
                    <a:gd name="T104" fmla="*/ 1041 w 1362"/>
                    <a:gd name="T105" fmla="*/ 1706 h 824"/>
                    <a:gd name="T106" fmla="*/ 1125 w 1362"/>
                    <a:gd name="T107" fmla="*/ 1763 h 824"/>
                    <a:gd name="T108" fmla="*/ 1192 w 1362"/>
                    <a:gd name="T109" fmla="*/ 1808 h 824"/>
                    <a:gd name="T110" fmla="*/ 1235 w 1362"/>
                    <a:gd name="T111" fmla="*/ 1829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FFFFC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" name="Freeform 10"/>
                <p:cNvSpPr>
                  <a:spLocks/>
                </p:cNvSpPr>
                <p:nvPr/>
              </p:nvSpPr>
              <p:spPr bwMode="auto">
                <a:xfrm rot="8165091" flipH="1" flipV="1">
                  <a:off x="972" y="2126"/>
                  <a:ext cx="1788" cy="1228"/>
                </a:xfrm>
                <a:custGeom>
                  <a:avLst/>
                  <a:gdLst>
                    <a:gd name="T0" fmla="*/ 1243 w 1362"/>
                    <a:gd name="T1" fmla="*/ 1824 h 824"/>
                    <a:gd name="T2" fmla="*/ 1255 w 1362"/>
                    <a:gd name="T3" fmla="*/ 1793 h 824"/>
                    <a:gd name="T4" fmla="*/ 1290 w 1362"/>
                    <a:gd name="T5" fmla="*/ 1739 h 824"/>
                    <a:gd name="T6" fmla="*/ 1351 w 1362"/>
                    <a:gd name="T7" fmla="*/ 1668 h 824"/>
                    <a:gd name="T8" fmla="*/ 1428 w 1362"/>
                    <a:gd name="T9" fmla="*/ 1584 h 824"/>
                    <a:gd name="T10" fmla="*/ 1522 w 1362"/>
                    <a:gd name="T11" fmla="*/ 1487 h 824"/>
                    <a:gd name="T12" fmla="*/ 1624 w 1362"/>
                    <a:gd name="T13" fmla="*/ 1386 h 824"/>
                    <a:gd name="T14" fmla="*/ 1732 w 1362"/>
                    <a:gd name="T15" fmla="*/ 1279 h 824"/>
                    <a:gd name="T16" fmla="*/ 1842 w 1362"/>
                    <a:gd name="T17" fmla="*/ 1173 h 824"/>
                    <a:gd name="T18" fmla="*/ 1951 w 1362"/>
                    <a:gd name="T19" fmla="*/ 1064 h 824"/>
                    <a:gd name="T20" fmla="*/ 2054 w 1362"/>
                    <a:gd name="T21" fmla="*/ 966 h 824"/>
                    <a:gd name="T22" fmla="*/ 2148 w 1362"/>
                    <a:gd name="T23" fmla="*/ 873 h 824"/>
                    <a:gd name="T24" fmla="*/ 2226 w 1362"/>
                    <a:gd name="T25" fmla="*/ 796 h 824"/>
                    <a:gd name="T26" fmla="*/ 2288 w 1362"/>
                    <a:gd name="T27" fmla="*/ 733 h 824"/>
                    <a:gd name="T28" fmla="*/ 2331 w 1362"/>
                    <a:gd name="T29" fmla="*/ 687 h 824"/>
                    <a:gd name="T30" fmla="*/ 2347 w 1362"/>
                    <a:gd name="T31" fmla="*/ 665 h 824"/>
                    <a:gd name="T32" fmla="*/ 2342 w 1362"/>
                    <a:gd name="T33" fmla="*/ 660 h 824"/>
                    <a:gd name="T34" fmla="*/ 2275 w 1362"/>
                    <a:gd name="T35" fmla="*/ 620 h 824"/>
                    <a:gd name="T36" fmla="*/ 2144 w 1362"/>
                    <a:gd name="T37" fmla="*/ 544 h 824"/>
                    <a:gd name="T38" fmla="*/ 1973 w 1362"/>
                    <a:gd name="T39" fmla="*/ 438 h 824"/>
                    <a:gd name="T40" fmla="*/ 1784 w 1362"/>
                    <a:gd name="T41" fmla="*/ 322 h 824"/>
                    <a:gd name="T42" fmla="*/ 1598 w 1362"/>
                    <a:gd name="T43" fmla="*/ 207 h 824"/>
                    <a:gd name="T44" fmla="*/ 1439 w 1362"/>
                    <a:gd name="T45" fmla="*/ 103 h 824"/>
                    <a:gd name="T46" fmla="*/ 1329 w 1362"/>
                    <a:gd name="T47" fmla="*/ 24 h 824"/>
                    <a:gd name="T48" fmla="*/ 1288 w 1362"/>
                    <a:gd name="T49" fmla="*/ 18 h 824"/>
                    <a:gd name="T50" fmla="*/ 1250 w 1362"/>
                    <a:gd name="T51" fmla="*/ 60 h 824"/>
                    <a:gd name="T52" fmla="*/ 1191 w 1362"/>
                    <a:gd name="T53" fmla="*/ 109 h 824"/>
                    <a:gd name="T54" fmla="*/ 1117 w 1362"/>
                    <a:gd name="T55" fmla="*/ 162 h 824"/>
                    <a:gd name="T56" fmla="*/ 1025 w 1362"/>
                    <a:gd name="T57" fmla="*/ 221 h 824"/>
                    <a:gd name="T58" fmla="*/ 926 w 1362"/>
                    <a:gd name="T59" fmla="*/ 282 h 824"/>
                    <a:gd name="T60" fmla="*/ 817 w 1362"/>
                    <a:gd name="T61" fmla="*/ 343 h 824"/>
                    <a:gd name="T62" fmla="*/ 706 w 1362"/>
                    <a:gd name="T63" fmla="*/ 404 h 824"/>
                    <a:gd name="T64" fmla="*/ 593 w 1362"/>
                    <a:gd name="T65" fmla="*/ 463 h 824"/>
                    <a:gd name="T66" fmla="*/ 479 w 1362"/>
                    <a:gd name="T67" fmla="*/ 520 h 824"/>
                    <a:gd name="T68" fmla="*/ 374 w 1362"/>
                    <a:gd name="T69" fmla="*/ 572 h 824"/>
                    <a:gd name="T70" fmla="*/ 274 w 1362"/>
                    <a:gd name="T71" fmla="*/ 620 h 824"/>
                    <a:gd name="T72" fmla="*/ 188 w 1362"/>
                    <a:gd name="T73" fmla="*/ 662 h 824"/>
                    <a:gd name="T74" fmla="*/ 114 w 1362"/>
                    <a:gd name="T75" fmla="*/ 693 h 824"/>
                    <a:gd name="T76" fmla="*/ 59 w 1362"/>
                    <a:gd name="T77" fmla="*/ 720 h 824"/>
                    <a:gd name="T78" fmla="*/ 26 w 1362"/>
                    <a:gd name="T79" fmla="*/ 730 h 824"/>
                    <a:gd name="T80" fmla="*/ 4 w 1362"/>
                    <a:gd name="T81" fmla="*/ 739 h 824"/>
                    <a:gd name="T82" fmla="*/ 4 w 1362"/>
                    <a:gd name="T83" fmla="*/ 770 h 824"/>
                    <a:gd name="T84" fmla="*/ 33 w 1362"/>
                    <a:gd name="T85" fmla="*/ 821 h 824"/>
                    <a:gd name="T86" fmla="*/ 84 w 1362"/>
                    <a:gd name="T87" fmla="*/ 887 h 824"/>
                    <a:gd name="T88" fmla="*/ 160 w 1362"/>
                    <a:gd name="T89" fmla="*/ 966 h 824"/>
                    <a:gd name="T90" fmla="*/ 252 w 1362"/>
                    <a:gd name="T91" fmla="*/ 1057 h 824"/>
                    <a:gd name="T92" fmla="*/ 358 w 1362"/>
                    <a:gd name="T93" fmla="*/ 1152 h 824"/>
                    <a:gd name="T94" fmla="*/ 470 w 1362"/>
                    <a:gd name="T95" fmla="*/ 1255 h 824"/>
                    <a:gd name="T96" fmla="*/ 591 w 1362"/>
                    <a:gd name="T97" fmla="*/ 1355 h 824"/>
                    <a:gd name="T98" fmla="*/ 712 w 1362"/>
                    <a:gd name="T99" fmla="*/ 1455 h 824"/>
                    <a:gd name="T100" fmla="*/ 831 w 1362"/>
                    <a:gd name="T101" fmla="*/ 1548 h 824"/>
                    <a:gd name="T102" fmla="*/ 939 w 1362"/>
                    <a:gd name="T103" fmla="*/ 1632 h 824"/>
                    <a:gd name="T104" fmla="*/ 1041 w 1362"/>
                    <a:gd name="T105" fmla="*/ 1706 h 824"/>
                    <a:gd name="T106" fmla="*/ 1125 w 1362"/>
                    <a:gd name="T107" fmla="*/ 1763 h 824"/>
                    <a:gd name="T108" fmla="*/ 1192 w 1362"/>
                    <a:gd name="T109" fmla="*/ 1808 h 824"/>
                    <a:gd name="T110" fmla="*/ 1235 w 1362"/>
                    <a:gd name="T111" fmla="*/ 1829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FFFFC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" name="Freeform 11"/>
                <p:cNvSpPr>
                  <a:spLocks/>
                </p:cNvSpPr>
                <p:nvPr/>
              </p:nvSpPr>
              <p:spPr bwMode="auto">
                <a:xfrm rot="8165091" flipH="1" flipV="1">
                  <a:off x="863" y="2049"/>
                  <a:ext cx="1788" cy="1228"/>
                </a:xfrm>
                <a:custGeom>
                  <a:avLst/>
                  <a:gdLst>
                    <a:gd name="T0" fmla="*/ 1243 w 1362"/>
                    <a:gd name="T1" fmla="*/ 1824 h 824"/>
                    <a:gd name="T2" fmla="*/ 1255 w 1362"/>
                    <a:gd name="T3" fmla="*/ 1793 h 824"/>
                    <a:gd name="T4" fmla="*/ 1290 w 1362"/>
                    <a:gd name="T5" fmla="*/ 1739 h 824"/>
                    <a:gd name="T6" fmla="*/ 1351 w 1362"/>
                    <a:gd name="T7" fmla="*/ 1668 h 824"/>
                    <a:gd name="T8" fmla="*/ 1428 w 1362"/>
                    <a:gd name="T9" fmla="*/ 1584 h 824"/>
                    <a:gd name="T10" fmla="*/ 1522 w 1362"/>
                    <a:gd name="T11" fmla="*/ 1487 h 824"/>
                    <a:gd name="T12" fmla="*/ 1624 w 1362"/>
                    <a:gd name="T13" fmla="*/ 1386 h 824"/>
                    <a:gd name="T14" fmla="*/ 1732 w 1362"/>
                    <a:gd name="T15" fmla="*/ 1279 h 824"/>
                    <a:gd name="T16" fmla="*/ 1842 w 1362"/>
                    <a:gd name="T17" fmla="*/ 1173 h 824"/>
                    <a:gd name="T18" fmla="*/ 1951 w 1362"/>
                    <a:gd name="T19" fmla="*/ 1064 h 824"/>
                    <a:gd name="T20" fmla="*/ 2054 w 1362"/>
                    <a:gd name="T21" fmla="*/ 966 h 824"/>
                    <a:gd name="T22" fmla="*/ 2148 w 1362"/>
                    <a:gd name="T23" fmla="*/ 873 h 824"/>
                    <a:gd name="T24" fmla="*/ 2226 w 1362"/>
                    <a:gd name="T25" fmla="*/ 796 h 824"/>
                    <a:gd name="T26" fmla="*/ 2288 w 1362"/>
                    <a:gd name="T27" fmla="*/ 733 h 824"/>
                    <a:gd name="T28" fmla="*/ 2331 w 1362"/>
                    <a:gd name="T29" fmla="*/ 687 h 824"/>
                    <a:gd name="T30" fmla="*/ 2347 w 1362"/>
                    <a:gd name="T31" fmla="*/ 665 h 824"/>
                    <a:gd name="T32" fmla="*/ 2342 w 1362"/>
                    <a:gd name="T33" fmla="*/ 660 h 824"/>
                    <a:gd name="T34" fmla="*/ 2275 w 1362"/>
                    <a:gd name="T35" fmla="*/ 620 h 824"/>
                    <a:gd name="T36" fmla="*/ 2144 w 1362"/>
                    <a:gd name="T37" fmla="*/ 544 h 824"/>
                    <a:gd name="T38" fmla="*/ 1973 w 1362"/>
                    <a:gd name="T39" fmla="*/ 438 h 824"/>
                    <a:gd name="T40" fmla="*/ 1784 w 1362"/>
                    <a:gd name="T41" fmla="*/ 322 h 824"/>
                    <a:gd name="T42" fmla="*/ 1598 w 1362"/>
                    <a:gd name="T43" fmla="*/ 207 h 824"/>
                    <a:gd name="T44" fmla="*/ 1439 w 1362"/>
                    <a:gd name="T45" fmla="*/ 103 h 824"/>
                    <a:gd name="T46" fmla="*/ 1329 w 1362"/>
                    <a:gd name="T47" fmla="*/ 24 h 824"/>
                    <a:gd name="T48" fmla="*/ 1288 w 1362"/>
                    <a:gd name="T49" fmla="*/ 18 h 824"/>
                    <a:gd name="T50" fmla="*/ 1250 w 1362"/>
                    <a:gd name="T51" fmla="*/ 60 h 824"/>
                    <a:gd name="T52" fmla="*/ 1191 w 1362"/>
                    <a:gd name="T53" fmla="*/ 109 h 824"/>
                    <a:gd name="T54" fmla="*/ 1117 w 1362"/>
                    <a:gd name="T55" fmla="*/ 162 h 824"/>
                    <a:gd name="T56" fmla="*/ 1025 w 1362"/>
                    <a:gd name="T57" fmla="*/ 221 h 824"/>
                    <a:gd name="T58" fmla="*/ 926 w 1362"/>
                    <a:gd name="T59" fmla="*/ 282 h 824"/>
                    <a:gd name="T60" fmla="*/ 817 w 1362"/>
                    <a:gd name="T61" fmla="*/ 343 h 824"/>
                    <a:gd name="T62" fmla="*/ 706 w 1362"/>
                    <a:gd name="T63" fmla="*/ 404 h 824"/>
                    <a:gd name="T64" fmla="*/ 593 w 1362"/>
                    <a:gd name="T65" fmla="*/ 463 h 824"/>
                    <a:gd name="T66" fmla="*/ 479 w 1362"/>
                    <a:gd name="T67" fmla="*/ 520 h 824"/>
                    <a:gd name="T68" fmla="*/ 374 w 1362"/>
                    <a:gd name="T69" fmla="*/ 572 h 824"/>
                    <a:gd name="T70" fmla="*/ 274 w 1362"/>
                    <a:gd name="T71" fmla="*/ 620 h 824"/>
                    <a:gd name="T72" fmla="*/ 188 w 1362"/>
                    <a:gd name="T73" fmla="*/ 662 h 824"/>
                    <a:gd name="T74" fmla="*/ 114 w 1362"/>
                    <a:gd name="T75" fmla="*/ 693 h 824"/>
                    <a:gd name="T76" fmla="*/ 59 w 1362"/>
                    <a:gd name="T77" fmla="*/ 720 h 824"/>
                    <a:gd name="T78" fmla="*/ 26 w 1362"/>
                    <a:gd name="T79" fmla="*/ 730 h 824"/>
                    <a:gd name="T80" fmla="*/ 4 w 1362"/>
                    <a:gd name="T81" fmla="*/ 739 h 824"/>
                    <a:gd name="T82" fmla="*/ 4 w 1362"/>
                    <a:gd name="T83" fmla="*/ 770 h 824"/>
                    <a:gd name="T84" fmla="*/ 33 w 1362"/>
                    <a:gd name="T85" fmla="*/ 821 h 824"/>
                    <a:gd name="T86" fmla="*/ 84 w 1362"/>
                    <a:gd name="T87" fmla="*/ 887 h 824"/>
                    <a:gd name="T88" fmla="*/ 160 w 1362"/>
                    <a:gd name="T89" fmla="*/ 966 h 824"/>
                    <a:gd name="T90" fmla="*/ 252 w 1362"/>
                    <a:gd name="T91" fmla="*/ 1057 h 824"/>
                    <a:gd name="T92" fmla="*/ 358 w 1362"/>
                    <a:gd name="T93" fmla="*/ 1152 h 824"/>
                    <a:gd name="T94" fmla="*/ 470 w 1362"/>
                    <a:gd name="T95" fmla="*/ 1255 h 824"/>
                    <a:gd name="T96" fmla="*/ 591 w 1362"/>
                    <a:gd name="T97" fmla="*/ 1355 h 824"/>
                    <a:gd name="T98" fmla="*/ 712 w 1362"/>
                    <a:gd name="T99" fmla="*/ 1455 h 824"/>
                    <a:gd name="T100" fmla="*/ 831 w 1362"/>
                    <a:gd name="T101" fmla="*/ 1548 h 824"/>
                    <a:gd name="T102" fmla="*/ 939 w 1362"/>
                    <a:gd name="T103" fmla="*/ 1632 h 824"/>
                    <a:gd name="T104" fmla="*/ 1041 w 1362"/>
                    <a:gd name="T105" fmla="*/ 1706 h 824"/>
                    <a:gd name="T106" fmla="*/ 1125 w 1362"/>
                    <a:gd name="T107" fmla="*/ 1763 h 824"/>
                    <a:gd name="T108" fmla="*/ 1192 w 1362"/>
                    <a:gd name="T109" fmla="*/ 1808 h 824"/>
                    <a:gd name="T110" fmla="*/ 1235 w 1362"/>
                    <a:gd name="T111" fmla="*/ 1829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FFFFC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" name="Text Box 12"/>
                <p:cNvSpPr txBox="1">
                  <a:spLocks noChangeArrowheads="1"/>
                </p:cNvSpPr>
                <p:nvPr/>
              </p:nvSpPr>
              <p:spPr bwMode="auto">
                <a:xfrm rot="21598376">
                  <a:off x="1321" y="2352"/>
                  <a:ext cx="1640" cy="6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2000" b="1" dirty="0">
                      <a:latin typeface="+mj-lt"/>
                    </a:rPr>
                    <a:t>Customer/</a:t>
                  </a:r>
                </a:p>
                <a:p>
                  <a:r>
                    <a:rPr lang="en-US" sz="2000" b="1" dirty="0">
                      <a:latin typeface="+mj-lt"/>
                    </a:rPr>
                    <a:t>Shipping</a:t>
                  </a:r>
                </a:p>
                <a:p>
                  <a:r>
                    <a:rPr lang="en-US" sz="2000" b="1" dirty="0">
                      <a:latin typeface="+mj-lt"/>
                    </a:rPr>
                    <a:t>Schedules</a:t>
                  </a:r>
                </a:p>
              </p:txBody>
            </p:sp>
          </p:grpSp>
        </p:grpSp>
        <p:sp>
          <p:nvSpPr>
            <p:cNvPr id="15" name="Text Box 32"/>
            <p:cNvSpPr txBox="1">
              <a:spLocks noChangeArrowheads="1"/>
            </p:cNvSpPr>
            <p:nvPr/>
          </p:nvSpPr>
          <p:spPr bwMode="auto">
            <a:xfrm>
              <a:off x="2047875" y="1828800"/>
              <a:ext cx="1371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/>
            <a:lstStyle/>
            <a:p>
              <a:pPr algn="l"/>
              <a:r>
                <a:rPr lang="en-US" sz="2800" b="1">
                  <a:solidFill>
                    <a:srgbClr val="FF0000"/>
                  </a:solidFill>
                  <a:latin typeface="+mj-lt"/>
                </a:rPr>
                <a:t>Import</a:t>
              </a:r>
            </a:p>
          </p:txBody>
        </p:sp>
        <p:sp>
          <p:nvSpPr>
            <p:cNvPr id="16" name="Text Box 33"/>
            <p:cNvSpPr txBox="1">
              <a:spLocks noChangeArrowheads="1"/>
            </p:cNvSpPr>
            <p:nvPr/>
          </p:nvSpPr>
          <p:spPr bwMode="auto">
            <a:xfrm>
              <a:off x="5703888" y="1827213"/>
              <a:ext cx="1371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/>
            <a:lstStyle/>
            <a:p>
              <a:pPr algn="l"/>
              <a:r>
                <a:rPr lang="en-US" sz="2800" b="1">
                  <a:solidFill>
                    <a:srgbClr val="39699C"/>
                  </a:solidFill>
                  <a:latin typeface="+mj-lt"/>
                </a:rPr>
                <a:t>Export</a:t>
              </a:r>
            </a:p>
          </p:txBody>
        </p:sp>
        <p:grpSp>
          <p:nvGrpSpPr>
            <p:cNvPr id="17" name="Group 68"/>
            <p:cNvGrpSpPr>
              <a:grpSpLocks/>
            </p:cNvGrpSpPr>
            <p:nvPr/>
          </p:nvGrpSpPr>
          <p:grpSpPr bwMode="auto">
            <a:xfrm>
              <a:off x="4419600" y="2743200"/>
              <a:ext cx="3886200" cy="3124200"/>
              <a:chOff x="2784" y="2352"/>
              <a:chExt cx="2448" cy="1968"/>
            </a:xfrm>
          </p:grpSpPr>
          <p:grpSp>
            <p:nvGrpSpPr>
              <p:cNvPr id="18" name="Group 63"/>
              <p:cNvGrpSpPr>
                <a:grpSpLocks/>
              </p:cNvGrpSpPr>
              <p:nvPr/>
            </p:nvGrpSpPr>
            <p:grpSpPr bwMode="auto">
              <a:xfrm>
                <a:off x="2784" y="2352"/>
                <a:ext cx="1906" cy="1315"/>
                <a:chOff x="2806" y="1669"/>
                <a:chExt cx="1906" cy="1315"/>
              </a:xfrm>
            </p:grpSpPr>
            <p:sp>
              <p:nvSpPr>
                <p:cNvPr id="24" name="Freeform 27"/>
                <p:cNvSpPr>
                  <a:spLocks/>
                </p:cNvSpPr>
                <p:nvPr/>
              </p:nvSpPr>
              <p:spPr bwMode="auto">
                <a:xfrm rot="8165091" flipH="1" flipV="1">
                  <a:off x="3013" y="1816"/>
                  <a:ext cx="1699" cy="1168"/>
                </a:xfrm>
                <a:custGeom>
                  <a:avLst/>
                  <a:gdLst>
                    <a:gd name="T0" fmla="*/ 1121 w 1362"/>
                    <a:gd name="T1" fmla="*/ 1650 h 824"/>
                    <a:gd name="T2" fmla="*/ 1133 w 1362"/>
                    <a:gd name="T3" fmla="*/ 1622 h 824"/>
                    <a:gd name="T4" fmla="*/ 1165 w 1362"/>
                    <a:gd name="T5" fmla="*/ 1573 h 824"/>
                    <a:gd name="T6" fmla="*/ 1220 w 1362"/>
                    <a:gd name="T7" fmla="*/ 1510 h 824"/>
                    <a:gd name="T8" fmla="*/ 1290 w 1362"/>
                    <a:gd name="T9" fmla="*/ 1433 h 824"/>
                    <a:gd name="T10" fmla="*/ 1373 w 1362"/>
                    <a:gd name="T11" fmla="*/ 1347 h 824"/>
                    <a:gd name="T12" fmla="*/ 1466 w 1362"/>
                    <a:gd name="T13" fmla="*/ 1254 h 824"/>
                    <a:gd name="T14" fmla="*/ 1564 w 1362"/>
                    <a:gd name="T15" fmla="*/ 1157 h 824"/>
                    <a:gd name="T16" fmla="*/ 1664 w 1362"/>
                    <a:gd name="T17" fmla="*/ 1060 h 824"/>
                    <a:gd name="T18" fmla="*/ 1761 w 1362"/>
                    <a:gd name="T19" fmla="*/ 962 h 824"/>
                    <a:gd name="T20" fmla="*/ 1855 w 1362"/>
                    <a:gd name="T21" fmla="*/ 875 h 824"/>
                    <a:gd name="T22" fmla="*/ 1939 w 1362"/>
                    <a:gd name="T23" fmla="*/ 790 h 824"/>
                    <a:gd name="T24" fmla="*/ 2011 w 1362"/>
                    <a:gd name="T25" fmla="*/ 719 h 824"/>
                    <a:gd name="T26" fmla="*/ 2067 w 1362"/>
                    <a:gd name="T27" fmla="*/ 663 h 824"/>
                    <a:gd name="T28" fmla="*/ 2106 w 1362"/>
                    <a:gd name="T29" fmla="*/ 621 h 824"/>
                    <a:gd name="T30" fmla="*/ 2119 w 1362"/>
                    <a:gd name="T31" fmla="*/ 601 h 824"/>
                    <a:gd name="T32" fmla="*/ 2114 w 1362"/>
                    <a:gd name="T33" fmla="*/ 597 h 824"/>
                    <a:gd name="T34" fmla="*/ 2055 w 1362"/>
                    <a:gd name="T35" fmla="*/ 560 h 824"/>
                    <a:gd name="T36" fmla="*/ 1936 w 1362"/>
                    <a:gd name="T37" fmla="*/ 492 h 824"/>
                    <a:gd name="T38" fmla="*/ 1781 w 1362"/>
                    <a:gd name="T39" fmla="*/ 395 h 824"/>
                    <a:gd name="T40" fmla="*/ 1610 w 1362"/>
                    <a:gd name="T41" fmla="*/ 292 h 824"/>
                    <a:gd name="T42" fmla="*/ 1442 w 1362"/>
                    <a:gd name="T43" fmla="*/ 187 h 824"/>
                    <a:gd name="T44" fmla="*/ 1300 w 1362"/>
                    <a:gd name="T45" fmla="*/ 92 h 824"/>
                    <a:gd name="T46" fmla="*/ 1200 w 1362"/>
                    <a:gd name="T47" fmla="*/ 23 h 824"/>
                    <a:gd name="T48" fmla="*/ 1163 w 1362"/>
                    <a:gd name="T49" fmla="*/ 16 h 824"/>
                    <a:gd name="T50" fmla="*/ 1128 w 1362"/>
                    <a:gd name="T51" fmla="*/ 54 h 824"/>
                    <a:gd name="T52" fmla="*/ 1075 w 1362"/>
                    <a:gd name="T53" fmla="*/ 98 h 824"/>
                    <a:gd name="T54" fmla="*/ 1008 w 1362"/>
                    <a:gd name="T55" fmla="*/ 146 h 824"/>
                    <a:gd name="T56" fmla="*/ 926 w 1362"/>
                    <a:gd name="T57" fmla="*/ 198 h 824"/>
                    <a:gd name="T58" fmla="*/ 836 w 1362"/>
                    <a:gd name="T59" fmla="*/ 255 h 824"/>
                    <a:gd name="T60" fmla="*/ 737 w 1362"/>
                    <a:gd name="T61" fmla="*/ 309 h 824"/>
                    <a:gd name="T62" fmla="*/ 637 w 1362"/>
                    <a:gd name="T63" fmla="*/ 366 h 824"/>
                    <a:gd name="T64" fmla="*/ 535 w 1362"/>
                    <a:gd name="T65" fmla="*/ 420 h 824"/>
                    <a:gd name="T66" fmla="*/ 433 w 1362"/>
                    <a:gd name="T67" fmla="*/ 471 h 824"/>
                    <a:gd name="T68" fmla="*/ 338 w 1362"/>
                    <a:gd name="T69" fmla="*/ 519 h 824"/>
                    <a:gd name="T70" fmla="*/ 247 w 1362"/>
                    <a:gd name="T71" fmla="*/ 560 h 824"/>
                    <a:gd name="T72" fmla="*/ 170 w 1362"/>
                    <a:gd name="T73" fmla="*/ 598 h 824"/>
                    <a:gd name="T74" fmla="*/ 102 w 1362"/>
                    <a:gd name="T75" fmla="*/ 627 h 824"/>
                    <a:gd name="T76" fmla="*/ 52 w 1362"/>
                    <a:gd name="T77" fmla="*/ 651 h 824"/>
                    <a:gd name="T78" fmla="*/ 24 w 1362"/>
                    <a:gd name="T79" fmla="*/ 661 h 824"/>
                    <a:gd name="T80" fmla="*/ 2 w 1362"/>
                    <a:gd name="T81" fmla="*/ 669 h 824"/>
                    <a:gd name="T82" fmla="*/ 2 w 1362"/>
                    <a:gd name="T83" fmla="*/ 697 h 824"/>
                    <a:gd name="T84" fmla="*/ 30 w 1362"/>
                    <a:gd name="T85" fmla="*/ 743 h 824"/>
                    <a:gd name="T86" fmla="*/ 76 w 1362"/>
                    <a:gd name="T87" fmla="*/ 802 h 824"/>
                    <a:gd name="T88" fmla="*/ 145 w 1362"/>
                    <a:gd name="T89" fmla="*/ 875 h 824"/>
                    <a:gd name="T90" fmla="*/ 227 w 1362"/>
                    <a:gd name="T91" fmla="*/ 957 h 824"/>
                    <a:gd name="T92" fmla="*/ 323 w 1362"/>
                    <a:gd name="T93" fmla="*/ 1043 h 824"/>
                    <a:gd name="T94" fmla="*/ 425 w 1362"/>
                    <a:gd name="T95" fmla="*/ 1135 h 824"/>
                    <a:gd name="T96" fmla="*/ 534 w 1362"/>
                    <a:gd name="T97" fmla="*/ 1226 h 824"/>
                    <a:gd name="T98" fmla="*/ 642 w 1362"/>
                    <a:gd name="T99" fmla="*/ 1315 h 824"/>
                    <a:gd name="T100" fmla="*/ 750 w 1362"/>
                    <a:gd name="T101" fmla="*/ 1400 h 824"/>
                    <a:gd name="T102" fmla="*/ 848 w 1362"/>
                    <a:gd name="T103" fmla="*/ 1477 h 824"/>
                    <a:gd name="T104" fmla="*/ 939 w 1362"/>
                    <a:gd name="T105" fmla="*/ 1544 h 824"/>
                    <a:gd name="T106" fmla="*/ 1017 w 1362"/>
                    <a:gd name="T107" fmla="*/ 1595 h 824"/>
                    <a:gd name="T108" fmla="*/ 1077 w 1362"/>
                    <a:gd name="T109" fmla="*/ 1636 h 824"/>
                    <a:gd name="T110" fmla="*/ 1115 w 1362"/>
                    <a:gd name="T111" fmla="*/ 1654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FFE9E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" name="Freeform 28"/>
                <p:cNvSpPr>
                  <a:spLocks/>
                </p:cNvSpPr>
                <p:nvPr/>
              </p:nvSpPr>
              <p:spPr bwMode="auto">
                <a:xfrm rot="8165091" flipH="1" flipV="1">
                  <a:off x="2911" y="1744"/>
                  <a:ext cx="1699" cy="1168"/>
                </a:xfrm>
                <a:custGeom>
                  <a:avLst/>
                  <a:gdLst>
                    <a:gd name="T0" fmla="*/ 1121 w 1362"/>
                    <a:gd name="T1" fmla="*/ 1650 h 824"/>
                    <a:gd name="T2" fmla="*/ 1133 w 1362"/>
                    <a:gd name="T3" fmla="*/ 1622 h 824"/>
                    <a:gd name="T4" fmla="*/ 1165 w 1362"/>
                    <a:gd name="T5" fmla="*/ 1573 h 824"/>
                    <a:gd name="T6" fmla="*/ 1220 w 1362"/>
                    <a:gd name="T7" fmla="*/ 1510 h 824"/>
                    <a:gd name="T8" fmla="*/ 1290 w 1362"/>
                    <a:gd name="T9" fmla="*/ 1433 h 824"/>
                    <a:gd name="T10" fmla="*/ 1373 w 1362"/>
                    <a:gd name="T11" fmla="*/ 1347 h 824"/>
                    <a:gd name="T12" fmla="*/ 1466 w 1362"/>
                    <a:gd name="T13" fmla="*/ 1254 h 824"/>
                    <a:gd name="T14" fmla="*/ 1564 w 1362"/>
                    <a:gd name="T15" fmla="*/ 1157 h 824"/>
                    <a:gd name="T16" fmla="*/ 1664 w 1362"/>
                    <a:gd name="T17" fmla="*/ 1060 h 824"/>
                    <a:gd name="T18" fmla="*/ 1761 w 1362"/>
                    <a:gd name="T19" fmla="*/ 962 h 824"/>
                    <a:gd name="T20" fmla="*/ 1855 w 1362"/>
                    <a:gd name="T21" fmla="*/ 875 h 824"/>
                    <a:gd name="T22" fmla="*/ 1939 w 1362"/>
                    <a:gd name="T23" fmla="*/ 790 h 824"/>
                    <a:gd name="T24" fmla="*/ 2011 w 1362"/>
                    <a:gd name="T25" fmla="*/ 719 h 824"/>
                    <a:gd name="T26" fmla="*/ 2067 w 1362"/>
                    <a:gd name="T27" fmla="*/ 663 h 824"/>
                    <a:gd name="T28" fmla="*/ 2106 w 1362"/>
                    <a:gd name="T29" fmla="*/ 621 h 824"/>
                    <a:gd name="T30" fmla="*/ 2119 w 1362"/>
                    <a:gd name="T31" fmla="*/ 601 h 824"/>
                    <a:gd name="T32" fmla="*/ 2114 w 1362"/>
                    <a:gd name="T33" fmla="*/ 597 h 824"/>
                    <a:gd name="T34" fmla="*/ 2055 w 1362"/>
                    <a:gd name="T35" fmla="*/ 560 h 824"/>
                    <a:gd name="T36" fmla="*/ 1936 w 1362"/>
                    <a:gd name="T37" fmla="*/ 492 h 824"/>
                    <a:gd name="T38" fmla="*/ 1781 w 1362"/>
                    <a:gd name="T39" fmla="*/ 395 h 824"/>
                    <a:gd name="T40" fmla="*/ 1610 w 1362"/>
                    <a:gd name="T41" fmla="*/ 292 h 824"/>
                    <a:gd name="T42" fmla="*/ 1442 w 1362"/>
                    <a:gd name="T43" fmla="*/ 187 h 824"/>
                    <a:gd name="T44" fmla="*/ 1300 w 1362"/>
                    <a:gd name="T45" fmla="*/ 92 h 824"/>
                    <a:gd name="T46" fmla="*/ 1200 w 1362"/>
                    <a:gd name="T47" fmla="*/ 23 h 824"/>
                    <a:gd name="T48" fmla="*/ 1163 w 1362"/>
                    <a:gd name="T49" fmla="*/ 16 h 824"/>
                    <a:gd name="T50" fmla="*/ 1128 w 1362"/>
                    <a:gd name="T51" fmla="*/ 54 h 824"/>
                    <a:gd name="T52" fmla="*/ 1075 w 1362"/>
                    <a:gd name="T53" fmla="*/ 98 h 824"/>
                    <a:gd name="T54" fmla="*/ 1008 w 1362"/>
                    <a:gd name="T55" fmla="*/ 146 h 824"/>
                    <a:gd name="T56" fmla="*/ 926 w 1362"/>
                    <a:gd name="T57" fmla="*/ 198 h 824"/>
                    <a:gd name="T58" fmla="*/ 836 w 1362"/>
                    <a:gd name="T59" fmla="*/ 255 h 824"/>
                    <a:gd name="T60" fmla="*/ 737 w 1362"/>
                    <a:gd name="T61" fmla="*/ 309 h 824"/>
                    <a:gd name="T62" fmla="*/ 637 w 1362"/>
                    <a:gd name="T63" fmla="*/ 366 h 824"/>
                    <a:gd name="T64" fmla="*/ 535 w 1362"/>
                    <a:gd name="T65" fmla="*/ 420 h 824"/>
                    <a:gd name="T66" fmla="*/ 433 w 1362"/>
                    <a:gd name="T67" fmla="*/ 471 h 824"/>
                    <a:gd name="T68" fmla="*/ 338 w 1362"/>
                    <a:gd name="T69" fmla="*/ 519 h 824"/>
                    <a:gd name="T70" fmla="*/ 247 w 1362"/>
                    <a:gd name="T71" fmla="*/ 560 h 824"/>
                    <a:gd name="T72" fmla="*/ 170 w 1362"/>
                    <a:gd name="T73" fmla="*/ 598 h 824"/>
                    <a:gd name="T74" fmla="*/ 102 w 1362"/>
                    <a:gd name="T75" fmla="*/ 627 h 824"/>
                    <a:gd name="T76" fmla="*/ 52 w 1362"/>
                    <a:gd name="T77" fmla="*/ 651 h 824"/>
                    <a:gd name="T78" fmla="*/ 24 w 1362"/>
                    <a:gd name="T79" fmla="*/ 661 h 824"/>
                    <a:gd name="T80" fmla="*/ 2 w 1362"/>
                    <a:gd name="T81" fmla="*/ 669 h 824"/>
                    <a:gd name="T82" fmla="*/ 2 w 1362"/>
                    <a:gd name="T83" fmla="*/ 697 h 824"/>
                    <a:gd name="T84" fmla="*/ 30 w 1362"/>
                    <a:gd name="T85" fmla="*/ 743 h 824"/>
                    <a:gd name="T86" fmla="*/ 76 w 1362"/>
                    <a:gd name="T87" fmla="*/ 802 h 824"/>
                    <a:gd name="T88" fmla="*/ 145 w 1362"/>
                    <a:gd name="T89" fmla="*/ 875 h 824"/>
                    <a:gd name="T90" fmla="*/ 227 w 1362"/>
                    <a:gd name="T91" fmla="*/ 957 h 824"/>
                    <a:gd name="T92" fmla="*/ 323 w 1362"/>
                    <a:gd name="T93" fmla="*/ 1043 h 824"/>
                    <a:gd name="T94" fmla="*/ 425 w 1362"/>
                    <a:gd name="T95" fmla="*/ 1135 h 824"/>
                    <a:gd name="T96" fmla="*/ 534 w 1362"/>
                    <a:gd name="T97" fmla="*/ 1226 h 824"/>
                    <a:gd name="T98" fmla="*/ 642 w 1362"/>
                    <a:gd name="T99" fmla="*/ 1315 h 824"/>
                    <a:gd name="T100" fmla="*/ 750 w 1362"/>
                    <a:gd name="T101" fmla="*/ 1400 h 824"/>
                    <a:gd name="T102" fmla="*/ 848 w 1362"/>
                    <a:gd name="T103" fmla="*/ 1477 h 824"/>
                    <a:gd name="T104" fmla="*/ 939 w 1362"/>
                    <a:gd name="T105" fmla="*/ 1544 h 824"/>
                    <a:gd name="T106" fmla="*/ 1017 w 1362"/>
                    <a:gd name="T107" fmla="*/ 1595 h 824"/>
                    <a:gd name="T108" fmla="*/ 1077 w 1362"/>
                    <a:gd name="T109" fmla="*/ 1636 h 824"/>
                    <a:gd name="T110" fmla="*/ 1115 w 1362"/>
                    <a:gd name="T111" fmla="*/ 1654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FFE9E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6" name="Freeform 29"/>
                <p:cNvSpPr>
                  <a:spLocks/>
                </p:cNvSpPr>
                <p:nvPr/>
              </p:nvSpPr>
              <p:spPr bwMode="auto">
                <a:xfrm rot="8165091" flipH="1" flipV="1">
                  <a:off x="2806" y="1669"/>
                  <a:ext cx="1699" cy="1168"/>
                </a:xfrm>
                <a:custGeom>
                  <a:avLst/>
                  <a:gdLst>
                    <a:gd name="T0" fmla="*/ 1121 w 1362"/>
                    <a:gd name="T1" fmla="*/ 1650 h 824"/>
                    <a:gd name="T2" fmla="*/ 1133 w 1362"/>
                    <a:gd name="T3" fmla="*/ 1622 h 824"/>
                    <a:gd name="T4" fmla="*/ 1165 w 1362"/>
                    <a:gd name="T5" fmla="*/ 1573 h 824"/>
                    <a:gd name="T6" fmla="*/ 1220 w 1362"/>
                    <a:gd name="T7" fmla="*/ 1510 h 824"/>
                    <a:gd name="T8" fmla="*/ 1290 w 1362"/>
                    <a:gd name="T9" fmla="*/ 1433 h 824"/>
                    <a:gd name="T10" fmla="*/ 1373 w 1362"/>
                    <a:gd name="T11" fmla="*/ 1347 h 824"/>
                    <a:gd name="T12" fmla="*/ 1466 w 1362"/>
                    <a:gd name="T13" fmla="*/ 1254 h 824"/>
                    <a:gd name="T14" fmla="*/ 1564 w 1362"/>
                    <a:gd name="T15" fmla="*/ 1157 h 824"/>
                    <a:gd name="T16" fmla="*/ 1664 w 1362"/>
                    <a:gd name="T17" fmla="*/ 1060 h 824"/>
                    <a:gd name="T18" fmla="*/ 1761 w 1362"/>
                    <a:gd name="T19" fmla="*/ 962 h 824"/>
                    <a:gd name="T20" fmla="*/ 1855 w 1362"/>
                    <a:gd name="T21" fmla="*/ 875 h 824"/>
                    <a:gd name="T22" fmla="*/ 1939 w 1362"/>
                    <a:gd name="T23" fmla="*/ 790 h 824"/>
                    <a:gd name="T24" fmla="*/ 2011 w 1362"/>
                    <a:gd name="T25" fmla="*/ 719 h 824"/>
                    <a:gd name="T26" fmla="*/ 2067 w 1362"/>
                    <a:gd name="T27" fmla="*/ 663 h 824"/>
                    <a:gd name="T28" fmla="*/ 2106 w 1362"/>
                    <a:gd name="T29" fmla="*/ 621 h 824"/>
                    <a:gd name="T30" fmla="*/ 2119 w 1362"/>
                    <a:gd name="T31" fmla="*/ 601 h 824"/>
                    <a:gd name="T32" fmla="*/ 2114 w 1362"/>
                    <a:gd name="T33" fmla="*/ 597 h 824"/>
                    <a:gd name="T34" fmla="*/ 2055 w 1362"/>
                    <a:gd name="T35" fmla="*/ 560 h 824"/>
                    <a:gd name="T36" fmla="*/ 1936 w 1362"/>
                    <a:gd name="T37" fmla="*/ 492 h 824"/>
                    <a:gd name="T38" fmla="*/ 1781 w 1362"/>
                    <a:gd name="T39" fmla="*/ 395 h 824"/>
                    <a:gd name="T40" fmla="*/ 1610 w 1362"/>
                    <a:gd name="T41" fmla="*/ 292 h 824"/>
                    <a:gd name="T42" fmla="*/ 1442 w 1362"/>
                    <a:gd name="T43" fmla="*/ 187 h 824"/>
                    <a:gd name="T44" fmla="*/ 1300 w 1362"/>
                    <a:gd name="T45" fmla="*/ 92 h 824"/>
                    <a:gd name="T46" fmla="*/ 1200 w 1362"/>
                    <a:gd name="T47" fmla="*/ 23 h 824"/>
                    <a:gd name="T48" fmla="*/ 1163 w 1362"/>
                    <a:gd name="T49" fmla="*/ 16 h 824"/>
                    <a:gd name="T50" fmla="*/ 1128 w 1362"/>
                    <a:gd name="T51" fmla="*/ 54 h 824"/>
                    <a:gd name="T52" fmla="*/ 1075 w 1362"/>
                    <a:gd name="T53" fmla="*/ 98 h 824"/>
                    <a:gd name="T54" fmla="*/ 1008 w 1362"/>
                    <a:gd name="T55" fmla="*/ 146 h 824"/>
                    <a:gd name="T56" fmla="*/ 926 w 1362"/>
                    <a:gd name="T57" fmla="*/ 198 h 824"/>
                    <a:gd name="T58" fmla="*/ 836 w 1362"/>
                    <a:gd name="T59" fmla="*/ 255 h 824"/>
                    <a:gd name="T60" fmla="*/ 737 w 1362"/>
                    <a:gd name="T61" fmla="*/ 309 h 824"/>
                    <a:gd name="T62" fmla="*/ 637 w 1362"/>
                    <a:gd name="T63" fmla="*/ 366 h 824"/>
                    <a:gd name="T64" fmla="*/ 535 w 1362"/>
                    <a:gd name="T65" fmla="*/ 420 h 824"/>
                    <a:gd name="T66" fmla="*/ 433 w 1362"/>
                    <a:gd name="T67" fmla="*/ 471 h 824"/>
                    <a:gd name="T68" fmla="*/ 338 w 1362"/>
                    <a:gd name="T69" fmla="*/ 519 h 824"/>
                    <a:gd name="T70" fmla="*/ 247 w 1362"/>
                    <a:gd name="T71" fmla="*/ 560 h 824"/>
                    <a:gd name="T72" fmla="*/ 170 w 1362"/>
                    <a:gd name="T73" fmla="*/ 598 h 824"/>
                    <a:gd name="T74" fmla="*/ 102 w 1362"/>
                    <a:gd name="T75" fmla="*/ 627 h 824"/>
                    <a:gd name="T76" fmla="*/ 52 w 1362"/>
                    <a:gd name="T77" fmla="*/ 651 h 824"/>
                    <a:gd name="T78" fmla="*/ 24 w 1362"/>
                    <a:gd name="T79" fmla="*/ 661 h 824"/>
                    <a:gd name="T80" fmla="*/ 2 w 1362"/>
                    <a:gd name="T81" fmla="*/ 669 h 824"/>
                    <a:gd name="T82" fmla="*/ 2 w 1362"/>
                    <a:gd name="T83" fmla="*/ 697 h 824"/>
                    <a:gd name="T84" fmla="*/ 30 w 1362"/>
                    <a:gd name="T85" fmla="*/ 743 h 824"/>
                    <a:gd name="T86" fmla="*/ 76 w 1362"/>
                    <a:gd name="T87" fmla="*/ 802 h 824"/>
                    <a:gd name="T88" fmla="*/ 145 w 1362"/>
                    <a:gd name="T89" fmla="*/ 875 h 824"/>
                    <a:gd name="T90" fmla="*/ 227 w 1362"/>
                    <a:gd name="T91" fmla="*/ 957 h 824"/>
                    <a:gd name="T92" fmla="*/ 323 w 1362"/>
                    <a:gd name="T93" fmla="*/ 1043 h 824"/>
                    <a:gd name="T94" fmla="*/ 425 w 1362"/>
                    <a:gd name="T95" fmla="*/ 1135 h 824"/>
                    <a:gd name="T96" fmla="*/ 534 w 1362"/>
                    <a:gd name="T97" fmla="*/ 1226 h 824"/>
                    <a:gd name="T98" fmla="*/ 642 w 1362"/>
                    <a:gd name="T99" fmla="*/ 1315 h 824"/>
                    <a:gd name="T100" fmla="*/ 750 w 1362"/>
                    <a:gd name="T101" fmla="*/ 1400 h 824"/>
                    <a:gd name="T102" fmla="*/ 848 w 1362"/>
                    <a:gd name="T103" fmla="*/ 1477 h 824"/>
                    <a:gd name="T104" fmla="*/ 939 w 1362"/>
                    <a:gd name="T105" fmla="*/ 1544 h 824"/>
                    <a:gd name="T106" fmla="*/ 1017 w 1362"/>
                    <a:gd name="T107" fmla="*/ 1595 h 824"/>
                    <a:gd name="T108" fmla="*/ 1077 w 1362"/>
                    <a:gd name="T109" fmla="*/ 1636 h 824"/>
                    <a:gd name="T110" fmla="*/ 1115 w 1362"/>
                    <a:gd name="T111" fmla="*/ 1654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FFE9E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7" name="Text Box 30"/>
                <p:cNvSpPr txBox="1">
                  <a:spLocks noChangeArrowheads="1"/>
                </p:cNvSpPr>
                <p:nvPr/>
              </p:nvSpPr>
              <p:spPr bwMode="auto">
                <a:xfrm rot="21598376">
                  <a:off x="3288" y="2034"/>
                  <a:ext cx="961" cy="2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2000" b="1" dirty="0">
                      <a:latin typeface="+mj-lt"/>
                    </a:rPr>
                    <a:t>Invoices</a:t>
                  </a:r>
                </a:p>
              </p:txBody>
            </p:sp>
          </p:grpSp>
          <p:grpSp>
            <p:nvGrpSpPr>
              <p:cNvPr id="19" name="Group 64"/>
              <p:cNvGrpSpPr>
                <a:grpSpLocks/>
              </p:cNvGrpSpPr>
              <p:nvPr/>
            </p:nvGrpSpPr>
            <p:grpSpPr bwMode="auto">
              <a:xfrm>
                <a:off x="3376" y="3043"/>
                <a:ext cx="1856" cy="1277"/>
                <a:chOff x="3533" y="2162"/>
                <a:chExt cx="1856" cy="1277"/>
              </a:xfrm>
            </p:grpSpPr>
            <p:sp>
              <p:nvSpPr>
                <p:cNvPr id="20" name="Freeform 22"/>
                <p:cNvSpPr>
                  <a:spLocks/>
                </p:cNvSpPr>
                <p:nvPr/>
              </p:nvSpPr>
              <p:spPr bwMode="auto">
                <a:xfrm rot="8165091" flipH="1" flipV="1">
                  <a:off x="3734" y="2303"/>
                  <a:ext cx="1655" cy="1136"/>
                </a:xfrm>
                <a:custGeom>
                  <a:avLst/>
                  <a:gdLst>
                    <a:gd name="T0" fmla="*/ 1064 w 1362"/>
                    <a:gd name="T1" fmla="*/ 1561 h 824"/>
                    <a:gd name="T2" fmla="*/ 1075 w 1362"/>
                    <a:gd name="T3" fmla="*/ 1534 h 824"/>
                    <a:gd name="T4" fmla="*/ 1106 w 1362"/>
                    <a:gd name="T5" fmla="*/ 1488 h 824"/>
                    <a:gd name="T6" fmla="*/ 1158 w 1362"/>
                    <a:gd name="T7" fmla="*/ 1427 h 824"/>
                    <a:gd name="T8" fmla="*/ 1224 w 1362"/>
                    <a:gd name="T9" fmla="*/ 1355 h 824"/>
                    <a:gd name="T10" fmla="*/ 1304 w 1362"/>
                    <a:gd name="T11" fmla="*/ 1274 h 824"/>
                    <a:gd name="T12" fmla="*/ 1391 w 1362"/>
                    <a:gd name="T13" fmla="*/ 1186 h 824"/>
                    <a:gd name="T14" fmla="*/ 1484 w 1362"/>
                    <a:gd name="T15" fmla="*/ 1095 h 824"/>
                    <a:gd name="T16" fmla="*/ 1578 w 1362"/>
                    <a:gd name="T17" fmla="*/ 1004 h 824"/>
                    <a:gd name="T18" fmla="*/ 1672 w 1362"/>
                    <a:gd name="T19" fmla="*/ 910 h 824"/>
                    <a:gd name="T20" fmla="*/ 1760 w 1362"/>
                    <a:gd name="T21" fmla="*/ 827 h 824"/>
                    <a:gd name="T22" fmla="*/ 1840 w 1362"/>
                    <a:gd name="T23" fmla="*/ 747 h 824"/>
                    <a:gd name="T24" fmla="*/ 1908 w 1362"/>
                    <a:gd name="T25" fmla="*/ 681 h 824"/>
                    <a:gd name="T26" fmla="*/ 1961 w 1362"/>
                    <a:gd name="T27" fmla="*/ 627 h 824"/>
                    <a:gd name="T28" fmla="*/ 1998 w 1362"/>
                    <a:gd name="T29" fmla="*/ 587 h 824"/>
                    <a:gd name="T30" fmla="*/ 2011 w 1362"/>
                    <a:gd name="T31" fmla="*/ 568 h 824"/>
                    <a:gd name="T32" fmla="*/ 2006 w 1362"/>
                    <a:gd name="T33" fmla="*/ 564 h 824"/>
                    <a:gd name="T34" fmla="*/ 1949 w 1362"/>
                    <a:gd name="T35" fmla="*/ 531 h 824"/>
                    <a:gd name="T36" fmla="*/ 1837 w 1362"/>
                    <a:gd name="T37" fmla="*/ 466 h 824"/>
                    <a:gd name="T38" fmla="*/ 1690 w 1362"/>
                    <a:gd name="T39" fmla="*/ 375 h 824"/>
                    <a:gd name="T40" fmla="*/ 1529 w 1362"/>
                    <a:gd name="T41" fmla="*/ 276 h 824"/>
                    <a:gd name="T42" fmla="*/ 1368 w 1362"/>
                    <a:gd name="T43" fmla="*/ 176 h 824"/>
                    <a:gd name="T44" fmla="*/ 1233 w 1362"/>
                    <a:gd name="T45" fmla="*/ 87 h 824"/>
                    <a:gd name="T46" fmla="*/ 1139 w 1362"/>
                    <a:gd name="T47" fmla="*/ 21 h 824"/>
                    <a:gd name="T48" fmla="*/ 1103 w 1362"/>
                    <a:gd name="T49" fmla="*/ 15 h 824"/>
                    <a:gd name="T50" fmla="*/ 1071 w 1362"/>
                    <a:gd name="T51" fmla="*/ 51 h 824"/>
                    <a:gd name="T52" fmla="*/ 1021 w 1362"/>
                    <a:gd name="T53" fmla="*/ 94 h 824"/>
                    <a:gd name="T54" fmla="*/ 956 w 1362"/>
                    <a:gd name="T55" fmla="*/ 139 h 824"/>
                    <a:gd name="T56" fmla="*/ 879 w 1362"/>
                    <a:gd name="T57" fmla="*/ 187 h 824"/>
                    <a:gd name="T58" fmla="*/ 793 w 1362"/>
                    <a:gd name="T59" fmla="*/ 241 h 824"/>
                    <a:gd name="T60" fmla="*/ 700 w 1362"/>
                    <a:gd name="T61" fmla="*/ 292 h 824"/>
                    <a:gd name="T62" fmla="*/ 605 w 1362"/>
                    <a:gd name="T63" fmla="*/ 346 h 824"/>
                    <a:gd name="T64" fmla="*/ 508 w 1362"/>
                    <a:gd name="T65" fmla="*/ 397 h 824"/>
                    <a:gd name="T66" fmla="*/ 411 w 1362"/>
                    <a:gd name="T67" fmla="*/ 445 h 824"/>
                    <a:gd name="T68" fmla="*/ 321 w 1362"/>
                    <a:gd name="T69" fmla="*/ 491 h 824"/>
                    <a:gd name="T70" fmla="*/ 235 w 1362"/>
                    <a:gd name="T71" fmla="*/ 531 h 824"/>
                    <a:gd name="T72" fmla="*/ 160 w 1362"/>
                    <a:gd name="T73" fmla="*/ 567 h 824"/>
                    <a:gd name="T74" fmla="*/ 97 w 1362"/>
                    <a:gd name="T75" fmla="*/ 593 h 824"/>
                    <a:gd name="T76" fmla="*/ 50 w 1362"/>
                    <a:gd name="T77" fmla="*/ 616 h 824"/>
                    <a:gd name="T78" fmla="*/ 22 w 1362"/>
                    <a:gd name="T79" fmla="*/ 626 h 824"/>
                    <a:gd name="T80" fmla="*/ 2 w 1362"/>
                    <a:gd name="T81" fmla="*/ 633 h 824"/>
                    <a:gd name="T82" fmla="*/ 2 w 1362"/>
                    <a:gd name="T83" fmla="*/ 659 h 824"/>
                    <a:gd name="T84" fmla="*/ 28 w 1362"/>
                    <a:gd name="T85" fmla="*/ 703 h 824"/>
                    <a:gd name="T86" fmla="*/ 73 w 1362"/>
                    <a:gd name="T87" fmla="*/ 758 h 824"/>
                    <a:gd name="T88" fmla="*/ 137 w 1362"/>
                    <a:gd name="T89" fmla="*/ 827 h 824"/>
                    <a:gd name="T90" fmla="*/ 215 w 1362"/>
                    <a:gd name="T91" fmla="*/ 904 h 824"/>
                    <a:gd name="T92" fmla="*/ 307 w 1362"/>
                    <a:gd name="T93" fmla="*/ 987 h 824"/>
                    <a:gd name="T94" fmla="*/ 403 w 1362"/>
                    <a:gd name="T95" fmla="*/ 1074 h 824"/>
                    <a:gd name="T96" fmla="*/ 507 w 1362"/>
                    <a:gd name="T97" fmla="*/ 1159 h 824"/>
                    <a:gd name="T98" fmla="*/ 610 w 1362"/>
                    <a:gd name="T99" fmla="*/ 1245 h 824"/>
                    <a:gd name="T100" fmla="*/ 712 w 1362"/>
                    <a:gd name="T101" fmla="*/ 1325 h 824"/>
                    <a:gd name="T102" fmla="*/ 804 w 1362"/>
                    <a:gd name="T103" fmla="*/ 1397 h 824"/>
                    <a:gd name="T104" fmla="*/ 892 w 1362"/>
                    <a:gd name="T105" fmla="*/ 1460 h 824"/>
                    <a:gd name="T106" fmla="*/ 964 w 1362"/>
                    <a:gd name="T107" fmla="*/ 1510 h 824"/>
                    <a:gd name="T108" fmla="*/ 1022 w 1362"/>
                    <a:gd name="T109" fmla="*/ 1547 h 824"/>
                    <a:gd name="T110" fmla="*/ 1058 w 1362"/>
                    <a:gd name="T111" fmla="*/ 156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E5FFE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1" name="Freeform 23"/>
                <p:cNvSpPr>
                  <a:spLocks/>
                </p:cNvSpPr>
                <p:nvPr/>
              </p:nvSpPr>
              <p:spPr bwMode="auto">
                <a:xfrm rot="8165091" flipH="1" flipV="1">
                  <a:off x="3634" y="2233"/>
                  <a:ext cx="1655" cy="1136"/>
                </a:xfrm>
                <a:custGeom>
                  <a:avLst/>
                  <a:gdLst>
                    <a:gd name="T0" fmla="*/ 1064 w 1362"/>
                    <a:gd name="T1" fmla="*/ 1561 h 824"/>
                    <a:gd name="T2" fmla="*/ 1075 w 1362"/>
                    <a:gd name="T3" fmla="*/ 1534 h 824"/>
                    <a:gd name="T4" fmla="*/ 1106 w 1362"/>
                    <a:gd name="T5" fmla="*/ 1488 h 824"/>
                    <a:gd name="T6" fmla="*/ 1158 w 1362"/>
                    <a:gd name="T7" fmla="*/ 1427 h 824"/>
                    <a:gd name="T8" fmla="*/ 1224 w 1362"/>
                    <a:gd name="T9" fmla="*/ 1355 h 824"/>
                    <a:gd name="T10" fmla="*/ 1304 w 1362"/>
                    <a:gd name="T11" fmla="*/ 1274 h 824"/>
                    <a:gd name="T12" fmla="*/ 1391 w 1362"/>
                    <a:gd name="T13" fmla="*/ 1186 h 824"/>
                    <a:gd name="T14" fmla="*/ 1484 w 1362"/>
                    <a:gd name="T15" fmla="*/ 1095 h 824"/>
                    <a:gd name="T16" fmla="*/ 1578 w 1362"/>
                    <a:gd name="T17" fmla="*/ 1004 h 824"/>
                    <a:gd name="T18" fmla="*/ 1672 w 1362"/>
                    <a:gd name="T19" fmla="*/ 910 h 824"/>
                    <a:gd name="T20" fmla="*/ 1760 w 1362"/>
                    <a:gd name="T21" fmla="*/ 827 h 824"/>
                    <a:gd name="T22" fmla="*/ 1840 w 1362"/>
                    <a:gd name="T23" fmla="*/ 747 h 824"/>
                    <a:gd name="T24" fmla="*/ 1908 w 1362"/>
                    <a:gd name="T25" fmla="*/ 681 h 824"/>
                    <a:gd name="T26" fmla="*/ 1961 w 1362"/>
                    <a:gd name="T27" fmla="*/ 627 h 824"/>
                    <a:gd name="T28" fmla="*/ 1998 w 1362"/>
                    <a:gd name="T29" fmla="*/ 587 h 824"/>
                    <a:gd name="T30" fmla="*/ 2011 w 1362"/>
                    <a:gd name="T31" fmla="*/ 568 h 824"/>
                    <a:gd name="T32" fmla="*/ 2006 w 1362"/>
                    <a:gd name="T33" fmla="*/ 564 h 824"/>
                    <a:gd name="T34" fmla="*/ 1949 w 1362"/>
                    <a:gd name="T35" fmla="*/ 531 h 824"/>
                    <a:gd name="T36" fmla="*/ 1837 w 1362"/>
                    <a:gd name="T37" fmla="*/ 466 h 824"/>
                    <a:gd name="T38" fmla="*/ 1690 w 1362"/>
                    <a:gd name="T39" fmla="*/ 375 h 824"/>
                    <a:gd name="T40" fmla="*/ 1529 w 1362"/>
                    <a:gd name="T41" fmla="*/ 276 h 824"/>
                    <a:gd name="T42" fmla="*/ 1368 w 1362"/>
                    <a:gd name="T43" fmla="*/ 176 h 824"/>
                    <a:gd name="T44" fmla="*/ 1233 w 1362"/>
                    <a:gd name="T45" fmla="*/ 87 h 824"/>
                    <a:gd name="T46" fmla="*/ 1139 w 1362"/>
                    <a:gd name="T47" fmla="*/ 21 h 824"/>
                    <a:gd name="T48" fmla="*/ 1103 w 1362"/>
                    <a:gd name="T49" fmla="*/ 15 h 824"/>
                    <a:gd name="T50" fmla="*/ 1071 w 1362"/>
                    <a:gd name="T51" fmla="*/ 51 h 824"/>
                    <a:gd name="T52" fmla="*/ 1021 w 1362"/>
                    <a:gd name="T53" fmla="*/ 94 h 824"/>
                    <a:gd name="T54" fmla="*/ 956 w 1362"/>
                    <a:gd name="T55" fmla="*/ 139 h 824"/>
                    <a:gd name="T56" fmla="*/ 879 w 1362"/>
                    <a:gd name="T57" fmla="*/ 187 h 824"/>
                    <a:gd name="T58" fmla="*/ 793 w 1362"/>
                    <a:gd name="T59" fmla="*/ 241 h 824"/>
                    <a:gd name="T60" fmla="*/ 700 w 1362"/>
                    <a:gd name="T61" fmla="*/ 292 h 824"/>
                    <a:gd name="T62" fmla="*/ 605 w 1362"/>
                    <a:gd name="T63" fmla="*/ 346 h 824"/>
                    <a:gd name="T64" fmla="*/ 508 w 1362"/>
                    <a:gd name="T65" fmla="*/ 397 h 824"/>
                    <a:gd name="T66" fmla="*/ 411 w 1362"/>
                    <a:gd name="T67" fmla="*/ 445 h 824"/>
                    <a:gd name="T68" fmla="*/ 321 w 1362"/>
                    <a:gd name="T69" fmla="*/ 491 h 824"/>
                    <a:gd name="T70" fmla="*/ 235 w 1362"/>
                    <a:gd name="T71" fmla="*/ 531 h 824"/>
                    <a:gd name="T72" fmla="*/ 160 w 1362"/>
                    <a:gd name="T73" fmla="*/ 567 h 824"/>
                    <a:gd name="T74" fmla="*/ 97 w 1362"/>
                    <a:gd name="T75" fmla="*/ 593 h 824"/>
                    <a:gd name="T76" fmla="*/ 50 w 1362"/>
                    <a:gd name="T77" fmla="*/ 616 h 824"/>
                    <a:gd name="T78" fmla="*/ 22 w 1362"/>
                    <a:gd name="T79" fmla="*/ 626 h 824"/>
                    <a:gd name="T80" fmla="*/ 2 w 1362"/>
                    <a:gd name="T81" fmla="*/ 633 h 824"/>
                    <a:gd name="T82" fmla="*/ 2 w 1362"/>
                    <a:gd name="T83" fmla="*/ 659 h 824"/>
                    <a:gd name="T84" fmla="*/ 28 w 1362"/>
                    <a:gd name="T85" fmla="*/ 703 h 824"/>
                    <a:gd name="T86" fmla="*/ 73 w 1362"/>
                    <a:gd name="T87" fmla="*/ 758 h 824"/>
                    <a:gd name="T88" fmla="*/ 137 w 1362"/>
                    <a:gd name="T89" fmla="*/ 827 h 824"/>
                    <a:gd name="T90" fmla="*/ 215 w 1362"/>
                    <a:gd name="T91" fmla="*/ 904 h 824"/>
                    <a:gd name="T92" fmla="*/ 307 w 1362"/>
                    <a:gd name="T93" fmla="*/ 987 h 824"/>
                    <a:gd name="T94" fmla="*/ 403 w 1362"/>
                    <a:gd name="T95" fmla="*/ 1074 h 824"/>
                    <a:gd name="T96" fmla="*/ 507 w 1362"/>
                    <a:gd name="T97" fmla="*/ 1159 h 824"/>
                    <a:gd name="T98" fmla="*/ 610 w 1362"/>
                    <a:gd name="T99" fmla="*/ 1245 h 824"/>
                    <a:gd name="T100" fmla="*/ 712 w 1362"/>
                    <a:gd name="T101" fmla="*/ 1325 h 824"/>
                    <a:gd name="T102" fmla="*/ 804 w 1362"/>
                    <a:gd name="T103" fmla="*/ 1397 h 824"/>
                    <a:gd name="T104" fmla="*/ 892 w 1362"/>
                    <a:gd name="T105" fmla="*/ 1460 h 824"/>
                    <a:gd name="T106" fmla="*/ 964 w 1362"/>
                    <a:gd name="T107" fmla="*/ 1510 h 824"/>
                    <a:gd name="T108" fmla="*/ 1022 w 1362"/>
                    <a:gd name="T109" fmla="*/ 1547 h 824"/>
                    <a:gd name="T110" fmla="*/ 1058 w 1362"/>
                    <a:gd name="T111" fmla="*/ 156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E5FFE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2" name="Freeform 24"/>
                <p:cNvSpPr>
                  <a:spLocks/>
                </p:cNvSpPr>
                <p:nvPr/>
              </p:nvSpPr>
              <p:spPr bwMode="auto">
                <a:xfrm rot="8165091" flipH="1" flipV="1">
                  <a:off x="3533" y="2162"/>
                  <a:ext cx="1655" cy="1136"/>
                </a:xfrm>
                <a:custGeom>
                  <a:avLst/>
                  <a:gdLst>
                    <a:gd name="T0" fmla="*/ 1064 w 1362"/>
                    <a:gd name="T1" fmla="*/ 1561 h 824"/>
                    <a:gd name="T2" fmla="*/ 1075 w 1362"/>
                    <a:gd name="T3" fmla="*/ 1534 h 824"/>
                    <a:gd name="T4" fmla="*/ 1106 w 1362"/>
                    <a:gd name="T5" fmla="*/ 1488 h 824"/>
                    <a:gd name="T6" fmla="*/ 1158 w 1362"/>
                    <a:gd name="T7" fmla="*/ 1427 h 824"/>
                    <a:gd name="T8" fmla="*/ 1224 w 1362"/>
                    <a:gd name="T9" fmla="*/ 1355 h 824"/>
                    <a:gd name="T10" fmla="*/ 1304 w 1362"/>
                    <a:gd name="T11" fmla="*/ 1274 h 824"/>
                    <a:gd name="T12" fmla="*/ 1391 w 1362"/>
                    <a:gd name="T13" fmla="*/ 1186 h 824"/>
                    <a:gd name="T14" fmla="*/ 1484 w 1362"/>
                    <a:gd name="T15" fmla="*/ 1095 h 824"/>
                    <a:gd name="T16" fmla="*/ 1578 w 1362"/>
                    <a:gd name="T17" fmla="*/ 1004 h 824"/>
                    <a:gd name="T18" fmla="*/ 1672 w 1362"/>
                    <a:gd name="T19" fmla="*/ 910 h 824"/>
                    <a:gd name="T20" fmla="*/ 1760 w 1362"/>
                    <a:gd name="T21" fmla="*/ 827 h 824"/>
                    <a:gd name="T22" fmla="*/ 1840 w 1362"/>
                    <a:gd name="T23" fmla="*/ 747 h 824"/>
                    <a:gd name="T24" fmla="*/ 1908 w 1362"/>
                    <a:gd name="T25" fmla="*/ 681 h 824"/>
                    <a:gd name="T26" fmla="*/ 1961 w 1362"/>
                    <a:gd name="T27" fmla="*/ 627 h 824"/>
                    <a:gd name="T28" fmla="*/ 1998 w 1362"/>
                    <a:gd name="T29" fmla="*/ 587 h 824"/>
                    <a:gd name="T30" fmla="*/ 2011 w 1362"/>
                    <a:gd name="T31" fmla="*/ 568 h 824"/>
                    <a:gd name="T32" fmla="*/ 2006 w 1362"/>
                    <a:gd name="T33" fmla="*/ 564 h 824"/>
                    <a:gd name="T34" fmla="*/ 1949 w 1362"/>
                    <a:gd name="T35" fmla="*/ 531 h 824"/>
                    <a:gd name="T36" fmla="*/ 1837 w 1362"/>
                    <a:gd name="T37" fmla="*/ 466 h 824"/>
                    <a:gd name="T38" fmla="*/ 1690 w 1362"/>
                    <a:gd name="T39" fmla="*/ 375 h 824"/>
                    <a:gd name="T40" fmla="*/ 1529 w 1362"/>
                    <a:gd name="T41" fmla="*/ 276 h 824"/>
                    <a:gd name="T42" fmla="*/ 1368 w 1362"/>
                    <a:gd name="T43" fmla="*/ 176 h 824"/>
                    <a:gd name="T44" fmla="*/ 1233 w 1362"/>
                    <a:gd name="T45" fmla="*/ 87 h 824"/>
                    <a:gd name="T46" fmla="*/ 1139 w 1362"/>
                    <a:gd name="T47" fmla="*/ 21 h 824"/>
                    <a:gd name="T48" fmla="*/ 1103 w 1362"/>
                    <a:gd name="T49" fmla="*/ 15 h 824"/>
                    <a:gd name="T50" fmla="*/ 1071 w 1362"/>
                    <a:gd name="T51" fmla="*/ 51 h 824"/>
                    <a:gd name="T52" fmla="*/ 1021 w 1362"/>
                    <a:gd name="T53" fmla="*/ 94 h 824"/>
                    <a:gd name="T54" fmla="*/ 956 w 1362"/>
                    <a:gd name="T55" fmla="*/ 139 h 824"/>
                    <a:gd name="T56" fmla="*/ 879 w 1362"/>
                    <a:gd name="T57" fmla="*/ 187 h 824"/>
                    <a:gd name="T58" fmla="*/ 793 w 1362"/>
                    <a:gd name="T59" fmla="*/ 241 h 824"/>
                    <a:gd name="T60" fmla="*/ 700 w 1362"/>
                    <a:gd name="T61" fmla="*/ 292 h 824"/>
                    <a:gd name="T62" fmla="*/ 605 w 1362"/>
                    <a:gd name="T63" fmla="*/ 346 h 824"/>
                    <a:gd name="T64" fmla="*/ 508 w 1362"/>
                    <a:gd name="T65" fmla="*/ 397 h 824"/>
                    <a:gd name="T66" fmla="*/ 411 w 1362"/>
                    <a:gd name="T67" fmla="*/ 445 h 824"/>
                    <a:gd name="T68" fmla="*/ 321 w 1362"/>
                    <a:gd name="T69" fmla="*/ 491 h 824"/>
                    <a:gd name="T70" fmla="*/ 235 w 1362"/>
                    <a:gd name="T71" fmla="*/ 531 h 824"/>
                    <a:gd name="T72" fmla="*/ 160 w 1362"/>
                    <a:gd name="T73" fmla="*/ 567 h 824"/>
                    <a:gd name="T74" fmla="*/ 97 w 1362"/>
                    <a:gd name="T75" fmla="*/ 593 h 824"/>
                    <a:gd name="T76" fmla="*/ 50 w 1362"/>
                    <a:gd name="T77" fmla="*/ 616 h 824"/>
                    <a:gd name="T78" fmla="*/ 22 w 1362"/>
                    <a:gd name="T79" fmla="*/ 626 h 824"/>
                    <a:gd name="T80" fmla="*/ 2 w 1362"/>
                    <a:gd name="T81" fmla="*/ 633 h 824"/>
                    <a:gd name="T82" fmla="*/ 2 w 1362"/>
                    <a:gd name="T83" fmla="*/ 659 h 824"/>
                    <a:gd name="T84" fmla="*/ 28 w 1362"/>
                    <a:gd name="T85" fmla="*/ 703 h 824"/>
                    <a:gd name="T86" fmla="*/ 73 w 1362"/>
                    <a:gd name="T87" fmla="*/ 758 h 824"/>
                    <a:gd name="T88" fmla="*/ 137 w 1362"/>
                    <a:gd name="T89" fmla="*/ 827 h 824"/>
                    <a:gd name="T90" fmla="*/ 215 w 1362"/>
                    <a:gd name="T91" fmla="*/ 904 h 824"/>
                    <a:gd name="T92" fmla="*/ 307 w 1362"/>
                    <a:gd name="T93" fmla="*/ 987 h 824"/>
                    <a:gd name="T94" fmla="*/ 403 w 1362"/>
                    <a:gd name="T95" fmla="*/ 1074 h 824"/>
                    <a:gd name="T96" fmla="*/ 507 w 1362"/>
                    <a:gd name="T97" fmla="*/ 1159 h 824"/>
                    <a:gd name="T98" fmla="*/ 610 w 1362"/>
                    <a:gd name="T99" fmla="*/ 1245 h 824"/>
                    <a:gd name="T100" fmla="*/ 712 w 1362"/>
                    <a:gd name="T101" fmla="*/ 1325 h 824"/>
                    <a:gd name="T102" fmla="*/ 804 w 1362"/>
                    <a:gd name="T103" fmla="*/ 1397 h 824"/>
                    <a:gd name="T104" fmla="*/ 892 w 1362"/>
                    <a:gd name="T105" fmla="*/ 1460 h 824"/>
                    <a:gd name="T106" fmla="*/ 964 w 1362"/>
                    <a:gd name="T107" fmla="*/ 1510 h 824"/>
                    <a:gd name="T108" fmla="*/ 1022 w 1362"/>
                    <a:gd name="T109" fmla="*/ 1547 h 824"/>
                    <a:gd name="T110" fmla="*/ 1058 w 1362"/>
                    <a:gd name="T111" fmla="*/ 156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E5FFE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" name="Text Box 25"/>
                <p:cNvSpPr txBox="1">
                  <a:spLocks noChangeArrowheads="1"/>
                </p:cNvSpPr>
                <p:nvPr/>
              </p:nvSpPr>
              <p:spPr bwMode="auto">
                <a:xfrm rot="21598376">
                  <a:off x="4145" y="2516"/>
                  <a:ext cx="509" cy="2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2000" b="1">
                      <a:latin typeface="+mj-lt"/>
                    </a:rPr>
                    <a:t>ASNs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Partners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EDI-EC-Bu-060</a:t>
            </a:r>
            <a:endParaRPr lang="en-US" dirty="0"/>
          </a:p>
        </p:txBody>
      </p:sp>
      <p:grpSp>
        <p:nvGrpSpPr>
          <p:cNvPr id="4" name="Group 1032"/>
          <p:cNvGrpSpPr>
            <a:grpSpLocks/>
          </p:cNvGrpSpPr>
          <p:nvPr/>
        </p:nvGrpSpPr>
        <p:grpSpPr bwMode="auto">
          <a:xfrm>
            <a:off x="904875" y="1986745"/>
            <a:ext cx="7315200" cy="2944812"/>
            <a:chOff x="528" y="1204"/>
            <a:chExt cx="4761" cy="1916"/>
          </a:xfrm>
        </p:grpSpPr>
        <p:sp>
          <p:nvSpPr>
            <p:cNvPr id="5" name="Freeform 905"/>
            <p:cNvSpPr>
              <a:spLocks/>
            </p:cNvSpPr>
            <p:nvPr/>
          </p:nvSpPr>
          <p:spPr bwMode="auto">
            <a:xfrm>
              <a:off x="3284" y="1601"/>
              <a:ext cx="25" cy="25"/>
            </a:xfrm>
            <a:custGeom>
              <a:avLst/>
              <a:gdLst>
                <a:gd name="T0" fmla="*/ 25 w 25"/>
                <a:gd name="T1" fmla="*/ 2 h 25"/>
                <a:gd name="T2" fmla="*/ 25 w 25"/>
                <a:gd name="T3" fmla="*/ 23 h 25"/>
                <a:gd name="T4" fmla="*/ 16 w 25"/>
                <a:gd name="T5" fmla="*/ 25 h 25"/>
                <a:gd name="T6" fmla="*/ 0 w 25"/>
                <a:gd name="T7" fmla="*/ 5 h 25"/>
                <a:gd name="T8" fmla="*/ 10 w 25"/>
                <a:gd name="T9" fmla="*/ 0 h 25"/>
                <a:gd name="T10" fmla="*/ 25 w 25"/>
                <a:gd name="T11" fmla="*/ 2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25"/>
                <a:gd name="T20" fmla="*/ 25 w 25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25">
                  <a:moveTo>
                    <a:pt x="25" y="2"/>
                  </a:moveTo>
                  <a:lnTo>
                    <a:pt x="25" y="23"/>
                  </a:lnTo>
                  <a:lnTo>
                    <a:pt x="16" y="25"/>
                  </a:lnTo>
                  <a:lnTo>
                    <a:pt x="0" y="5"/>
                  </a:lnTo>
                  <a:lnTo>
                    <a:pt x="10" y="0"/>
                  </a:lnTo>
                  <a:lnTo>
                    <a:pt x="25" y="2"/>
                  </a:lnTo>
                  <a:close/>
                </a:path>
              </a:pathLst>
            </a:custGeom>
            <a:solidFill>
              <a:srgbClr val="008000"/>
            </a:solidFill>
            <a:ln w="20638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" name="Group 600"/>
            <p:cNvGrpSpPr>
              <a:grpSpLocks/>
            </p:cNvGrpSpPr>
            <p:nvPr/>
          </p:nvGrpSpPr>
          <p:grpSpPr bwMode="auto">
            <a:xfrm>
              <a:off x="3552" y="1204"/>
              <a:ext cx="1737" cy="1392"/>
              <a:chOff x="3552" y="1344"/>
              <a:chExt cx="1737" cy="1392"/>
            </a:xfrm>
          </p:grpSpPr>
          <p:sp>
            <p:nvSpPr>
              <p:cNvPr id="109" name="Freeform 601"/>
              <p:cNvSpPr>
                <a:spLocks/>
              </p:cNvSpPr>
              <p:nvPr/>
            </p:nvSpPr>
            <p:spPr bwMode="auto">
              <a:xfrm>
                <a:off x="5003" y="2262"/>
                <a:ext cx="141" cy="90"/>
              </a:xfrm>
              <a:custGeom>
                <a:avLst/>
                <a:gdLst>
                  <a:gd name="T0" fmla="*/ 0 w 421"/>
                  <a:gd name="T1" fmla="*/ 62 h 100"/>
                  <a:gd name="T2" fmla="*/ 36 w 421"/>
                  <a:gd name="T3" fmla="*/ 0 h 100"/>
                  <a:gd name="T4" fmla="*/ 47 w 421"/>
                  <a:gd name="T5" fmla="*/ 20 h 100"/>
                  <a:gd name="T6" fmla="*/ 9 w 421"/>
                  <a:gd name="T7" fmla="*/ 81 h 100"/>
                  <a:gd name="T8" fmla="*/ 0 w 421"/>
                  <a:gd name="T9" fmla="*/ 62 h 1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1"/>
                  <a:gd name="T16" fmla="*/ 0 h 100"/>
                  <a:gd name="T17" fmla="*/ 421 w 421"/>
                  <a:gd name="T18" fmla="*/ 100 h 1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1" h="100">
                    <a:moveTo>
                      <a:pt x="0" y="77"/>
                    </a:moveTo>
                    <a:lnTo>
                      <a:pt x="320" y="0"/>
                    </a:lnTo>
                    <a:lnTo>
                      <a:pt x="421" y="24"/>
                    </a:lnTo>
                    <a:lnTo>
                      <a:pt x="81" y="10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FD5AB"/>
              </a:solidFill>
              <a:ln w="9525">
                <a:solidFill>
                  <a:srgbClr val="9966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Freeform 602"/>
              <p:cNvSpPr>
                <a:spLocks/>
              </p:cNvSpPr>
              <p:nvPr/>
            </p:nvSpPr>
            <p:spPr bwMode="auto">
              <a:xfrm>
                <a:off x="5003" y="2331"/>
                <a:ext cx="27" cy="63"/>
              </a:xfrm>
              <a:custGeom>
                <a:avLst/>
                <a:gdLst>
                  <a:gd name="T0" fmla="*/ 0 w 81"/>
                  <a:gd name="T1" fmla="*/ 0 h 72"/>
                  <a:gd name="T2" fmla="*/ 9 w 81"/>
                  <a:gd name="T3" fmla="*/ 17 h 72"/>
                  <a:gd name="T4" fmla="*/ 9 w 81"/>
                  <a:gd name="T5" fmla="*/ 55 h 72"/>
                  <a:gd name="T6" fmla="*/ 0 w 81"/>
                  <a:gd name="T7" fmla="*/ 32 h 72"/>
                  <a:gd name="T8" fmla="*/ 0 w 81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72"/>
                  <a:gd name="T17" fmla="*/ 81 w 81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72">
                    <a:moveTo>
                      <a:pt x="0" y="0"/>
                    </a:moveTo>
                    <a:lnTo>
                      <a:pt x="81" y="23"/>
                    </a:lnTo>
                    <a:lnTo>
                      <a:pt x="81" y="72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5AB"/>
              </a:solidFill>
              <a:ln w="9525">
                <a:solidFill>
                  <a:srgbClr val="9966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Freeform 603"/>
              <p:cNvSpPr>
                <a:spLocks/>
              </p:cNvSpPr>
              <p:nvPr/>
            </p:nvSpPr>
            <p:spPr bwMode="auto">
              <a:xfrm>
                <a:off x="5003" y="1899"/>
                <a:ext cx="107" cy="37"/>
              </a:xfrm>
              <a:custGeom>
                <a:avLst/>
                <a:gdLst>
                  <a:gd name="T0" fmla="*/ 0 w 320"/>
                  <a:gd name="T1" fmla="*/ 16 h 40"/>
                  <a:gd name="T2" fmla="*/ 36 w 320"/>
                  <a:gd name="T3" fmla="*/ 0 h 40"/>
                  <a:gd name="T4" fmla="*/ 33 w 320"/>
                  <a:gd name="T5" fmla="*/ 20 h 40"/>
                  <a:gd name="T6" fmla="*/ 0 w 320"/>
                  <a:gd name="T7" fmla="*/ 34 h 40"/>
                  <a:gd name="T8" fmla="*/ 0 w 320"/>
                  <a:gd name="T9" fmla="*/ 16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0"/>
                  <a:gd name="T16" fmla="*/ 0 h 40"/>
                  <a:gd name="T17" fmla="*/ 320 w 320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0" h="40">
                    <a:moveTo>
                      <a:pt x="0" y="18"/>
                    </a:moveTo>
                    <a:lnTo>
                      <a:pt x="320" y="0"/>
                    </a:lnTo>
                    <a:lnTo>
                      <a:pt x="292" y="24"/>
                    </a:lnTo>
                    <a:lnTo>
                      <a:pt x="0" y="4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D5AB"/>
              </a:solidFill>
              <a:ln w="9525">
                <a:solidFill>
                  <a:srgbClr val="9966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Freeform 604"/>
              <p:cNvSpPr>
                <a:spLocks/>
              </p:cNvSpPr>
              <p:nvPr/>
            </p:nvSpPr>
            <p:spPr bwMode="auto">
              <a:xfrm>
                <a:off x="5003" y="2254"/>
                <a:ext cx="107" cy="77"/>
              </a:xfrm>
              <a:custGeom>
                <a:avLst/>
                <a:gdLst>
                  <a:gd name="T0" fmla="*/ 0 w 320"/>
                  <a:gd name="T1" fmla="*/ 67 h 88"/>
                  <a:gd name="T2" fmla="*/ 36 w 320"/>
                  <a:gd name="T3" fmla="*/ 9 h 88"/>
                  <a:gd name="T4" fmla="*/ 33 w 320"/>
                  <a:gd name="T5" fmla="*/ 0 h 88"/>
                  <a:gd name="T6" fmla="*/ 0 w 320"/>
                  <a:gd name="T7" fmla="*/ 52 h 88"/>
                  <a:gd name="T8" fmla="*/ 0 w 320"/>
                  <a:gd name="T9" fmla="*/ 67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0"/>
                  <a:gd name="T16" fmla="*/ 0 h 88"/>
                  <a:gd name="T17" fmla="*/ 320 w 320"/>
                  <a:gd name="T18" fmla="*/ 88 h 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0" h="88">
                    <a:moveTo>
                      <a:pt x="0" y="88"/>
                    </a:moveTo>
                    <a:lnTo>
                      <a:pt x="320" y="11"/>
                    </a:lnTo>
                    <a:lnTo>
                      <a:pt x="292" y="0"/>
                    </a:lnTo>
                    <a:lnTo>
                      <a:pt x="0" y="68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FFD5AB"/>
              </a:solidFill>
              <a:ln w="9525">
                <a:solidFill>
                  <a:srgbClr val="9966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3" name="Group 605"/>
              <p:cNvGrpSpPr>
                <a:grpSpLocks/>
              </p:cNvGrpSpPr>
              <p:nvPr/>
            </p:nvGrpSpPr>
            <p:grpSpPr bwMode="auto">
              <a:xfrm>
                <a:off x="3552" y="1344"/>
                <a:ext cx="869" cy="1392"/>
                <a:chOff x="3548" y="2994"/>
                <a:chExt cx="869" cy="529"/>
              </a:xfrm>
            </p:grpSpPr>
            <p:sp>
              <p:nvSpPr>
                <p:cNvPr id="157" name="Freeform 606"/>
                <p:cNvSpPr>
                  <a:spLocks/>
                </p:cNvSpPr>
                <p:nvPr/>
              </p:nvSpPr>
              <p:spPr bwMode="auto">
                <a:xfrm>
                  <a:off x="3548" y="2994"/>
                  <a:ext cx="869" cy="529"/>
                </a:xfrm>
                <a:custGeom>
                  <a:avLst/>
                  <a:gdLst>
                    <a:gd name="T0" fmla="*/ 290 w 2606"/>
                    <a:gd name="T1" fmla="*/ 0 h 1588"/>
                    <a:gd name="T2" fmla="*/ 290 w 2606"/>
                    <a:gd name="T3" fmla="*/ 176 h 1588"/>
                    <a:gd name="T4" fmla="*/ 0 w 2606"/>
                    <a:gd name="T5" fmla="*/ 104 h 1588"/>
                    <a:gd name="T6" fmla="*/ 0 w 2606"/>
                    <a:gd name="T7" fmla="*/ 32 h 1588"/>
                    <a:gd name="T8" fmla="*/ 290 w 2606"/>
                    <a:gd name="T9" fmla="*/ 0 h 15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06"/>
                    <a:gd name="T16" fmla="*/ 0 h 1588"/>
                    <a:gd name="T17" fmla="*/ 2606 w 2606"/>
                    <a:gd name="T18" fmla="*/ 1588 h 15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06" h="1588">
                      <a:moveTo>
                        <a:pt x="2606" y="0"/>
                      </a:moveTo>
                      <a:lnTo>
                        <a:pt x="2606" y="1588"/>
                      </a:lnTo>
                      <a:lnTo>
                        <a:pt x="0" y="936"/>
                      </a:lnTo>
                      <a:lnTo>
                        <a:pt x="0" y="285"/>
                      </a:lnTo>
                      <a:lnTo>
                        <a:pt x="2606" y="0"/>
                      </a:lnTo>
                      <a:close/>
                    </a:path>
                  </a:pathLst>
                </a:custGeom>
                <a:solidFill>
                  <a:srgbClr val="FFD5AB"/>
                </a:solidFill>
                <a:ln w="9525">
                  <a:solidFill>
                    <a:srgbClr val="9966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58" name="Group 607"/>
                <p:cNvGrpSpPr>
                  <a:grpSpLocks/>
                </p:cNvGrpSpPr>
                <p:nvPr/>
              </p:nvGrpSpPr>
              <p:grpSpPr bwMode="auto">
                <a:xfrm>
                  <a:off x="3570" y="3054"/>
                  <a:ext cx="790" cy="342"/>
                  <a:chOff x="3570" y="3054"/>
                  <a:chExt cx="790" cy="342"/>
                </a:xfrm>
              </p:grpSpPr>
              <p:sp>
                <p:nvSpPr>
                  <p:cNvPr id="159" name="Freeform 608"/>
                  <p:cNvSpPr>
                    <a:spLocks/>
                  </p:cNvSpPr>
                  <p:nvPr/>
                </p:nvSpPr>
                <p:spPr bwMode="auto">
                  <a:xfrm>
                    <a:off x="3570" y="3054"/>
                    <a:ext cx="790" cy="342"/>
                  </a:xfrm>
                  <a:custGeom>
                    <a:avLst/>
                    <a:gdLst>
                      <a:gd name="T0" fmla="*/ 0 w 2370"/>
                      <a:gd name="T1" fmla="*/ 19 h 1026"/>
                      <a:gd name="T2" fmla="*/ 0 w 2370"/>
                      <a:gd name="T3" fmla="*/ 69 h 1026"/>
                      <a:gd name="T4" fmla="*/ 263 w 2370"/>
                      <a:gd name="T5" fmla="*/ 114 h 1026"/>
                      <a:gd name="T6" fmla="*/ 263 w 2370"/>
                      <a:gd name="T7" fmla="*/ 0 h 1026"/>
                      <a:gd name="T8" fmla="*/ 0 w 2370"/>
                      <a:gd name="T9" fmla="*/ 19 h 10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70"/>
                      <a:gd name="T16" fmla="*/ 0 h 1026"/>
                      <a:gd name="T17" fmla="*/ 2370 w 2370"/>
                      <a:gd name="T18" fmla="*/ 1026 h 102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70" h="1026">
                        <a:moveTo>
                          <a:pt x="0" y="167"/>
                        </a:moveTo>
                        <a:lnTo>
                          <a:pt x="0" y="617"/>
                        </a:lnTo>
                        <a:lnTo>
                          <a:pt x="2370" y="1026"/>
                        </a:lnTo>
                        <a:lnTo>
                          <a:pt x="2370" y="0"/>
                        </a:lnTo>
                        <a:lnTo>
                          <a:pt x="0" y="167"/>
                        </a:lnTo>
                        <a:close/>
                      </a:path>
                    </a:pathLst>
                  </a:custGeom>
                  <a:solidFill>
                    <a:srgbClr val="FFD5AB"/>
                  </a:solidFill>
                  <a:ln w="9525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0" name="Line 6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70" y="3112"/>
                    <a:ext cx="790" cy="23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1" name="Line 61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70" y="3160"/>
                    <a:ext cx="790" cy="8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2" name="Line 61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70" y="3186"/>
                    <a:ext cx="790" cy="40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3" name="Line 61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70" y="3211"/>
                    <a:ext cx="790" cy="71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" name="Line 61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70" y="3236"/>
                    <a:ext cx="790" cy="103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" name="Line 614"/>
                  <p:cNvSpPr>
                    <a:spLocks noChangeShapeType="1"/>
                  </p:cNvSpPr>
                  <p:nvPr/>
                </p:nvSpPr>
                <p:spPr bwMode="auto">
                  <a:xfrm>
                    <a:off x="4286" y="3062"/>
                    <a:ext cx="1" cy="320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6" name="Line 615"/>
                  <p:cNvSpPr>
                    <a:spLocks noChangeShapeType="1"/>
                  </p:cNvSpPr>
                  <p:nvPr/>
                </p:nvSpPr>
                <p:spPr bwMode="auto">
                  <a:xfrm>
                    <a:off x="4221" y="3066"/>
                    <a:ext cx="1" cy="307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7" name="Line 616"/>
                  <p:cNvSpPr>
                    <a:spLocks noChangeShapeType="1"/>
                  </p:cNvSpPr>
                  <p:nvPr/>
                </p:nvSpPr>
                <p:spPr bwMode="auto">
                  <a:xfrm>
                    <a:off x="4167" y="3069"/>
                    <a:ext cx="1" cy="295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8" name="Line 617"/>
                  <p:cNvSpPr>
                    <a:spLocks noChangeShapeType="1"/>
                  </p:cNvSpPr>
                  <p:nvPr/>
                </p:nvSpPr>
                <p:spPr bwMode="auto">
                  <a:xfrm>
                    <a:off x="4112" y="3073"/>
                    <a:ext cx="1" cy="281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9" name="Line 618"/>
                  <p:cNvSpPr>
                    <a:spLocks noChangeShapeType="1"/>
                  </p:cNvSpPr>
                  <p:nvPr/>
                </p:nvSpPr>
                <p:spPr bwMode="auto">
                  <a:xfrm>
                    <a:off x="4061" y="3076"/>
                    <a:ext cx="1" cy="270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0" name="Line 619"/>
                  <p:cNvSpPr>
                    <a:spLocks noChangeShapeType="1"/>
                  </p:cNvSpPr>
                  <p:nvPr/>
                </p:nvSpPr>
                <p:spPr bwMode="auto">
                  <a:xfrm>
                    <a:off x="4020" y="3078"/>
                    <a:ext cx="1" cy="259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1" name="Line 620"/>
                  <p:cNvSpPr>
                    <a:spLocks noChangeShapeType="1"/>
                  </p:cNvSpPr>
                  <p:nvPr/>
                </p:nvSpPr>
                <p:spPr bwMode="auto">
                  <a:xfrm>
                    <a:off x="3979" y="3081"/>
                    <a:ext cx="1" cy="250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2" name="Line 621"/>
                  <p:cNvSpPr>
                    <a:spLocks noChangeShapeType="1"/>
                  </p:cNvSpPr>
                  <p:nvPr/>
                </p:nvSpPr>
                <p:spPr bwMode="auto">
                  <a:xfrm>
                    <a:off x="3943" y="3085"/>
                    <a:ext cx="1" cy="240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3" name="Line 622"/>
                  <p:cNvSpPr>
                    <a:spLocks noChangeShapeType="1"/>
                  </p:cNvSpPr>
                  <p:nvPr/>
                </p:nvSpPr>
                <p:spPr bwMode="auto">
                  <a:xfrm>
                    <a:off x="3906" y="3087"/>
                    <a:ext cx="1" cy="231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4" name="Line 623"/>
                  <p:cNvSpPr>
                    <a:spLocks noChangeShapeType="1"/>
                  </p:cNvSpPr>
                  <p:nvPr/>
                </p:nvSpPr>
                <p:spPr bwMode="auto">
                  <a:xfrm>
                    <a:off x="3869" y="3090"/>
                    <a:ext cx="1" cy="222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5" name="Line 624"/>
                  <p:cNvSpPr>
                    <a:spLocks noChangeShapeType="1"/>
                  </p:cNvSpPr>
                  <p:nvPr/>
                </p:nvSpPr>
                <p:spPr bwMode="auto">
                  <a:xfrm>
                    <a:off x="3836" y="3091"/>
                    <a:ext cx="1" cy="215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6" name="Line 625"/>
                  <p:cNvSpPr>
                    <a:spLocks noChangeShapeType="1"/>
                  </p:cNvSpPr>
                  <p:nvPr/>
                </p:nvSpPr>
                <p:spPr bwMode="auto">
                  <a:xfrm>
                    <a:off x="3802" y="3094"/>
                    <a:ext cx="1" cy="206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7" name="Line 626"/>
                  <p:cNvSpPr>
                    <a:spLocks noChangeShapeType="1"/>
                  </p:cNvSpPr>
                  <p:nvPr/>
                </p:nvSpPr>
                <p:spPr bwMode="auto">
                  <a:xfrm>
                    <a:off x="3733" y="3099"/>
                    <a:ext cx="1" cy="190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8" name="Line 627"/>
                  <p:cNvSpPr>
                    <a:spLocks noChangeShapeType="1"/>
                  </p:cNvSpPr>
                  <p:nvPr/>
                </p:nvSpPr>
                <p:spPr bwMode="auto">
                  <a:xfrm>
                    <a:off x="3706" y="3101"/>
                    <a:ext cx="1" cy="183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9" name="Line 628"/>
                  <p:cNvSpPr>
                    <a:spLocks noChangeShapeType="1"/>
                  </p:cNvSpPr>
                  <p:nvPr/>
                </p:nvSpPr>
                <p:spPr bwMode="auto">
                  <a:xfrm>
                    <a:off x="3679" y="3103"/>
                    <a:ext cx="1" cy="176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80" name="Line 629"/>
                  <p:cNvSpPr>
                    <a:spLocks noChangeShapeType="1"/>
                  </p:cNvSpPr>
                  <p:nvPr/>
                </p:nvSpPr>
                <p:spPr bwMode="auto">
                  <a:xfrm>
                    <a:off x="3652" y="3105"/>
                    <a:ext cx="1" cy="169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81" name="Line 630"/>
                  <p:cNvSpPr>
                    <a:spLocks noChangeShapeType="1"/>
                  </p:cNvSpPr>
                  <p:nvPr/>
                </p:nvSpPr>
                <p:spPr bwMode="auto">
                  <a:xfrm>
                    <a:off x="3624" y="3106"/>
                    <a:ext cx="1" cy="164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82" name="Line 631"/>
                  <p:cNvSpPr>
                    <a:spLocks noChangeShapeType="1"/>
                  </p:cNvSpPr>
                  <p:nvPr/>
                </p:nvSpPr>
                <p:spPr bwMode="auto">
                  <a:xfrm>
                    <a:off x="3598" y="3108"/>
                    <a:ext cx="1" cy="158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83" name="Freeform 632"/>
                  <p:cNvSpPr>
                    <a:spLocks/>
                  </p:cNvSpPr>
                  <p:nvPr/>
                </p:nvSpPr>
                <p:spPr bwMode="auto">
                  <a:xfrm>
                    <a:off x="3570" y="3054"/>
                    <a:ext cx="790" cy="342"/>
                  </a:xfrm>
                  <a:custGeom>
                    <a:avLst/>
                    <a:gdLst>
                      <a:gd name="T0" fmla="*/ 0 w 2370"/>
                      <a:gd name="T1" fmla="*/ 19 h 1026"/>
                      <a:gd name="T2" fmla="*/ 0 w 2370"/>
                      <a:gd name="T3" fmla="*/ 69 h 1026"/>
                      <a:gd name="T4" fmla="*/ 263 w 2370"/>
                      <a:gd name="T5" fmla="*/ 114 h 1026"/>
                      <a:gd name="T6" fmla="*/ 263 w 2370"/>
                      <a:gd name="T7" fmla="*/ 0 h 1026"/>
                      <a:gd name="T8" fmla="*/ 0 w 2370"/>
                      <a:gd name="T9" fmla="*/ 19 h 10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70"/>
                      <a:gd name="T16" fmla="*/ 0 h 1026"/>
                      <a:gd name="T17" fmla="*/ 2370 w 2370"/>
                      <a:gd name="T18" fmla="*/ 1026 h 102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70" h="1026">
                        <a:moveTo>
                          <a:pt x="0" y="167"/>
                        </a:moveTo>
                        <a:lnTo>
                          <a:pt x="0" y="617"/>
                        </a:lnTo>
                        <a:lnTo>
                          <a:pt x="2370" y="1026"/>
                        </a:lnTo>
                        <a:lnTo>
                          <a:pt x="2370" y="0"/>
                        </a:lnTo>
                        <a:lnTo>
                          <a:pt x="0" y="167"/>
                        </a:lnTo>
                      </a:path>
                    </a:pathLst>
                  </a:custGeom>
                  <a:solidFill>
                    <a:srgbClr val="FFD5AB"/>
                  </a:solidFill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84" name="Group 633"/>
                  <p:cNvGrpSpPr>
                    <a:grpSpLocks/>
                  </p:cNvGrpSpPr>
                  <p:nvPr/>
                </p:nvGrpSpPr>
                <p:grpSpPr bwMode="auto">
                  <a:xfrm>
                    <a:off x="3610" y="3097"/>
                    <a:ext cx="706" cy="199"/>
                    <a:chOff x="3610" y="3097"/>
                    <a:chExt cx="706" cy="199"/>
                  </a:xfrm>
                </p:grpSpPr>
                <p:sp>
                  <p:nvSpPr>
                    <p:cNvPr id="186" name="Line 63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10" y="3158"/>
                      <a:ext cx="26" cy="25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7" name="Line 63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44" y="3128"/>
                      <a:ext cx="43" cy="4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8" name="Line 63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12" y="3194"/>
                      <a:ext cx="32" cy="29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9" name="Line 63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48" y="3179"/>
                      <a:ext cx="31" cy="28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0" name="Line 63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764" y="3113"/>
                      <a:ext cx="69" cy="6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1" name="Line 63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720" y="3160"/>
                      <a:ext cx="88" cy="8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2" name="Line 64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781" y="3138"/>
                      <a:ext cx="66" cy="61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3" name="Line 64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84" y="3185"/>
                      <a:ext cx="36" cy="33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4" name="Line 64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899" y="3097"/>
                      <a:ext cx="60" cy="48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5" name="Line 64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825" y="3187"/>
                      <a:ext cx="51" cy="49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6" name="Line 64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877" y="3138"/>
                      <a:ext cx="76" cy="69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7" name="Line 64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888" y="3222"/>
                      <a:ext cx="46" cy="4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8" name="Line 64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955" y="3157"/>
                      <a:ext cx="75" cy="69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9" name="Line 6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030" y="3110"/>
                      <a:ext cx="68" cy="65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0" name="Line 64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970" y="3132"/>
                      <a:ext cx="66" cy="62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1" name="Line 64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931" y="3215"/>
                      <a:ext cx="64" cy="55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2" name="Line 65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087" y="3098"/>
                      <a:ext cx="78" cy="77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3" name="Line 65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052" y="3150"/>
                      <a:ext cx="89" cy="89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4" name="Line 65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027" y="3222"/>
                      <a:ext cx="78" cy="74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5" name="Line 65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100" y="3179"/>
                      <a:ext cx="69" cy="64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6" name="Line 65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212" y="3133"/>
                      <a:ext cx="59" cy="59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7" name="Line 65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192" y="3237"/>
                      <a:ext cx="55" cy="52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8" name="Line 65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253" y="3188"/>
                      <a:ext cx="63" cy="64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85" name="Line 657"/>
                  <p:cNvSpPr>
                    <a:spLocks noChangeShapeType="1"/>
                  </p:cNvSpPr>
                  <p:nvPr/>
                </p:nvSpPr>
                <p:spPr bwMode="auto">
                  <a:xfrm>
                    <a:off x="3768" y="3096"/>
                    <a:ext cx="1" cy="199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14" name="Group 658"/>
              <p:cNvGrpSpPr>
                <a:grpSpLocks/>
              </p:cNvGrpSpPr>
              <p:nvPr/>
            </p:nvGrpSpPr>
            <p:grpSpPr bwMode="auto">
              <a:xfrm>
                <a:off x="4421" y="1344"/>
                <a:ext cx="868" cy="1392"/>
                <a:chOff x="4417" y="2994"/>
                <a:chExt cx="868" cy="529"/>
              </a:xfrm>
            </p:grpSpPr>
            <p:sp>
              <p:nvSpPr>
                <p:cNvPr id="115" name="Freeform 659"/>
                <p:cNvSpPr>
                  <a:spLocks/>
                </p:cNvSpPr>
                <p:nvPr/>
              </p:nvSpPr>
              <p:spPr bwMode="auto">
                <a:xfrm>
                  <a:off x="4417" y="2994"/>
                  <a:ext cx="868" cy="529"/>
                </a:xfrm>
                <a:custGeom>
                  <a:avLst/>
                  <a:gdLst>
                    <a:gd name="T0" fmla="*/ 0 w 2606"/>
                    <a:gd name="T1" fmla="*/ 0 h 1588"/>
                    <a:gd name="T2" fmla="*/ 0 w 2606"/>
                    <a:gd name="T3" fmla="*/ 176 h 1588"/>
                    <a:gd name="T4" fmla="*/ 289 w 2606"/>
                    <a:gd name="T5" fmla="*/ 104 h 1588"/>
                    <a:gd name="T6" fmla="*/ 289 w 2606"/>
                    <a:gd name="T7" fmla="*/ 32 h 1588"/>
                    <a:gd name="T8" fmla="*/ 0 w 2606"/>
                    <a:gd name="T9" fmla="*/ 0 h 15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06"/>
                    <a:gd name="T16" fmla="*/ 0 h 1588"/>
                    <a:gd name="T17" fmla="*/ 2606 w 2606"/>
                    <a:gd name="T18" fmla="*/ 1588 h 15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06" h="1588">
                      <a:moveTo>
                        <a:pt x="0" y="0"/>
                      </a:moveTo>
                      <a:lnTo>
                        <a:pt x="0" y="1588"/>
                      </a:lnTo>
                      <a:lnTo>
                        <a:pt x="2606" y="936"/>
                      </a:lnTo>
                      <a:lnTo>
                        <a:pt x="2606" y="2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D5AB"/>
                </a:solidFill>
                <a:ln w="9525">
                  <a:solidFill>
                    <a:srgbClr val="9966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" name="Freeform 660"/>
                <p:cNvSpPr>
                  <a:spLocks/>
                </p:cNvSpPr>
                <p:nvPr/>
              </p:nvSpPr>
              <p:spPr bwMode="auto">
                <a:xfrm>
                  <a:off x="4999" y="3205"/>
                  <a:ext cx="107" cy="164"/>
                </a:xfrm>
                <a:custGeom>
                  <a:avLst/>
                  <a:gdLst>
                    <a:gd name="T0" fmla="*/ 0 w 320"/>
                    <a:gd name="T1" fmla="*/ 55 h 491"/>
                    <a:gd name="T2" fmla="*/ 0 w 320"/>
                    <a:gd name="T3" fmla="*/ 2 h 491"/>
                    <a:gd name="T4" fmla="*/ 36 w 320"/>
                    <a:gd name="T5" fmla="*/ 0 h 491"/>
                    <a:gd name="T6" fmla="*/ 36 w 320"/>
                    <a:gd name="T7" fmla="*/ 46 h 491"/>
                    <a:gd name="T8" fmla="*/ 0 w 320"/>
                    <a:gd name="T9" fmla="*/ 55 h 4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0"/>
                    <a:gd name="T16" fmla="*/ 0 h 491"/>
                    <a:gd name="T17" fmla="*/ 320 w 320"/>
                    <a:gd name="T18" fmla="*/ 491 h 4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0" h="491">
                      <a:moveTo>
                        <a:pt x="0" y="491"/>
                      </a:moveTo>
                      <a:lnTo>
                        <a:pt x="0" y="18"/>
                      </a:lnTo>
                      <a:lnTo>
                        <a:pt x="320" y="0"/>
                      </a:lnTo>
                      <a:lnTo>
                        <a:pt x="320" y="414"/>
                      </a:lnTo>
                      <a:lnTo>
                        <a:pt x="0" y="491"/>
                      </a:lnTo>
                      <a:close/>
                    </a:path>
                  </a:pathLst>
                </a:custGeom>
                <a:solidFill>
                  <a:srgbClr val="FFD5AB"/>
                </a:solidFill>
                <a:ln w="9525">
                  <a:solidFill>
                    <a:srgbClr val="9966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17" name="Group 661"/>
                <p:cNvGrpSpPr>
                  <a:grpSpLocks/>
                </p:cNvGrpSpPr>
                <p:nvPr/>
              </p:nvGrpSpPr>
              <p:grpSpPr bwMode="auto">
                <a:xfrm>
                  <a:off x="5142" y="3124"/>
                  <a:ext cx="51" cy="109"/>
                  <a:chOff x="5142" y="3124"/>
                  <a:chExt cx="51" cy="109"/>
                </a:xfrm>
              </p:grpSpPr>
              <p:sp>
                <p:nvSpPr>
                  <p:cNvPr id="149" name="Freeform 662"/>
                  <p:cNvSpPr>
                    <a:spLocks/>
                  </p:cNvSpPr>
                  <p:nvPr/>
                </p:nvSpPr>
                <p:spPr bwMode="auto">
                  <a:xfrm>
                    <a:off x="5142" y="3124"/>
                    <a:ext cx="51" cy="109"/>
                  </a:xfrm>
                  <a:custGeom>
                    <a:avLst/>
                    <a:gdLst>
                      <a:gd name="T0" fmla="*/ 0 w 152"/>
                      <a:gd name="T1" fmla="*/ 0 h 327"/>
                      <a:gd name="T2" fmla="*/ 17 w 152"/>
                      <a:gd name="T3" fmla="*/ 1 h 327"/>
                      <a:gd name="T4" fmla="*/ 17 w 152"/>
                      <a:gd name="T5" fmla="*/ 36 h 327"/>
                      <a:gd name="T6" fmla="*/ 0 w 152"/>
                      <a:gd name="T7" fmla="*/ 36 h 327"/>
                      <a:gd name="T8" fmla="*/ 0 w 152"/>
                      <a:gd name="T9" fmla="*/ 0 h 32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52"/>
                      <a:gd name="T16" fmla="*/ 0 h 327"/>
                      <a:gd name="T17" fmla="*/ 152 w 152"/>
                      <a:gd name="T18" fmla="*/ 327 h 32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52" h="327">
                        <a:moveTo>
                          <a:pt x="0" y="0"/>
                        </a:moveTo>
                        <a:lnTo>
                          <a:pt x="152" y="9"/>
                        </a:lnTo>
                        <a:lnTo>
                          <a:pt x="152" y="320"/>
                        </a:lnTo>
                        <a:lnTo>
                          <a:pt x="0" y="32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5AB"/>
                  </a:solidFill>
                  <a:ln w="9525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0" name="Line 6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156" y="3169"/>
                    <a:ext cx="17" cy="19"/>
                  </a:xfrm>
                  <a:prstGeom prst="line">
                    <a:avLst/>
                  </a:prstGeom>
                  <a:noFill/>
                  <a:ln w="158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1" name="Line 6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151" y="3185"/>
                    <a:ext cx="22" cy="24"/>
                  </a:xfrm>
                  <a:prstGeom prst="line">
                    <a:avLst/>
                  </a:prstGeom>
                  <a:noFill/>
                  <a:ln w="158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2" name="Line 6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173" y="3166"/>
                    <a:ext cx="12" cy="14"/>
                  </a:xfrm>
                  <a:prstGeom prst="line">
                    <a:avLst/>
                  </a:prstGeom>
                  <a:noFill/>
                  <a:ln w="158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3" name="Line 666"/>
                  <p:cNvSpPr>
                    <a:spLocks noChangeShapeType="1"/>
                  </p:cNvSpPr>
                  <p:nvPr/>
                </p:nvSpPr>
                <p:spPr bwMode="auto">
                  <a:xfrm>
                    <a:off x="5142" y="3160"/>
                    <a:ext cx="51" cy="1"/>
                  </a:xfrm>
                  <a:prstGeom prst="line">
                    <a:avLst/>
                  </a:prstGeom>
                  <a:noFill/>
                  <a:ln w="4763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4" name="Line 6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142" y="3195"/>
                    <a:ext cx="51" cy="1"/>
                  </a:xfrm>
                  <a:prstGeom prst="line">
                    <a:avLst/>
                  </a:prstGeom>
                  <a:noFill/>
                  <a:ln w="4763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5" name="Line 668"/>
                  <p:cNvSpPr>
                    <a:spLocks noChangeShapeType="1"/>
                  </p:cNvSpPr>
                  <p:nvPr/>
                </p:nvSpPr>
                <p:spPr bwMode="auto">
                  <a:xfrm>
                    <a:off x="5167" y="3125"/>
                    <a:ext cx="1" cy="106"/>
                  </a:xfrm>
                  <a:prstGeom prst="line">
                    <a:avLst/>
                  </a:prstGeom>
                  <a:noFill/>
                  <a:ln w="4763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56" name="Freeform 669"/>
                  <p:cNvSpPr>
                    <a:spLocks/>
                  </p:cNvSpPr>
                  <p:nvPr/>
                </p:nvSpPr>
                <p:spPr bwMode="auto">
                  <a:xfrm>
                    <a:off x="5142" y="3124"/>
                    <a:ext cx="51" cy="109"/>
                  </a:xfrm>
                  <a:custGeom>
                    <a:avLst/>
                    <a:gdLst>
                      <a:gd name="T0" fmla="*/ 0 w 152"/>
                      <a:gd name="T1" fmla="*/ 0 h 327"/>
                      <a:gd name="T2" fmla="*/ 17 w 152"/>
                      <a:gd name="T3" fmla="*/ 1 h 327"/>
                      <a:gd name="T4" fmla="*/ 17 w 152"/>
                      <a:gd name="T5" fmla="*/ 36 h 327"/>
                      <a:gd name="T6" fmla="*/ 0 w 152"/>
                      <a:gd name="T7" fmla="*/ 36 h 327"/>
                      <a:gd name="T8" fmla="*/ 0 w 152"/>
                      <a:gd name="T9" fmla="*/ 0 h 32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52"/>
                      <a:gd name="T16" fmla="*/ 0 h 327"/>
                      <a:gd name="T17" fmla="*/ 152 w 152"/>
                      <a:gd name="T18" fmla="*/ 327 h 32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52" h="327">
                        <a:moveTo>
                          <a:pt x="0" y="0"/>
                        </a:moveTo>
                        <a:lnTo>
                          <a:pt x="152" y="9"/>
                        </a:lnTo>
                        <a:lnTo>
                          <a:pt x="152" y="320"/>
                        </a:lnTo>
                        <a:lnTo>
                          <a:pt x="0" y="327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D5AB"/>
                  </a:solidFill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8" name="Group 670"/>
                <p:cNvGrpSpPr>
                  <a:grpSpLocks/>
                </p:cNvGrpSpPr>
                <p:nvPr/>
              </p:nvGrpSpPr>
              <p:grpSpPr bwMode="auto">
                <a:xfrm>
                  <a:off x="4464" y="3054"/>
                  <a:ext cx="475" cy="342"/>
                  <a:chOff x="4464" y="3054"/>
                  <a:chExt cx="475" cy="342"/>
                </a:xfrm>
              </p:grpSpPr>
              <p:sp>
                <p:nvSpPr>
                  <p:cNvPr id="119" name="Freeform 671"/>
                  <p:cNvSpPr>
                    <a:spLocks/>
                  </p:cNvSpPr>
                  <p:nvPr/>
                </p:nvSpPr>
                <p:spPr bwMode="auto">
                  <a:xfrm>
                    <a:off x="4464" y="3054"/>
                    <a:ext cx="475" cy="342"/>
                  </a:xfrm>
                  <a:custGeom>
                    <a:avLst/>
                    <a:gdLst>
                      <a:gd name="T0" fmla="*/ 158 w 1425"/>
                      <a:gd name="T1" fmla="*/ 9 h 1026"/>
                      <a:gd name="T2" fmla="*/ 158 w 1425"/>
                      <a:gd name="T3" fmla="*/ 86 h 1026"/>
                      <a:gd name="T4" fmla="*/ 0 w 1425"/>
                      <a:gd name="T5" fmla="*/ 114 h 1026"/>
                      <a:gd name="T6" fmla="*/ 0 w 1425"/>
                      <a:gd name="T7" fmla="*/ 0 h 1026"/>
                      <a:gd name="T8" fmla="*/ 158 w 1425"/>
                      <a:gd name="T9" fmla="*/ 9 h 10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25"/>
                      <a:gd name="T16" fmla="*/ 0 h 1026"/>
                      <a:gd name="T17" fmla="*/ 1425 w 1425"/>
                      <a:gd name="T18" fmla="*/ 1026 h 102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25" h="1026">
                        <a:moveTo>
                          <a:pt x="1425" y="79"/>
                        </a:moveTo>
                        <a:lnTo>
                          <a:pt x="1425" y="772"/>
                        </a:lnTo>
                        <a:lnTo>
                          <a:pt x="0" y="1026"/>
                        </a:lnTo>
                        <a:lnTo>
                          <a:pt x="0" y="0"/>
                        </a:lnTo>
                        <a:lnTo>
                          <a:pt x="1425" y="79"/>
                        </a:lnTo>
                        <a:close/>
                      </a:path>
                    </a:pathLst>
                  </a:custGeom>
                  <a:solidFill>
                    <a:srgbClr val="FFD5AB"/>
                  </a:solidFill>
                  <a:ln w="9525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0" name="Line 672"/>
                  <p:cNvSpPr>
                    <a:spLocks noChangeShapeType="1"/>
                  </p:cNvSpPr>
                  <p:nvPr/>
                </p:nvSpPr>
                <p:spPr bwMode="auto">
                  <a:xfrm>
                    <a:off x="4657" y="3066"/>
                    <a:ext cx="1" cy="299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1" name="Line 673"/>
                  <p:cNvSpPr>
                    <a:spLocks noChangeShapeType="1"/>
                  </p:cNvSpPr>
                  <p:nvPr/>
                </p:nvSpPr>
                <p:spPr bwMode="auto">
                  <a:xfrm>
                    <a:off x="4710" y="3070"/>
                    <a:ext cx="1" cy="286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" name="Line 674"/>
                  <p:cNvSpPr>
                    <a:spLocks noChangeShapeType="1"/>
                  </p:cNvSpPr>
                  <p:nvPr/>
                </p:nvSpPr>
                <p:spPr bwMode="auto">
                  <a:xfrm>
                    <a:off x="4761" y="3073"/>
                    <a:ext cx="1" cy="274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" name="Freeform 675"/>
                  <p:cNvSpPr>
                    <a:spLocks/>
                  </p:cNvSpPr>
                  <p:nvPr/>
                </p:nvSpPr>
                <p:spPr bwMode="auto">
                  <a:xfrm>
                    <a:off x="4472" y="3054"/>
                    <a:ext cx="467" cy="342"/>
                  </a:xfrm>
                  <a:custGeom>
                    <a:avLst/>
                    <a:gdLst>
                      <a:gd name="T0" fmla="*/ 0 w 1400"/>
                      <a:gd name="T1" fmla="*/ 0 h 1026"/>
                      <a:gd name="T2" fmla="*/ 0 w 1400"/>
                      <a:gd name="T3" fmla="*/ 114 h 1026"/>
                      <a:gd name="T4" fmla="*/ 156 w 1400"/>
                      <a:gd name="T5" fmla="*/ 86 h 1026"/>
                      <a:gd name="T6" fmla="*/ 156 w 1400"/>
                      <a:gd name="T7" fmla="*/ 9 h 1026"/>
                      <a:gd name="T8" fmla="*/ 0 w 1400"/>
                      <a:gd name="T9" fmla="*/ 0 h 10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00"/>
                      <a:gd name="T16" fmla="*/ 0 h 1026"/>
                      <a:gd name="T17" fmla="*/ 1400 w 1400"/>
                      <a:gd name="T18" fmla="*/ 1026 h 102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00" h="1026">
                        <a:moveTo>
                          <a:pt x="0" y="0"/>
                        </a:moveTo>
                        <a:lnTo>
                          <a:pt x="0" y="1026"/>
                        </a:lnTo>
                        <a:lnTo>
                          <a:pt x="1400" y="772"/>
                        </a:lnTo>
                        <a:lnTo>
                          <a:pt x="1400" y="79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D5AB"/>
                  </a:solidFill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" name="Line 676"/>
                  <p:cNvSpPr>
                    <a:spLocks noChangeShapeType="1"/>
                  </p:cNvSpPr>
                  <p:nvPr/>
                </p:nvSpPr>
                <p:spPr bwMode="auto">
                  <a:xfrm>
                    <a:off x="4538" y="3062"/>
                    <a:ext cx="1" cy="320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" name="Line 677"/>
                  <p:cNvSpPr>
                    <a:spLocks noChangeShapeType="1"/>
                  </p:cNvSpPr>
                  <p:nvPr/>
                </p:nvSpPr>
                <p:spPr bwMode="auto">
                  <a:xfrm>
                    <a:off x="4657" y="3069"/>
                    <a:ext cx="1" cy="295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" name="Line 678"/>
                  <p:cNvSpPr>
                    <a:spLocks noChangeShapeType="1"/>
                  </p:cNvSpPr>
                  <p:nvPr/>
                </p:nvSpPr>
                <p:spPr bwMode="auto">
                  <a:xfrm>
                    <a:off x="4712" y="3073"/>
                    <a:ext cx="1" cy="281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" name="Line 679"/>
                  <p:cNvSpPr>
                    <a:spLocks noChangeShapeType="1"/>
                  </p:cNvSpPr>
                  <p:nvPr/>
                </p:nvSpPr>
                <p:spPr bwMode="auto">
                  <a:xfrm>
                    <a:off x="4804" y="3078"/>
                    <a:ext cx="1" cy="259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" name="Line 680"/>
                  <p:cNvSpPr>
                    <a:spLocks noChangeShapeType="1"/>
                  </p:cNvSpPr>
                  <p:nvPr/>
                </p:nvSpPr>
                <p:spPr bwMode="auto">
                  <a:xfrm>
                    <a:off x="4845" y="3081"/>
                    <a:ext cx="1" cy="250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" name="Line 681"/>
                  <p:cNvSpPr>
                    <a:spLocks noChangeShapeType="1"/>
                  </p:cNvSpPr>
                  <p:nvPr/>
                </p:nvSpPr>
                <p:spPr bwMode="auto">
                  <a:xfrm>
                    <a:off x="4881" y="3085"/>
                    <a:ext cx="1" cy="240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" name="Line 682"/>
                  <p:cNvSpPr>
                    <a:spLocks noChangeShapeType="1"/>
                  </p:cNvSpPr>
                  <p:nvPr/>
                </p:nvSpPr>
                <p:spPr bwMode="auto">
                  <a:xfrm>
                    <a:off x="4919" y="3087"/>
                    <a:ext cx="1" cy="230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1" name="Group 683"/>
                  <p:cNvGrpSpPr>
                    <a:grpSpLocks/>
                  </p:cNvGrpSpPr>
                  <p:nvPr/>
                </p:nvGrpSpPr>
                <p:grpSpPr bwMode="auto">
                  <a:xfrm>
                    <a:off x="4507" y="3097"/>
                    <a:ext cx="429" cy="225"/>
                    <a:chOff x="4507" y="3097"/>
                    <a:chExt cx="429" cy="225"/>
                  </a:xfrm>
                </p:grpSpPr>
                <p:sp>
                  <p:nvSpPr>
                    <p:cNvPr id="138" name="Line 684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864" y="3097"/>
                      <a:ext cx="61" cy="48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9" name="Line 685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890" y="3222"/>
                      <a:ext cx="46" cy="4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0" name="Line 686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794" y="3157"/>
                      <a:ext cx="75" cy="69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1" name="Line 687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513" y="3113"/>
                      <a:ext cx="67" cy="65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2" name="Line 688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788" y="3132"/>
                      <a:ext cx="66" cy="62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3" name="Line 689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829" y="3215"/>
                      <a:ext cx="64" cy="55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4" name="Line 690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658" y="3098"/>
                      <a:ext cx="79" cy="77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5" name="Line 691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683" y="3150"/>
                      <a:ext cx="89" cy="89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6" name="Line 692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593" y="3147"/>
                      <a:ext cx="78" cy="74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" name="Line 693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626" y="3258"/>
                      <a:ext cx="69" cy="64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8" name="Line 694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507" y="3188"/>
                      <a:ext cx="64" cy="64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9966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32" name="Line 695"/>
                  <p:cNvSpPr>
                    <a:spLocks noChangeShapeType="1"/>
                  </p:cNvSpPr>
                  <p:nvPr/>
                </p:nvSpPr>
                <p:spPr bwMode="auto">
                  <a:xfrm>
                    <a:off x="4596" y="3072"/>
                    <a:ext cx="1" cy="295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" name="Line 696"/>
                  <p:cNvSpPr>
                    <a:spLocks noChangeShapeType="1"/>
                  </p:cNvSpPr>
                  <p:nvPr/>
                </p:nvSpPr>
                <p:spPr bwMode="auto">
                  <a:xfrm>
                    <a:off x="4471" y="3107"/>
                    <a:ext cx="462" cy="15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" name="Line 6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474" y="3163"/>
                    <a:ext cx="462" cy="2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" name="Line 69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477" y="3206"/>
                    <a:ext cx="456" cy="24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" name="Line 6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474" y="3282"/>
                    <a:ext cx="465" cy="56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7" name="Line 7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477" y="3244"/>
                    <a:ext cx="462" cy="41"/>
                  </a:xfrm>
                  <a:prstGeom prst="line">
                    <a:avLst/>
                  </a:prstGeom>
                  <a:noFill/>
                  <a:ln w="7938">
                    <a:solidFill>
                      <a:srgbClr val="9966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7" name="Group 977"/>
            <p:cNvGrpSpPr>
              <a:grpSpLocks/>
            </p:cNvGrpSpPr>
            <p:nvPr/>
          </p:nvGrpSpPr>
          <p:grpSpPr bwMode="auto">
            <a:xfrm>
              <a:off x="2081" y="1921"/>
              <a:ext cx="585" cy="750"/>
              <a:chOff x="2897" y="3496"/>
              <a:chExt cx="585" cy="750"/>
            </a:xfrm>
          </p:grpSpPr>
          <p:sp>
            <p:nvSpPr>
              <p:cNvPr id="86" name="Rectangle 954"/>
              <p:cNvSpPr>
                <a:spLocks noChangeArrowheads="1"/>
              </p:cNvSpPr>
              <p:nvPr/>
            </p:nvSpPr>
            <p:spPr bwMode="auto">
              <a:xfrm>
                <a:off x="3288" y="3496"/>
                <a:ext cx="54" cy="750"/>
              </a:xfrm>
              <a:prstGeom prst="rect">
                <a:avLst/>
              </a:prstGeom>
              <a:solidFill>
                <a:srgbClr val="AD6900"/>
              </a:solidFill>
              <a:ln w="4763">
                <a:solidFill>
                  <a:srgbClr val="71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Line 955"/>
              <p:cNvSpPr>
                <a:spLocks noChangeShapeType="1"/>
              </p:cNvSpPr>
              <p:nvPr/>
            </p:nvSpPr>
            <p:spPr bwMode="auto">
              <a:xfrm>
                <a:off x="3204" y="3556"/>
                <a:ext cx="99" cy="64"/>
              </a:xfrm>
              <a:prstGeom prst="line">
                <a:avLst/>
              </a:prstGeom>
              <a:noFill/>
              <a:ln w="9525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Line 956"/>
              <p:cNvSpPr>
                <a:spLocks noChangeShapeType="1"/>
              </p:cNvSpPr>
              <p:nvPr/>
            </p:nvSpPr>
            <p:spPr bwMode="auto">
              <a:xfrm flipH="1">
                <a:off x="3321" y="3556"/>
                <a:ext cx="96" cy="62"/>
              </a:xfrm>
              <a:prstGeom prst="line">
                <a:avLst/>
              </a:prstGeom>
              <a:noFill/>
              <a:ln w="9525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89" name="Group 959"/>
              <p:cNvGrpSpPr>
                <a:grpSpLocks/>
              </p:cNvGrpSpPr>
              <p:nvPr/>
            </p:nvGrpSpPr>
            <p:grpSpPr bwMode="auto">
              <a:xfrm>
                <a:off x="3423" y="3518"/>
                <a:ext cx="31" cy="27"/>
                <a:chOff x="3423" y="3518"/>
                <a:chExt cx="31" cy="27"/>
              </a:xfrm>
            </p:grpSpPr>
            <p:sp>
              <p:nvSpPr>
                <p:cNvPr id="107" name="Freeform 957"/>
                <p:cNvSpPr>
                  <a:spLocks/>
                </p:cNvSpPr>
                <p:nvPr/>
              </p:nvSpPr>
              <p:spPr bwMode="auto">
                <a:xfrm>
                  <a:off x="3428" y="3522"/>
                  <a:ext cx="21" cy="18"/>
                </a:xfrm>
                <a:custGeom>
                  <a:avLst/>
                  <a:gdLst>
                    <a:gd name="T0" fmla="*/ 2 w 61"/>
                    <a:gd name="T1" fmla="*/ 0 h 76"/>
                    <a:gd name="T2" fmla="*/ 0 w 61"/>
                    <a:gd name="T3" fmla="*/ 4 h 76"/>
                    <a:gd name="T4" fmla="*/ 7 w 61"/>
                    <a:gd name="T5" fmla="*/ 4 h 76"/>
                    <a:gd name="T6" fmla="*/ 5 w 61"/>
                    <a:gd name="T7" fmla="*/ 0 h 76"/>
                    <a:gd name="T8" fmla="*/ 2 w 61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76"/>
                    <a:gd name="T17" fmla="*/ 61 w 61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76">
                      <a:moveTo>
                        <a:pt x="16" y="0"/>
                      </a:moveTo>
                      <a:lnTo>
                        <a:pt x="0" y="76"/>
                      </a:lnTo>
                      <a:lnTo>
                        <a:pt x="61" y="76"/>
                      </a:lnTo>
                      <a:lnTo>
                        <a:pt x="43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8" name="Freeform 958"/>
                <p:cNvSpPr>
                  <a:spLocks/>
                </p:cNvSpPr>
                <p:nvPr/>
              </p:nvSpPr>
              <p:spPr bwMode="auto">
                <a:xfrm>
                  <a:off x="3423" y="3518"/>
                  <a:ext cx="31" cy="27"/>
                </a:xfrm>
                <a:custGeom>
                  <a:avLst/>
                  <a:gdLst>
                    <a:gd name="T0" fmla="*/ 3 w 94"/>
                    <a:gd name="T1" fmla="*/ 0 h 106"/>
                    <a:gd name="T2" fmla="*/ 0 w 94"/>
                    <a:gd name="T3" fmla="*/ 7 h 106"/>
                    <a:gd name="T4" fmla="*/ 10 w 94"/>
                    <a:gd name="T5" fmla="*/ 7 h 106"/>
                    <a:gd name="T6" fmla="*/ 8 w 94"/>
                    <a:gd name="T7" fmla="*/ 0 h 106"/>
                    <a:gd name="T8" fmla="*/ 3 w 94"/>
                    <a:gd name="T9" fmla="*/ 0 h 106"/>
                    <a:gd name="T10" fmla="*/ 5 w 94"/>
                    <a:gd name="T11" fmla="*/ 2 h 106"/>
                    <a:gd name="T12" fmla="*/ 6 w 94"/>
                    <a:gd name="T13" fmla="*/ 2 h 106"/>
                    <a:gd name="T14" fmla="*/ 7 w 94"/>
                    <a:gd name="T15" fmla="*/ 5 h 106"/>
                    <a:gd name="T16" fmla="*/ 3 w 94"/>
                    <a:gd name="T17" fmla="*/ 5 h 106"/>
                    <a:gd name="T18" fmla="*/ 5 w 94"/>
                    <a:gd name="T19" fmla="*/ 2 h 106"/>
                    <a:gd name="T20" fmla="*/ 3 w 94"/>
                    <a:gd name="T21" fmla="*/ 0 h 10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4"/>
                    <a:gd name="T34" fmla="*/ 0 h 106"/>
                    <a:gd name="T35" fmla="*/ 94 w 94"/>
                    <a:gd name="T36" fmla="*/ 106 h 10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4" h="106">
                      <a:moveTo>
                        <a:pt x="24" y="0"/>
                      </a:moveTo>
                      <a:lnTo>
                        <a:pt x="0" y="106"/>
                      </a:lnTo>
                      <a:lnTo>
                        <a:pt x="94" y="106"/>
                      </a:lnTo>
                      <a:lnTo>
                        <a:pt x="71" y="0"/>
                      </a:lnTo>
                      <a:lnTo>
                        <a:pt x="24" y="0"/>
                      </a:lnTo>
                      <a:lnTo>
                        <a:pt x="41" y="30"/>
                      </a:lnTo>
                      <a:lnTo>
                        <a:pt x="52" y="30"/>
                      </a:lnTo>
                      <a:lnTo>
                        <a:pt x="62" y="75"/>
                      </a:lnTo>
                      <a:lnTo>
                        <a:pt x="31" y="75"/>
                      </a:lnTo>
                      <a:lnTo>
                        <a:pt x="41" y="3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0" name="Group 962"/>
              <p:cNvGrpSpPr>
                <a:grpSpLocks/>
              </p:cNvGrpSpPr>
              <p:nvPr/>
            </p:nvGrpSpPr>
            <p:grpSpPr bwMode="auto">
              <a:xfrm>
                <a:off x="3371" y="3518"/>
                <a:ext cx="31" cy="27"/>
                <a:chOff x="3371" y="3518"/>
                <a:chExt cx="31" cy="27"/>
              </a:xfrm>
            </p:grpSpPr>
            <p:sp>
              <p:nvSpPr>
                <p:cNvPr id="105" name="Freeform 960"/>
                <p:cNvSpPr>
                  <a:spLocks/>
                </p:cNvSpPr>
                <p:nvPr/>
              </p:nvSpPr>
              <p:spPr bwMode="auto">
                <a:xfrm>
                  <a:off x="3376" y="3522"/>
                  <a:ext cx="20" cy="18"/>
                </a:xfrm>
                <a:custGeom>
                  <a:avLst/>
                  <a:gdLst>
                    <a:gd name="T0" fmla="*/ 2 w 60"/>
                    <a:gd name="T1" fmla="*/ 0 h 76"/>
                    <a:gd name="T2" fmla="*/ 0 w 60"/>
                    <a:gd name="T3" fmla="*/ 4 h 76"/>
                    <a:gd name="T4" fmla="*/ 7 w 60"/>
                    <a:gd name="T5" fmla="*/ 4 h 76"/>
                    <a:gd name="T6" fmla="*/ 5 w 60"/>
                    <a:gd name="T7" fmla="*/ 0 h 76"/>
                    <a:gd name="T8" fmla="*/ 2 w 60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76"/>
                    <a:gd name="T17" fmla="*/ 60 w 60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76">
                      <a:moveTo>
                        <a:pt x="16" y="0"/>
                      </a:moveTo>
                      <a:lnTo>
                        <a:pt x="0" y="76"/>
                      </a:lnTo>
                      <a:lnTo>
                        <a:pt x="60" y="76"/>
                      </a:lnTo>
                      <a:lnTo>
                        <a:pt x="4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" name="Freeform 961"/>
                <p:cNvSpPr>
                  <a:spLocks/>
                </p:cNvSpPr>
                <p:nvPr/>
              </p:nvSpPr>
              <p:spPr bwMode="auto">
                <a:xfrm>
                  <a:off x="3371" y="3518"/>
                  <a:ext cx="31" cy="27"/>
                </a:xfrm>
                <a:custGeom>
                  <a:avLst/>
                  <a:gdLst>
                    <a:gd name="T0" fmla="*/ 3 w 94"/>
                    <a:gd name="T1" fmla="*/ 0 h 106"/>
                    <a:gd name="T2" fmla="*/ 0 w 94"/>
                    <a:gd name="T3" fmla="*/ 7 h 106"/>
                    <a:gd name="T4" fmla="*/ 10 w 94"/>
                    <a:gd name="T5" fmla="*/ 7 h 106"/>
                    <a:gd name="T6" fmla="*/ 8 w 94"/>
                    <a:gd name="T7" fmla="*/ 0 h 106"/>
                    <a:gd name="T8" fmla="*/ 3 w 94"/>
                    <a:gd name="T9" fmla="*/ 0 h 106"/>
                    <a:gd name="T10" fmla="*/ 5 w 94"/>
                    <a:gd name="T11" fmla="*/ 2 h 106"/>
                    <a:gd name="T12" fmla="*/ 6 w 94"/>
                    <a:gd name="T13" fmla="*/ 2 h 106"/>
                    <a:gd name="T14" fmla="*/ 7 w 94"/>
                    <a:gd name="T15" fmla="*/ 5 h 106"/>
                    <a:gd name="T16" fmla="*/ 3 w 94"/>
                    <a:gd name="T17" fmla="*/ 5 h 106"/>
                    <a:gd name="T18" fmla="*/ 5 w 94"/>
                    <a:gd name="T19" fmla="*/ 2 h 106"/>
                    <a:gd name="T20" fmla="*/ 3 w 94"/>
                    <a:gd name="T21" fmla="*/ 0 h 10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4"/>
                    <a:gd name="T34" fmla="*/ 0 h 106"/>
                    <a:gd name="T35" fmla="*/ 94 w 94"/>
                    <a:gd name="T36" fmla="*/ 106 h 10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4" h="106">
                      <a:moveTo>
                        <a:pt x="25" y="0"/>
                      </a:moveTo>
                      <a:lnTo>
                        <a:pt x="0" y="106"/>
                      </a:lnTo>
                      <a:lnTo>
                        <a:pt x="94" y="106"/>
                      </a:lnTo>
                      <a:lnTo>
                        <a:pt x="72" y="0"/>
                      </a:lnTo>
                      <a:lnTo>
                        <a:pt x="25" y="0"/>
                      </a:lnTo>
                      <a:lnTo>
                        <a:pt x="41" y="30"/>
                      </a:lnTo>
                      <a:lnTo>
                        <a:pt x="53" y="30"/>
                      </a:lnTo>
                      <a:lnTo>
                        <a:pt x="63" y="75"/>
                      </a:lnTo>
                      <a:lnTo>
                        <a:pt x="31" y="75"/>
                      </a:lnTo>
                      <a:lnTo>
                        <a:pt x="41" y="3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1" name="Group 965"/>
              <p:cNvGrpSpPr>
                <a:grpSpLocks/>
              </p:cNvGrpSpPr>
              <p:nvPr/>
            </p:nvGrpSpPr>
            <p:grpSpPr bwMode="auto">
              <a:xfrm>
                <a:off x="3216" y="3519"/>
                <a:ext cx="31" cy="27"/>
                <a:chOff x="3216" y="3519"/>
                <a:chExt cx="31" cy="27"/>
              </a:xfrm>
            </p:grpSpPr>
            <p:sp>
              <p:nvSpPr>
                <p:cNvPr id="103" name="Freeform 963"/>
                <p:cNvSpPr>
                  <a:spLocks/>
                </p:cNvSpPr>
                <p:nvPr/>
              </p:nvSpPr>
              <p:spPr bwMode="auto">
                <a:xfrm>
                  <a:off x="3221" y="3523"/>
                  <a:ext cx="21" cy="19"/>
                </a:xfrm>
                <a:custGeom>
                  <a:avLst/>
                  <a:gdLst>
                    <a:gd name="T0" fmla="*/ 2 w 62"/>
                    <a:gd name="T1" fmla="*/ 0 h 76"/>
                    <a:gd name="T2" fmla="*/ 0 w 62"/>
                    <a:gd name="T3" fmla="*/ 5 h 76"/>
                    <a:gd name="T4" fmla="*/ 7 w 62"/>
                    <a:gd name="T5" fmla="*/ 5 h 76"/>
                    <a:gd name="T6" fmla="*/ 5 w 62"/>
                    <a:gd name="T7" fmla="*/ 0 h 76"/>
                    <a:gd name="T8" fmla="*/ 2 w 62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2"/>
                    <a:gd name="T16" fmla="*/ 0 h 76"/>
                    <a:gd name="T17" fmla="*/ 62 w 62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2" h="76">
                      <a:moveTo>
                        <a:pt x="17" y="0"/>
                      </a:moveTo>
                      <a:lnTo>
                        <a:pt x="0" y="76"/>
                      </a:lnTo>
                      <a:lnTo>
                        <a:pt x="62" y="76"/>
                      </a:lnTo>
                      <a:lnTo>
                        <a:pt x="45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" name="Freeform 964"/>
                <p:cNvSpPr>
                  <a:spLocks/>
                </p:cNvSpPr>
                <p:nvPr/>
              </p:nvSpPr>
              <p:spPr bwMode="auto">
                <a:xfrm>
                  <a:off x="3216" y="3519"/>
                  <a:ext cx="31" cy="27"/>
                </a:xfrm>
                <a:custGeom>
                  <a:avLst/>
                  <a:gdLst>
                    <a:gd name="T0" fmla="*/ 3 w 94"/>
                    <a:gd name="T1" fmla="*/ 0 h 107"/>
                    <a:gd name="T2" fmla="*/ 0 w 94"/>
                    <a:gd name="T3" fmla="*/ 7 h 107"/>
                    <a:gd name="T4" fmla="*/ 10 w 94"/>
                    <a:gd name="T5" fmla="*/ 7 h 107"/>
                    <a:gd name="T6" fmla="*/ 8 w 94"/>
                    <a:gd name="T7" fmla="*/ 0 h 107"/>
                    <a:gd name="T8" fmla="*/ 3 w 94"/>
                    <a:gd name="T9" fmla="*/ 0 h 107"/>
                    <a:gd name="T10" fmla="*/ 5 w 94"/>
                    <a:gd name="T11" fmla="*/ 2 h 107"/>
                    <a:gd name="T12" fmla="*/ 6 w 94"/>
                    <a:gd name="T13" fmla="*/ 2 h 107"/>
                    <a:gd name="T14" fmla="*/ 7 w 94"/>
                    <a:gd name="T15" fmla="*/ 5 h 107"/>
                    <a:gd name="T16" fmla="*/ 4 w 94"/>
                    <a:gd name="T17" fmla="*/ 5 h 107"/>
                    <a:gd name="T18" fmla="*/ 5 w 94"/>
                    <a:gd name="T19" fmla="*/ 2 h 107"/>
                    <a:gd name="T20" fmla="*/ 3 w 94"/>
                    <a:gd name="T21" fmla="*/ 0 h 10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4"/>
                    <a:gd name="T34" fmla="*/ 0 h 107"/>
                    <a:gd name="T35" fmla="*/ 94 w 94"/>
                    <a:gd name="T36" fmla="*/ 107 h 10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4" h="107">
                      <a:moveTo>
                        <a:pt x="25" y="0"/>
                      </a:moveTo>
                      <a:lnTo>
                        <a:pt x="0" y="107"/>
                      </a:lnTo>
                      <a:lnTo>
                        <a:pt x="94" y="107"/>
                      </a:lnTo>
                      <a:lnTo>
                        <a:pt x="72" y="0"/>
                      </a:lnTo>
                      <a:lnTo>
                        <a:pt x="25" y="0"/>
                      </a:lnTo>
                      <a:lnTo>
                        <a:pt x="44" y="31"/>
                      </a:lnTo>
                      <a:lnTo>
                        <a:pt x="54" y="31"/>
                      </a:lnTo>
                      <a:lnTo>
                        <a:pt x="63" y="77"/>
                      </a:lnTo>
                      <a:lnTo>
                        <a:pt x="32" y="77"/>
                      </a:lnTo>
                      <a:lnTo>
                        <a:pt x="44" y="31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2" name="Group 968"/>
              <p:cNvGrpSpPr>
                <a:grpSpLocks/>
              </p:cNvGrpSpPr>
              <p:nvPr/>
            </p:nvGrpSpPr>
            <p:grpSpPr bwMode="auto">
              <a:xfrm>
                <a:off x="3168" y="3519"/>
                <a:ext cx="32" cy="27"/>
                <a:chOff x="3168" y="3519"/>
                <a:chExt cx="32" cy="27"/>
              </a:xfrm>
            </p:grpSpPr>
            <p:sp>
              <p:nvSpPr>
                <p:cNvPr id="101" name="Freeform 966"/>
                <p:cNvSpPr>
                  <a:spLocks/>
                </p:cNvSpPr>
                <p:nvPr/>
              </p:nvSpPr>
              <p:spPr bwMode="auto">
                <a:xfrm>
                  <a:off x="3174" y="3523"/>
                  <a:ext cx="20" cy="19"/>
                </a:xfrm>
                <a:custGeom>
                  <a:avLst/>
                  <a:gdLst>
                    <a:gd name="T0" fmla="*/ 2 w 60"/>
                    <a:gd name="T1" fmla="*/ 0 h 76"/>
                    <a:gd name="T2" fmla="*/ 0 w 60"/>
                    <a:gd name="T3" fmla="*/ 5 h 76"/>
                    <a:gd name="T4" fmla="*/ 7 w 60"/>
                    <a:gd name="T5" fmla="*/ 5 h 76"/>
                    <a:gd name="T6" fmla="*/ 5 w 60"/>
                    <a:gd name="T7" fmla="*/ 0 h 76"/>
                    <a:gd name="T8" fmla="*/ 2 w 60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76"/>
                    <a:gd name="T17" fmla="*/ 60 w 60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76">
                      <a:moveTo>
                        <a:pt x="16" y="0"/>
                      </a:moveTo>
                      <a:lnTo>
                        <a:pt x="0" y="76"/>
                      </a:lnTo>
                      <a:lnTo>
                        <a:pt x="60" y="76"/>
                      </a:lnTo>
                      <a:lnTo>
                        <a:pt x="45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" name="Freeform 967"/>
                <p:cNvSpPr>
                  <a:spLocks/>
                </p:cNvSpPr>
                <p:nvPr/>
              </p:nvSpPr>
              <p:spPr bwMode="auto">
                <a:xfrm>
                  <a:off x="3168" y="3519"/>
                  <a:ext cx="32" cy="27"/>
                </a:xfrm>
                <a:custGeom>
                  <a:avLst/>
                  <a:gdLst>
                    <a:gd name="T0" fmla="*/ 3 w 94"/>
                    <a:gd name="T1" fmla="*/ 0 h 107"/>
                    <a:gd name="T2" fmla="*/ 0 w 94"/>
                    <a:gd name="T3" fmla="*/ 7 h 107"/>
                    <a:gd name="T4" fmla="*/ 11 w 94"/>
                    <a:gd name="T5" fmla="*/ 7 h 107"/>
                    <a:gd name="T6" fmla="*/ 9 w 94"/>
                    <a:gd name="T7" fmla="*/ 0 h 107"/>
                    <a:gd name="T8" fmla="*/ 3 w 94"/>
                    <a:gd name="T9" fmla="*/ 0 h 107"/>
                    <a:gd name="T10" fmla="*/ 5 w 94"/>
                    <a:gd name="T11" fmla="*/ 2 h 107"/>
                    <a:gd name="T12" fmla="*/ 6 w 94"/>
                    <a:gd name="T13" fmla="*/ 2 h 107"/>
                    <a:gd name="T14" fmla="*/ 7 w 94"/>
                    <a:gd name="T15" fmla="*/ 5 h 107"/>
                    <a:gd name="T16" fmla="*/ 4 w 94"/>
                    <a:gd name="T17" fmla="*/ 5 h 107"/>
                    <a:gd name="T18" fmla="*/ 5 w 94"/>
                    <a:gd name="T19" fmla="*/ 2 h 107"/>
                    <a:gd name="T20" fmla="*/ 3 w 94"/>
                    <a:gd name="T21" fmla="*/ 0 h 10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4"/>
                    <a:gd name="T34" fmla="*/ 0 h 107"/>
                    <a:gd name="T35" fmla="*/ 94 w 94"/>
                    <a:gd name="T36" fmla="*/ 107 h 10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4" h="107">
                      <a:moveTo>
                        <a:pt x="25" y="0"/>
                      </a:moveTo>
                      <a:lnTo>
                        <a:pt x="0" y="107"/>
                      </a:lnTo>
                      <a:lnTo>
                        <a:pt x="94" y="107"/>
                      </a:lnTo>
                      <a:lnTo>
                        <a:pt x="72" y="0"/>
                      </a:lnTo>
                      <a:lnTo>
                        <a:pt x="25" y="0"/>
                      </a:lnTo>
                      <a:lnTo>
                        <a:pt x="41" y="31"/>
                      </a:lnTo>
                      <a:lnTo>
                        <a:pt x="54" y="31"/>
                      </a:lnTo>
                      <a:lnTo>
                        <a:pt x="63" y="77"/>
                      </a:lnTo>
                      <a:lnTo>
                        <a:pt x="31" y="77"/>
                      </a:lnTo>
                      <a:lnTo>
                        <a:pt x="41" y="31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3" name="Rectangle 969"/>
              <p:cNvSpPr>
                <a:spLocks noChangeArrowheads="1"/>
              </p:cNvSpPr>
              <p:nvPr/>
            </p:nvSpPr>
            <p:spPr bwMode="auto">
              <a:xfrm>
                <a:off x="3149" y="3543"/>
                <a:ext cx="333" cy="25"/>
              </a:xfrm>
              <a:prstGeom prst="rect">
                <a:avLst/>
              </a:prstGeom>
              <a:solidFill>
                <a:srgbClr val="AD6900"/>
              </a:solidFill>
              <a:ln w="9525">
                <a:solidFill>
                  <a:srgbClr val="AD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Rectangle 970"/>
              <p:cNvSpPr>
                <a:spLocks noChangeArrowheads="1"/>
              </p:cNvSpPr>
              <p:nvPr/>
            </p:nvSpPr>
            <p:spPr bwMode="auto">
              <a:xfrm>
                <a:off x="3289" y="3571"/>
                <a:ext cx="52" cy="11"/>
              </a:xfrm>
              <a:prstGeom prst="rect">
                <a:avLst/>
              </a:prstGeom>
              <a:solidFill>
                <a:srgbClr val="714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Line 971"/>
              <p:cNvSpPr>
                <a:spLocks noChangeShapeType="1"/>
              </p:cNvSpPr>
              <p:nvPr/>
            </p:nvSpPr>
            <p:spPr bwMode="auto">
              <a:xfrm>
                <a:off x="3289" y="3539"/>
                <a:ext cx="52" cy="1"/>
              </a:xfrm>
              <a:prstGeom prst="line">
                <a:avLst/>
              </a:prstGeom>
              <a:noFill/>
              <a:ln w="4763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Line 972"/>
              <p:cNvSpPr>
                <a:spLocks noChangeShapeType="1"/>
              </p:cNvSpPr>
              <p:nvPr/>
            </p:nvSpPr>
            <p:spPr bwMode="auto">
              <a:xfrm>
                <a:off x="3339" y="3599"/>
                <a:ext cx="1" cy="32"/>
              </a:xfrm>
              <a:prstGeom prst="line">
                <a:avLst/>
              </a:prstGeom>
              <a:noFill/>
              <a:ln w="4763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Arc 973"/>
              <p:cNvSpPr>
                <a:spLocks/>
              </p:cNvSpPr>
              <p:nvPr/>
            </p:nvSpPr>
            <p:spPr bwMode="auto">
              <a:xfrm>
                <a:off x="2897" y="3524"/>
                <a:ext cx="294" cy="12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Arc 974"/>
              <p:cNvSpPr>
                <a:spLocks/>
              </p:cNvSpPr>
              <p:nvPr/>
            </p:nvSpPr>
            <p:spPr bwMode="auto">
              <a:xfrm>
                <a:off x="2941" y="3523"/>
                <a:ext cx="295" cy="121"/>
              </a:xfrm>
              <a:custGeom>
                <a:avLst/>
                <a:gdLst>
                  <a:gd name="T0" fmla="*/ 0 w 21674"/>
                  <a:gd name="T1" fmla="*/ 0 h 21600"/>
                  <a:gd name="T2" fmla="*/ 0 w 21674"/>
                  <a:gd name="T3" fmla="*/ 0 h 21600"/>
                  <a:gd name="T4" fmla="*/ 0 w 21674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74"/>
                  <a:gd name="T10" fmla="*/ 0 h 21600"/>
                  <a:gd name="T11" fmla="*/ 21674 w 21674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74" h="21600" fill="none" extrusionOk="0">
                    <a:moveTo>
                      <a:pt x="21674" y="0"/>
                    </a:moveTo>
                    <a:cubicBezTo>
                      <a:pt x="21674" y="11929"/>
                      <a:pt x="12003" y="21600"/>
                      <a:pt x="74" y="21600"/>
                    </a:cubicBezTo>
                    <a:cubicBezTo>
                      <a:pt x="49" y="21600"/>
                      <a:pt x="24" y="21599"/>
                      <a:pt x="0" y="21599"/>
                    </a:cubicBezTo>
                  </a:path>
                  <a:path w="21674" h="21600" stroke="0" extrusionOk="0">
                    <a:moveTo>
                      <a:pt x="21674" y="0"/>
                    </a:moveTo>
                    <a:cubicBezTo>
                      <a:pt x="21674" y="11929"/>
                      <a:pt x="12003" y="21600"/>
                      <a:pt x="74" y="21600"/>
                    </a:cubicBezTo>
                    <a:cubicBezTo>
                      <a:pt x="49" y="21600"/>
                      <a:pt x="24" y="21599"/>
                      <a:pt x="0" y="21599"/>
                    </a:cubicBezTo>
                    <a:lnTo>
                      <a:pt x="74" y="0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Arc 975"/>
              <p:cNvSpPr>
                <a:spLocks/>
              </p:cNvSpPr>
              <p:nvPr/>
            </p:nvSpPr>
            <p:spPr bwMode="auto">
              <a:xfrm>
                <a:off x="3151" y="3523"/>
                <a:ext cx="294" cy="121"/>
              </a:xfrm>
              <a:custGeom>
                <a:avLst/>
                <a:gdLst>
                  <a:gd name="T0" fmla="*/ 0 w 21600"/>
                  <a:gd name="T1" fmla="*/ 0 h 21779"/>
                  <a:gd name="T2" fmla="*/ 0 w 21600"/>
                  <a:gd name="T3" fmla="*/ 0 h 21779"/>
                  <a:gd name="T4" fmla="*/ 0 w 21600"/>
                  <a:gd name="T5" fmla="*/ 0 h 2177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79"/>
                  <a:gd name="T11" fmla="*/ 21600 w 21600"/>
                  <a:gd name="T12" fmla="*/ 21779 h 217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79" fill="none" extrusionOk="0">
                    <a:moveTo>
                      <a:pt x="21599" y="-1"/>
                    </a:moveTo>
                    <a:cubicBezTo>
                      <a:pt x="21599" y="59"/>
                      <a:pt x="21600" y="119"/>
                      <a:pt x="21600" y="179"/>
                    </a:cubicBezTo>
                    <a:cubicBezTo>
                      <a:pt x="21600" y="12108"/>
                      <a:pt x="11929" y="21778"/>
                      <a:pt x="0" y="21779"/>
                    </a:cubicBezTo>
                  </a:path>
                  <a:path w="21600" h="21779" stroke="0" extrusionOk="0">
                    <a:moveTo>
                      <a:pt x="21599" y="-1"/>
                    </a:moveTo>
                    <a:cubicBezTo>
                      <a:pt x="21599" y="59"/>
                      <a:pt x="21600" y="119"/>
                      <a:pt x="21600" y="179"/>
                    </a:cubicBezTo>
                    <a:cubicBezTo>
                      <a:pt x="21600" y="12108"/>
                      <a:pt x="11929" y="21778"/>
                      <a:pt x="0" y="21779"/>
                    </a:cubicBezTo>
                    <a:lnTo>
                      <a:pt x="0" y="179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Arc 976"/>
              <p:cNvSpPr>
                <a:spLocks/>
              </p:cNvSpPr>
              <p:nvPr/>
            </p:nvSpPr>
            <p:spPr bwMode="auto">
              <a:xfrm>
                <a:off x="3097" y="3518"/>
                <a:ext cx="294" cy="120"/>
              </a:xfrm>
              <a:custGeom>
                <a:avLst/>
                <a:gdLst>
                  <a:gd name="T0" fmla="*/ 0 w 21673"/>
                  <a:gd name="T1" fmla="*/ 0 h 21600"/>
                  <a:gd name="T2" fmla="*/ 0 w 21673"/>
                  <a:gd name="T3" fmla="*/ 0 h 21600"/>
                  <a:gd name="T4" fmla="*/ 0 w 21673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73"/>
                  <a:gd name="T10" fmla="*/ 0 h 21600"/>
                  <a:gd name="T11" fmla="*/ 21673 w 21673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73" h="21600" fill="none" extrusionOk="0">
                    <a:moveTo>
                      <a:pt x="21673" y="0"/>
                    </a:moveTo>
                    <a:cubicBezTo>
                      <a:pt x="21673" y="11929"/>
                      <a:pt x="12002" y="21600"/>
                      <a:pt x="73" y="21600"/>
                    </a:cubicBezTo>
                    <a:cubicBezTo>
                      <a:pt x="48" y="21600"/>
                      <a:pt x="24" y="21599"/>
                      <a:pt x="0" y="21599"/>
                    </a:cubicBezTo>
                  </a:path>
                  <a:path w="21673" h="21600" stroke="0" extrusionOk="0">
                    <a:moveTo>
                      <a:pt x="21673" y="0"/>
                    </a:moveTo>
                    <a:cubicBezTo>
                      <a:pt x="21673" y="11929"/>
                      <a:pt x="12002" y="21600"/>
                      <a:pt x="73" y="21600"/>
                    </a:cubicBezTo>
                    <a:cubicBezTo>
                      <a:pt x="48" y="21600"/>
                      <a:pt x="24" y="21599"/>
                      <a:pt x="0" y="21599"/>
                    </a:cubicBezTo>
                    <a:lnTo>
                      <a:pt x="73" y="0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" name="Group 1001"/>
            <p:cNvGrpSpPr>
              <a:grpSpLocks/>
            </p:cNvGrpSpPr>
            <p:nvPr/>
          </p:nvGrpSpPr>
          <p:grpSpPr bwMode="auto">
            <a:xfrm>
              <a:off x="1789" y="2033"/>
              <a:ext cx="585" cy="750"/>
              <a:chOff x="2605" y="3608"/>
              <a:chExt cx="585" cy="750"/>
            </a:xfrm>
          </p:grpSpPr>
          <p:sp>
            <p:nvSpPr>
              <p:cNvPr id="63" name="Rectangle 978"/>
              <p:cNvSpPr>
                <a:spLocks noChangeArrowheads="1"/>
              </p:cNvSpPr>
              <p:nvPr/>
            </p:nvSpPr>
            <p:spPr bwMode="auto">
              <a:xfrm>
                <a:off x="2996" y="3608"/>
                <a:ext cx="53" cy="750"/>
              </a:xfrm>
              <a:prstGeom prst="rect">
                <a:avLst/>
              </a:prstGeom>
              <a:solidFill>
                <a:srgbClr val="AD6900"/>
              </a:solidFill>
              <a:ln w="4763">
                <a:solidFill>
                  <a:srgbClr val="71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Line 979"/>
              <p:cNvSpPr>
                <a:spLocks noChangeShapeType="1"/>
              </p:cNvSpPr>
              <p:nvPr/>
            </p:nvSpPr>
            <p:spPr bwMode="auto">
              <a:xfrm>
                <a:off x="2912" y="3668"/>
                <a:ext cx="99" cy="65"/>
              </a:xfrm>
              <a:prstGeom prst="line">
                <a:avLst/>
              </a:prstGeom>
              <a:noFill/>
              <a:ln w="9525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Line 980"/>
              <p:cNvSpPr>
                <a:spLocks noChangeShapeType="1"/>
              </p:cNvSpPr>
              <p:nvPr/>
            </p:nvSpPr>
            <p:spPr bwMode="auto">
              <a:xfrm flipH="1">
                <a:off x="3029" y="3668"/>
                <a:ext cx="96" cy="62"/>
              </a:xfrm>
              <a:prstGeom prst="line">
                <a:avLst/>
              </a:prstGeom>
              <a:noFill/>
              <a:ln w="9525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6" name="Group 983"/>
              <p:cNvGrpSpPr>
                <a:grpSpLocks/>
              </p:cNvGrpSpPr>
              <p:nvPr/>
            </p:nvGrpSpPr>
            <p:grpSpPr bwMode="auto">
              <a:xfrm>
                <a:off x="3131" y="3630"/>
                <a:ext cx="31" cy="27"/>
                <a:chOff x="3131" y="3630"/>
                <a:chExt cx="31" cy="27"/>
              </a:xfrm>
            </p:grpSpPr>
            <p:sp>
              <p:nvSpPr>
                <p:cNvPr id="84" name="Freeform 981"/>
                <p:cNvSpPr>
                  <a:spLocks/>
                </p:cNvSpPr>
                <p:nvPr/>
              </p:nvSpPr>
              <p:spPr bwMode="auto">
                <a:xfrm>
                  <a:off x="3136" y="3634"/>
                  <a:ext cx="21" cy="19"/>
                </a:xfrm>
                <a:custGeom>
                  <a:avLst/>
                  <a:gdLst>
                    <a:gd name="T0" fmla="*/ 2 w 61"/>
                    <a:gd name="T1" fmla="*/ 0 h 75"/>
                    <a:gd name="T2" fmla="*/ 0 w 61"/>
                    <a:gd name="T3" fmla="*/ 5 h 75"/>
                    <a:gd name="T4" fmla="*/ 7 w 61"/>
                    <a:gd name="T5" fmla="*/ 5 h 75"/>
                    <a:gd name="T6" fmla="*/ 5 w 61"/>
                    <a:gd name="T7" fmla="*/ 0 h 75"/>
                    <a:gd name="T8" fmla="*/ 2 w 61"/>
                    <a:gd name="T9" fmla="*/ 0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75"/>
                    <a:gd name="T17" fmla="*/ 61 w 61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75">
                      <a:moveTo>
                        <a:pt x="17" y="0"/>
                      </a:moveTo>
                      <a:lnTo>
                        <a:pt x="0" y="75"/>
                      </a:lnTo>
                      <a:lnTo>
                        <a:pt x="61" y="75"/>
                      </a:lnTo>
                      <a:lnTo>
                        <a:pt x="45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" name="Freeform 982"/>
                <p:cNvSpPr>
                  <a:spLocks/>
                </p:cNvSpPr>
                <p:nvPr/>
              </p:nvSpPr>
              <p:spPr bwMode="auto">
                <a:xfrm>
                  <a:off x="3131" y="3630"/>
                  <a:ext cx="31" cy="27"/>
                </a:xfrm>
                <a:custGeom>
                  <a:avLst/>
                  <a:gdLst>
                    <a:gd name="T0" fmla="*/ 3 w 94"/>
                    <a:gd name="T1" fmla="*/ 0 h 106"/>
                    <a:gd name="T2" fmla="*/ 0 w 94"/>
                    <a:gd name="T3" fmla="*/ 7 h 106"/>
                    <a:gd name="T4" fmla="*/ 10 w 94"/>
                    <a:gd name="T5" fmla="*/ 7 h 106"/>
                    <a:gd name="T6" fmla="*/ 8 w 94"/>
                    <a:gd name="T7" fmla="*/ 0 h 106"/>
                    <a:gd name="T8" fmla="*/ 3 w 94"/>
                    <a:gd name="T9" fmla="*/ 0 h 106"/>
                    <a:gd name="T10" fmla="*/ 5 w 94"/>
                    <a:gd name="T11" fmla="*/ 2 h 106"/>
                    <a:gd name="T12" fmla="*/ 6 w 94"/>
                    <a:gd name="T13" fmla="*/ 2 h 106"/>
                    <a:gd name="T14" fmla="*/ 7 w 94"/>
                    <a:gd name="T15" fmla="*/ 5 h 106"/>
                    <a:gd name="T16" fmla="*/ 3 w 94"/>
                    <a:gd name="T17" fmla="*/ 5 h 106"/>
                    <a:gd name="T18" fmla="*/ 5 w 94"/>
                    <a:gd name="T19" fmla="*/ 2 h 106"/>
                    <a:gd name="T20" fmla="*/ 3 w 94"/>
                    <a:gd name="T21" fmla="*/ 0 h 10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4"/>
                    <a:gd name="T34" fmla="*/ 0 h 106"/>
                    <a:gd name="T35" fmla="*/ 94 w 94"/>
                    <a:gd name="T36" fmla="*/ 106 h 10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4" h="106">
                      <a:moveTo>
                        <a:pt x="25" y="0"/>
                      </a:moveTo>
                      <a:lnTo>
                        <a:pt x="0" y="106"/>
                      </a:lnTo>
                      <a:lnTo>
                        <a:pt x="94" y="106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2" y="31"/>
                      </a:lnTo>
                      <a:lnTo>
                        <a:pt x="54" y="31"/>
                      </a:lnTo>
                      <a:lnTo>
                        <a:pt x="63" y="76"/>
                      </a:lnTo>
                      <a:lnTo>
                        <a:pt x="31" y="76"/>
                      </a:lnTo>
                      <a:lnTo>
                        <a:pt x="42" y="31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7" name="Group 986"/>
              <p:cNvGrpSpPr>
                <a:grpSpLocks/>
              </p:cNvGrpSpPr>
              <p:nvPr/>
            </p:nvGrpSpPr>
            <p:grpSpPr bwMode="auto">
              <a:xfrm>
                <a:off x="3078" y="3630"/>
                <a:ext cx="32" cy="27"/>
                <a:chOff x="3078" y="3630"/>
                <a:chExt cx="32" cy="27"/>
              </a:xfrm>
            </p:grpSpPr>
            <p:sp>
              <p:nvSpPr>
                <p:cNvPr id="82" name="Freeform 984"/>
                <p:cNvSpPr>
                  <a:spLocks/>
                </p:cNvSpPr>
                <p:nvPr/>
              </p:nvSpPr>
              <p:spPr bwMode="auto">
                <a:xfrm>
                  <a:off x="3084" y="3634"/>
                  <a:ext cx="20" cy="19"/>
                </a:xfrm>
                <a:custGeom>
                  <a:avLst/>
                  <a:gdLst>
                    <a:gd name="T0" fmla="*/ 2 w 61"/>
                    <a:gd name="T1" fmla="*/ 0 h 75"/>
                    <a:gd name="T2" fmla="*/ 0 w 61"/>
                    <a:gd name="T3" fmla="*/ 5 h 75"/>
                    <a:gd name="T4" fmla="*/ 7 w 61"/>
                    <a:gd name="T5" fmla="*/ 5 h 75"/>
                    <a:gd name="T6" fmla="*/ 5 w 61"/>
                    <a:gd name="T7" fmla="*/ 0 h 75"/>
                    <a:gd name="T8" fmla="*/ 2 w 61"/>
                    <a:gd name="T9" fmla="*/ 0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75"/>
                    <a:gd name="T17" fmla="*/ 61 w 61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75">
                      <a:moveTo>
                        <a:pt x="17" y="0"/>
                      </a:moveTo>
                      <a:lnTo>
                        <a:pt x="0" y="75"/>
                      </a:lnTo>
                      <a:lnTo>
                        <a:pt x="61" y="75"/>
                      </a:lnTo>
                      <a:lnTo>
                        <a:pt x="45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" name="Freeform 985"/>
                <p:cNvSpPr>
                  <a:spLocks/>
                </p:cNvSpPr>
                <p:nvPr/>
              </p:nvSpPr>
              <p:spPr bwMode="auto">
                <a:xfrm>
                  <a:off x="3078" y="3630"/>
                  <a:ext cx="32" cy="27"/>
                </a:xfrm>
                <a:custGeom>
                  <a:avLst/>
                  <a:gdLst>
                    <a:gd name="T0" fmla="*/ 3 w 94"/>
                    <a:gd name="T1" fmla="*/ 0 h 106"/>
                    <a:gd name="T2" fmla="*/ 0 w 94"/>
                    <a:gd name="T3" fmla="*/ 7 h 106"/>
                    <a:gd name="T4" fmla="*/ 11 w 94"/>
                    <a:gd name="T5" fmla="*/ 7 h 106"/>
                    <a:gd name="T6" fmla="*/ 9 w 94"/>
                    <a:gd name="T7" fmla="*/ 0 h 106"/>
                    <a:gd name="T8" fmla="*/ 3 w 94"/>
                    <a:gd name="T9" fmla="*/ 0 h 106"/>
                    <a:gd name="T10" fmla="*/ 5 w 94"/>
                    <a:gd name="T11" fmla="*/ 2 h 106"/>
                    <a:gd name="T12" fmla="*/ 6 w 94"/>
                    <a:gd name="T13" fmla="*/ 2 h 106"/>
                    <a:gd name="T14" fmla="*/ 7 w 94"/>
                    <a:gd name="T15" fmla="*/ 5 h 106"/>
                    <a:gd name="T16" fmla="*/ 4 w 94"/>
                    <a:gd name="T17" fmla="*/ 5 h 106"/>
                    <a:gd name="T18" fmla="*/ 5 w 94"/>
                    <a:gd name="T19" fmla="*/ 2 h 106"/>
                    <a:gd name="T20" fmla="*/ 3 w 94"/>
                    <a:gd name="T21" fmla="*/ 0 h 10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4"/>
                    <a:gd name="T34" fmla="*/ 0 h 106"/>
                    <a:gd name="T35" fmla="*/ 94 w 94"/>
                    <a:gd name="T36" fmla="*/ 106 h 10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4" h="106">
                      <a:moveTo>
                        <a:pt x="25" y="0"/>
                      </a:moveTo>
                      <a:lnTo>
                        <a:pt x="0" y="106"/>
                      </a:lnTo>
                      <a:lnTo>
                        <a:pt x="94" y="106"/>
                      </a:lnTo>
                      <a:lnTo>
                        <a:pt x="72" y="0"/>
                      </a:lnTo>
                      <a:lnTo>
                        <a:pt x="25" y="0"/>
                      </a:lnTo>
                      <a:lnTo>
                        <a:pt x="44" y="31"/>
                      </a:lnTo>
                      <a:lnTo>
                        <a:pt x="54" y="31"/>
                      </a:lnTo>
                      <a:lnTo>
                        <a:pt x="63" y="76"/>
                      </a:lnTo>
                      <a:lnTo>
                        <a:pt x="31" y="76"/>
                      </a:lnTo>
                      <a:lnTo>
                        <a:pt x="44" y="31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8" name="Group 989"/>
              <p:cNvGrpSpPr>
                <a:grpSpLocks/>
              </p:cNvGrpSpPr>
              <p:nvPr/>
            </p:nvGrpSpPr>
            <p:grpSpPr bwMode="auto">
              <a:xfrm>
                <a:off x="2924" y="3632"/>
                <a:ext cx="31" cy="26"/>
                <a:chOff x="2924" y="3632"/>
                <a:chExt cx="31" cy="26"/>
              </a:xfrm>
            </p:grpSpPr>
            <p:sp>
              <p:nvSpPr>
                <p:cNvPr id="80" name="Freeform 987"/>
                <p:cNvSpPr>
                  <a:spLocks/>
                </p:cNvSpPr>
                <p:nvPr/>
              </p:nvSpPr>
              <p:spPr bwMode="auto">
                <a:xfrm>
                  <a:off x="2930" y="3635"/>
                  <a:ext cx="20" cy="20"/>
                </a:xfrm>
                <a:custGeom>
                  <a:avLst/>
                  <a:gdLst>
                    <a:gd name="T0" fmla="*/ 2 w 62"/>
                    <a:gd name="T1" fmla="*/ 0 h 77"/>
                    <a:gd name="T2" fmla="*/ 0 w 62"/>
                    <a:gd name="T3" fmla="*/ 5 h 77"/>
                    <a:gd name="T4" fmla="*/ 6 w 62"/>
                    <a:gd name="T5" fmla="*/ 5 h 77"/>
                    <a:gd name="T6" fmla="*/ 5 w 62"/>
                    <a:gd name="T7" fmla="*/ 0 h 77"/>
                    <a:gd name="T8" fmla="*/ 2 w 62"/>
                    <a:gd name="T9" fmla="*/ 0 h 7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2"/>
                    <a:gd name="T16" fmla="*/ 0 h 77"/>
                    <a:gd name="T17" fmla="*/ 62 w 62"/>
                    <a:gd name="T18" fmla="*/ 77 h 7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2" h="77">
                      <a:moveTo>
                        <a:pt x="17" y="0"/>
                      </a:moveTo>
                      <a:lnTo>
                        <a:pt x="0" y="77"/>
                      </a:lnTo>
                      <a:lnTo>
                        <a:pt x="62" y="77"/>
                      </a:lnTo>
                      <a:lnTo>
                        <a:pt x="45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" name="Freeform 988"/>
                <p:cNvSpPr>
                  <a:spLocks/>
                </p:cNvSpPr>
                <p:nvPr/>
              </p:nvSpPr>
              <p:spPr bwMode="auto">
                <a:xfrm>
                  <a:off x="2924" y="3632"/>
                  <a:ext cx="31" cy="26"/>
                </a:xfrm>
                <a:custGeom>
                  <a:avLst/>
                  <a:gdLst>
                    <a:gd name="T0" fmla="*/ 3 w 93"/>
                    <a:gd name="T1" fmla="*/ 0 h 107"/>
                    <a:gd name="T2" fmla="*/ 0 w 93"/>
                    <a:gd name="T3" fmla="*/ 6 h 107"/>
                    <a:gd name="T4" fmla="*/ 10 w 93"/>
                    <a:gd name="T5" fmla="*/ 6 h 107"/>
                    <a:gd name="T6" fmla="*/ 8 w 93"/>
                    <a:gd name="T7" fmla="*/ 0 h 107"/>
                    <a:gd name="T8" fmla="*/ 3 w 93"/>
                    <a:gd name="T9" fmla="*/ 0 h 107"/>
                    <a:gd name="T10" fmla="*/ 5 w 93"/>
                    <a:gd name="T11" fmla="*/ 2 h 107"/>
                    <a:gd name="T12" fmla="*/ 6 w 93"/>
                    <a:gd name="T13" fmla="*/ 2 h 107"/>
                    <a:gd name="T14" fmla="*/ 7 w 93"/>
                    <a:gd name="T15" fmla="*/ 4 h 107"/>
                    <a:gd name="T16" fmla="*/ 3 w 93"/>
                    <a:gd name="T17" fmla="*/ 4 h 107"/>
                    <a:gd name="T18" fmla="*/ 5 w 93"/>
                    <a:gd name="T19" fmla="*/ 2 h 107"/>
                    <a:gd name="T20" fmla="*/ 3 w 93"/>
                    <a:gd name="T21" fmla="*/ 0 h 10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107"/>
                    <a:gd name="T35" fmla="*/ 93 w 93"/>
                    <a:gd name="T36" fmla="*/ 107 h 10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107">
                      <a:moveTo>
                        <a:pt x="24" y="0"/>
                      </a:moveTo>
                      <a:lnTo>
                        <a:pt x="0" y="107"/>
                      </a:lnTo>
                      <a:lnTo>
                        <a:pt x="93" y="107"/>
                      </a:lnTo>
                      <a:lnTo>
                        <a:pt x="71" y="0"/>
                      </a:lnTo>
                      <a:lnTo>
                        <a:pt x="24" y="0"/>
                      </a:lnTo>
                      <a:lnTo>
                        <a:pt x="42" y="30"/>
                      </a:lnTo>
                      <a:lnTo>
                        <a:pt x="53" y="30"/>
                      </a:lnTo>
                      <a:lnTo>
                        <a:pt x="62" y="76"/>
                      </a:lnTo>
                      <a:lnTo>
                        <a:pt x="31" y="76"/>
                      </a:lnTo>
                      <a:lnTo>
                        <a:pt x="42" y="3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9" name="Group 992"/>
              <p:cNvGrpSpPr>
                <a:grpSpLocks/>
              </p:cNvGrpSpPr>
              <p:nvPr/>
            </p:nvGrpSpPr>
            <p:grpSpPr bwMode="auto">
              <a:xfrm>
                <a:off x="2876" y="3632"/>
                <a:ext cx="31" cy="26"/>
                <a:chOff x="2876" y="3632"/>
                <a:chExt cx="31" cy="26"/>
              </a:xfrm>
            </p:grpSpPr>
            <p:sp>
              <p:nvSpPr>
                <p:cNvPr id="78" name="Freeform 990"/>
                <p:cNvSpPr>
                  <a:spLocks/>
                </p:cNvSpPr>
                <p:nvPr/>
              </p:nvSpPr>
              <p:spPr bwMode="auto">
                <a:xfrm>
                  <a:off x="2882" y="3635"/>
                  <a:ext cx="20" cy="20"/>
                </a:xfrm>
                <a:custGeom>
                  <a:avLst/>
                  <a:gdLst>
                    <a:gd name="T0" fmla="*/ 2 w 61"/>
                    <a:gd name="T1" fmla="*/ 0 h 77"/>
                    <a:gd name="T2" fmla="*/ 0 w 61"/>
                    <a:gd name="T3" fmla="*/ 5 h 77"/>
                    <a:gd name="T4" fmla="*/ 7 w 61"/>
                    <a:gd name="T5" fmla="*/ 5 h 77"/>
                    <a:gd name="T6" fmla="*/ 5 w 61"/>
                    <a:gd name="T7" fmla="*/ 0 h 77"/>
                    <a:gd name="T8" fmla="*/ 2 w 61"/>
                    <a:gd name="T9" fmla="*/ 0 h 7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77"/>
                    <a:gd name="T17" fmla="*/ 61 w 61"/>
                    <a:gd name="T18" fmla="*/ 77 h 7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77">
                      <a:moveTo>
                        <a:pt x="18" y="0"/>
                      </a:moveTo>
                      <a:lnTo>
                        <a:pt x="0" y="77"/>
                      </a:lnTo>
                      <a:lnTo>
                        <a:pt x="61" y="77"/>
                      </a:lnTo>
                      <a:lnTo>
                        <a:pt x="45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" name="Freeform 991"/>
                <p:cNvSpPr>
                  <a:spLocks/>
                </p:cNvSpPr>
                <p:nvPr/>
              </p:nvSpPr>
              <p:spPr bwMode="auto">
                <a:xfrm>
                  <a:off x="2876" y="3632"/>
                  <a:ext cx="31" cy="26"/>
                </a:xfrm>
                <a:custGeom>
                  <a:avLst/>
                  <a:gdLst>
                    <a:gd name="T0" fmla="*/ 3 w 94"/>
                    <a:gd name="T1" fmla="*/ 0 h 107"/>
                    <a:gd name="T2" fmla="*/ 0 w 94"/>
                    <a:gd name="T3" fmla="*/ 6 h 107"/>
                    <a:gd name="T4" fmla="*/ 10 w 94"/>
                    <a:gd name="T5" fmla="*/ 6 h 107"/>
                    <a:gd name="T6" fmla="*/ 8 w 94"/>
                    <a:gd name="T7" fmla="*/ 0 h 107"/>
                    <a:gd name="T8" fmla="*/ 3 w 94"/>
                    <a:gd name="T9" fmla="*/ 0 h 107"/>
                    <a:gd name="T10" fmla="*/ 5 w 94"/>
                    <a:gd name="T11" fmla="*/ 2 h 107"/>
                    <a:gd name="T12" fmla="*/ 6 w 94"/>
                    <a:gd name="T13" fmla="*/ 2 h 107"/>
                    <a:gd name="T14" fmla="*/ 7 w 94"/>
                    <a:gd name="T15" fmla="*/ 4 h 107"/>
                    <a:gd name="T16" fmla="*/ 3 w 94"/>
                    <a:gd name="T17" fmla="*/ 4 h 107"/>
                    <a:gd name="T18" fmla="*/ 5 w 94"/>
                    <a:gd name="T19" fmla="*/ 2 h 107"/>
                    <a:gd name="T20" fmla="*/ 3 w 94"/>
                    <a:gd name="T21" fmla="*/ 0 h 10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4"/>
                    <a:gd name="T34" fmla="*/ 0 h 107"/>
                    <a:gd name="T35" fmla="*/ 94 w 94"/>
                    <a:gd name="T36" fmla="*/ 107 h 10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4" h="107">
                      <a:moveTo>
                        <a:pt x="25" y="0"/>
                      </a:moveTo>
                      <a:lnTo>
                        <a:pt x="0" y="107"/>
                      </a:lnTo>
                      <a:lnTo>
                        <a:pt x="94" y="107"/>
                      </a:lnTo>
                      <a:lnTo>
                        <a:pt x="72" y="0"/>
                      </a:lnTo>
                      <a:lnTo>
                        <a:pt x="25" y="0"/>
                      </a:lnTo>
                      <a:lnTo>
                        <a:pt x="44" y="30"/>
                      </a:lnTo>
                      <a:lnTo>
                        <a:pt x="54" y="30"/>
                      </a:lnTo>
                      <a:lnTo>
                        <a:pt x="63" y="76"/>
                      </a:lnTo>
                      <a:lnTo>
                        <a:pt x="31" y="76"/>
                      </a:lnTo>
                      <a:lnTo>
                        <a:pt x="44" y="3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70" name="Rectangle 993"/>
              <p:cNvSpPr>
                <a:spLocks noChangeArrowheads="1"/>
              </p:cNvSpPr>
              <p:nvPr/>
            </p:nvSpPr>
            <p:spPr bwMode="auto">
              <a:xfrm>
                <a:off x="2857" y="3655"/>
                <a:ext cx="333" cy="25"/>
              </a:xfrm>
              <a:prstGeom prst="rect">
                <a:avLst/>
              </a:prstGeom>
              <a:solidFill>
                <a:srgbClr val="AD6900"/>
              </a:solidFill>
              <a:ln w="9525">
                <a:solidFill>
                  <a:srgbClr val="AD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Rectangle 994"/>
              <p:cNvSpPr>
                <a:spLocks noChangeArrowheads="1"/>
              </p:cNvSpPr>
              <p:nvPr/>
            </p:nvSpPr>
            <p:spPr bwMode="auto">
              <a:xfrm>
                <a:off x="2997" y="3683"/>
                <a:ext cx="52" cy="11"/>
              </a:xfrm>
              <a:prstGeom prst="rect">
                <a:avLst/>
              </a:prstGeom>
              <a:solidFill>
                <a:srgbClr val="714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Line 995"/>
              <p:cNvSpPr>
                <a:spLocks noChangeShapeType="1"/>
              </p:cNvSpPr>
              <p:nvPr/>
            </p:nvSpPr>
            <p:spPr bwMode="auto">
              <a:xfrm>
                <a:off x="2997" y="3652"/>
                <a:ext cx="53" cy="1"/>
              </a:xfrm>
              <a:prstGeom prst="line">
                <a:avLst/>
              </a:prstGeom>
              <a:noFill/>
              <a:ln w="4763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Line 996"/>
              <p:cNvSpPr>
                <a:spLocks noChangeShapeType="1"/>
              </p:cNvSpPr>
              <p:nvPr/>
            </p:nvSpPr>
            <p:spPr bwMode="auto">
              <a:xfrm>
                <a:off x="3047" y="3712"/>
                <a:ext cx="1" cy="31"/>
              </a:xfrm>
              <a:prstGeom prst="line">
                <a:avLst/>
              </a:prstGeom>
              <a:noFill/>
              <a:ln w="4763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Arc 997"/>
              <p:cNvSpPr>
                <a:spLocks/>
              </p:cNvSpPr>
              <p:nvPr/>
            </p:nvSpPr>
            <p:spPr bwMode="auto">
              <a:xfrm>
                <a:off x="2605" y="3636"/>
                <a:ext cx="294" cy="122"/>
              </a:xfrm>
              <a:custGeom>
                <a:avLst/>
                <a:gdLst>
                  <a:gd name="T0" fmla="*/ 0 w 21600"/>
                  <a:gd name="T1" fmla="*/ 0 h 21778"/>
                  <a:gd name="T2" fmla="*/ 0 w 21600"/>
                  <a:gd name="T3" fmla="*/ 0 h 21778"/>
                  <a:gd name="T4" fmla="*/ 0 w 21600"/>
                  <a:gd name="T5" fmla="*/ 0 h 21778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78"/>
                  <a:gd name="T11" fmla="*/ 21600 w 21600"/>
                  <a:gd name="T12" fmla="*/ 21778 h 2177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78" fill="none" extrusionOk="0">
                    <a:moveTo>
                      <a:pt x="21599" y="-1"/>
                    </a:moveTo>
                    <a:cubicBezTo>
                      <a:pt x="21599" y="59"/>
                      <a:pt x="21600" y="118"/>
                      <a:pt x="21600" y="178"/>
                    </a:cubicBezTo>
                    <a:cubicBezTo>
                      <a:pt x="21600" y="12107"/>
                      <a:pt x="11929" y="21777"/>
                      <a:pt x="0" y="21778"/>
                    </a:cubicBezTo>
                  </a:path>
                  <a:path w="21600" h="21778" stroke="0" extrusionOk="0">
                    <a:moveTo>
                      <a:pt x="21599" y="-1"/>
                    </a:moveTo>
                    <a:cubicBezTo>
                      <a:pt x="21599" y="59"/>
                      <a:pt x="21600" y="118"/>
                      <a:pt x="21600" y="178"/>
                    </a:cubicBezTo>
                    <a:cubicBezTo>
                      <a:pt x="21600" y="12107"/>
                      <a:pt x="11929" y="21777"/>
                      <a:pt x="0" y="21778"/>
                    </a:cubicBezTo>
                    <a:lnTo>
                      <a:pt x="0" y="178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Arc 998"/>
              <p:cNvSpPr>
                <a:spLocks/>
              </p:cNvSpPr>
              <p:nvPr/>
            </p:nvSpPr>
            <p:spPr bwMode="auto">
              <a:xfrm>
                <a:off x="2649" y="3635"/>
                <a:ext cx="294" cy="12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Arc 999"/>
              <p:cNvSpPr>
                <a:spLocks/>
              </p:cNvSpPr>
              <p:nvPr/>
            </p:nvSpPr>
            <p:spPr bwMode="auto">
              <a:xfrm>
                <a:off x="2859" y="3636"/>
                <a:ext cx="294" cy="12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Arc 1000"/>
              <p:cNvSpPr>
                <a:spLocks/>
              </p:cNvSpPr>
              <p:nvPr/>
            </p:nvSpPr>
            <p:spPr bwMode="auto">
              <a:xfrm>
                <a:off x="2805" y="3630"/>
                <a:ext cx="293" cy="121"/>
              </a:xfrm>
              <a:custGeom>
                <a:avLst/>
                <a:gdLst>
                  <a:gd name="T0" fmla="*/ 0 w 21600"/>
                  <a:gd name="T1" fmla="*/ 0 h 21779"/>
                  <a:gd name="T2" fmla="*/ 0 w 21600"/>
                  <a:gd name="T3" fmla="*/ 0 h 21779"/>
                  <a:gd name="T4" fmla="*/ 0 w 21600"/>
                  <a:gd name="T5" fmla="*/ 0 h 2177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79"/>
                  <a:gd name="T11" fmla="*/ 21600 w 21600"/>
                  <a:gd name="T12" fmla="*/ 21779 h 217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79" fill="none" extrusionOk="0">
                    <a:moveTo>
                      <a:pt x="21599" y="-1"/>
                    </a:moveTo>
                    <a:cubicBezTo>
                      <a:pt x="21599" y="59"/>
                      <a:pt x="21600" y="119"/>
                      <a:pt x="21600" y="179"/>
                    </a:cubicBezTo>
                    <a:cubicBezTo>
                      <a:pt x="21600" y="12108"/>
                      <a:pt x="11929" y="21778"/>
                      <a:pt x="0" y="21779"/>
                    </a:cubicBezTo>
                  </a:path>
                  <a:path w="21600" h="21779" stroke="0" extrusionOk="0">
                    <a:moveTo>
                      <a:pt x="21599" y="-1"/>
                    </a:moveTo>
                    <a:cubicBezTo>
                      <a:pt x="21599" y="59"/>
                      <a:pt x="21600" y="119"/>
                      <a:pt x="21600" y="179"/>
                    </a:cubicBezTo>
                    <a:cubicBezTo>
                      <a:pt x="21600" y="12108"/>
                      <a:pt x="11929" y="21778"/>
                      <a:pt x="0" y="21779"/>
                    </a:cubicBezTo>
                    <a:lnTo>
                      <a:pt x="0" y="179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" name="Group 1025"/>
            <p:cNvGrpSpPr>
              <a:grpSpLocks/>
            </p:cNvGrpSpPr>
            <p:nvPr/>
          </p:nvGrpSpPr>
          <p:grpSpPr bwMode="auto">
            <a:xfrm>
              <a:off x="1495" y="2144"/>
              <a:ext cx="585" cy="751"/>
              <a:chOff x="2311" y="3719"/>
              <a:chExt cx="585" cy="751"/>
            </a:xfrm>
          </p:grpSpPr>
          <p:sp>
            <p:nvSpPr>
              <p:cNvPr id="40" name="Rectangle 1002"/>
              <p:cNvSpPr>
                <a:spLocks noChangeArrowheads="1"/>
              </p:cNvSpPr>
              <p:nvPr/>
            </p:nvSpPr>
            <p:spPr bwMode="auto">
              <a:xfrm>
                <a:off x="2703" y="3719"/>
                <a:ext cx="53" cy="751"/>
              </a:xfrm>
              <a:prstGeom prst="rect">
                <a:avLst/>
              </a:prstGeom>
              <a:solidFill>
                <a:srgbClr val="AD6900"/>
              </a:solidFill>
              <a:ln w="4763">
                <a:solidFill>
                  <a:srgbClr val="71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Line 1003"/>
              <p:cNvSpPr>
                <a:spLocks noChangeShapeType="1"/>
              </p:cNvSpPr>
              <p:nvPr/>
            </p:nvSpPr>
            <p:spPr bwMode="auto">
              <a:xfrm>
                <a:off x="2618" y="3780"/>
                <a:ext cx="99" cy="64"/>
              </a:xfrm>
              <a:prstGeom prst="line">
                <a:avLst/>
              </a:prstGeom>
              <a:noFill/>
              <a:ln w="9525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Line 1004"/>
              <p:cNvSpPr>
                <a:spLocks noChangeShapeType="1"/>
              </p:cNvSpPr>
              <p:nvPr/>
            </p:nvSpPr>
            <p:spPr bwMode="auto">
              <a:xfrm flipH="1">
                <a:off x="2735" y="3780"/>
                <a:ext cx="96" cy="63"/>
              </a:xfrm>
              <a:prstGeom prst="line">
                <a:avLst/>
              </a:prstGeom>
              <a:noFill/>
              <a:ln w="9525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3" name="Group 1007"/>
              <p:cNvGrpSpPr>
                <a:grpSpLocks/>
              </p:cNvGrpSpPr>
              <p:nvPr/>
            </p:nvGrpSpPr>
            <p:grpSpPr bwMode="auto">
              <a:xfrm>
                <a:off x="2837" y="3741"/>
                <a:ext cx="32" cy="27"/>
                <a:chOff x="2837" y="3741"/>
                <a:chExt cx="32" cy="27"/>
              </a:xfrm>
            </p:grpSpPr>
            <p:sp>
              <p:nvSpPr>
                <p:cNvPr id="61" name="Freeform 1005"/>
                <p:cNvSpPr>
                  <a:spLocks/>
                </p:cNvSpPr>
                <p:nvPr/>
              </p:nvSpPr>
              <p:spPr bwMode="auto">
                <a:xfrm>
                  <a:off x="2842" y="3745"/>
                  <a:ext cx="21" cy="19"/>
                </a:xfrm>
                <a:custGeom>
                  <a:avLst/>
                  <a:gdLst>
                    <a:gd name="T0" fmla="*/ 2 w 62"/>
                    <a:gd name="T1" fmla="*/ 0 h 76"/>
                    <a:gd name="T2" fmla="*/ 0 w 62"/>
                    <a:gd name="T3" fmla="*/ 5 h 76"/>
                    <a:gd name="T4" fmla="*/ 7 w 62"/>
                    <a:gd name="T5" fmla="*/ 5 h 76"/>
                    <a:gd name="T6" fmla="*/ 5 w 62"/>
                    <a:gd name="T7" fmla="*/ 0 h 76"/>
                    <a:gd name="T8" fmla="*/ 2 w 62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2"/>
                    <a:gd name="T16" fmla="*/ 0 h 76"/>
                    <a:gd name="T17" fmla="*/ 62 w 62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2" h="76">
                      <a:moveTo>
                        <a:pt x="17" y="0"/>
                      </a:moveTo>
                      <a:lnTo>
                        <a:pt x="0" y="76"/>
                      </a:lnTo>
                      <a:lnTo>
                        <a:pt x="62" y="76"/>
                      </a:lnTo>
                      <a:lnTo>
                        <a:pt x="45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" name="Freeform 1006"/>
                <p:cNvSpPr>
                  <a:spLocks/>
                </p:cNvSpPr>
                <p:nvPr/>
              </p:nvSpPr>
              <p:spPr bwMode="auto">
                <a:xfrm>
                  <a:off x="2837" y="3741"/>
                  <a:ext cx="32" cy="27"/>
                </a:xfrm>
                <a:custGeom>
                  <a:avLst/>
                  <a:gdLst>
                    <a:gd name="T0" fmla="*/ 3 w 94"/>
                    <a:gd name="T1" fmla="*/ 0 h 106"/>
                    <a:gd name="T2" fmla="*/ 0 w 94"/>
                    <a:gd name="T3" fmla="*/ 7 h 106"/>
                    <a:gd name="T4" fmla="*/ 11 w 94"/>
                    <a:gd name="T5" fmla="*/ 7 h 106"/>
                    <a:gd name="T6" fmla="*/ 8 w 94"/>
                    <a:gd name="T7" fmla="*/ 0 h 106"/>
                    <a:gd name="T8" fmla="*/ 3 w 94"/>
                    <a:gd name="T9" fmla="*/ 0 h 106"/>
                    <a:gd name="T10" fmla="*/ 5 w 94"/>
                    <a:gd name="T11" fmla="*/ 2 h 106"/>
                    <a:gd name="T12" fmla="*/ 6 w 94"/>
                    <a:gd name="T13" fmla="*/ 2 h 106"/>
                    <a:gd name="T14" fmla="*/ 7 w 94"/>
                    <a:gd name="T15" fmla="*/ 5 h 106"/>
                    <a:gd name="T16" fmla="*/ 4 w 94"/>
                    <a:gd name="T17" fmla="*/ 5 h 106"/>
                    <a:gd name="T18" fmla="*/ 5 w 94"/>
                    <a:gd name="T19" fmla="*/ 2 h 106"/>
                    <a:gd name="T20" fmla="*/ 3 w 94"/>
                    <a:gd name="T21" fmla="*/ 0 h 10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4"/>
                    <a:gd name="T34" fmla="*/ 0 h 106"/>
                    <a:gd name="T35" fmla="*/ 94 w 94"/>
                    <a:gd name="T36" fmla="*/ 106 h 10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4" h="106">
                      <a:moveTo>
                        <a:pt x="24" y="0"/>
                      </a:moveTo>
                      <a:lnTo>
                        <a:pt x="0" y="106"/>
                      </a:lnTo>
                      <a:lnTo>
                        <a:pt x="94" y="106"/>
                      </a:lnTo>
                      <a:lnTo>
                        <a:pt x="71" y="0"/>
                      </a:lnTo>
                      <a:lnTo>
                        <a:pt x="24" y="0"/>
                      </a:lnTo>
                      <a:lnTo>
                        <a:pt x="42" y="31"/>
                      </a:lnTo>
                      <a:lnTo>
                        <a:pt x="53" y="31"/>
                      </a:lnTo>
                      <a:lnTo>
                        <a:pt x="62" y="76"/>
                      </a:lnTo>
                      <a:lnTo>
                        <a:pt x="31" y="76"/>
                      </a:lnTo>
                      <a:lnTo>
                        <a:pt x="42" y="31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4" name="Group 1010"/>
              <p:cNvGrpSpPr>
                <a:grpSpLocks/>
              </p:cNvGrpSpPr>
              <p:nvPr/>
            </p:nvGrpSpPr>
            <p:grpSpPr bwMode="auto">
              <a:xfrm>
                <a:off x="2785" y="3741"/>
                <a:ext cx="31" cy="27"/>
                <a:chOff x="2785" y="3741"/>
                <a:chExt cx="31" cy="27"/>
              </a:xfrm>
            </p:grpSpPr>
            <p:sp>
              <p:nvSpPr>
                <p:cNvPr id="59" name="Freeform 1008"/>
                <p:cNvSpPr>
                  <a:spLocks/>
                </p:cNvSpPr>
                <p:nvPr/>
              </p:nvSpPr>
              <p:spPr bwMode="auto">
                <a:xfrm>
                  <a:off x="2790" y="3745"/>
                  <a:ext cx="21" cy="19"/>
                </a:xfrm>
                <a:custGeom>
                  <a:avLst/>
                  <a:gdLst>
                    <a:gd name="T0" fmla="*/ 2 w 62"/>
                    <a:gd name="T1" fmla="*/ 0 h 76"/>
                    <a:gd name="T2" fmla="*/ 0 w 62"/>
                    <a:gd name="T3" fmla="*/ 5 h 76"/>
                    <a:gd name="T4" fmla="*/ 7 w 62"/>
                    <a:gd name="T5" fmla="*/ 5 h 76"/>
                    <a:gd name="T6" fmla="*/ 5 w 62"/>
                    <a:gd name="T7" fmla="*/ 0 h 76"/>
                    <a:gd name="T8" fmla="*/ 2 w 62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2"/>
                    <a:gd name="T16" fmla="*/ 0 h 76"/>
                    <a:gd name="T17" fmla="*/ 62 w 62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2" h="76">
                      <a:moveTo>
                        <a:pt x="17" y="0"/>
                      </a:moveTo>
                      <a:lnTo>
                        <a:pt x="0" y="76"/>
                      </a:lnTo>
                      <a:lnTo>
                        <a:pt x="62" y="76"/>
                      </a:lnTo>
                      <a:lnTo>
                        <a:pt x="45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" name="Freeform 1009"/>
                <p:cNvSpPr>
                  <a:spLocks/>
                </p:cNvSpPr>
                <p:nvPr/>
              </p:nvSpPr>
              <p:spPr bwMode="auto">
                <a:xfrm>
                  <a:off x="2785" y="3741"/>
                  <a:ext cx="31" cy="27"/>
                </a:xfrm>
                <a:custGeom>
                  <a:avLst/>
                  <a:gdLst>
                    <a:gd name="T0" fmla="*/ 3 w 94"/>
                    <a:gd name="T1" fmla="*/ 0 h 106"/>
                    <a:gd name="T2" fmla="*/ 0 w 94"/>
                    <a:gd name="T3" fmla="*/ 7 h 106"/>
                    <a:gd name="T4" fmla="*/ 10 w 94"/>
                    <a:gd name="T5" fmla="*/ 7 h 106"/>
                    <a:gd name="T6" fmla="*/ 8 w 94"/>
                    <a:gd name="T7" fmla="*/ 0 h 106"/>
                    <a:gd name="T8" fmla="*/ 3 w 94"/>
                    <a:gd name="T9" fmla="*/ 0 h 106"/>
                    <a:gd name="T10" fmla="*/ 5 w 94"/>
                    <a:gd name="T11" fmla="*/ 2 h 106"/>
                    <a:gd name="T12" fmla="*/ 6 w 94"/>
                    <a:gd name="T13" fmla="*/ 2 h 106"/>
                    <a:gd name="T14" fmla="*/ 7 w 94"/>
                    <a:gd name="T15" fmla="*/ 5 h 106"/>
                    <a:gd name="T16" fmla="*/ 3 w 94"/>
                    <a:gd name="T17" fmla="*/ 5 h 106"/>
                    <a:gd name="T18" fmla="*/ 5 w 94"/>
                    <a:gd name="T19" fmla="*/ 2 h 106"/>
                    <a:gd name="T20" fmla="*/ 3 w 94"/>
                    <a:gd name="T21" fmla="*/ 0 h 10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4"/>
                    <a:gd name="T34" fmla="*/ 0 h 106"/>
                    <a:gd name="T35" fmla="*/ 94 w 94"/>
                    <a:gd name="T36" fmla="*/ 106 h 10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4" h="106">
                      <a:moveTo>
                        <a:pt x="24" y="0"/>
                      </a:moveTo>
                      <a:lnTo>
                        <a:pt x="0" y="106"/>
                      </a:lnTo>
                      <a:lnTo>
                        <a:pt x="94" y="106"/>
                      </a:lnTo>
                      <a:lnTo>
                        <a:pt x="71" y="0"/>
                      </a:lnTo>
                      <a:lnTo>
                        <a:pt x="24" y="0"/>
                      </a:lnTo>
                      <a:lnTo>
                        <a:pt x="41" y="31"/>
                      </a:lnTo>
                      <a:lnTo>
                        <a:pt x="53" y="31"/>
                      </a:lnTo>
                      <a:lnTo>
                        <a:pt x="62" y="76"/>
                      </a:lnTo>
                      <a:lnTo>
                        <a:pt x="31" y="76"/>
                      </a:lnTo>
                      <a:lnTo>
                        <a:pt x="41" y="31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5" name="Group 1013"/>
              <p:cNvGrpSpPr>
                <a:grpSpLocks/>
              </p:cNvGrpSpPr>
              <p:nvPr/>
            </p:nvGrpSpPr>
            <p:grpSpPr bwMode="auto">
              <a:xfrm>
                <a:off x="2631" y="3743"/>
                <a:ext cx="31" cy="27"/>
                <a:chOff x="2631" y="3743"/>
                <a:chExt cx="31" cy="27"/>
              </a:xfrm>
            </p:grpSpPr>
            <p:sp>
              <p:nvSpPr>
                <p:cNvPr id="57" name="Freeform 1011"/>
                <p:cNvSpPr>
                  <a:spLocks/>
                </p:cNvSpPr>
                <p:nvPr/>
              </p:nvSpPr>
              <p:spPr bwMode="auto">
                <a:xfrm>
                  <a:off x="2636" y="3747"/>
                  <a:ext cx="20" cy="19"/>
                </a:xfrm>
                <a:custGeom>
                  <a:avLst/>
                  <a:gdLst>
                    <a:gd name="T0" fmla="*/ 2 w 60"/>
                    <a:gd name="T1" fmla="*/ 0 h 77"/>
                    <a:gd name="T2" fmla="*/ 0 w 60"/>
                    <a:gd name="T3" fmla="*/ 5 h 77"/>
                    <a:gd name="T4" fmla="*/ 7 w 60"/>
                    <a:gd name="T5" fmla="*/ 5 h 77"/>
                    <a:gd name="T6" fmla="*/ 5 w 60"/>
                    <a:gd name="T7" fmla="*/ 0 h 77"/>
                    <a:gd name="T8" fmla="*/ 2 w 60"/>
                    <a:gd name="T9" fmla="*/ 0 h 7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77"/>
                    <a:gd name="T17" fmla="*/ 60 w 60"/>
                    <a:gd name="T18" fmla="*/ 77 h 7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77">
                      <a:moveTo>
                        <a:pt x="16" y="0"/>
                      </a:moveTo>
                      <a:lnTo>
                        <a:pt x="0" y="77"/>
                      </a:lnTo>
                      <a:lnTo>
                        <a:pt x="60" y="77"/>
                      </a:lnTo>
                      <a:lnTo>
                        <a:pt x="45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" name="Freeform 1012"/>
                <p:cNvSpPr>
                  <a:spLocks/>
                </p:cNvSpPr>
                <p:nvPr/>
              </p:nvSpPr>
              <p:spPr bwMode="auto">
                <a:xfrm>
                  <a:off x="2631" y="3743"/>
                  <a:ext cx="31" cy="27"/>
                </a:xfrm>
                <a:custGeom>
                  <a:avLst/>
                  <a:gdLst>
                    <a:gd name="T0" fmla="*/ 3 w 94"/>
                    <a:gd name="T1" fmla="*/ 0 h 107"/>
                    <a:gd name="T2" fmla="*/ 0 w 94"/>
                    <a:gd name="T3" fmla="*/ 7 h 107"/>
                    <a:gd name="T4" fmla="*/ 10 w 94"/>
                    <a:gd name="T5" fmla="*/ 7 h 107"/>
                    <a:gd name="T6" fmla="*/ 8 w 94"/>
                    <a:gd name="T7" fmla="*/ 0 h 107"/>
                    <a:gd name="T8" fmla="*/ 3 w 94"/>
                    <a:gd name="T9" fmla="*/ 0 h 107"/>
                    <a:gd name="T10" fmla="*/ 5 w 94"/>
                    <a:gd name="T11" fmla="*/ 2 h 107"/>
                    <a:gd name="T12" fmla="*/ 6 w 94"/>
                    <a:gd name="T13" fmla="*/ 2 h 107"/>
                    <a:gd name="T14" fmla="*/ 7 w 94"/>
                    <a:gd name="T15" fmla="*/ 5 h 107"/>
                    <a:gd name="T16" fmla="*/ 4 w 94"/>
                    <a:gd name="T17" fmla="*/ 5 h 107"/>
                    <a:gd name="T18" fmla="*/ 5 w 94"/>
                    <a:gd name="T19" fmla="*/ 2 h 107"/>
                    <a:gd name="T20" fmla="*/ 3 w 94"/>
                    <a:gd name="T21" fmla="*/ 0 h 10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4"/>
                    <a:gd name="T34" fmla="*/ 0 h 107"/>
                    <a:gd name="T35" fmla="*/ 94 w 94"/>
                    <a:gd name="T36" fmla="*/ 107 h 10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4" h="107">
                      <a:moveTo>
                        <a:pt x="25" y="0"/>
                      </a:moveTo>
                      <a:lnTo>
                        <a:pt x="0" y="107"/>
                      </a:lnTo>
                      <a:lnTo>
                        <a:pt x="94" y="107"/>
                      </a:lnTo>
                      <a:lnTo>
                        <a:pt x="72" y="0"/>
                      </a:lnTo>
                      <a:lnTo>
                        <a:pt x="25" y="0"/>
                      </a:lnTo>
                      <a:lnTo>
                        <a:pt x="43" y="30"/>
                      </a:lnTo>
                      <a:lnTo>
                        <a:pt x="54" y="30"/>
                      </a:lnTo>
                      <a:lnTo>
                        <a:pt x="63" y="75"/>
                      </a:lnTo>
                      <a:lnTo>
                        <a:pt x="32" y="75"/>
                      </a:lnTo>
                      <a:lnTo>
                        <a:pt x="43" y="3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6" name="Group 1016"/>
              <p:cNvGrpSpPr>
                <a:grpSpLocks/>
              </p:cNvGrpSpPr>
              <p:nvPr/>
            </p:nvGrpSpPr>
            <p:grpSpPr bwMode="auto">
              <a:xfrm>
                <a:off x="2583" y="3743"/>
                <a:ext cx="31" cy="27"/>
                <a:chOff x="2583" y="3743"/>
                <a:chExt cx="31" cy="27"/>
              </a:xfrm>
            </p:grpSpPr>
            <p:sp>
              <p:nvSpPr>
                <p:cNvPr id="55" name="Freeform 1014"/>
                <p:cNvSpPr>
                  <a:spLocks/>
                </p:cNvSpPr>
                <p:nvPr/>
              </p:nvSpPr>
              <p:spPr bwMode="auto">
                <a:xfrm>
                  <a:off x="2589" y="3747"/>
                  <a:ext cx="20" cy="19"/>
                </a:xfrm>
                <a:custGeom>
                  <a:avLst/>
                  <a:gdLst>
                    <a:gd name="T0" fmla="*/ 2 w 60"/>
                    <a:gd name="T1" fmla="*/ 0 h 77"/>
                    <a:gd name="T2" fmla="*/ 0 w 60"/>
                    <a:gd name="T3" fmla="*/ 5 h 77"/>
                    <a:gd name="T4" fmla="*/ 7 w 60"/>
                    <a:gd name="T5" fmla="*/ 5 h 77"/>
                    <a:gd name="T6" fmla="*/ 5 w 60"/>
                    <a:gd name="T7" fmla="*/ 0 h 77"/>
                    <a:gd name="T8" fmla="*/ 2 w 60"/>
                    <a:gd name="T9" fmla="*/ 0 h 7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77"/>
                    <a:gd name="T17" fmla="*/ 60 w 60"/>
                    <a:gd name="T18" fmla="*/ 77 h 7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77">
                      <a:moveTo>
                        <a:pt x="16" y="0"/>
                      </a:moveTo>
                      <a:lnTo>
                        <a:pt x="0" y="77"/>
                      </a:lnTo>
                      <a:lnTo>
                        <a:pt x="60" y="77"/>
                      </a:lnTo>
                      <a:lnTo>
                        <a:pt x="43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4763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" name="Freeform 1015"/>
                <p:cNvSpPr>
                  <a:spLocks/>
                </p:cNvSpPr>
                <p:nvPr/>
              </p:nvSpPr>
              <p:spPr bwMode="auto">
                <a:xfrm>
                  <a:off x="2583" y="3743"/>
                  <a:ext cx="31" cy="27"/>
                </a:xfrm>
                <a:custGeom>
                  <a:avLst/>
                  <a:gdLst>
                    <a:gd name="T0" fmla="*/ 3 w 94"/>
                    <a:gd name="T1" fmla="*/ 0 h 107"/>
                    <a:gd name="T2" fmla="*/ 0 w 94"/>
                    <a:gd name="T3" fmla="*/ 7 h 107"/>
                    <a:gd name="T4" fmla="*/ 10 w 94"/>
                    <a:gd name="T5" fmla="*/ 7 h 107"/>
                    <a:gd name="T6" fmla="*/ 8 w 94"/>
                    <a:gd name="T7" fmla="*/ 0 h 107"/>
                    <a:gd name="T8" fmla="*/ 3 w 94"/>
                    <a:gd name="T9" fmla="*/ 0 h 107"/>
                    <a:gd name="T10" fmla="*/ 5 w 94"/>
                    <a:gd name="T11" fmla="*/ 2 h 107"/>
                    <a:gd name="T12" fmla="*/ 6 w 94"/>
                    <a:gd name="T13" fmla="*/ 2 h 107"/>
                    <a:gd name="T14" fmla="*/ 7 w 94"/>
                    <a:gd name="T15" fmla="*/ 5 h 107"/>
                    <a:gd name="T16" fmla="*/ 3 w 94"/>
                    <a:gd name="T17" fmla="*/ 5 h 107"/>
                    <a:gd name="T18" fmla="*/ 5 w 94"/>
                    <a:gd name="T19" fmla="*/ 2 h 107"/>
                    <a:gd name="T20" fmla="*/ 3 w 94"/>
                    <a:gd name="T21" fmla="*/ 0 h 10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4"/>
                    <a:gd name="T34" fmla="*/ 0 h 107"/>
                    <a:gd name="T35" fmla="*/ 94 w 94"/>
                    <a:gd name="T36" fmla="*/ 107 h 10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4" h="107">
                      <a:moveTo>
                        <a:pt x="24" y="0"/>
                      </a:moveTo>
                      <a:lnTo>
                        <a:pt x="0" y="107"/>
                      </a:lnTo>
                      <a:lnTo>
                        <a:pt x="94" y="107"/>
                      </a:lnTo>
                      <a:lnTo>
                        <a:pt x="71" y="0"/>
                      </a:lnTo>
                      <a:lnTo>
                        <a:pt x="24" y="0"/>
                      </a:lnTo>
                      <a:lnTo>
                        <a:pt x="42" y="30"/>
                      </a:lnTo>
                      <a:lnTo>
                        <a:pt x="53" y="30"/>
                      </a:lnTo>
                      <a:lnTo>
                        <a:pt x="62" y="75"/>
                      </a:lnTo>
                      <a:lnTo>
                        <a:pt x="31" y="75"/>
                      </a:lnTo>
                      <a:lnTo>
                        <a:pt x="42" y="3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7" name="Rectangle 1017"/>
              <p:cNvSpPr>
                <a:spLocks noChangeArrowheads="1"/>
              </p:cNvSpPr>
              <p:nvPr/>
            </p:nvSpPr>
            <p:spPr bwMode="auto">
              <a:xfrm>
                <a:off x="2564" y="3766"/>
                <a:ext cx="332" cy="26"/>
              </a:xfrm>
              <a:prstGeom prst="rect">
                <a:avLst/>
              </a:prstGeom>
              <a:solidFill>
                <a:srgbClr val="AD6900"/>
              </a:solidFill>
              <a:ln w="9525">
                <a:solidFill>
                  <a:srgbClr val="AD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Rectangle 1018"/>
              <p:cNvSpPr>
                <a:spLocks noChangeArrowheads="1"/>
              </p:cNvSpPr>
              <p:nvPr/>
            </p:nvSpPr>
            <p:spPr bwMode="auto">
              <a:xfrm>
                <a:off x="2704" y="3794"/>
                <a:ext cx="51" cy="11"/>
              </a:xfrm>
              <a:prstGeom prst="rect">
                <a:avLst/>
              </a:prstGeom>
              <a:solidFill>
                <a:srgbClr val="714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Line 1019"/>
              <p:cNvSpPr>
                <a:spLocks noChangeShapeType="1"/>
              </p:cNvSpPr>
              <p:nvPr/>
            </p:nvSpPr>
            <p:spPr bwMode="auto">
              <a:xfrm>
                <a:off x="2704" y="3763"/>
                <a:ext cx="52" cy="1"/>
              </a:xfrm>
              <a:prstGeom prst="line">
                <a:avLst/>
              </a:prstGeom>
              <a:noFill/>
              <a:ln w="4763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Line 1020"/>
              <p:cNvSpPr>
                <a:spLocks noChangeShapeType="1"/>
              </p:cNvSpPr>
              <p:nvPr/>
            </p:nvSpPr>
            <p:spPr bwMode="auto">
              <a:xfrm>
                <a:off x="2754" y="3822"/>
                <a:ext cx="1" cy="33"/>
              </a:xfrm>
              <a:prstGeom prst="line">
                <a:avLst/>
              </a:prstGeom>
              <a:noFill/>
              <a:ln w="4763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Arc 1021"/>
              <p:cNvSpPr>
                <a:spLocks/>
              </p:cNvSpPr>
              <p:nvPr/>
            </p:nvSpPr>
            <p:spPr bwMode="auto">
              <a:xfrm>
                <a:off x="2311" y="3747"/>
                <a:ext cx="294" cy="122"/>
              </a:xfrm>
              <a:custGeom>
                <a:avLst/>
                <a:gdLst>
                  <a:gd name="T0" fmla="*/ 0 w 21600"/>
                  <a:gd name="T1" fmla="*/ 0 h 21779"/>
                  <a:gd name="T2" fmla="*/ 0 w 21600"/>
                  <a:gd name="T3" fmla="*/ 0 h 21779"/>
                  <a:gd name="T4" fmla="*/ 0 w 21600"/>
                  <a:gd name="T5" fmla="*/ 0 h 2177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79"/>
                  <a:gd name="T11" fmla="*/ 21600 w 21600"/>
                  <a:gd name="T12" fmla="*/ 21779 h 217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79" fill="none" extrusionOk="0">
                    <a:moveTo>
                      <a:pt x="21599" y="-1"/>
                    </a:moveTo>
                    <a:cubicBezTo>
                      <a:pt x="21599" y="59"/>
                      <a:pt x="21600" y="119"/>
                      <a:pt x="21600" y="179"/>
                    </a:cubicBezTo>
                    <a:cubicBezTo>
                      <a:pt x="21600" y="12108"/>
                      <a:pt x="11929" y="21778"/>
                      <a:pt x="0" y="21779"/>
                    </a:cubicBezTo>
                  </a:path>
                  <a:path w="21600" h="21779" stroke="0" extrusionOk="0">
                    <a:moveTo>
                      <a:pt x="21599" y="-1"/>
                    </a:moveTo>
                    <a:cubicBezTo>
                      <a:pt x="21599" y="59"/>
                      <a:pt x="21600" y="119"/>
                      <a:pt x="21600" y="179"/>
                    </a:cubicBezTo>
                    <a:cubicBezTo>
                      <a:pt x="21600" y="12108"/>
                      <a:pt x="11929" y="21778"/>
                      <a:pt x="0" y="21779"/>
                    </a:cubicBezTo>
                    <a:lnTo>
                      <a:pt x="0" y="179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Arc 1022"/>
              <p:cNvSpPr>
                <a:spLocks/>
              </p:cNvSpPr>
              <p:nvPr/>
            </p:nvSpPr>
            <p:spPr bwMode="auto">
              <a:xfrm>
                <a:off x="2356" y="3746"/>
                <a:ext cx="294" cy="122"/>
              </a:xfrm>
              <a:custGeom>
                <a:avLst/>
                <a:gdLst>
                  <a:gd name="T0" fmla="*/ 0 w 21600"/>
                  <a:gd name="T1" fmla="*/ 0 h 21777"/>
                  <a:gd name="T2" fmla="*/ 0 w 21600"/>
                  <a:gd name="T3" fmla="*/ 0 h 21777"/>
                  <a:gd name="T4" fmla="*/ 0 w 21600"/>
                  <a:gd name="T5" fmla="*/ 0 h 2177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77"/>
                  <a:gd name="T11" fmla="*/ 21600 w 21600"/>
                  <a:gd name="T12" fmla="*/ 21777 h 2177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77" fill="none" extrusionOk="0">
                    <a:moveTo>
                      <a:pt x="21599" y="-1"/>
                    </a:moveTo>
                    <a:cubicBezTo>
                      <a:pt x="21599" y="58"/>
                      <a:pt x="21600" y="117"/>
                      <a:pt x="21600" y="177"/>
                    </a:cubicBezTo>
                    <a:cubicBezTo>
                      <a:pt x="21600" y="12106"/>
                      <a:pt x="11929" y="21776"/>
                      <a:pt x="0" y="21777"/>
                    </a:cubicBezTo>
                  </a:path>
                  <a:path w="21600" h="21777" stroke="0" extrusionOk="0">
                    <a:moveTo>
                      <a:pt x="21599" y="-1"/>
                    </a:moveTo>
                    <a:cubicBezTo>
                      <a:pt x="21599" y="58"/>
                      <a:pt x="21600" y="117"/>
                      <a:pt x="21600" y="177"/>
                    </a:cubicBezTo>
                    <a:cubicBezTo>
                      <a:pt x="21600" y="12106"/>
                      <a:pt x="11929" y="21776"/>
                      <a:pt x="0" y="21777"/>
                    </a:cubicBezTo>
                    <a:lnTo>
                      <a:pt x="0" y="177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Arc 1023"/>
              <p:cNvSpPr>
                <a:spLocks/>
              </p:cNvSpPr>
              <p:nvPr/>
            </p:nvSpPr>
            <p:spPr bwMode="auto">
              <a:xfrm>
                <a:off x="2566" y="3747"/>
                <a:ext cx="294" cy="12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Arc 1024"/>
              <p:cNvSpPr>
                <a:spLocks/>
              </p:cNvSpPr>
              <p:nvPr/>
            </p:nvSpPr>
            <p:spPr bwMode="auto">
              <a:xfrm>
                <a:off x="2512" y="3741"/>
                <a:ext cx="293" cy="121"/>
              </a:xfrm>
              <a:custGeom>
                <a:avLst/>
                <a:gdLst>
                  <a:gd name="T0" fmla="*/ 0 w 21600"/>
                  <a:gd name="T1" fmla="*/ 0 h 21779"/>
                  <a:gd name="T2" fmla="*/ 0 w 21600"/>
                  <a:gd name="T3" fmla="*/ 0 h 21779"/>
                  <a:gd name="T4" fmla="*/ 0 w 21600"/>
                  <a:gd name="T5" fmla="*/ 0 h 2177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79"/>
                  <a:gd name="T11" fmla="*/ 21600 w 21600"/>
                  <a:gd name="T12" fmla="*/ 21779 h 217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79" fill="none" extrusionOk="0">
                    <a:moveTo>
                      <a:pt x="21599" y="-1"/>
                    </a:moveTo>
                    <a:cubicBezTo>
                      <a:pt x="21599" y="59"/>
                      <a:pt x="21600" y="119"/>
                      <a:pt x="21600" y="179"/>
                    </a:cubicBezTo>
                    <a:cubicBezTo>
                      <a:pt x="21600" y="12108"/>
                      <a:pt x="11929" y="21778"/>
                      <a:pt x="0" y="21779"/>
                    </a:cubicBezTo>
                  </a:path>
                  <a:path w="21600" h="21779" stroke="0" extrusionOk="0">
                    <a:moveTo>
                      <a:pt x="21599" y="-1"/>
                    </a:moveTo>
                    <a:cubicBezTo>
                      <a:pt x="21599" y="59"/>
                      <a:pt x="21600" y="119"/>
                      <a:pt x="21600" y="179"/>
                    </a:cubicBezTo>
                    <a:cubicBezTo>
                      <a:pt x="21600" y="12108"/>
                      <a:pt x="11929" y="21778"/>
                      <a:pt x="0" y="21779"/>
                    </a:cubicBezTo>
                    <a:lnTo>
                      <a:pt x="0" y="179"/>
                    </a:lnTo>
                    <a:close/>
                  </a:path>
                </a:pathLst>
              </a:custGeom>
              <a:noFill/>
              <a:ln w="4763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pic>
          <p:nvPicPr>
            <p:cNvPr id="10" name="Picture 706" descr="PHONLIN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70" y="1588"/>
              <a:ext cx="1182" cy="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" name="Group 708"/>
            <p:cNvGrpSpPr>
              <a:grpSpLocks/>
            </p:cNvGrpSpPr>
            <p:nvPr/>
          </p:nvGrpSpPr>
          <p:grpSpPr bwMode="auto">
            <a:xfrm>
              <a:off x="529" y="1246"/>
              <a:ext cx="1017" cy="1864"/>
              <a:chOff x="720" y="1903"/>
              <a:chExt cx="686" cy="1261"/>
            </a:xfrm>
          </p:grpSpPr>
          <p:sp>
            <p:nvSpPr>
              <p:cNvPr id="12" name="Freeform 709"/>
              <p:cNvSpPr>
                <a:spLocks/>
              </p:cNvSpPr>
              <p:nvPr/>
            </p:nvSpPr>
            <p:spPr bwMode="auto">
              <a:xfrm>
                <a:off x="720" y="1978"/>
                <a:ext cx="686" cy="138"/>
              </a:xfrm>
              <a:custGeom>
                <a:avLst/>
                <a:gdLst>
                  <a:gd name="T0" fmla="*/ 0 w 728"/>
                  <a:gd name="T1" fmla="*/ 68 h 167"/>
                  <a:gd name="T2" fmla="*/ 368 w 728"/>
                  <a:gd name="T3" fmla="*/ 114 h 167"/>
                  <a:gd name="T4" fmla="*/ 646 w 728"/>
                  <a:gd name="T5" fmla="*/ 33 h 167"/>
                  <a:gd name="T6" fmla="*/ 307 w 728"/>
                  <a:gd name="T7" fmla="*/ 0 h 167"/>
                  <a:gd name="T8" fmla="*/ 0 w 728"/>
                  <a:gd name="T9" fmla="*/ 68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8"/>
                  <a:gd name="T16" fmla="*/ 0 h 167"/>
                  <a:gd name="T17" fmla="*/ 728 w 728"/>
                  <a:gd name="T18" fmla="*/ 167 h 1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8" h="167">
                    <a:moveTo>
                      <a:pt x="0" y="99"/>
                    </a:moveTo>
                    <a:lnTo>
                      <a:pt x="415" y="167"/>
                    </a:lnTo>
                    <a:lnTo>
                      <a:pt x="728" y="49"/>
                    </a:lnTo>
                    <a:lnTo>
                      <a:pt x="346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C4C4C4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710"/>
              <p:cNvSpPr>
                <a:spLocks/>
              </p:cNvSpPr>
              <p:nvPr/>
            </p:nvSpPr>
            <p:spPr bwMode="auto">
              <a:xfrm>
                <a:off x="720" y="2058"/>
                <a:ext cx="391" cy="1105"/>
              </a:xfrm>
              <a:custGeom>
                <a:avLst/>
                <a:gdLst>
                  <a:gd name="T0" fmla="*/ 0 w 415"/>
                  <a:gd name="T1" fmla="*/ 0 h 1334"/>
                  <a:gd name="T2" fmla="*/ 368 w 415"/>
                  <a:gd name="T3" fmla="*/ 47 h 1334"/>
                  <a:gd name="T4" fmla="*/ 368 w 415"/>
                  <a:gd name="T5" fmla="*/ 915 h 1334"/>
                  <a:gd name="T6" fmla="*/ 290 w 415"/>
                  <a:gd name="T7" fmla="*/ 895 h 1334"/>
                  <a:gd name="T8" fmla="*/ 291 w 415"/>
                  <a:gd name="T9" fmla="*/ 785 h 1334"/>
                  <a:gd name="T10" fmla="*/ 187 w 415"/>
                  <a:gd name="T11" fmla="*/ 754 h 1334"/>
                  <a:gd name="T12" fmla="*/ 187 w 415"/>
                  <a:gd name="T13" fmla="*/ 852 h 1334"/>
                  <a:gd name="T14" fmla="*/ 129 w 415"/>
                  <a:gd name="T15" fmla="*/ 832 h 1334"/>
                  <a:gd name="T16" fmla="*/ 129 w 415"/>
                  <a:gd name="T17" fmla="*/ 734 h 1334"/>
                  <a:gd name="T18" fmla="*/ 46 w 415"/>
                  <a:gd name="T19" fmla="*/ 706 h 1334"/>
                  <a:gd name="T20" fmla="*/ 46 w 415"/>
                  <a:gd name="T21" fmla="*/ 804 h 1334"/>
                  <a:gd name="T22" fmla="*/ 0 w 415"/>
                  <a:gd name="T23" fmla="*/ 789 h 1334"/>
                  <a:gd name="T24" fmla="*/ 0 w 415"/>
                  <a:gd name="T25" fmla="*/ 0 h 133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15"/>
                  <a:gd name="T40" fmla="*/ 0 h 1334"/>
                  <a:gd name="T41" fmla="*/ 415 w 415"/>
                  <a:gd name="T42" fmla="*/ 1334 h 133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15" h="1334">
                    <a:moveTo>
                      <a:pt x="0" y="0"/>
                    </a:moveTo>
                    <a:lnTo>
                      <a:pt x="415" y="69"/>
                    </a:lnTo>
                    <a:lnTo>
                      <a:pt x="415" y="1334"/>
                    </a:lnTo>
                    <a:lnTo>
                      <a:pt x="327" y="1305"/>
                    </a:lnTo>
                    <a:lnTo>
                      <a:pt x="328" y="1145"/>
                    </a:lnTo>
                    <a:lnTo>
                      <a:pt x="211" y="1099"/>
                    </a:lnTo>
                    <a:lnTo>
                      <a:pt x="211" y="1242"/>
                    </a:lnTo>
                    <a:lnTo>
                      <a:pt x="145" y="1212"/>
                    </a:lnTo>
                    <a:lnTo>
                      <a:pt x="145" y="1070"/>
                    </a:lnTo>
                    <a:lnTo>
                      <a:pt x="52" y="1028"/>
                    </a:lnTo>
                    <a:lnTo>
                      <a:pt x="52" y="1172"/>
                    </a:lnTo>
                    <a:lnTo>
                      <a:pt x="0" y="1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4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4" name="Group 711"/>
              <p:cNvGrpSpPr>
                <a:grpSpLocks/>
              </p:cNvGrpSpPr>
              <p:nvPr/>
            </p:nvGrpSpPr>
            <p:grpSpPr bwMode="auto">
              <a:xfrm>
                <a:off x="731" y="1903"/>
                <a:ext cx="674" cy="1261"/>
                <a:chOff x="397" y="1289"/>
                <a:chExt cx="715" cy="1522"/>
              </a:xfrm>
            </p:grpSpPr>
            <p:sp>
              <p:nvSpPr>
                <p:cNvPr id="15" name="Freeform 712"/>
                <p:cNvSpPr>
                  <a:spLocks/>
                </p:cNvSpPr>
                <p:nvPr/>
              </p:nvSpPr>
              <p:spPr bwMode="auto">
                <a:xfrm>
                  <a:off x="798" y="1427"/>
                  <a:ext cx="314" cy="1384"/>
                </a:xfrm>
                <a:custGeom>
                  <a:avLst/>
                  <a:gdLst>
                    <a:gd name="T0" fmla="*/ 0 w 314"/>
                    <a:gd name="T1" fmla="*/ 117 h 1384"/>
                    <a:gd name="T2" fmla="*/ 310 w 314"/>
                    <a:gd name="T3" fmla="*/ 0 h 1384"/>
                    <a:gd name="T4" fmla="*/ 314 w 314"/>
                    <a:gd name="T5" fmla="*/ 1070 h 1384"/>
                    <a:gd name="T6" fmla="*/ 0 w 314"/>
                    <a:gd name="T7" fmla="*/ 1384 h 1384"/>
                    <a:gd name="T8" fmla="*/ 0 w 314"/>
                    <a:gd name="T9" fmla="*/ 117 h 1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4"/>
                    <a:gd name="T16" fmla="*/ 0 h 1384"/>
                    <a:gd name="T17" fmla="*/ 314 w 314"/>
                    <a:gd name="T18" fmla="*/ 1384 h 1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4" h="1384">
                      <a:moveTo>
                        <a:pt x="0" y="117"/>
                      </a:moveTo>
                      <a:lnTo>
                        <a:pt x="310" y="0"/>
                      </a:lnTo>
                      <a:lnTo>
                        <a:pt x="314" y="1070"/>
                      </a:lnTo>
                      <a:lnTo>
                        <a:pt x="0" y="1384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C4C4C4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6" name="Group 713"/>
                <p:cNvGrpSpPr>
                  <a:grpSpLocks/>
                </p:cNvGrpSpPr>
                <p:nvPr/>
              </p:nvGrpSpPr>
              <p:grpSpPr bwMode="auto">
                <a:xfrm>
                  <a:off x="594" y="2570"/>
                  <a:ext cx="121" cy="148"/>
                  <a:chOff x="594" y="2570"/>
                  <a:chExt cx="121" cy="148"/>
                </a:xfrm>
              </p:grpSpPr>
              <p:sp>
                <p:nvSpPr>
                  <p:cNvPr id="38" name="Freeform 714"/>
                  <p:cNvSpPr>
                    <a:spLocks/>
                  </p:cNvSpPr>
                  <p:nvPr/>
                </p:nvSpPr>
                <p:spPr bwMode="auto">
                  <a:xfrm>
                    <a:off x="661" y="2598"/>
                    <a:ext cx="54" cy="104"/>
                  </a:xfrm>
                  <a:custGeom>
                    <a:avLst/>
                    <a:gdLst>
                      <a:gd name="T0" fmla="*/ 0 w 54"/>
                      <a:gd name="T1" fmla="*/ 0 h 104"/>
                      <a:gd name="T2" fmla="*/ 0 w 54"/>
                      <a:gd name="T3" fmla="*/ 79 h 104"/>
                      <a:gd name="T4" fmla="*/ 54 w 54"/>
                      <a:gd name="T5" fmla="*/ 104 h 104"/>
                      <a:gd name="T6" fmla="*/ 54 w 54"/>
                      <a:gd name="T7" fmla="*/ 23 h 104"/>
                      <a:gd name="T8" fmla="*/ 0 w 54"/>
                      <a:gd name="T9" fmla="*/ 0 h 10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104"/>
                      <a:gd name="T17" fmla="*/ 54 w 54"/>
                      <a:gd name="T18" fmla="*/ 104 h 10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104">
                        <a:moveTo>
                          <a:pt x="0" y="0"/>
                        </a:moveTo>
                        <a:lnTo>
                          <a:pt x="0" y="79"/>
                        </a:lnTo>
                        <a:lnTo>
                          <a:pt x="54" y="104"/>
                        </a:lnTo>
                        <a:lnTo>
                          <a:pt x="54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4C4C4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9" name="Freeform 715"/>
                  <p:cNvSpPr>
                    <a:spLocks/>
                  </p:cNvSpPr>
                  <p:nvPr/>
                </p:nvSpPr>
                <p:spPr bwMode="auto">
                  <a:xfrm>
                    <a:off x="594" y="2570"/>
                    <a:ext cx="70" cy="148"/>
                  </a:xfrm>
                  <a:custGeom>
                    <a:avLst/>
                    <a:gdLst>
                      <a:gd name="T0" fmla="*/ 0 w 70"/>
                      <a:gd name="T1" fmla="*/ 0 h 148"/>
                      <a:gd name="T2" fmla="*/ 0 w 70"/>
                      <a:gd name="T3" fmla="*/ 148 h 148"/>
                      <a:gd name="T4" fmla="*/ 70 w 70"/>
                      <a:gd name="T5" fmla="*/ 105 h 148"/>
                      <a:gd name="T6" fmla="*/ 70 w 70"/>
                      <a:gd name="T7" fmla="*/ 30 h 148"/>
                      <a:gd name="T8" fmla="*/ 0 w 70"/>
                      <a:gd name="T9" fmla="*/ 0 h 1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0"/>
                      <a:gd name="T16" fmla="*/ 0 h 148"/>
                      <a:gd name="T17" fmla="*/ 70 w 70"/>
                      <a:gd name="T18" fmla="*/ 148 h 1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0" h="148">
                        <a:moveTo>
                          <a:pt x="0" y="0"/>
                        </a:moveTo>
                        <a:lnTo>
                          <a:pt x="0" y="148"/>
                        </a:lnTo>
                        <a:lnTo>
                          <a:pt x="70" y="105"/>
                        </a:lnTo>
                        <a:lnTo>
                          <a:pt x="70" y="3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4C4C4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" name="Group 716"/>
                <p:cNvGrpSpPr>
                  <a:grpSpLocks/>
                </p:cNvGrpSpPr>
                <p:nvPr/>
              </p:nvGrpSpPr>
              <p:grpSpPr bwMode="auto">
                <a:xfrm>
                  <a:off x="434" y="2499"/>
                  <a:ext cx="123" cy="150"/>
                  <a:chOff x="434" y="2499"/>
                  <a:chExt cx="123" cy="150"/>
                </a:xfrm>
              </p:grpSpPr>
              <p:sp>
                <p:nvSpPr>
                  <p:cNvPr id="36" name="Freeform 717"/>
                  <p:cNvSpPr>
                    <a:spLocks/>
                  </p:cNvSpPr>
                  <p:nvPr/>
                </p:nvSpPr>
                <p:spPr bwMode="auto">
                  <a:xfrm>
                    <a:off x="503" y="2527"/>
                    <a:ext cx="54" cy="104"/>
                  </a:xfrm>
                  <a:custGeom>
                    <a:avLst/>
                    <a:gdLst>
                      <a:gd name="T0" fmla="*/ 0 w 54"/>
                      <a:gd name="T1" fmla="*/ 0 h 104"/>
                      <a:gd name="T2" fmla="*/ 0 w 54"/>
                      <a:gd name="T3" fmla="*/ 80 h 104"/>
                      <a:gd name="T4" fmla="*/ 54 w 54"/>
                      <a:gd name="T5" fmla="*/ 104 h 104"/>
                      <a:gd name="T6" fmla="*/ 54 w 54"/>
                      <a:gd name="T7" fmla="*/ 23 h 104"/>
                      <a:gd name="T8" fmla="*/ 0 w 54"/>
                      <a:gd name="T9" fmla="*/ 0 h 10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104"/>
                      <a:gd name="T17" fmla="*/ 54 w 54"/>
                      <a:gd name="T18" fmla="*/ 104 h 10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104">
                        <a:moveTo>
                          <a:pt x="0" y="0"/>
                        </a:moveTo>
                        <a:lnTo>
                          <a:pt x="0" y="80"/>
                        </a:lnTo>
                        <a:lnTo>
                          <a:pt x="54" y="104"/>
                        </a:lnTo>
                        <a:lnTo>
                          <a:pt x="54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4C4C4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7" name="Freeform 718"/>
                  <p:cNvSpPr>
                    <a:spLocks/>
                  </p:cNvSpPr>
                  <p:nvPr/>
                </p:nvSpPr>
                <p:spPr bwMode="auto">
                  <a:xfrm>
                    <a:off x="434" y="2499"/>
                    <a:ext cx="70" cy="150"/>
                  </a:xfrm>
                  <a:custGeom>
                    <a:avLst/>
                    <a:gdLst>
                      <a:gd name="T0" fmla="*/ 0 w 70"/>
                      <a:gd name="T1" fmla="*/ 0 h 150"/>
                      <a:gd name="T2" fmla="*/ 0 w 70"/>
                      <a:gd name="T3" fmla="*/ 150 h 150"/>
                      <a:gd name="T4" fmla="*/ 70 w 70"/>
                      <a:gd name="T5" fmla="*/ 108 h 150"/>
                      <a:gd name="T6" fmla="*/ 70 w 70"/>
                      <a:gd name="T7" fmla="*/ 33 h 150"/>
                      <a:gd name="T8" fmla="*/ 0 w 70"/>
                      <a:gd name="T9" fmla="*/ 0 h 15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0"/>
                      <a:gd name="T16" fmla="*/ 0 h 150"/>
                      <a:gd name="T17" fmla="*/ 70 w 70"/>
                      <a:gd name="T18" fmla="*/ 150 h 15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0" h="150">
                        <a:moveTo>
                          <a:pt x="0" y="0"/>
                        </a:moveTo>
                        <a:lnTo>
                          <a:pt x="0" y="150"/>
                        </a:lnTo>
                        <a:lnTo>
                          <a:pt x="70" y="108"/>
                        </a:lnTo>
                        <a:lnTo>
                          <a:pt x="70" y="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4C4C4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" name="Group 719"/>
                <p:cNvGrpSpPr>
                  <a:grpSpLocks/>
                </p:cNvGrpSpPr>
                <p:nvPr/>
              </p:nvGrpSpPr>
              <p:grpSpPr bwMode="auto">
                <a:xfrm>
                  <a:off x="397" y="1507"/>
                  <a:ext cx="374" cy="1055"/>
                  <a:chOff x="397" y="1507"/>
                  <a:chExt cx="374" cy="1055"/>
                </a:xfrm>
              </p:grpSpPr>
              <p:sp>
                <p:nvSpPr>
                  <p:cNvPr id="25" name="Freeform 720"/>
                  <p:cNvSpPr>
                    <a:spLocks/>
                  </p:cNvSpPr>
                  <p:nvPr/>
                </p:nvSpPr>
                <p:spPr bwMode="auto">
                  <a:xfrm>
                    <a:off x="412" y="1510"/>
                    <a:ext cx="339" cy="1052"/>
                  </a:xfrm>
                  <a:custGeom>
                    <a:avLst/>
                    <a:gdLst>
                      <a:gd name="T0" fmla="*/ 0 w 339"/>
                      <a:gd name="T1" fmla="*/ 0 h 1052"/>
                      <a:gd name="T2" fmla="*/ 339 w 339"/>
                      <a:gd name="T3" fmla="*/ 56 h 1052"/>
                      <a:gd name="T4" fmla="*/ 339 w 339"/>
                      <a:gd name="T5" fmla="*/ 1052 h 1052"/>
                      <a:gd name="T6" fmla="*/ 2 w 339"/>
                      <a:gd name="T7" fmla="*/ 910 h 1052"/>
                      <a:gd name="T8" fmla="*/ 0 w 339"/>
                      <a:gd name="T9" fmla="*/ 0 h 105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9"/>
                      <a:gd name="T16" fmla="*/ 0 h 1052"/>
                      <a:gd name="T17" fmla="*/ 339 w 339"/>
                      <a:gd name="T18" fmla="*/ 1052 h 105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9" h="1052">
                        <a:moveTo>
                          <a:pt x="0" y="0"/>
                        </a:moveTo>
                        <a:lnTo>
                          <a:pt x="339" y="56"/>
                        </a:lnTo>
                        <a:lnTo>
                          <a:pt x="339" y="1052"/>
                        </a:lnTo>
                        <a:lnTo>
                          <a:pt x="2" y="9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4C4C4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26" name="Group 721"/>
                  <p:cNvGrpSpPr>
                    <a:grpSpLocks/>
                  </p:cNvGrpSpPr>
                  <p:nvPr/>
                </p:nvGrpSpPr>
                <p:grpSpPr bwMode="auto">
                  <a:xfrm>
                    <a:off x="397" y="1507"/>
                    <a:ext cx="374" cy="1033"/>
                    <a:chOff x="397" y="1507"/>
                    <a:chExt cx="374" cy="1033"/>
                  </a:xfrm>
                </p:grpSpPr>
                <p:sp>
                  <p:nvSpPr>
                    <p:cNvPr id="27" name="Line 7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0" y="2298"/>
                      <a:ext cx="371" cy="125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" name="Line 7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" y="2165"/>
                      <a:ext cx="371" cy="10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" name="Line 7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5" y="2029"/>
                      <a:ext cx="363" cy="9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" name="Line 7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2" y="1887"/>
                      <a:ext cx="363" cy="8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" name="Line 7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9" y="1751"/>
                      <a:ext cx="356" cy="7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" name="Line 7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" y="1626"/>
                      <a:ext cx="364" cy="6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3" name="Line 7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4" y="1507"/>
                      <a:ext cx="1" cy="96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" name="Line 7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68" y="1524"/>
                      <a:ext cx="1" cy="985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" name="Line 7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58" y="1538"/>
                      <a:ext cx="1" cy="100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9" name="Group 731"/>
                <p:cNvGrpSpPr>
                  <a:grpSpLocks/>
                </p:cNvGrpSpPr>
                <p:nvPr/>
              </p:nvGrpSpPr>
              <p:grpSpPr bwMode="auto">
                <a:xfrm>
                  <a:off x="538" y="1289"/>
                  <a:ext cx="435" cy="214"/>
                  <a:chOff x="538" y="1289"/>
                  <a:chExt cx="435" cy="214"/>
                </a:xfrm>
              </p:grpSpPr>
              <p:grpSp>
                <p:nvGrpSpPr>
                  <p:cNvPr id="20" name="Group 732"/>
                  <p:cNvGrpSpPr>
                    <a:grpSpLocks/>
                  </p:cNvGrpSpPr>
                  <p:nvPr/>
                </p:nvGrpSpPr>
                <p:grpSpPr bwMode="auto">
                  <a:xfrm>
                    <a:off x="538" y="1289"/>
                    <a:ext cx="435" cy="214"/>
                    <a:chOff x="538" y="1289"/>
                    <a:chExt cx="435" cy="214"/>
                  </a:xfrm>
                </p:grpSpPr>
                <p:sp>
                  <p:nvSpPr>
                    <p:cNvPr id="22" name="Freeform 733"/>
                    <p:cNvSpPr>
                      <a:spLocks/>
                    </p:cNvSpPr>
                    <p:nvPr/>
                  </p:nvSpPr>
                  <p:spPr bwMode="auto">
                    <a:xfrm>
                      <a:off x="538" y="1289"/>
                      <a:ext cx="435" cy="85"/>
                    </a:xfrm>
                    <a:custGeom>
                      <a:avLst/>
                      <a:gdLst>
                        <a:gd name="T0" fmla="*/ 0 w 435"/>
                        <a:gd name="T1" fmla="*/ 55 h 85"/>
                        <a:gd name="T2" fmla="*/ 253 w 435"/>
                        <a:gd name="T3" fmla="*/ 85 h 85"/>
                        <a:gd name="T4" fmla="*/ 435 w 435"/>
                        <a:gd name="T5" fmla="*/ 28 h 85"/>
                        <a:gd name="T6" fmla="*/ 189 w 435"/>
                        <a:gd name="T7" fmla="*/ 0 h 85"/>
                        <a:gd name="T8" fmla="*/ 0 w 435"/>
                        <a:gd name="T9" fmla="*/ 55 h 8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35"/>
                        <a:gd name="T16" fmla="*/ 0 h 85"/>
                        <a:gd name="T17" fmla="*/ 435 w 435"/>
                        <a:gd name="T18" fmla="*/ 85 h 8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35" h="85">
                          <a:moveTo>
                            <a:pt x="0" y="55"/>
                          </a:moveTo>
                          <a:lnTo>
                            <a:pt x="253" y="85"/>
                          </a:lnTo>
                          <a:lnTo>
                            <a:pt x="435" y="28"/>
                          </a:lnTo>
                          <a:lnTo>
                            <a:pt x="189" y="0"/>
                          </a:lnTo>
                          <a:lnTo>
                            <a:pt x="0" y="55"/>
                          </a:lnTo>
                          <a:close/>
                        </a:path>
                      </a:pathLst>
                    </a:custGeom>
                    <a:solidFill>
                      <a:srgbClr val="C4C4C4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" name="Freeform 734"/>
                    <p:cNvSpPr>
                      <a:spLocks/>
                    </p:cNvSpPr>
                    <p:nvPr/>
                  </p:nvSpPr>
                  <p:spPr bwMode="auto">
                    <a:xfrm>
                      <a:off x="790" y="1317"/>
                      <a:ext cx="180" cy="186"/>
                    </a:xfrm>
                    <a:custGeom>
                      <a:avLst/>
                      <a:gdLst>
                        <a:gd name="T0" fmla="*/ 0 w 180"/>
                        <a:gd name="T1" fmla="*/ 57 h 186"/>
                        <a:gd name="T2" fmla="*/ 180 w 180"/>
                        <a:gd name="T3" fmla="*/ 0 h 186"/>
                        <a:gd name="T4" fmla="*/ 180 w 180"/>
                        <a:gd name="T5" fmla="*/ 118 h 186"/>
                        <a:gd name="T6" fmla="*/ 0 w 180"/>
                        <a:gd name="T7" fmla="*/ 186 h 186"/>
                        <a:gd name="T8" fmla="*/ 0 w 180"/>
                        <a:gd name="T9" fmla="*/ 57 h 18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0"/>
                        <a:gd name="T16" fmla="*/ 0 h 186"/>
                        <a:gd name="T17" fmla="*/ 180 w 180"/>
                        <a:gd name="T18" fmla="*/ 186 h 18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0" h="186">
                          <a:moveTo>
                            <a:pt x="0" y="57"/>
                          </a:moveTo>
                          <a:lnTo>
                            <a:pt x="180" y="0"/>
                          </a:lnTo>
                          <a:lnTo>
                            <a:pt x="180" y="118"/>
                          </a:lnTo>
                          <a:lnTo>
                            <a:pt x="0" y="186"/>
                          </a:lnTo>
                          <a:lnTo>
                            <a:pt x="0" y="57"/>
                          </a:lnTo>
                          <a:close/>
                        </a:path>
                      </a:pathLst>
                    </a:custGeom>
                    <a:solidFill>
                      <a:srgbClr val="C4C4C4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" name="Freeform 735"/>
                    <p:cNvSpPr>
                      <a:spLocks/>
                    </p:cNvSpPr>
                    <p:nvPr/>
                  </p:nvSpPr>
                  <p:spPr bwMode="auto">
                    <a:xfrm>
                      <a:off x="538" y="1344"/>
                      <a:ext cx="252" cy="159"/>
                    </a:xfrm>
                    <a:custGeom>
                      <a:avLst/>
                      <a:gdLst>
                        <a:gd name="T0" fmla="*/ 252 w 252"/>
                        <a:gd name="T1" fmla="*/ 30 h 159"/>
                        <a:gd name="T2" fmla="*/ 252 w 252"/>
                        <a:gd name="T3" fmla="*/ 159 h 159"/>
                        <a:gd name="T4" fmla="*/ 0 w 252"/>
                        <a:gd name="T5" fmla="*/ 123 h 159"/>
                        <a:gd name="T6" fmla="*/ 0 w 252"/>
                        <a:gd name="T7" fmla="*/ 0 h 159"/>
                        <a:gd name="T8" fmla="*/ 252 w 252"/>
                        <a:gd name="T9" fmla="*/ 30 h 15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52"/>
                        <a:gd name="T16" fmla="*/ 0 h 159"/>
                        <a:gd name="T17" fmla="*/ 252 w 252"/>
                        <a:gd name="T18" fmla="*/ 159 h 15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52" h="159">
                          <a:moveTo>
                            <a:pt x="252" y="30"/>
                          </a:moveTo>
                          <a:lnTo>
                            <a:pt x="252" y="159"/>
                          </a:lnTo>
                          <a:lnTo>
                            <a:pt x="0" y="123"/>
                          </a:lnTo>
                          <a:lnTo>
                            <a:pt x="0" y="0"/>
                          </a:lnTo>
                          <a:lnTo>
                            <a:pt x="252" y="30"/>
                          </a:lnTo>
                          <a:close/>
                        </a:path>
                      </a:pathLst>
                    </a:custGeom>
                    <a:solidFill>
                      <a:srgbClr val="C4C4C4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1" name="Freeform 736"/>
                  <p:cNvSpPr>
                    <a:spLocks/>
                  </p:cNvSpPr>
                  <p:nvPr/>
                </p:nvSpPr>
                <p:spPr bwMode="auto">
                  <a:xfrm>
                    <a:off x="571" y="1370"/>
                    <a:ext cx="145" cy="38"/>
                  </a:xfrm>
                  <a:custGeom>
                    <a:avLst/>
                    <a:gdLst>
                      <a:gd name="T0" fmla="*/ 1 w 145"/>
                      <a:gd name="T1" fmla="*/ 0 h 38"/>
                      <a:gd name="T2" fmla="*/ 145 w 145"/>
                      <a:gd name="T3" fmla="*/ 15 h 38"/>
                      <a:gd name="T4" fmla="*/ 145 w 145"/>
                      <a:gd name="T5" fmla="*/ 38 h 38"/>
                      <a:gd name="T6" fmla="*/ 0 w 145"/>
                      <a:gd name="T7" fmla="*/ 24 h 38"/>
                      <a:gd name="T8" fmla="*/ 1 w 145"/>
                      <a:gd name="T9" fmla="*/ 0 h 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5"/>
                      <a:gd name="T16" fmla="*/ 0 h 38"/>
                      <a:gd name="T17" fmla="*/ 145 w 145"/>
                      <a:gd name="T18" fmla="*/ 38 h 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5" h="38">
                        <a:moveTo>
                          <a:pt x="1" y="0"/>
                        </a:moveTo>
                        <a:lnTo>
                          <a:pt x="145" y="15"/>
                        </a:lnTo>
                        <a:lnTo>
                          <a:pt x="145" y="38"/>
                        </a:lnTo>
                        <a:lnTo>
                          <a:pt x="0" y="24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C4C4C4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Added Network (VANs)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EDI-EC-Bu-070</a:t>
            </a:r>
            <a:endParaRPr lang="en-US" dirty="0"/>
          </a:p>
        </p:txBody>
      </p:sp>
      <p:grpSp>
        <p:nvGrpSpPr>
          <p:cNvPr id="4" name="Group 109"/>
          <p:cNvGrpSpPr>
            <a:grpSpLocks/>
          </p:cNvGrpSpPr>
          <p:nvPr/>
        </p:nvGrpSpPr>
        <p:grpSpPr bwMode="auto">
          <a:xfrm>
            <a:off x="1631950" y="1478708"/>
            <a:ext cx="5864225" cy="4113212"/>
            <a:chOff x="1106" y="871"/>
            <a:chExt cx="3694" cy="2591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092" y="1080"/>
              <a:ext cx="648" cy="385"/>
            </a:xfrm>
            <a:custGeom>
              <a:avLst/>
              <a:gdLst>
                <a:gd name="T0" fmla="*/ 240 w 648"/>
                <a:gd name="T1" fmla="*/ 0 h 385"/>
                <a:gd name="T2" fmla="*/ 0 w 648"/>
                <a:gd name="T3" fmla="*/ 92 h 385"/>
                <a:gd name="T4" fmla="*/ 9 w 648"/>
                <a:gd name="T5" fmla="*/ 204 h 385"/>
                <a:gd name="T6" fmla="*/ 423 w 648"/>
                <a:gd name="T7" fmla="*/ 385 h 385"/>
                <a:gd name="T8" fmla="*/ 646 w 648"/>
                <a:gd name="T9" fmla="*/ 135 h 385"/>
                <a:gd name="T10" fmla="*/ 648 w 648"/>
                <a:gd name="T11" fmla="*/ 57 h 385"/>
                <a:gd name="T12" fmla="*/ 240 w 648"/>
                <a:gd name="T13" fmla="*/ 0 h 3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8"/>
                <a:gd name="T22" fmla="*/ 0 h 385"/>
                <a:gd name="T23" fmla="*/ 648 w 648"/>
                <a:gd name="T24" fmla="*/ 385 h 3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8" h="385">
                  <a:moveTo>
                    <a:pt x="240" y="0"/>
                  </a:moveTo>
                  <a:lnTo>
                    <a:pt x="0" y="92"/>
                  </a:lnTo>
                  <a:lnTo>
                    <a:pt x="9" y="204"/>
                  </a:lnTo>
                  <a:lnTo>
                    <a:pt x="423" y="385"/>
                  </a:lnTo>
                  <a:lnTo>
                    <a:pt x="646" y="135"/>
                  </a:lnTo>
                  <a:lnTo>
                    <a:pt x="648" y="57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139" y="871"/>
              <a:ext cx="590" cy="394"/>
            </a:xfrm>
            <a:custGeom>
              <a:avLst/>
              <a:gdLst>
                <a:gd name="T0" fmla="*/ 447 w 590"/>
                <a:gd name="T1" fmla="*/ 7 h 394"/>
                <a:gd name="T2" fmla="*/ 590 w 590"/>
                <a:gd name="T3" fmla="*/ 28 h 394"/>
                <a:gd name="T4" fmla="*/ 580 w 590"/>
                <a:gd name="T5" fmla="*/ 147 h 394"/>
                <a:gd name="T6" fmla="*/ 518 w 590"/>
                <a:gd name="T7" fmla="*/ 187 h 394"/>
                <a:gd name="T8" fmla="*/ 516 w 590"/>
                <a:gd name="T9" fmla="*/ 268 h 394"/>
                <a:gd name="T10" fmla="*/ 359 w 590"/>
                <a:gd name="T11" fmla="*/ 394 h 394"/>
                <a:gd name="T12" fmla="*/ 31 w 590"/>
                <a:gd name="T13" fmla="*/ 287 h 394"/>
                <a:gd name="T14" fmla="*/ 0 w 590"/>
                <a:gd name="T15" fmla="*/ 16 h 394"/>
                <a:gd name="T16" fmla="*/ 228 w 590"/>
                <a:gd name="T17" fmla="*/ 0 h 394"/>
                <a:gd name="T18" fmla="*/ 347 w 590"/>
                <a:gd name="T19" fmla="*/ 14 h 394"/>
                <a:gd name="T20" fmla="*/ 447 w 590"/>
                <a:gd name="T21" fmla="*/ 7 h 3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0"/>
                <a:gd name="T34" fmla="*/ 0 h 394"/>
                <a:gd name="T35" fmla="*/ 590 w 590"/>
                <a:gd name="T36" fmla="*/ 394 h 39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0" h="394">
                  <a:moveTo>
                    <a:pt x="447" y="7"/>
                  </a:moveTo>
                  <a:lnTo>
                    <a:pt x="590" y="28"/>
                  </a:lnTo>
                  <a:lnTo>
                    <a:pt x="580" y="147"/>
                  </a:lnTo>
                  <a:lnTo>
                    <a:pt x="518" y="187"/>
                  </a:lnTo>
                  <a:lnTo>
                    <a:pt x="516" y="268"/>
                  </a:lnTo>
                  <a:lnTo>
                    <a:pt x="359" y="394"/>
                  </a:lnTo>
                  <a:lnTo>
                    <a:pt x="31" y="287"/>
                  </a:lnTo>
                  <a:lnTo>
                    <a:pt x="0" y="16"/>
                  </a:lnTo>
                  <a:lnTo>
                    <a:pt x="228" y="0"/>
                  </a:lnTo>
                  <a:lnTo>
                    <a:pt x="347" y="14"/>
                  </a:lnTo>
                  <a:lnTo>
                    <a:pt x="447" y="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3175" y="911"/>
              <a:ext cx="314" cy="309"/>
            </a:xfrm>
            <a:custGeom>
              <a:avLst/>
              <a:gdLst>
                <a:gd name="T0" fmla="*/ 0 w 314"/>
                <a:gd name="T1" fmla="*/ 0 h 309"/>
                <a:gd name="T2" fmla="*/ 24 w 314"/>
                <a:gd name="T3" fmla="*/ 231 h 309"/>
                <a:gd name="T4" fmla="*/ 311 w 314"/>
                <a:gd name="T5" fmla="*/ 309 h 309"/>
                <a:gd name="T6" fmla="*/ 314 w 314"/>
                <a:gd name="T7" fmla="*/ 50 h 309"/>
                <a:gd name="T8" fmla="*/ 0 w 314"/>
                <a:gd name="T9" fmla="*/ 0 h 3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4"/>
                <a:gd name="T16" fmla="*/ 0 h 309"/>
                <a:gd name="T17" fmla="*/ 314 w 314"/>
                <a:gd name="T18" fmla="*/ 309 h 3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4" h="309">
                  <a:moveTo>
                    <a:pt x="0" y="0"/>
                  </a:moveTo>
                  <a:lnTo>
                    <a:pt x="24" y="231"/>
                  </a:lnTo>
                  <a:lnTo>
                    <a:pt x="311" y="309"/>
                  </a:lnTo>
                  <a:lnTo>
                    <a:pt x="314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225" y="968"/>
              <a:ext cx="214" cy="185"/>
            </a:xfrm>
            <a:custGeom>
              <a:avLst/>
              <a:gdLst>
                <a:gd name="T0" fmla="*/ 0 w 214"/>
                <a:gd name="T1" fmla="*/ 0 h 185"/>
                <a:gd name="T2" fmla="*/ 7 w 214"/>
                <a:gd name="T3" fmla="*/ 136 h 185"/>
                <a:gd name="T4" fmla="*/ 214 w 214"/>
                <a:gd name="T5" fmla="*/ 185 h 185"/>
                <a:gd name="T6" fmla="*/ 211 w 214"/>
                <a:gd name="T7" fmla="*/ 36 h 185"/>
                <a:gd name="T8" fmla="*/ 0 w 214"/>
                <a:gd name="T9" fmla="*/ 0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4"/>
                <a:gd name="T16" fmla="*/ 0 h 185"/>
                <a:gd name="T17" fmla="*/ 214 w 214"/>
                <a:gd name="T18" fmla="*/ 185 h 1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4" h="185">
                  <a:moveTo>
                    <a:pt x="0" y="0"/>
                  </a:moveTo>
                  <a:lnTo>
                    <a:pt x="7" y="136"/>
                  </a:lnTo>
                  <a:lnTo>
                    <a:pt x="214" y="185"/>
                  </a:lnTo>
                  <a:lnTo>
                    <a:pt x="211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3120" y="1191"/>
              <a:ext cx="381" cy="233"/>
            </a:xfrm>
            <a:custGeom>
              <a:avLst/>
              <a:gdLst>
                <a:gd name="T0" fmla="*/ 0 w 381"/>
                <a:gd name="T1" fmla="*/ 0 h 233"/>
                <a:gd name="T2" fmla="*/ 10 w 381"/>
                <a:gd name="T3" fmla="*/ 84 h 233"/>
                <a:gd name="T4" fmla="*/ 381 w 381"/>
                <a:gd name="T5" fmla="*/ 233 h 233"/>
                <a:gd name="T6" fmla="*/ 376 w 381"/>
                <a:gd name="T7" fmla="*/ 129 h 233"/>
                <a:gd name="T8" fmla="*/ 0 w 381"/>
                <a:gd name="T9" fmla="*/ 0 h 2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1"/>
                <a:gd name="T16" fmla="*/ 0 h 233"/>
                <a:gd name="T17" fmla="*/ 381 w 381"/>
                <a:gd name="T18" fmla="*/ 233 h 2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1" h="233">
                  <a:moveTo>
                    <a:pt x="0" y="0"/>
                  </a:moveTo>
                  <a:lnTo>
                    <a:pt x="10" y="84"/>
                  </a:lnTo>
                  <a:lnTo>
                    <a:pt x="381" y="233"/>
                  </a:lnTo>
                  <a:lnTo>
                    <a:pt x="376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3246" y="985"/>
              <a:ext cx="150" cy="130"/>
            </a:xfrm>
            <a:custGeom>
              <a:avLst/>
              <a:gdLst>
                <a:gd name="T0" fmla="*/ 64 w 150"/>
                <a:gd name="T1" fmla="*/ 0 h 130"/>
                <a:gd name="T2" fmla="*/ 150 w 150"/>
                <a:gd name="T3" fmla="*/ 16 h 130"/>
                <a:gd name="T4" fmla="*/ 41 w 150"/>
                <a:gd name="T5" fmla="*/ 130 h 130"/>
                <a:gd name="T6" fmla="*/ 0 w 150"/>
                <a:gd name="T7" fmla="*/ 121 h 130"/>
                <a:gd name="T8" fmla="*/ 64 w 150"/>
                <a:gd name="T9" fmla="*/ 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130"/>
                <a:gd name="T17" fmla="*/ 150 w 150"/>
                <a:gd name="T18" fmla="*/ 130 h 1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130">
                  <a:moveTo>
                    <a:pt x="64" y="0"/>
                  </a:moveTo>
                  <a:lnTo>
                    <a:pt x="150" y="16"/>
                  </a:lnTo>
                  <a:lnTo>
                    <a:pt x="41" y="130"/>
                  </a:lnTo>
                  <a:lnTo>
                    <a:pt x="0" y="12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3225" y="968"/>
              <a:ext cx="214" cy="185"/>
            </a:xfrm>
            <a:custGeom>
              <a:avLst/>
              <a:gdLst>
                <a:gd name="T0" fmla="*/ 0 w 214"/>
                <a:gd name="T1" fmla="*/ 0 h 185"/>
                <a:gd name="T2" fmla="*/ 211 w 214"/>
                <a:gd name="T3" fmla="*/ 36 h 185"/>
                <a:gd name="T4" fmla="*/ 214 w 214"/>
                <a:gd name="T5" fmla="*/ 185 h 185"/>
                <a:gd name="T6" fmla="*/ 195 w 214"/>
                <a:gd name="T7" fmla="*/ 52 h 185"/>
                <a:gd name="T8" fmla="*/ 0 w 214"/>
                <a:gd name="T9" fmla="*/ 0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4"/>
                <a:gd name="T16" fmla="*/ 0 h 185"/>
                <a:gd name="T17" fmla="*/ 214 w 214"/>
                <a:gd name="T18" fmla="*/ 185 h 1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4" h="185">
                  <a:moveTo>
                    <a:pt x="0" y="0"/>
                  </a:moveTo>
                  <a:lnTo>
                    <a:pt x="211" y="36"/>
                  </a:lnTo>
                  <a:lnTo>
                    <a:pt x="214" y="185"/>
                  </a:lnTo>
                  <a:lnTo>
                    <a:pt x="195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28"/>
            <p:cNvSpPr>
              <a:spLocks/>
            </p:cNvSpPr>
            <p:nvPr/>
          </p:nvSpPr>
          <p:spPr bwMode="auto">
            <a:xfrm>
              <a:off x="3215" y="2016"/>
              <a:ext cx="1585" cy="1049"/>
            </a:xfrm>
            <a:custGeom>
              <a:avLst/>
              <a:gdLst>
                <a:gd name="T0" fmla="*/ 592 w 1585"/>
                <a:gd name="T1" fmla="*/ 0 h 1049"/>
                <a:gd name="T2" fmla="*/ 0 w 1585"/>
                <a:gd name="T3" fmla="*/ 245 h 1049"/>
                <a:gd name="T4" fmla="*/ 15 w 1585"/>
                <a:gd name="T5" fmla="*/ 559 h 1049"/>
                <a:gd name="T6" fmla="*/ 1017 w 1585"/>
                <a:gd name="T7" fmla="*/ 1049 h 1049"/>
                <a:gd name="T8" fmla="*/ 1573 w 1585"/>
                <a:gd name="T9" fmla="*/ 383 h 1049"/>
                <a:gd name="T10" fmla="*/ 1585 w 1585"/>
                <a:gd name="T11" fmla="*/ 181 h 1049"/>
                <a:gd name="T12" fmla="*/ 592 w 1585"/>
                <a:gd name="T13" fmla="*/ 0 h 10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85"/>
                <a:gd name="T22" fmla="*/ 0 h 1049"/>
                <a:gd name="T23" fmla="*/ 1585 w 1585"/>
                <a:gd name="T24" fmla="*/ 1049 h 10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85" h="1049">
                  <a:moveTo>
                    <a:pt x="592" y="0"/>
                  </a:moveTo>
                  <a:lnTo>
                    <a:pt x="0" y="245"/>
                  </a:lnTo>
                  <a:lnTo>
                    <a:pt x="15" y="559"/>
                  </a:lnTo>
                  <a:lnTo>
                    <a:pt x="1017" y="1049"/>
                  </a:lnTo>
                  <a:lnTo>
                    <a:pt x="1573" y="383"/>
                  </a:lnTo>
                  <a:lnTo>
                    <a:pt x="1585" y="181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29"/>
            <p:cNvSpPr>
              <a:spLocks/>
            </p:cNvSpPr>
            <p:nvPr/>
          </p:nvSpPr>
          <p:spPr bwMode="auto">
            <a:xfrm>
              <a:off x="3382" y="1489"/>
              <a:ext cx="1342" cy="1015"/>
            </a:xfrm>
            <a:custGeom>
              <a:avLst/>
              <a:gdLst>
                <a:gd name="T0" fmla="*/ 1021 w 1342"/>
                <a:gd name="T1" fmla="*/ 42 h 1015"/>
                <a:gd name="T2" fmla="*/ 1342 w 1342"/>
                <a:gd name="T3" fmla="*/ 109 h 1015"/>
                <a:gd name="T4" fmla="*/ 1318 w 1342"/>
                <a:gd name="T5" fmla="*/ 406 h 1015"/>
                <a:gd name="T6" fmla="*/ 1176 w 1342"/>
                <a:gd name="T7" fmla="*/ 504 h 1015"/>
                <a:gd name="T8" fmla="*/ 1161 w 1342"/>
                <a:gd name="T9" fmla="*/ 706 h 1015"/>
                <a:gd name="T10" fmla="*/ 798 w 1342"/>
                <a:gd name="T11" fmla="*/ 1015 h 1015"/>
                <a:gd name="T12" fmla="*/ 52 w 1342"/>
                <a:gd name="T13" fmla="*/ 732 h 1015"/>
                <a:gd name="T14" fmla="*/ 0 w 1342"/>
                <a:gd name="T15" fmla="*/ 14 h 1015"/>
                <a:gd name="T16" fmla="*/ 518 w 1342"/>
                <a:gd name="T17" fmla="*/ 0 h 1015"/>
                <a:gd name="T18" fmla="*/ 791 w 1342"/>
                <a:gd name="T19" fmla="*/ 47 h 1015"/>
                <a:gd name="T20" fmla="*/ 1021 w 1342"/>
                <a:gd name="T21" fmla="*/ 42 h 101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42"/>
                <a:gd name="T34" fmla="*/ 0 h 1015"/>
                <a:gd name="T35" fmla="*/ 1342 w 1342"/>
                <a:gd name="T36" fmla="*/ 1015 h 101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42" h="1015">
                  <a:moveTo>
                    <a:pt x="1021" y="42"/>
                  </a:moveTo>
                  <a:lnTo>
                    <a:pt x="1342" y="109"/>
                  </a:lnTo>
                  <a:lnTo>
                    <a:pt x="1318" y="406"/>
                  </a:lnTo>
                  <a:lnTo>
                    <a:pt x="1176" y="504"/>
                  </a:lnTo>
                  <a:lnTo>
                    <a:pt x="1161" y="706"/>
                  </a:lnTo>
                  <a:lnTo>
                    <a:pt x="798" y="1015"/>
                  </a:lnTo>
                  <a:lnTo>
                    <a:pt x="52" y="732"/>
                  </a:lnTo>
                  <a:lnTo>
                    <a:pt x="0" y="14"/>
                  </a:lnTo>
                  <a:lnTo>
                    <a:pt x="518" y="0"/>
                  </a:lnTo>
                  <a:lnTo>
                    <a:pt x="791" y="47"/>
                  </a:lnTo>
                  <a:lnTo>
                    <a:pt x="1021" y="4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>
              <a:off x="3463" y="1569"/>
              <a:ext cx="710" cy="823"/>
            </a:xfrm>
            <a:custGeom>
              <a:avLst/>
              <a:gdLst>
                <a:gd name="T0" fmla="*/ 0 w 710"/>
                <a:gd name="T1" fmla="*/ 0 h 823"/>
                <a:gd name="T2" fmla="*/ 40 w 710"/>
                <a:gd name="T3" fmla="*/ 609 h 823"/>
                <a:gd name="T4" fmla="*/ 691 w 710"/>
                <a:gd name="T5" fmla="*/ 823 h 823"/>
                <a:gd name="T6" fmla="*/ 710 w 710"/>
                <a:gd name="T7" fmla="*/ 164 h 823"/>
                <a:gd name="T8" fmla="*/ 0 w 710"/>
                <a:gd name="T9" fmla="*/ 0 h 8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823"/>
                <a:gd name="T17" fmla="*/ 710 w 710"/>
                <a:gd name="T18" fmla="*/ 823 h 8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823">
                  <a:moveTo>
                    <a:pt x="0" y="0"/>
                  </a:moveTo>
                  <a:lnTo>
                    <a:pt x="40" y="609"/>
                  </a:lnTo>
                  <a:lnTo>
                    <a:pt x="691" y="823"/>
                  </a:lnTo>
                  <a:lnTo>
                    <a:pt x="710" y="1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32"/>
            <p:cNvSpPr>
              <a:spLocks/>
            </p:cNvSpPr>
            <p:nvPr/>
          </p:nvSpPr>
          <p:spPr bwMode="auto">
            <a:xfrm>
              <a:off x="3569" y="1726"/>
              <a:ext cx="480" cy="490"/>
            </a:xfrm>
            <a:custGeom>
              <a:avLst/>
              <a:gdLst>
                <a:gd name="T0" fmla="*/ 0 w 480"/>
                <a:gd name="T1" fmla="*/ 0 h 490"/>
                <a:gd name="T2" fmla="*/ 12 w 480"/>
                <a:gd name="T3" fmla="*/ 355 h 490"/>
                <a:gd name="T4" fmla="*/ 478 w 480"/>
                <a:gd name="T5" fmla="*/ 490 h 490"/>
                <a:gd name="T6" fmla="*/ 480 w 480"/>
                <a:gd name="T7" fmla="*/ 107 h 490"/>
                <a:gd name="T8" fmla="*/ 0 w 480"/>
                <a:gd name="T9" fmla="*/ 0 h 4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490"/>
                <a:gd name="T17" fmla="*/ 480 w 480"/>
                <a:gd name="T18" fmla="*/ 490 h 4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490">
                  <a:moveTo>
                    <a:pt x="0" y="0"/>
                  </a:moveTo>
                  <a:lnTo>
                    <a:pt x="12" y="355"/>
                  </a:lnTo>
                  <a:lnTo>
                    <a:pt x="478" y="490"/>
                  </a:lnTo>
                  <a:lnTo>
                    <a:pt x="48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33"/>
            <p:cNvSpPr>
              <a:spLocks/>
            </p:cNvSpPr>
            <p:nvPr/>
          </p:nvSpPr>
          <p:spPr bwMode="auto">
            <a:xfrm>
              <a:off x="3320" y="2306"/>
              <a:ext cx="855" cy="604"/>
            </a:xfrm>
            <a:custGeom>
              <a:avLst/>
              <a:gdLst>
                <a:gd name="T0" fmla="*/ 0 w 855"/>
                <a:gd name="T1" fmla="*/ 0 h 604"/>
                <a:gd name="T2" fmla="*/ 12 w 855"/>
                <a:gd name="T3" fmla="*/ 219 h 604"/>
                <a:gd name="T4" fmla="*/ 855 w 855"/>
                <a:gd name="T5" fmla="*/ 604 h 604"/>
                <a:gd name="T6" fmla="*/ 850 w 855"/>
                <a:gd name="T7" fmla="*/ 333 h 604"/>
                <a:gd name="T8" fmla="*/ 0 w 855"/>
                <a:gd name="T9" fmla="*/ 0 h 6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5"/>
                <a:gd name="T16" fmla="*/ 0 h 604"/>
                <a:gd name="T17" fmla="*/ 855 w 855"/>
                <a:gd name="T18" fmla="*/ 604 h 6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5" h="604">
                  <a:moveTo>
                    <a:pt x="0" y="0"/>
                  </a:moveTo>
                  <a:lnTo>
                    <a:pt x="12" y="219"/>
                  </a:lnTo>
                  <a:lnTo>
                    <a:pt x="855" y="604"/>
                  </a:lnTo>
                  <a:lnTo>
                    <a:pt x="850" y="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37"/>
            <p:cNvSpPr>
              <a:spLocks/>
            </p:cNvSpPr>
            <p:nvPr/>
          </p:nvSpPr>
          <p:spPr bwMode="auto">
            <a:xfrm>
              <a:off x="3615" y="1776"/>
              <a:ext cx="344" cy="340"/>
            </a:xfrm>
            <a:custGeom>
              <a:avLst/>
              <a:gdLst>
                <a:gd name="T0" fmla="*/ 152 w 344"/>
                <a:gd name="T1" fmla="*/ 0 h 340"/>
                <a:gd name="T2" fmla="*/ 344 w 344"/>
                <a:gd name="T3" fmla="*/ 50 h 340"/>
                <a:gd name="T4" fmla="*/ 87 w 344"/>
                <a:gd name="T5" fmla="*/ 340 h 340"/>
                <a:gd name="T6" fmla="*/ 0 w 344"/>
                <a:gd name="T7" fmla="*/ 314 h 340"/>
                <a:gd name="T8" fmla="*/ 152 w 344"/>
                <a:gd name="T9" fmla="*/ 0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4"/>
                <a:gd name="T16" fmla="*/ 0 h 340"/>
                <a:gd name="T17" fmla="*/ 344 w 344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4" h="340">
                  <a:moveTo>
                    <a:pt x="152" y="0"/>
                  </a:moveTo>
                  <a:lnTo>
                    <a:pt x="344" y="50"/>
                  </a:lnTo>
                  <a:lnTo>
                    <a:pt x="87" y="340"/>
                  </a:lnTo>
                  <a:lnTo>
                    <a:pt x="0" y="314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38"/>
            <p:cNvSpPr>
              <a:spLocks/>
            </p:cNvSpPr>
            <p:nvPr/>
          </p:nvSpPr>
          <p:spPr bwMode="auto">
            <a:xfrm>
              <a:off x="3569" y="1726"/>
              <a:ext cx="480" cy="490"/>
            </a:xfrm>
            <a:custGeom>
              <a:avLst/>
              <a:gdLst>
                <a:gd name="T0" fmla="*/ 0 w 480"/>
                <a:gd name="T1" fmla="*/ 0 h 490"/>
                <a:gd name="T2" fmla="*/ 480 w 480"/>
                <a:gd name="T3" fmla="*/ 107 h 490"/>
                <a:gd name="T4" fmla="*/ 478 w 480"/>
                <a:gd name="T5" fmla="*/ 490 h 490"/>
                <a:gd name="T6" fmla="*/ 445 w 480"/>
                <a:gd name="T7" fmla="*/ 150 h 490"/>
                <a:gd name="T8" fmla="*/ 0 w 480"/>
                <a:gd name="T9" fmla="*/ 0 h 4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490"/>
                <a:gd name="T17" fmla="*/ 480 w 480"/>
                <a:gd name="T18" fmla="*/ 490 h 4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490">
                  <a:moveTo>
                    <a:pt x="0" y="0"/>
                  </a:moveTo>
                  <a:lnTo>
                    <a:pt x="480" y="107"/>
                  </a:lnTo>
                  <a:lnTo>
                    <a:pt x="478" y="490"/>
                  </a:lnTo>
                  <a:lnTo>
                    <a:pt x="445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42"/>
            <p:cNvSpPr>
              <a:spLocks/>
            </p:cNvSpPr>
            <p:nvPr/>
          </p:nvSpPr>
          <p:spPr bwMode="auto">
            <a:xfrm>
              <a:off x="3961" y="2233"/>
              <a:ext cx="86" cy="45"/>
            </a:xfrm>
            <a:custGeom>
              <a:avLst/>
              <a:gdLst>
                <a:gd name="T0" fmla="*/ 3 w 86"/>
                <a:gd name="T1" fmla="*/ 0 h 45"/>
                <a:gd name="T2" fmla="*/ 0 w 86"/>
                <a:gd name="T3" fmla="*/ 23 h 45"/>
                <a:gd name="T4" fmla="*/ 86 w 86"/>
                <a:gd name="T5" fmla="*/ 45 h 45"/>
                <a:gd name="T6" fmla="*/ 86 w 86"/>
                <a:gd name="T7" fmla="*/ 26 h 45"/>
                <a:gd name="T8" fmla="*/ 3 w 86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45"/>
                <a:gd name="T17" fmla="*/ 86 w 86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45">
                  <a:moveTo>
                    <a:pt x="3" y="0"/>
                  </a:moveTo>
                  <a:lnTo>
                    <a:pt x="0" y="23"/>
                  </a:lnTo>
                  <a:lnTo>
                    <a:pt x="86" y="45"/>
                  </a:lnTo>
                  <a:lnTo>
                    <a:pt x="86" y="2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43"/>
            <p:cNvSpPr>
              <a:spLocks/>
            </p:cNvSpPr>
            <p:nvPr/>
          </p:nvSpPr>
          <p:spPr bwMode="auto">
            <a:xfrm>
              <a:off x="2177" y="1707"/>
              <a:ext cx="962" cy="628"/>
            </a:xfrm>
            <a:custGeom>
              <a:avLst/>
              <a:gdLst>
                <a:gd name="T0" fmla="*/ 359 w 962"/>
                <a:gd name="T1" fmla="*/ 0 h 628"/>
                <a:gd name="T2" fmla="*/ 0 w 962"/>
                <a:gd name="T3" fmla="*/ 150 h 628"/>
                <a:gd name="T4" fmla="*/ 10 w 962"/>
                <a:gd name="T5" fmla="*/ 340 h 628"/>
                <a:gd name="T6" fmla="*/ 623 w 962"/>
                <a:gd name="T7" fmla="*/ 628 h 628"/>
                <a:gd name="T8" fmla="*/ 955 w 962"/>
                <a:gd name="T9" fmla="*/ 231 h 628"/>
                <a:gd name="T10" fmla="*/ 962 w 962"/>
                <a:gd name="T11" fmla="*/ 107 h 628"/>
                <a:gd name="T12" fmla="*/ 359 w 962"/>
                <a:gd name="T13" fmla="*/ 0 h 6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2"/>
                <a:gd name="T22" fmla="*/ 0 h 628"/>
                <a:gd name="T23" fmla="*/ 962 w 962"/>
                <a:gd name="T24" fmla="*/ 628 h 6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2" h="628">
                  <a:moveTo>
                    <a:pt x="359" y="0"/>
                  </a:moveTo>
                  <a:lnTo>
                    <a:pt x="0" y="150"/>
                  </a:lnTo>
                  <a:lnTo>
                    <a:pt x="10" y="340"/>
                  </a:lnTo>
                  <a:lnTo>
                    <a:pt x="623" y="628"/>
                  </a:lnTo>
                  <a:lnTo>
                    <a:pt x="955" y="231"/>
                  </a:lnTo>
                  <a:lnTo>
                    <a:pt x="962" y="107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44"/>
            <p:cNvSpPr>
              <a:spLocks/>
            </p:cNvSpPr>
            <p:nvPr/>
          </p:nvSpPr>
          <p:spPr bwMode="auto">
            <a:xfrm>
              <a:off x="2260" y="1363"/>
              <a:ext cx="868" cy="651"/>
            </a:xfrm>
            <a:custGeom>
              <a:avLst/>
              <a:gdLst>
                <a:gd name="T0" fmla="*/ 661 w 868"/>
                <a:gd name="T1" fmla="*/ 28 h 651"/>
                <a:gd name="T2" fmla="*/ 868 w 868"/>
                <a:gd name="T3" fmla="*/ 73 h 651"/>
                <a:gd name="T4" fmla="*/ 851 w 868"/>
                <a:gd name="T5" fmla="*/ 259 h 651"/>
                <a:gd name="T6" fmla="*/ 761 w 868"/>
                <a:gd name="T7" fmla="*/ 323 h 651"/>
                <a:gd name="T8" fmla="*/ 751 w 868"/>
                <a:gd name="T9" fmla="*/ 451 h 651"/>
                <a:gd name="T10" fmla="*/ 521 w 868"/>
                <a:gd name="T11" fmla="*/ 651 h 651"/>
                <a:gd name="T12" fmla="*/ 36 w 868"/>
                <a:gd name="T13" fmla="*/ 470 h 651"/>
                <a:gd name="T14" fmla="*/ 0 w 868"/>
                <a:gd name="T15" fmla="*/ 9 h 651"/>
                <a:gd name="T16" fmla="*/ 338 w 868"/>
                <a:gd name="T17" fmla="*/ 0 h 651"/>
                <a:gd name="T18" fmla="*/ 514 w 868"/>
                <a:gd name="T19" fmla="*/ 31 h 651"/>
                <a:gd name="T20" fmla="*/ 661 w 868"/>
                <a:gd name="T21" fmla="*/ 28 h 6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68"/>
                <a:gd name="T34" fmla="*/ 0 h 651"/>
                <a:gd name="T35" fmla="*/ 868 w 868"/>
                <a:gd name="T36" fmla="*/ 651 h 6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68" h="651">
                  <a:moveTo>
                    <a:pt x="661" y="28"/>
                  </a:moveTo>
                  <a:lnTo>
                    <a:pt x="868" y="73"/>
                  </a:lnTo>
                  <a:lnTo>
                    <a:pt x="851" y="259"/>
                  </a:lnTo>
                  <a:lnTo>
                    <a:pt x="761" y="323"/>
                  </a:lnTo>
                  <a:lnTo>
                    <a:pt x="751" y="451"/>
                  </a:lnTo>
                  <a:lnTo>
                    <a:pt x="521" y="651"/>
                  </a:lnTo>
                  <a:lnTo>
                    <a:pt x="36" y="470"/>
                  </a:lnTo>
                  <a:lnTo>
                    <a:pt x="0" y="9"/>
                  </a:lnTo>
                  <a:lnTo>
                    <a:pt x="338" y="0"/>
                  </a:lnTo>
                  <a:lnTo>
                    <a:pt x="514" y="31"/>
                  </a:lnTo>
                  <a:lnTo>
                    <a:pt x="661" y="28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45"/>
            <p:cNvSpPr>
              <a:spLocks/>
            </p:cNvSpPr>
            <p:nvPr/>
          </p:nvSpPr>
          <p:spPr bwMode="auto">
            <a:xfrm>
              <a:off x="2315" y="1415"/>
              <a:ext cx="459" cy="528"/>
            </a:xfrm>
            <a:custGeom>
              <a:avLst/>
              <a:gdLst>
                <a:gd name="T0" fmla="*/ 0 w 459"/>
                <a:gd name="T1" fmla="*/ 0 h 528"/>
                <a:gd name="T2" fmla="*/ 26 w 459"/>
                <a:gd name="T3" fmla="*/ 390 h 528"/>
                <a:gd name="T4" fmla="*/ 447 w 459"/>
                <a:gd name="T5" fmla="*/ 528 h 528"/>
                <a:gd name="T6" fmla="*/ 459 w 459"/>
                <a:gd name="T7" fmla="*/ 107 h 528"/>
                <a:gd name="T8" fmla="*/ 0 w 459"/>
                <a:gd name="T9" fmla="*/ 0 h 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9"/>
                <a:gd name="T16" fmla="*/ 0 h 528"/>
                <a:gd name="T17" fmla="*/ 459 w 459"/>
                <a:gd name="T18" fmla="*/ 528 h 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9" h="528">
                  <a:moveTo>
                    <a:pt x="0" y="0"/>
                  </a:moveTo>
                  <a:lnTo>
                    <a:pt x="26" y="390"/>
                  </a:lnTo>
                  <a:lnTo>
                    <a:pt x="447" y="528"/>
                  </a:lnTo>
                  <a:lnTo>
                    <a:pt x="459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47"/>
            <p:cNvSpPr>
              <a:spLocks/>
            </p:cNvSpPr>
            <p:nvPr/>
          </p:nvSpPr>
          <p:spPr bwMode="auto">
            <a:xfrm>
              <a:off x="2384" y="1515"/>
              <a:ext cx="311" cy="316"/>
            </a:xfrm>
            <a:custGeom>
              <a:avLst/>
              <a:gdLst>
                <a:gd name="T0" fmla="*/ 0 w 311"/>
                <a:gd name="T1" fmla="*/ 0 h 316"/>
                <a:gd name="T2" fmla="*/ 7 w 311"/>
                <a:gd name="T3" fmla="*/ 228 h 316"/>
                <a:gd name="T4" fmla="*/ 311 w 311"/>
                <a:gd name="T5" fmla="*/ 316 h 316"/>
                <a:gd name="T6" fmla="*/ 311 w 311"/>
                <a:gd name="T7" fmla="*/ 69 h 316"/>
                <a:gd name="T8" fmla="*/ 0 w 311"/>
                <a:gd name="T9" fmla="*/ 0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1"/>
                <a:gd name="T16" fmla="*/ 0 h 316"/>
                <a:gd name="T17" fmla="*/ 311 w 311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1" h="316">
                  <a:moveTo>
                    <a:pt x="0" y="0"/>
                  </a:moveTo>
                  <a:lnTo>
                    <a:pt x="7" y="228"/>
                  </a:lnTo>
                  <a:lnTo>
                    <a:pt x="311" y="316"/>
                  </a:lnTo>
                  <a:lnTo>
                    <a:pt x="311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48"/>
            <p:cNvSpPr>
              <a:spLocks/>
            </p:cNvSpPr>
            <p:nvPr/>
          </p:nvSpPr>
          <p:spPr bwMode="auto">
            <a:xfrm>
              <a:off x="2222" y="1890"/>
              <a:ext cx="556" cy="381"/>
            </a:xfrm>
            <a:custGeom>
              <a:avLst/>
              <a:gdLst>
                <a:gd name="T0" fmla="*/ 0 w 556"/>
                <a:gd name="T1" fmla="*/ 0 h 381"/>
                <a:gd name="T2" fmla="*/ 8 w 556"/>
                <a:gd name="T3" fmla="*/ 141 h 381"/>
                <a:gd name="T4" fmla="*/ 556 w 556"/>
                <a:gd name="T5" fmla="*/ 381 h 381"/>
                <a:gd name="T6" fmla="*/ 554 w 556"/>
                <a:gd name="T7" fmla="*/ 212 h 381"/>
                <a:gd name="T8" fmla="*/ 0 w 556"/>
                <a:gd name="T9" fmla="*/ 0 h 3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6"/>
                <a:gd name="T16" fmla="*/ 0 h 381"/>
                <a:gd name="T17" fmla="*/ 556 w 556"/>
                <a:gd name="T18" fmla="*/ 381 h 3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6" h="381">
                  <a:moveTo>
                    <a:pt x="0" y="0"/>
                  </a:moveTo>
                  <a:lnTo>
                    <a:pt x="8" y="141"/>
                  </a:lnTo>
                  <a:lnTo>
                    <a:pt x="556" y="381"/>
                  </a:lnTo>
                  <a:lnTo>
                    <a:pt x="554" y="2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52"/>
            <p:cNvSpPr>
              <a:spLocks/>
            </p:cNvSpPr>
            <p:nvPr/>
          </p:nvSpPr>
          <p:spPr bwMode="auto">
            <a:xfrm>
              <a:off x="2412" y="1548"/>
              <a:ext cx="224" cy="219"/>
            </a:xfrm>
            <a:custGeom>
              <a:avLst/>
              <a:gdLst>
                <a:gd name="T0" fmla="*/ 100 w 224"/>
                <a:gd name="T1" fmla="*/ 0 h 219"/>
                <a:gd name="T2" fmla="*/ 224 w 224"/>
                <a:gd name="T3" fmla="*/ 33 h 219"/>
                <a:gd name="T4" fmla="*/ 60 w 224"/>
                <a:gd name="T5" fmla="*/ 219 h 219"/>
                <a:gd name="T6" fmla="*/ 0 w 224"/>
                <a:gd name="T7" fmla="*/ 202 h 219"/>
                <a:gd name="T8" fmla="*/ 100 w 224"/>
                <a:gd name="T9" fmla="*/ 0 h 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219"/>
                <a:gd name="T17" fmla="*/ 224 w 224"/>
                <a:gd name="T18" fmla="*/ 219 h 2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219">
                  <a:moveTo>
                    <a:pt x="100" y="0"/>
                  </a:moveTo>
                  <a:lnTo>
                    <a:pt x="224" y="33"/>
                  </a:lnTo>
                  <a:lnTo>
                    <a:pt x="60" y="219"/>
                  </a:lnTo>
                  <a:lnTo>
                    <a:pt x="0" y="20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53"/>
            <p:cNvSpPr>
              <a:spLocks/>
            </p:cNvSpPr>
            <p:nvPr/>
          </p:nvSpPr>
          <p:spPr bwMode="auto">
            <a:xfrm>
              <a:off x="2384" y="1515"/>
              <a:ext cx="311" cy="316"/>
            </a:xfrm>
            <a:custGeom>
              <a:avLst/>
              <a:gdLst>
                <a:gd name="T0" fmla="*/ 0 w 311"/>
                <a:gd name="T1" fmla="*/ 0 h 316"/>
                <a:gd name="T2" fmla="*/ 311 w 311"/>
                <a:gd name="T3" fmla="*/ 69 h 316"/>
                <a:gd name="T4" fmla="*/ 311 w 311"/>
                <a:gd name="T5" fmla="*/ 316 h 316"/>
                <a:gd name="T6" fmla="*/ 287 w 311"/>
                <a:gd name="T7" fmla="*/ 97 h 316"/>
                <a:gd name="T8" fmla="*/ 0 w 311"/>
                <a:gd name="T9" fmla="*/ 0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1"/>
                <a:gd name="T16" fmla="*/ 0 h 316"/>
                <a:gd name="T17" fmla="*/ 311 w 311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1" h="316">
                  <a:moveTo>
                    <a:pt x="0" y="0"/>
                  </a:moveTo>
                  <a:lnTo>
                    <a:pt x="311" y="69"/>
                  </a:lnTo>
                  <a:lnTo>
                    <a:pt x="311" y="316"/>
                  </a:lnTo>
                  <a:lnTo>
                    <a:pt x="287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58"/>
            <p:cNvSpPr>
              <a:spLocks/>
            </p:cNvSpPr>
            <p:nvPr/>
          </p:nvSpPr>
          <p:spPr bwMode="auto">
            <a:xfrm>
              <a:off x="1367" y="1415"/>
              <a:ext cx="727" cy="466"/>
            </a:xfrm>
            <a:custGeom>
              <a:avLst/>
              <a:gdLst>
                <a:gd name="T0" fmla="*/ 271 w 727"/>
                <a:gd name="T1" fmla="*/ 0 h 466"/>
                <a:gd name="T2" fmla="*/ 0 w 727"/>
                <a:gd name="T3" fmla="*/ 112 h 466"/>
                <a:gd name="T4" fmla="*/ 10 w 727"/>
                <a:gd name="T5" fmla="*/ 252 h 466"/>
                <a:gd name="T6" fmla="*/ 468 w 727"/>
                <a:gd name="T7" fmla="*/ 466 h 466"/>
                <a:gd name="T8" fmla="*/ 722 w 727"/>
                <a:gd name="T9" fmla="*/ 169 h 466"/>
                <a:gd name="T10" fmla="*/ 727 w 727"/>
                <a:gd name="T11" fmla="*/ 78 h 466"/>
                <a:gd name="T12" fmla="*/ 271 w 727"/>
                <a:gd name="T13" fmla="*/ 0 h 4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27"/>
                <a:gd name="T22" fmla="*/ 0 h 466"/>
                <a:gd name="T23" fmla="*/ 727 w 727"/>
                <a:gd name="T24" fmla="*/ 466 h 4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27" h="466">
                  <a:moveTo>
                    <a:pt x="271" y="0"/>
                  </a:moveTo>
                  <a:lnTo>
                    <a:pt x="0" y="112"/>
                  </a:lnTo>
                  <a:lnTo>
                    <a:pt x="10" y="252"/>
                  </a:lnTo>
                  <a:lnTo>
                    <a:pt x="468" y="466"/>
                  </a:lnTo>
                  <a:lnTo>
                    <a:pt x="722" y="169"/>
                  </a:lnTo>
                  <a:lnTo>
                    <a:pt x="727" y="78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59"/>
            <p:cNvSpPr>
              <a:spLocks/>
            </p:cNvSpPr>
            <p:nvPr/>
          </p:nvSpPr>
          <p:spPr bwMode="auto">
            <a:xfrm>
              <a:off x="1429" y="1158"/>
              <a:ext cx="653" cy="483"/>
            </a:xfrm>
            <a:custGeom>
              <a:avLst/>
              <a:gdLst>
                <a:gd name="T0" fmla="*/ 499 w 653"/>
                <a:gd name="T1" fmla="*/ 22 h 483"/>
                <a:gd name="T2" fmla="*/ 653 w 653"/>
                <a:gd name="T3" fmla="*/ 52 h 483"/>
                <a:gd name="T4" fmla="*/ 644 w 653"/>
                <a:gd name="T5" fmla="*/ 193 h 483"/>
                <a:gd name="T6" fmla="*/ 575 w 653"/>
                <a:gd name="T7" fmla="*/ 240 h 483"/>
                <a:gd name="T8" fmla="*/ 568 w 653"/>
                <a:gd name="T9" fmla="*/ 335 h 483"/>
                <a:gd name="T10" fmla="*/ 392 w 653"/>
                <a:gd name="T11" fmla="*/ 483 h 483"/>
                <a:gd name="T12" fmla="*/ 28 w 653"/>
                <a:gd name="T13" fmla="*/ 350 h 483"/>
                <a:gd name="T14" fmla="*/ 0 w 653"/>
                <a:gd name="T15" fmla="*/ 7 h 483"/>
                <a:gd name="T16" fmla="*/ 254 w 653"/>
                <a:gd name="T17" fmla="*/ 0 h 483"/>
                <a:gd name="T18" fmla="*/ 385 w 653"/>
                <a:gd name="T19" fmla="*/ 22 h 483"/>
                <a:gd name="T20" fmla="*/ 499 w 653"/>
                <a:gd name="T21" fmla="*/ 22 h 4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53"/>
                <a:gd name="T34" fmla="*/ 0 h 483"/>
                <a:gd name="T35" fmla="*/ 653 w 653"/>
                <a:gd name="T36" fmla="*/ 483 h 48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53" h="483">
                  <a:moveTo>
                    <a:pt x="499" y="22"/>
                  </a:moveTo>
                  <a:lnTo>
                    <a:pt x="653" y="52"/>
                  </a:lnTo>
                  <a:lnTo>
                    <a:pt x="644" y="193"/>
                  </a:lnTo>
                  <a:lnTo>
                    <a:pt x="575" y="240"/>
                  </a:lnTo>
                  <a:lnTo>
                    <a:pt x="568" y="335"/>
                  </a:lnTo>
                  <a:lnTo>
                    <a:pt x="392" y="483"/>
                  </a:lnTo>
                  <a:lnTo>
                    <a:pt x="28" y="350"/>
                  </a:lnTo>
                  <a:lnTo>
                    <a:pt x="0" y="7"/>
                  </a:lnTo>
                  <a:lnTo>
                    <a:pt x="254" y="0"/>
                  </a:lnTo>
                  <a:lnTo>
                    <a:pt x="385" y="22"/>
                  </a:lnTo>
                  <a:lnTo>
                    <a:pt x="499" y="2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60"/>
            <p:cNvSpPr>
              <a:spLocks/>
            </p:cNvSpPr>
            <p:nvPr/>
          </p:nvSpPr>
          <p:spPr bwMode="auto">
            <a:xfrm>
              <a:off x="1472" y="1199"/>
              <a:ext cx="344" cy="389"/>
            </a:xfrm>
            <a:custGeom>
              <a:avLst/>
              <a:gdLst>
                <a:gd name="T0" fmla="*/ 0 w 344"/>
                <a:gd name="T1" fmla="*/ 0 h 389"/>
                <a:gd name="T2" fmla="*/ 19 w 344"/>
                <a:gd name="T3" fmla="*/ 287 h 389"/>
                <a:gd name="T4" fmla="*/ 337 w 344"/>
                <a:gd name="T5" fmla="*/ 389 h 389"/>
                <a:gd name="T6" fmla="*/ 344 w 344"/>
                <a:gd name="T7" fmla="*/ 76 h 389"/>
                <a:gd name="T8" fmla="*/ 0 w 344"/>
                <a:gd name="T9" fmla="*/ 0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4"/>
                <a:gd name="T16" fmla="*/ 0 h 389"/>
                <a:gd name="T17" fmla="*/ 344 w 344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4" h="389">
                  <a:moveTo>
                    <a:pt x="0" y="0"/>
                  </a:moveTo>
                  <a:lnTo>
                    <a:pt x="19" y="287"/>
                  </a:lnTo>
                  <a:lnTo>
                    <a:pt x="337" y="389"/>
                  </a:lnTo>
                  <a:lnTo>
                    <a:pt x="344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62"/>
            <p:cNvSpPr>
              <a:spLocks/>
            </p:cNvSpPr>
            <p:nvPr/>
          </p:nvSpPr>
          <p:spPr bwMode="auto">
            <a:xfrm>
              <a:off x="1522" y="1272"/>
              <a:ext cx="235" cy="233"/>
            </a:xfrm>
            <a:custGeom>
              <a:avLst/>
              <a:gdLst>
                <a:gd name="T0" fmla="*/ 0 w 235"/>
                <a:gd name="T1" fmla="*/ 0 h 233"/>
                <a:gd name="T2" fmla="*/ 7 w 235"/>
                <a:gd name="T3" fmla="*/ 169 h 233"/>
                <a:gd name="T4" fmla="*/ 235 w 235"/>
                <a:gd name="T5" fmla="*/ 233 h 233"/>
                <a:gd name="T6" fmla="*/ 235 w 235"/>
                <a:gd name="T7" fmla="*/ 50 h 233"/>
                <a:gd name="T8" fmla="*/ 0 w 235"/>
                <a:gd name="T9" fmla="*/ 0 h 2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5"/>
                <a:gd name="T16" fmla="*/ 0 h 233"/>
                <a:gd name="T17" fmla="*/ 235 w 235"/>
                <a:gd name="T18" fmla="*/ 233 h 2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5" h="233">
                  <a:moveTo>
                    <a:pt x="0" y="0"/>
                  </a:moveTo>
                  <a:lnTo>
                    <a:pt x="7" y="169"/>
                  </a:lnTo>
                  <a:lnTo>
                    <a:pt x="235" y="233"/>
                  </a:lnTo>
                  <a:lnTo>
                    <a:pt x="235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63"/>
            <p:cNvSpPr>
              <a:spLocks/>
            </p:cNvSpPr>
            <p:nvPr/>
          </p:nvSpPr>
          <p:spPr bwMode="auto">
            <a:xfrm>
              <a:off x="1403" y="1550"/>
              <a:ext cx="418" cy="286"/>
            </a:xfrm>
            <a:custGeom>
              <a:avLst/>
              <a:gdLst>
                <a:gd name="T0" fmla="*/ 0 w 418"/>
                <a:gd name="T1" fmla="*/ 0 h 286"/>
                <a:gd name="T2" fmla="*/ 5 w 418"/>
                <a:gd name="T3" fmla="*/ 105 h 286"/>
                <a:gd name="T4" fmla="*/ 418 w 418"/>
                <a:gd name="T5" fmla="*/ 286 h 286"/>
                <a:gd name="T6" fmla="*/ 416 w 418"/>
                <a:gd name="T7" fmla="*/ 157 h 286"/>
                <a:gd name="T8" fmla="*/ 0 w 418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8"/>
                <a:gd name="T16" fmla="*/ 0 h 286"/>
                <a:gd name="T17" fmla="*/ 418 w 418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8" h="286">
                  <a:moveTo>
                    <a:pt x="0" y="0"/>
                  </a:moveTo>
                  <a:lnTo>
                    <a:pt x="5" y="105"/>
                  </a:lnTo>
                  <a:lnTo>
                    <a:pt x="418" y="286"/>
                  </a:lnTo>
                  <a:lnTo>
                    <a:pt x="416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67"/>
            <p:cNvSpPr>
              <a:spLocks/>
            </p:cNvSpPr>
            <p:nvPr/>
          </p:nvSpPr>
          <p:spPr bwMode="auto">
            <a:xfrm>
              <a:off x="1543" y="1296"/>
              <a:ext cx="169" cy="162"/>
            </a:xfrm>
            <a:custGeom>
              <a:avLst/>
              <a:gdLst>
                <a:gd name="T0" fmla="*/ 76 w 169"/>
                <a:gd name="T1" fmla="*/ 0 h 162"/>
                <a:gd name="T2" fmla="*/ 169 w 169"/>
                <a:gd name="T3" fmla="*/ 24 h 162"/>
                <a:gd name="T4" fmla="*/ 45 w 169"/>
                <a:gd name="T5" fmla="*/ 162 h 162"/>
                <a:gd name="T6" fmla="*/ 0 w 169"/>
                <a:gd name="T7" fmla="*/ 150 h 162"/>
                <a:gd name="T8" fmla="*/ 76 w 169"/>
                <a:gd name="T9" fmla="*/ 0 h 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"/>
                <a:gd name="T16" fmla="*/ 0 h 162"/>
                <a:gd name="T17" fmla="*/ 169 w 169"/>
                <a:gd name="T18" fmla="*/ 162 h 1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" h="162">
                  <a:moveTo>
                    <a:pt x="76" y="0"/>
                  </a:moveTo>
                  <a:lnTo>
                    <a:pt x="169" y="24"/>
                  </a:lnTo>
                  <a:lnTo>
                    <a:pt x="45" y="162"/>
                  </a:lnTo>
                  <a:lnTo>
                    <a:pt x="0" y="15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68"/>
            <p:cNvSpPr>
              <a:spLocks/>
            </p:cNvSpPr>
            <p:nvPr/>
          </p:nvSpPr>
          <p:spPr bwMode="auto">
            <a:xfrm>
              <a:off x="1522" y="1272"/>
              <a:ext cx="235" cy="233"/>
            </a:xfrm>
            <a:custGeom>
              <a:avLst/>
              <a:gdLst>
                <a:gd name="T0" fmla="*/ 0 w 235"/>
                <a:gd name="T1" fmla="*/ 0 h 233"/>
                <a:gd name="T2" fmla="*/ 235 w 235"/>
                <a:gd name="T3" fmla="*/ 50 h 233"/>
                <a:gd name="T4" fmla="*/ 235 w 235"/>
                <a:gd name="T5" fmla="*/ 233 h 233"/>
                <a:gd name="T6" fmla="*/ 216 w 235"/>
                <a:gd name="T7" fmla="*/ 69 h 233"/>
                <a:gd name="T8" fmla="*/ 0 w 235"/>
                <a:gd name="T9" fmla="*/ 0 h 2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5"/>
                <a:gd name="T16" fmla="*/ 0 h 233"/>
                <a:gd name="T17" fmla="*/ 235 w 235"/>
                <a:gd name="T18" fmla="*/ 233 h 2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5" h="233">
                  <a:moveTo>
                    <a:pt x="0" y="0"/>
                  </a:moveTo>
                  <a:lnTo>
                    <a:pt x="235" y="50"/>
                  </a:lnTo>
                  <a:lnTo>
                    <a:pt x="235" y="233"/>
                  </a:lnTo>
                  <a:lnTo>
                    <a:pt x="216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70"/>
            <p:cNvSpPr>
              <a:spLocks/>
            </p:cNvSpPr>
            <p:nvPr/>
          </p:nvSpPr>
          <p:spPr bwMode="auto">
            <a:xfrm>
              <a:off x="1450" y="1586"/>
              <a:ext cx="24" cy="21"/>
            </a:xfrm>
            <a:custGeom>
              <a:avLst/>
              <a:gdLst>
                <a:gd name="T0" fmla="*/ 12 w 24"/>
                <a:gd name="T1" fmla="*/ 21 h 21"/>
                <a:gd name="T2" fmla="*/ 17 w 24"/>
                <a:gd name="T3" fmla="*/ 21 h 21"/>
                <a:gd name="T4" fmla="*/ 22 w 24"/>
                <a:gd name="T5" fmla="*/ 19 h 21"/>
                <a:gd name="T6" fmla="*/ 24 w 24"/>
                <a:gd name="T7" fmla="*/ 17 h 21"/>
                <a:gd name="T8" fmla="*/ 24 w 24"/>
                <a:gd name="T9" fmla="*/ 12 h 21"/>
                <a:gd name="T10" fmla="*/ 24 w 24"/>
                <a:gd name="T11" fmla="*/ 7 h 21"/>
                <a:gd name="T12" fmla="*/ 22 w 24"/>
                <a:gd name="T13" fmla="*/ 2 h 21"/>
                <a:gd name="T14" fmla="*/ 17 w 24"/>
                <a:gd name="T15" fmla="*/ 0 h 21"/>
                <a:gd name="T16" fmla="*/ 12 w 24"/>
                <a:gd name="T17" fmla="*/ 0 h 21"/>
                <a:gd name="T18" fmla="*/ 10 w 24"/>
                <a:gd name="T19" fmla="*/ 0 h 21"/>
                <a:gd name="T20" fmla="*/ 5 w 24"/>
                <a:gd name="T21" fmla="*/ 2 h 21"/>
                <a:gd name="T22" fmla="*/ 3 w 24"/>
                <a:gd name="T23" fmla="*/ 7 h 21"/>
                <a:gd name="T24" fmla="*/ 0 w 24"/>
                <a:gd name="T25" fmla="*/ 10 h 21"/>
                <a:gd name="T26" fmla="*/ 3 w 24"/>
                <a:gd name="T27" fmla="*/ 14 h 21"/>
                <a:gd name="T28" fmla="*/ 5 w 24"/>
                <a:gd name="T29" fmla="*/ 19 h 21"/>
                <a:gd name="T30" fmla="*/ 7 w 24"/>
                <a:gd name="T31" fmla="*/ 21 h 21"/>
                <a:gd name="T32" fmla="*/ 12 w 24"/>
                <a:gd name="T33" fmla="*/ 21 h 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1"/>
                <a:gd name="T53" fmla="*/ 24 w 24"/>
                <a:gd name="T54" fmla="*/ 21 h 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1">
                  <a:moveTo>
                    <a:pt x="12" y="21"/>
                  </a:moveTo>
                  <a:lnTo>
                    <a:pt x="17" y="21"/>
                  </a:lnTo>
                  <a:lnTo>
                    <a:pt x="22" y="19"/>
                  </a:lnTo>
                  <a:lnTo>
                    <a:pt x="24" y="17"/>
                  </a:lnTo>
                  <a:lnTo>
                    <a:pt x="24" y="12"/>
                  </a:lnTo>
                  <a:lnTo>
                    <a:pt x="24" y="7"/>
                  </a:lnTo>
                  <a:lnTo>
                    <a:pt x="22" y="2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5" y="2"/>
                  </a:lnTo>
                  <a:lnTo>
                    <a:pt x="3" y="7"/>
                  </a:lnTo>
                  <a:lnTo>
                    <a:pt x="0" y="10"/>
                  </a:lnTo>
                  <a:lnTo>
                    <a:pt x="3" y="14"/>
                  </a:lnTo>
                  <a:lnTo>
                    <a:pt x="5" y="19"/>
                  </a:lnTo>
                  <a:lnTo>
                    <a:pt x="7" y="21"/>
                  </a:lnTo>
                  <a:lnTo>
                    <a:pt x="12" y="21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71"/>
            <p:cNvSpPr>
              <a:spLocks/>
            </p:cNvSpPr>
            <p:nvPr/>
          </p:nvSpPr>
          <p:spPr bwMode="auto">
            <a:xfrm>
              <a:off x="1695" y="1686"/>
              <a:ext cx="102" cy="59"/>
            </a:xfrm>
            <a:custGeom>
              <a:avLst/>
              <a:gdLst>
                <a:gd name="T0" fmla="*/ 0 w 102"/>
                <a:gd name="T1" fmla="*/ 0 h 59"/>
                <a:gd name="T2" fmla="*/ 0 w 102"/>
                <a:gd name="T3" fmla="*/ 17 h 59"/>
                <a:gd name="T4" fmla="*/ 102 w 102"/>
                <a:gd name="T5" fmla="*/ 59 h 59"/>
                <a:gd name="T6" fmla="*/ 102 w 102"/>
                <a:gd name="T7" fmla="*/ 40 h 59"/>
                <a:gd name="T8" fmla="*/ 0 w 102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59"/>
                <a:gd name="T17" fmla="*/ 102 w 102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59">
                  <a:moveTo>
                    <a:pt x="0" y="0"/>
                  </a:moveTo>
                  <a:lnTo>
                    <a:pt x="0" y="17"/>
                  </a:lnTo>
                  <a:lnTo>
                    <a:pt x="102" y="59"/>
                  </a:lnTo>
                  <a:lnTo>
                    <a:pt x="102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72"/>
            <p:cNvSpPr>
              <a:spLocks/>
            </p:cNvSpPr>
            <p:nvPr/>
          </p:nvSpPr>
          <p:spPr bwMode="auto">
            <a:xfrm>
              <a:off x="1714" y="1512"/>
              <a:ext cx="43" cy="22"/>
            </a:xfrm>
            <a:custGeom>
              <a:avLst/>
              <a:gdLst>
                <a:gd name="T0" fmla="*/ 0 w 43"/>
                <a:gd name="T1" fmla="*/ 0 h 22"/>
                <a:gd name="T2" fmla="*/ 0 w 43"/>
                <a:gd name="T3" fmla="*/ 10 h 22"/>
                <a:gd name="T4" fmla="*/ 43 w 43"/>
                <a:gd name="T5" fmla="*/ 22 h 22"/>
                <a:gd name="T6" fmla="*/ 43 w 43"/>
                <a:gd name="T7" fmla="*/ 12 h 22"/>
                <a:gd name="T8" fmla="*/ 0 w 43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0" y="0"/>
                  </a:moveTo>
                  <a:lnTo>
                    <a:pt x="0" y="10"/>
                  </a:lnTo>
                  <a:lnTo>
                    <a:pt x="43" y="22"/>
                  </a:lnTo>
                  <a:lnTo>
                    <a:pt x="43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73"/>
            <p:cNvSpPr>
              <a:spLocks/>
            </p:cNvSpPr>
            <p:nvPr/>
          </p:nvSpPr>
          <p:spPr bwMode="auto">
            <a:xfrm>
              <a:off x="1968" y="1632"/>
              <a:ext cx="359" cy="141"/>
            </a:xfrm>
            <a:custGeom>
              <a:avLst/>
              <a:gdLst>
                <a:gd name="T0" fmla="*/ 12 w 359"/>
                <a:gd name="T1" fmla="*/ 41 h 141"/>
                <a:gd name="T2" fmla="*/ 359 w 359"/>
                <a:gd name="T3" fmla="*/ 141 h 141"/>
                <a:gd name="T4" fmla="*/ 351 w 359"/>
                <a:gd name="T5" fmla="*/ 88 h 141"/>
                <a:gd name="T6" fmla="*/ 28 w 359"/>
                <a:gd name="T7" fmla="*/ 0 h 141"/>
                <a:gd name="T8" fmla="*/ 21 w 359"/>
                <a:gd name="T9" fmla="*/ 3 h 141"/>
                <a:gd name="T10" fmla="*/ 7 w 359"/>
                <a:gd name="T11" fmla="*/ 8 h 141"/>
                <a:gd name="T12" fmla="*/ 0 w 359"/>
                <a:gd name="T13" fmla="*/ 20 h 141"/>
                <a:gd name="T14" fmla="*/ 12 w 359"/>
                <a:gd name="T15" fmla="*/ 41 h 1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9"/>
                <a:gd name="T25" fmla="*/ 0 h 141"/>
                <a:gd name="T26" fmla="*/ 359 w 359"/>
                <a:gd name="T27" fmla="*/ 141 h 1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9" h="141">
                  <a:moveTo>
                    <a:pt x="12" y="41"/>
                  </a:moveTo>
                  <a:lnTo>
                    <a:pt x="359" y="141"/>
                  </a:lnTo>
                  <a:lnTo>
                    <a:pt x="351" y="88"/>
                  </a:lnTo>
                  <a:lnTo>
                    <a:pt x="28" y="0"/>
                  </a:lnTo>
                  <a:lnTo>
                    <a:pt x="21" y="3"/>
                  </a:lnTo>
                  <a:lnTo>
                    <a:pt x="7" y="8"/>
                  </a:lnTo>
                  <a:lnTo>
                    <a:pt x="0" y="20"/>
                  </a:lnTo>
                  <a:lnTo>
                    <a:pt x="12" y="41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74"/>
            <p:cNvSpPr>
              <a:spLocks/>
            </p:cNvSpPr>
            <p:nvPr/>
          </p:nvSpPr>
          <p:spPr bwMode="auto">
            <a:xfrm>
              <a:off x="3014" y="1940"/>
              <a:ext cx="432" cy="183"/>
            </a:xfrm>
            <a:custGeom>
              <a:avLst/>
              <a:gdLst>
                <a:gd name="T0" fmla="*/ 9 w 432"/>
                <a:gd name="T1" fmla="*/ 53 h 183"/>
                <a:gd name="T2" fmla="*/ 418 w 432"/>
                <a:gd name="T3" fmla="*/ 183 h 183"/>
                <a:gd name="T4" fmla="*/ 432 w 432"/>
                <a:gd name="T5" fmla="*/ 64 h 183"/>
                <a:gd name="T6" fmla="*/ 35 w 432"/>
                <a:gd name="T7" fmla="*/ 0 h 183"/>
                <a:gd name="T8" fmla="*/ 26 w 432"/>
                <a:gd name="T9" fmla="*/ 0 h 183"/>
                <a:gd name="T10" fmla="*/ 9 w 432"/>
                <a:gd name="T11" fmla="*/ 7 h 183"/>
                <a:gd name="T12" fmla="*/ 0 w 432"/>
                <a:gd name="T13" fmla="*/ 24 h 183"/>
                <a:gd name="T14" fmla="*/ 9 w 432"/>
                <a:gd name="T15" fmla="*/ 53 h 1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32"/>
                <a:gd name="T25" fmla="*/ 0 h 183"/>
                <a:gd name="T26" fmla="*/ 432 w 432"/>
                <a:gd name="T27" fmla="*/ 183 h 18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32" h="183">
                  <a:moveTo>
                    <a:pt x="9" y="53"/>
                  </a:moveTo>
                  <a:lnTo>
                    <a:pt x="418" y="183"/>
                  </a:lnTo>
                  <a:lnTo>
                    <a:pt x="432" y="64"/>
                  </a:lnTo>
                  <a:lnTo>
                    <a:pt x="35" y="0"/>
                  </a:lnTo>
                  <a:lnTo>
                    <a:pt x="26" y="0"/>
                  </a:lnTo>
                  <a:lnTo>
                    <a:pt x="9" y="7"/>
                  </a:lnTo>
                  <a:lnTo>
                    <a:pt x="0" y="24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76"/>
            <p:cNvSpPr>
              <a:spLocks/>
            </p:cNvSpPr>
            <p:nvPr/>
          </p:nvSpPr>
          <p:spPr bwMode="auto">
            <a:xfrm>
              <a:off x="1336" y="2188"/>
              <a:ext cx="960" cy="734"/>
            </a:xfrm>
            <a:custGeom>
              <a:avLst/>
              <a:gdLst>
                <a:gd name="T0" fmla="*/ 706 w 960"/>
                <a:gd name="T1" fmla="*/ 28 h 734"/>
                <a:gd name="T2" fmla="*/ 960 w 960"/>
                <a:gd name="T3" fmla="*/ 78 h 734"/>
                <a:gd name="T4" fmla="*/ 958 w 960"/>
                <a:gd name="T5" fmla="*/ 320 h 734"/>
                <a:gd name="T6" fmla="*/ 853 w 960"/>
                <a:gd name="T7" fmla="*/ 392 h 734"/>
                <a:gd name="T8" fmla="*/ 839 w 960"/>
                <a:gd name="T9" fmla="*/ 520 h 734"/>
                <a:gd name="T10" fmla="*/ 561 w 960"/>
                <a:gd name="T11" fmla="*/ 734 h 734"/>
                <a:gd name="T12" fmla="*/ 45 w 960"/>
                <a:gd name="T13" fmla="*/ 501 h 734"/>
                <a:gd name="T14" fmla="*/ 0 w 960"/>
                <a:gd name="T15" fmla="*/ 9 h 734"/>
                <a:gd name="T16" fmla="*/ 390 w 960"/>
                <a:gd name="T17" fmla="*/ 0 h 734"/>
                <a:gd name="T18" fmla="*/ 587 w 960"/>
                <a:gd name="T19" fmla="*/ 35 h 734"/>
                <a:gd name="T20" fmla="*/ 706 w 960"/>
                <a:gd name="T21" fmla="*/ 28 h 7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60"/>
                <a:gd name="T34" fmla="*/ 0 h 734"/>
                <a:gd name="T35" fmla="*/ 960 w 960"/>
                <a:gd name="T36" fmla="*/ 734 h 7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60" h="734">
                  <a:moveTo>
                    <a:pt x="706" y="28"/>
                  </a:moveTo>
                  <a:lnTo>
                    <a:pt x="960" y="78"/>
                  </a:lnTo>
                  <a:lnTo>
                    <a:pt x="958" y="320"/>
                  </a:lnTo>
                  <a:lnTo>
                    <a:pt x="853" y="392"/>
                  </a:lnTo>
                  <a:lnTo>
                    <a:pt x="839" y="520"/>
                  </a:lnTo>
                  <a:lnTo>
                    <a:pt x="561" y="734"/>
                  </a:lnTo>
                  <a:lnTo>
                    <a:pt x="45" y="501"/>
                  </a:lnTo>
                  <a:lnTo>
                    <a:pt x="0" y="9"/>
                  </a:lnTo>
                  <a:lnTo>
                    <a:pt x="390" y="0"/>
                  </a:lnTo>
                  <a:lnTo>
                    <a:pt x="587" y="35"/>
                  </a:lnTo>
                  <a:lnTo>
                    <a:pt x="706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auto">
            <a:xfrm>
              <a:off x="1106" y="2627"/>
              <a:ext cx="1287" cy="835"/>
            </a:xfrm>
            <a:custGeom>
              <a:avLst/>
              <a:gdLst>
                <a:gd name="T0" fmla="*/ 475 w 1287"/>
                <a:gd name="T1" fmla="*/ 0 h 835"/>
                <a:gd name="T2" fmla="*/ 0 w 1287"/>
                <a:gd name="T3" fmla="*/ 202 h 835"/>
                <a:gd name="T4" fmla="*/ 19 w 1287"/>
                <a:gd name="T5" fmla="*/ 454 h 835"/>
                <a:gd name="T6" fmla="*/ 841 w 1287"/>
                <a:gd name="T7" fmla="*/ 835 h 835"/>
                <a:gd name="T8" fmla="*/ 1280 w 1287"/>
                <a:gd name="T9" fmla="*/ 302 h 835"/>
                <a:gd name="T10" fmla="*/ 1287 w 1287"/>
                <a:gd name="T11" fmla="*/ 136 h 835"/>
                <a:gd name="T12" fmla="*/ 475 w 1287"/>
                <a:gd name="T13" fmla="*/ 0 h 8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87"/>
                <a:gd name="T22" fmla="*/ 0 h 835"/>
                <a:gd name="T23" fmla="*/ 1287 w 1287"/>
                <a:gd name="T24" fmla="*/ 835 h 8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87" h="835">
                  <a:moveTo>
                    <a:pt x="475" y="0"/>
                  </a:moveTo>
                  <a:lnTo>
                    <a:pt x="0" y="202"/>
                  </a:lnTo>
                  <a:lnTo>
                    <a:pt x="19" y="454"/>
                  </a:lnTo>
                  <a:lnTo>
                    <a:pt x="841" y="835"/>
                  </a:lnTo>
                  <a:lnTo>
                    <a:pt x="1280" y="302"/>
                  </a:lnTo>
                  <a:lnTo>
                    <a:pt x="1287" y="136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80"/>
            <p:cNvSpPr>
              <a:spLocks/>
            </p:cNvSpPr>
            <p:nvPr/>
          </p:nvSpPr>
          <p:spPr bwMode="auto">
            <a:xfrm>
              <a:off x="1203" y="2173"/>
              <a:ext cx="1162" cy="858"/>
            </a:xfrm>
            <a:custGeom>
              <a:avLst/>
              <a:gdLst>
                <a:gd name="T0" fmla="*/ 884 w 1162"/>
                <a:gd name="T1" fmla="*/ 34 h 858"/>
                <a:gd name="T2" fmla="*/ 1162 w 1162"/>
                <a:gd name="T3" fmla="*/ 88 h 858"/>
                <a:gd name="T4" fmla="*/ 1148 w 1162"/>
                <a:gd name="T5" fmla="*/ 335 h 858"/>
                <a:gd name="T6" fmla="*/ 1027 w 1162"/>
                <a:gd name="T7" fmla="*/ 421 h 858"/>
                <a:gd name="T8" fmla="*/ 1019 w 1162"/>
                <a:gd name="T9" fmla="*/ 592 h 858"/>
                <a:gd name="T10" fmla="*/ 711 w 1162"/>
                <a:gd name="T11" fmla="*/ 858 h 858"/>
                <a:gd name="T12" fmla="*/ 62 w 1162"/>
                <a:gd name="T13" fmla="*/ 623 h 858"/>
                <a:gd name="T14" fmla="*/ 0 w 1162"/>
                <a:gd name="T15" fmla="*/ 17 h 858"/>
                <a:gd name="T16" fmla="*/ 449 w 1162"/>
                <a:gd name="T17" fmla="*/ 0 h 858"/>
                <a:gd name="T18" fmla="*/ 684 w 1162"/>
                <a:gd name="T19" fmla="*/ 38 h 858"/>
                <a:gd name="T20" fmla="*/ 884 w 1162"/>
                <a:gd name="T21" fmla="*/ 34 h 8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62"/>
                <a:gd name="T34" fmla="*/ 0 h 858"/>
                <a:gd name="T35" fmla="*/ 1162 w 1162"/>
                <a:gd name="T36" fmla="*/ 858 h 8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62" h="858">
                  <a:moveTo>
                    <a:pt x="884" y="34"/>
                  </a:moveTo>
                  <a:lnTo>
                    <a:pt x="1162" y="88"/>
                  </a:lnTo>
                  <a:lnTo>
                    <a:pt x="1148" y="335"/>
                  </a:lnTo>
                  <a:lnTo>
                    <a:pt x="1027" y="421"/>
                  </a:lnTo>
                  <a:lnTo>
                    <a:pt x="1019" y="592"/>
                  </a:lnTo>
                  <a:lnTo>
                    <a:pt x="711" y="858"/>
                  </a:lnTo>
                  <a:lnTo>
                    <a:pt x="62" y="623"/>
                  </a:lnTo>
                  <a:lnTo>
                    <a:pt x="0" y="17"/>
                  </a:lnTo>
                  <a:lnTo>
                    <a:pt x="449" y="0"/>
                  </a:lnTo>
                  <a:lnTo>
                    <a:pt x="684" y="38"/>
                  </a:lnTo>
                  <a:lnTo>
                    <a:pt x="884" y="34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81"/>
            <p:cNvSpPr>
              <a:spLocks/>
            </p:cNvSpPr>
            <p:nvPr/>
          </p:nvSpPr>
          <p:spPr bwMode="auto">
            <a:xfrm>
              <a:off x="1277" y="2247"/>
              <a:ext cx="615" cy="692"/>
            </a:xfrm>
            <a:custGeom>
              <a:avLst/>
              <a:gdLst>
                <a:gd name="T0" fmla="*/ 0 w 615"/>
                <a:gd name="T1" fmla="*/ 0 h 692"/>
                <a:gd name="T2" fmla="*/ 45 w 615"/>
                <a:gd name="T3" fmla="*/ 511 h 692"/>
                <a:gd name="T4" fmla="*/ 613 w 615"/>
                <a:gd name="T5" fmla="*/ 692 h 692"/>
                <a:gd name="T6" fmla="*/ 615 w 615"/>
                <a:gd name="T7" fmla="*/ 131 h 692"/>
                <a:gd name="T8" fmla="*/ 0 w 615"/>
                <a:gd name="T9" fmla="*/ 0 h 6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692"/>
                <a:gd name="T17" fmla="*/ 615 w 615"/>
                <a:gd name="T18" fmla="*/ 692 h 6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692">
                  <a:moveTo>
                    <a:pt x="0" y="0"/>
                  </a:moveTo>
                  <a:lnTo>
                    <a:pt x="45" y="511"/>
                  </a:lnTo>
                  <a:lnTo>
                    <a:pt x="613" y="692"/>
                  </a:lnTo>
                  <a:lnTo>
                    <a:pt x="615" y="1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82"/>
            <p:cNvSpPr>
              <a:spLocks/>
            </p:cNvSpPr>
            <p:nvPr/>
          </p:nvSpPr>
          <p:spPr bwMode="auto">
            <a:xfrm>
              <a:off x="1956" y="2342"/>
              <a:ext cx="212" cy="544"/>
            </a:xfrm>
            <a:custGeom>
              <a:avLst/>
              <a:gdLst>
                <a:gd name="T0" fmla="*/ 0 w 212"/>
                <a:gd name="T1" fmla="*/ 45 h 544"/>
                <a:gd name="T2" fmla="*/ 5 w 212"/>
                <a:gd name="T3" fmla="*/ 544 h 544"/>
                <a:gd name="T4" fmla="*/ 193 w 212"/>
                <a:gd name="T5" fmla="*/ 378 h 544"/>
                <a:gd name="T6" fmla="*/ 212 w 212"/>
                <a:gd name="T7" fmla="*/ 0 h 544"/>
                <a:gd name="T8" fmla="*/ 0 w 212"/>
                <a:gd name="T9" fmla="*/ 45 h 5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2"/>
                <a:gd name="T16" fmla="*/ 0 h 544"/>
                <a:gd name="T17" fmla="*/ 212 w 212"/>
                <a:gd name="T18" fmla="*/ 544 h 5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2" h="544">
                  <a:moveTo>
                    <a:pt x="0" y="45"/>
                  </a:moveTo>
                  <a:lnTo>
                    <a:pt x="5" y="544"/>
                  </a:lnTo>
                  <a:lnTo>
                    <a:pt x="193" y="378"/>
                  </a:lnTo>
                  <a:lnTo>
                    <a:pt x="212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83"/>
            <p:cNvSpPr>
              <a:spLocks/>
            </p:cNvSpPr>
            <p:nvPr/>
          </p:nvSpPr>
          <p:spPr bwMode="auto">
            <a:xfrm>
              <a:off x="1370" y="2375"/>
              <a:ext cx="425" cy="412"/>
            </a:xfrm>
            <a:custGeom>
              <a:avLst/>
              <a:gdLst>
                <a:gd name="T0" fmla="*/ 0 w 425"/>
                <a:gd name="T1" fmla="*/ 0 h 412"/>
                <a:gd name="T2" fmla="*/ 19 w 425"/>
                <a:gd name="T3" fmla="*/ 300 h 412"/>
                <a:gd name="T4" fmla="*/ 425 w 425"/>
                <a:gd name="T5" fmla="*/ 412 h 412"/>
                <a:gd name="T6" fmla="*/ 418 w 425"/>
                <a:gd name="T7" fmla="*/ 88 h 412"/>
                <a:gd name="T8" fmla="*/ 0 w 425"/>
                <a:gd name="T9" fmla="*/ 0 h 4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5"/>
                <a:gd name="T16" fmla="*/ 0 h 412"/>
                <a:gd name="T17" fmla="*/ 425 w 425"/>
                <a:gd name="T18" fmla="*/ 412 h 4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5" h="412">
                  <a:moveTo>
                    <a:pt x="0" y="0"/>
                  </a:moveTo>
                  <a:lnTo>
                    <a:pt x="19" y="300"/>
                  </a:lnTo>
                  <a:lnTo>
                    <a:pt x="425" y="412"/>
                  </a:lnTo>
                  <a:lnTo>
                    <a:pt x="418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84"/>
            <p:cNvSpPr>
              <a:spLocks/>
            </p:cNvSpPr>
            <p:nvPr/>
          </p:nvSpPr>
          <p:spPr bwMode="auto">
            <a:xfrm>
              <a:off x="1168" y="2872"/>
              <a:ext cx="753" cy="506"/>
            </a:xfrm>
            <a:custGeom>
              <a:avLst/>
              <a:gdLst>
                <a:gd name="T0" fmla="*/ 0 w 753"/>
                <a:gd name="T1" fmla="*/ 0 h 506"/>
                <a:gd name="T2" fmla="*/ 14 w 753"/>
                <a:gd name="T3" fmla="*/ 188 h 506"/>
                <a:gd name="T4" fmla="*/ 753 w 753"/>
                <a:gd name="T5" fmla="*/ 506 h 506"/>
                <a:gd name="T6" fmla="*/ 741 w 753"/>
                <a:gd name="T7" fmla="*/ 276 h 506"/>
                <a:gd name="T8" fmla="*/ 0 w 753"/>
                <a:gd name="T9" fmla="*/ 0 h 5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3"/>
                <a:gd name="T16" fmla="*/ 0 h 506"/>
                <a:gd name="T17" fmla="*/ 753 w 753"/>
                <a:gd name="T18" fmla="*/ 506 h 5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3" h="506">
                  <a:moveTo>
                    <a:pt x="0" y="0"/>
                  </a:moveTo>
                  <a:lnTo>
                    <a:pt x="14" y="188"/>
                  </a:lnTo>
                  <a:lnTo>
                    <a:pt x="753" y="506"/>
                  </a:lnTo>
                  <a:lnTo>
                    <a:pt x="741" y="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85"/>
            <p:cNvSpPr>
              <a:spLocks/>
            </p:cNvSpPr>
            <p:nvPr/>
          </p:nvSpPr>
          <p:spPr bwMode="auto">
            <a:xfrm>
              <a:off x="1427" y="2221"/>
              <a:ext cx="639" cy="95"/>
            </a:xfrm>
            <a:custGeom>
              <a:avLst/>
              <a:gdLst>
                <a:gd name="T0" fmla="*/ 0 w 639"/>
                <a:gd name="T1" fmla="*/ 0 h 95"/>
                <a:gd name="T2" fmla="*/ 458 w 639"/>
                <a:gd name="T3" fmla="*/ 95 h 95"/>
                <a:gd name="T4" fmla="*/ 639 w 639"/>
                <a:gd name="T5" fmla="*/ 69 h 95"/>
                <a:gd name="T6" fmla="*/ 230 w 639"/>
                <a:gd name="T7" fmla="*/ 0 h 95"/>
                <a:gd name="T8" fmla="*/ 0 w 639"/>
                <a:gd name="T9" fmla="*/ 0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9"/>
                <a:gd name="T16" fmla="*/ 0 h 95"/>
                <a:gd name="T17" fmla="*/ 639 w 639"/>
                <a:gd name="T18" fmla="*/ 95 h 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9" h="95">
                  <a:moveTo>
                    <a:pt x="0" y="0"/>
                  </a:moveTo>
                  <a:lnTo>
                    <a:pt x="458" y="95"/>
                  </a:lnTo>
                  <a:lnTo>
                    <a:pt x="639" y="69"/>
                  </a:lnTo>
                  <a:lnTo>
                    <a:pt x="2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88"/>
            <p:cNvSpPr>
              <a:spLocks/>
            </p:cNvSpPr>
            <p:nvPr/>
          </p:nvSpPr>
          <p:spPr bwMode="auto">
            <a:xfrm>
              <a:off x="1417" y="2418"/>
              <a:ext cx="292" cy="288"/>
            </a:xfrm>
            <a:custGeom>
              <a:avLst/>
              <a:gdLst>
                <a:gd name="T0" fmla="*/ 126 w 292"/>
                <a:gd name="T1" fmla="*/ 0 h 288"/>
                <a:gd name="T2" fmla="*/ 292 w 292"/>
                <a:gd name="T3" fmla="*/ 40 h 288"/>
                <a:gd name="T4" fmla="*/ 76 w 292"/>
                <a:gd name="T5" fmla="*/ 288 h 288"/>
                <a:gd name="T6" fmla="*/ 0 w 292"/>
                <a:gd name="T7" fmla="*/ 266 h 288"/>
                <a:gd name="T8" fmla="*/ 126 w 292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2"/>
                <a:gd name="T16" fmla="*/ 0 h 288"/>
                <a:gd name="T17" fmla="*/ 292 w 292"/>
                <a:gd name="T18" fmla="*/ 288 h 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2" h="288">
                  <a:moveTo>
                    <a:pt x="126" y="0"/>
                  </a:moveTo>
                  <a:lnTo>
                    <a:pt x="292" y="40"/>
                  </a:lnTo>
                  <a:lnTo>
                    <a:pt x="76" y="288"/>
                  </a:lnTo>
                  <a:lnTo>
                    <a:pt x="0" y="266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89"/>
            <p:cNvSpPr>
              <a:spLocks/>
            </p:cNvSpPr>
            <p:nvPr/>
          </p:nvSpPr>
          <p:spPr bwMode="auto">
            <a:xfrm>
              <a:off x="1370" y="2375"/>
              <a:ext cx="425" cy="412"/>
            </a:xfrm>
            <a:custGeom>
              <a:avLst/>
              <a:gdLst>
                <a:gd name="T0" fmla="*/ 0 w 425"/>
                <a:gd name="T1" fmla="*/ 0 h 412"/>
                <a:gd name="T2" fmla="*/ 418 w 425"/>
                <a:gd name="T3" fmla="*/ 88 h 412"/>
                <a:gd name="T4" fmla="*/ 425 w 425"/>
                <a:gd name="T5" fmla="*/ 412 h 412"/>
                <a:gd name="T6" fmla="*/ 387 w 425"/>
                <a:gd name="T7" fmla="*/ 124 h 412"/>
                <a:gd name="T8" fmla="*/ 0 w 425"/>
                <a:gd name="T9" fmla="*/ 0 h 4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5"/>
                <a:gd name="T16" fmla="*/ 0 h 412"/>
                <a:gd name="T17" fmla="*/ 425 w 425"/>
                <a:gd name="T18" fmla="*/ 412 h 4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5" h="412">
                  <a:moveTo>
                    <a:pt x="0" y="0"/>
                  </a:moveTo>
                  <a:lnTo>
                    <a:pt x="418" y="88"/>
                  </a:lnTo>
                  <a:lnTo>
                    <a:pt x="425" y="412"/>
                  </a:lnTo>
                  <a:lnTo>
                    <a:pt x="387" y="1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90"/>
            <p:cNvSpPr>
              <a:spLocks/>
            </p:cNvSpPr>
            <p:nvPr/>
          </p:nvSpPr>
          <p:spPr bwMode="auto">
            <a:xfrm>
              <a:off x="1168" y="2872"/>
              <a:ext cx="741" cy="276"/>
            </a:xfrm>
            <a:custGeom>
              <a:avLst/>
              <a:gdLst>
                <a:gd name="T0" fmla="*/ 0 w 741"/>
                <a:gd name="T1" fmla="*/ 0 h 276"/>
                <a:gd name="T2" fmla="*/ 7 w 741"/>
                <a:gd name="T3" fmla="*/ 86 h 276"/>
                <a:gd name="T4" fmla="*/ 741 w 741"/>
                <a:gd name="T5" fmla="*/ 276 h 276"/>
                <a:gd name="T6" fmla="*/ 0 w 741"/>
                <a:gd name="T7" fmla="*/ 0 h 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1"/>
                <a:gd name="T13" fmla="*/ 0 h 276"/>
                <a:gd name="T14" fmla="*/ 741 w 741"/>
                <a:gd name="T15" fmla="*/ 276 h 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1" h="276">
                  <a:moveTo>
                    <a:pt x="0" y="0"/>
                  </a:moveTo>
                  <a:lnTo>
                    <a:pt x="7" y="86"/>
                  </a:lnTo>
                  <a:lnTo>
                    <a:pt x="741" y="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91"/>
            <p:cNvSpPr>
              <a:spLocks/>
            </p:cNvSpPr>
            <p:nvPr/>
          </p:nvSpPr>
          <p:spPr bwMode="auto">
            <a:xfrm>
              <a:off x="1256" y="2934"/>
              <a:ext cx="42" cy="40"/>
            </a:xfrm>
            <a:custGeom>
              <a:avLst/>
              <a:gdLst>
                <a:gd name="T0" fmla="*/ 21 w 42"/>
                <a:gd name="T1" fmla="*/ 40 h 40"/>
                <a:gd name="T2" fmla="*/ 30 w 42"/>
                <a:gd name="T3" fmla="*/ 40 h 40"/>
                <a:gd name="T4" fmla="*/ 35 w 42"/>
                <a:gd name="T5" fmla="*/ 36 h 40"/>
                <a:gd name="T6" fmla="*/ 40 w 42"/>
                <a:gd name="T7" fmla="*/ 31 h 40"/>
                <a:gd name="T8" fmla="*/ 42 w 42"/>
                <a:gd name="T9" fmla="*/ 24 h 40"/>
                <a:gd name="T10" fmla="*/ 40 w 42"/>
                <a:gd name="T11" fmla="*/ 14 h 40"/>
                <a:gd name="T12" fmla="*/ 35 w 42"/>
                <a:gd name="T13" fmla="*/ 7 h 40"/>
                <a:gd name="T14" fmla="*/ 30 w 42"/>
                <a:gd name="T15" fmla="*/ 2 h 40"/>
                <a:gd name="T16" fmla="*/ 21 w 42"/>
                <a:gd name="T17" fmla="*/ 0 h 40"/>
                <a:gd name="T18" fmla="*/ 11 w 42"/>
                <a:gd name="T19" fmla="*/ 2 h 40"/>
                <a:gd name="T20" fmla="*/ 7 w 42"/>
                <a:gd name="T21" fmla="*/ 7 h 40"/>
                <a:gd name="T22" fmla="*/ 2 w 42"/>
                <a:gd name="T23" fmla="*/ 12 h 40"/>
                <a:gd name="T24" fmla="*/ 0 w 42"/>
                <a:gd name="T25" fmla="*/ 21 h 40"/>
                <a:gd name="T26" fmla="*/ 2 w 42"/>
                <a:gd name="T27" fmla="*/ 28 h 40"/>
                <a:gd name="T28" fmla="*/ 7 w 42"/>
                <a:gd name="T29" fmla="*/ 33 h 40"/>
                <a:gd name="T30" fmla="*/ 11 w 42"/>
                <a:gd name="T31" fmla="*/ 38 h 40"/>
                <a:gd name="T32" fmla="*/ 21 w 42"/>
                <a:gd name="T33" fmla="*/ 4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"/>
                <a:gd name="T52" fmla="*/ 0 h 40"/>
                <a:gd name="T53" fmla="*/ 42 w 42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" h="40">
                  <a:moveTo>
                    <a:pt x="21" y="40"/>
                  </a:moveTo>
                  <a:lnTo>
                    <a:pt x="30" y="40"/>
                  </a:lnTo>
                  <a:lnTo>
                    <a:pt x="35" y="36"/>
                  </a:lnTo>
                  <a:lnTo>
                    <a:pt x="40" y="31"/>
                  </a:lnTo>
                  <a:lnTo>
                    <a:pt x="42" y="24"/>
                  </a:lnTo>
                  <a:lnTo>
                    <a:pt x="40" y="14"/>
                  </a:lnTo>
                  <a:lnTo>
                    <a:pt x="35" y="7"/>
                  </a:lnTo>
                  <a:lnTo>
                    <a:pt x="30" y="2"/>
                  </a:lnTo>
                  <a:lnTo>
                    <a:pt x="21" y="0"/>
                  </a:lnTo>
                  <a:lnTo>
                    <a:pt x="11" y="2"/>
                  </a:lnTo>
                  <a:lnTo>
                    <a:pt x="7" y="7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8"/>
                  </a:lnTo>
                  <a:lnTo>
                    <a:pt x="7" y="33"/>
                  </a:lnTo>
                  <a:lnTo>
                    <a:pt x="11" y="38"/>
                  </a:lnTo>
                  <a:lnTo>
                    <a:pt x="21" y="40"/>
                  </a:lnTo>
                  <a:close/>
                </a:path>
              </a:pathLst>
            </a:custGeom>
            <a:solidFill>
              <a:srgbClr val="CCE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94"/>
            <p:cNvSpPr>
              <a:spLocks/>
            </p:cNvSpPr>
            <p:nvPr/>
          </p:nvSpPr>
          <p:spPr bwMode="auto">
            <a:xfrm>
              <a:off x="2120" y="2057"/>
              <a:ext cx="369" cy="249"/>
            </a:xfrm>
            <a:custGeom>
              <a:avLst/>
              <a:gdLst>
                <a:gd name="T0" fmla="*/ 0 w 369"/>
                <a:gd name="T1" fmla="*/ 204 h 249"/>
                <a:gd name="T2" fmla="*/ 157 w 369"/>
                <a:gd name="T3" fmla="*/ 249 h 249"/>
                <a:gd name="T4" fmla="*/ 369 w 369"/>
                <a:gd name="T5" fmla="*/ 52 h 249"/>
                <a:gd name="T6" fmla="*/ 369 w 369"/>
                <a:gd name="T7" fmla="*/ 50 h 249"/>
                <a:gd name="T8" fmla="*/ 366 w 369"/>
                <a:gd name="T9" fmla="*/ 40 h 249"/>
                <a:gd name="T10" fmla="*/ 359 w 369"/>
                <a:gd name="T11" fmla="*/ 28 h 249"/>
                <a:gd name="T12" fmla="*/ 352 w 369"/>
                <a:gd name="T13" fmla="*/ 16 h 249"/>
                <a:gd name="T14" fmla="*/ 342 w 369"/>
                <a:gd name="T15" fmla="*/ 5 h 249"/>
                <a:gd name="T16" fmla="*/ 330 w 369"/>
                <a:gd name="T17" fmla="*/ 0 h 249"/>
                <a:gd name="T18" fmla="*/ 314 w 369"/>
                <a:gd name="T19" fmla="*/ 0 h 249"/>
                <a:gd name="T20" fmla="*/ 292 w 369"/>
                <a:gd name="T21" fmla="*/ 7 h 249"/>
                <a:gd name="T22" fmla="*/ 0 w 369"/>
                <a:gd name="T23" fmla="*/ 204 h 2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9"/>
                <a:gd name="T37" fmla="*/ 0 h 249"/>
                <a:gd name="T38" fmla="*/ 369 w 369"/>
                <a:gd name="T39" fmla="*/ 249 h 24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9" h="249">
                  <a:moveTo>
                    <a:pt x="0" y="204"/>
                  </a:moveTo>
                  <a:lnTo>
                    <a:pt x="157" y="249"/>
                  </a:lnTo>
                  <a:lnTo>
                    <a:pt x="369" y="52"/>
                  </a:lnTo>
                  <a:lnTo>
                    <a:pt x="369" y="50"/>
                  </a:lnTo>
                  <a:lnTo>
                    <a:pt x="366" y="40"/>
                  </a:lnTo>
                  <a:lnTo>
                    <a:pt x="359" y="28"/>
                  </a:lnTo>
                  <a:lnTo>
                    <a:pt x="352" y="16"/>
                  </a:lnTo>
                  <a:lnTo>
                    <a:pt x="342" y="5"/>
                  </a:lnTo>
                  <a:lnTo>
                    <a:pt x="330" y="0"/>
                  </a:lnTo>
                  <a:lnTo>
                    <a:pt x="314" y="0"/>
                  </a:lnTo>
                  <a:lnTo>
                    <a:pt x="292" y="7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95"/>
            <p:cNvSpPr>
              <a:spLocks/>
            </p:cNvSpPr>
            <p:nvPr/>
          </p:nvSpPr>
          <p:spPr bwMode="auto">
            <a:xfrm>
              <a:off x="3002" y="1260"/>
              <a:ext cx="280" cy="212"/>
            </a:xfrm>
            <a:custGeom>
              <a:avLst/>
              <a:gdLst>
                <a:gd name="T0" fmla="*/ 0 w 280"/>
                <a:gd name="T1" fmla="*/ 176 h 212"/>
                <a:gd name="T2" fmla="*/ 85 w 280"/>
                <a:gd name="T3" fmla="*/ 212 h 212"/>
                <a:gd name="T4" fmla="*/ 278 w 280"/>
                <a:gd name="T5" fmla="*/ 31 h 212"/>
                <a:gd name="T6" fmla="*/ 280 w 280"/>
                <a:gd name="T7" fmla="*/ 24 h 212"/>
                <a:gd name="T8" fmla="*/ 278 w 280"/>
                <a:gd name="T9" fmla="*/ 10 h 212"/>
                <a:gd name="T10" fmla="*/ 268 w 280"/>
                <a:gd name="T11" fmla="*/ 0 h 212"/>
                <a:gd name="T12" fmla="*/ 242 w 280"/>
                <a:gd name="T13" fmla="*/ 3 h 212"/>
                <a:gd name="T14" fmla="*/ 0 w 280"/>
                <a:gd name="T15" fmla="*/ 176 h 2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0"/>
                <a:gd name="T25" fmla="*/ 0 h 212"/>
                <a:gd name="T26" fmla="*/ 280 w 280"/>
                <a:gd name="T27" fmla="*/ 212 h 2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0" h="212">
                  <a:moveTo>
                    <a:pt x="0" y="176"/>
                  </a:moveTo>
                  <a:lnTo>
                    <a:pt x="85" y="212"/>
                  </a:lnTo>
                  <a:lnTo>
                    <a:pt x="278" y="31"/>
                  </a:lnTo>
                  <a:lnTo>
                    <a:pt x="280" y="24"/>
                  </a:lnTo>
                  <a:lnTo>
                    <a:pt x="278" y="10"/>
                  </a:lnTo>
                  <a:lnTo>
                    <a:pt x="268" y="0"/>
                  </a:lnTo>
                  <a:lnTo>
                    <a:pt x="242" y="3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Installation Checklist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EDI-EC-Bu-080</a:t>
            </a:r>
            <a:endParaRPr lang="en-US" dirty="0"/>
          </a:p>
        </p:txBody>
      </p:sp>
      <p:grpSp>
        <p:nvGrpSpPr>
          <p:cNvPr id="41" name="Group 40"/>
          <p:cNvGrpSpPr/>
          <p:nvPr/>
        </p:nvGrpSpPr>
        <p:grpSpPr>
          <a:xfrm>
            <a:off x="2306096" y="1218376"/>
            <a:ext cx="4511675" cy="4648200"/>
            <a:chOff x="2286000" y="1600200"/>
            <a:chExt cx="4511675" cy="4648200"/>
          </a:xfrm>
        </p:grpSpPr>
        <p:grpSp>
          <p:nvGrpSpPr>
            <p:cNvPr id="4" name="Group 178"/>
            <p:cNvGrpSpPr>
              <a:grpSpLocks/>
            </p:cNvGrpSpPr>
            <p:nvPr/>
          </p:nvGrpSpPr>
          <p:grpSpPr bwMode="auto">
            <a:xfrm>
              <a:off x="2286000" y="2976563"/>
              <a:ext cx="4511675" cy="3271837"/>
              <a:chOff x="5604" y="1598"/>
              <a:chExt cx="3221" cy="2395"/>
            </a:xfrm>
          </p:grpSpPr>
          <p:sp>
            <p:nvSpPr>
              <p:cNvPr id="5" name="Freeform 179"/>
              <p:cNvSpPr>
                <a:spLocks/>
              </p:cNvSpPr>
              <p:nvPr/>
            </p:nvSpPr>
            <p:spPr bwMode="auto">
              <a:xfrm>
                <a:off x="5604" y="1598"/>
                <a:ext cx="3221" cy="2395"/>
              </a:xfrm>
              <a:custGeom>
                <a:avLst/>
                <a:gdLst>
                  <a:gd name="T0" fmla="*/ 0 w 2194"/>
                  <a:gd name="T1" fmla="*/ 467 h 1632"/>
                  <a:gd name="T2" fmla="*/ 0 w 2194"/>
                  <a:gd name="T3" fmla="*/ 2634 h 1632"/>
                  <a:gd name="T4" fmla="*/ 92 w 2194"/>
                  <a:gd name="T5" fmla="*/ 2283 h 1632"/>
                  <a:gd name="T6" fmla="*/ 901 w 2194"/>
                  <a:gd name="T7" fmla="*/ 1911 h 1632"/>
                  <a:gd name="T8" fmla="*/ 879 w 2194"/>
                  <a:gd name="T9" fmla="*/ 2146 h 1632"/>
                  <a:gd name="T10" fmla="*/ 1041 w 2194"/>
                  <a:gd name="T11" fmla="*/ 1096 h 1632"/>
                  <a:gd name="T12" fmla="*/ 2929 w 2194"/>
                  <a:gd name="T13" fmla="*/ 1469 h 1632"/>
                  <a:gd name="T14" fmla="*/ 2929 w 2194"/>
                  <a:gd name="T15" fmla="*/ 3189 h 1632"/>
                  <a:gd name="T16" fmla="*/ 3089 w 2194"/>
                  <a:gd name="T17" fmla="*/ 2931 h 1632"/>
                  <a:gd name="T18" fmla="*/ 3551 w 2194"/>
                  <a:gd name="T19" fmla="*/ 3095 h 1632"/>
                  <a:gd name="T20" fmla="*/ 3714 w 2194"/>
                  <a:gd name="T21" fmla="*/ 3515 h 1632"/>
                  <a:gd name="T22" fmla="*/ 3785 w 2194"/>
                  <a:gd name="T23" fmla="*/ 3073 h 1632"/>
                  <a:gd name="T24" fmla="*/ 4498 w 2194"/>
                  <a:gd name="T25" fmla="*/ 2377 h 1632"/>
                  <a:gd name="T26" fmla="*/ 4729 w 2194"/>
                  <a:gd name="T27" fmla="*/ 2655 h 1632"/>
                  <a:gd name="T28" fmla="*/ 4729 w 2194"/>
                  <a:gd name="T29" fmla="*/ 534 h 1632"/>
                  <a:gd name="T30" fmla="*/ 1709 w 2194"/>
                  <a:gd name="T31" fmla="*/ 0 h 1632"/>
                  <a:gd name="T32" fmla="*/ 0 w 2194"/>
                  <a:gd name="T33" fmla="*/ 467 h 163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94"/>
                  <a:gd name="T52" fmla="*/ 0 h 1632"/>
                  <a:gd name="T53" fmla="*/ 2194 w 2194"/>
                  <a:gd name="T54" fmla="*/ 1632 h 163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94" h="1632">
                    <a:moveTo>
                      <a:pt x="0" y="217"/>
                    </a:moveTo>
                    <a:lnTo>
                      <a:pt x="0" y="1223"/>
                    </a:lnTo>
                    <a:lnTo>
                      <a:pt x="43" y="1060"/>
                    </a:lnTo>
                    <a:lnTo>
                      <a:pt x="418" y="887"/>
                    </a:lnTo>
                    <a:lnTo>
                      <a:pt x="408" y="996"/>
                    </a:lnTo>
                    <a:lnTo>
                      <a:pt x="483" y="509"/>
                    </a:lnTo>
                    <a:lnTo>
                      <a:pt x="1359" y="682"/>
                    </a:lnTo>
                    <a:lnTo>
                      <a:pt x="1359" y="1481"/>
                    </a:lnTo>
                    <a:lnTo>
                      <a:pt x="1433" y="1361"/>
                    </a:lnTo>
                    <a:lnTo>
                      <a:pt x="1648" y="1437"/>
                    </a:lnTo>
                    <a:lnTo>
                      <a:pt x="1723" y="1632"/>
                    </a:lnTo>
                    <a:lnTo>
                      <a:pt x="1756" y="1427"/>
                    </a:lnTo>
                    <a:lnTo>
                      <a:pt x="2087" y="1104"/>
                    </a:lnTo>
                    <a:lnTo>
                      <a:pt x="2194" y="1233"/>
                    </a:lnTo>
                    <a:lnTo>
                      <a:pt x="2194" y="248"/>
                    </a:lnTo>
                    <a:lnTo>
                      <a:pt x="793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DFB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" name="Freeform 180"/>
              <p:cNvSpPr>
                <a:spLocks/>
              </p:cNvSpPr>
              <p:nvPr/>
            </p:nvSpPr>
            <p:spPr bwMode="auto">
              <a:xfrm>
                <a:off x="8036" y="2424"/>
                <a:ext cx="105" cy="1465"/>
              </a:xfrm>
              <a:custGeom>
                <a:avLst/>
                <a:gdLst>
                  <a:gd name="T0" fmla="*/ 26 w 105"/>
                  <a:gd name="T1" fmla="*/ 14 h 1465"/>
                  <a:gd name="T2" fmla="*/ 52 w 105"/>
                  <a:gd name="T3" fmla="*/ 1335 h 1465"/>
                  <a:gd name="T4" fmla="*/ 58 w 105"/>
                  <a:gd name="T5" fmla="*/ 1457 h 1465"/>
                  <a:gd name="T6" fmla="*/ 71 w 105"/>
                  <a:gd name="T7" fmla="*/ 1438 h 1465"/>
                  <a:gd name="T8" fmla="*/ 84 w 105"/>
                  <a:gd name="T9" fmla="*/ 1386 h 1465"/>
                  <a:gd name="T10" fmla="*/ 65 w 105"/>
                  <a:gd name="T11" fmla="*/ 1106 h 1465"/>
                  <a:gd name="T12" fmla="*/ 58 w 105"/>
                  <a:gd name="T13" fmla="*/ 365 h 1465"/>
                  <a:gd name="T14" fmla="*/ 26 w 105"/>
                  <a:gd name="T15" fmla="*/ 14 h 14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5"/>
                  <a:gd name="T25" fmla="*/ 0 h 1465"/>
                  <a:gd name="T26" fmla="*/ 105 w 105"/>
                  <a:gd name="T27" fmla="*/ 1465 h 14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5" h="1465">
                    <a:moveTo>
                      <a:pt x="26" y="14"/>
                    </a:moveTo>
                    <a:cubicBezTo>
                      <a:pt x="28" y="242"/>
                      <a:pt x="0" y="1099"/>
                      <a:pt x="52" y="1335"/>
                    </a:cubicBezTo>
                    <a:cubicBezTo>
                      <a:pt x="54" y="1376"/>
                      <a:pt x="51" y="1417"/>
                      <a:pt x="58" y="1457"/>
                    </a:cubicBezTo>
                    <a:cubicBezTo>
                      <a:pt x="59" y="1465"/>
                      <a:pt x="68" y="1445"/>
                      <a:pt x="71" y="1438"/>
                    </a:cubicBezTo>
                    <a:cubicBezTo>
                      <a:pt x="75" y="1429"/>
                      <a:pt x="83" y="1391"/>
                      <a:pt x="84" y="1386"/>
                    </a:cubicBezTo>
                    <a:cubicBezTo>
                      <a:pt x="80" y="1288"/>
                      <a:pt x="74" y="1201"/>
                      <a:pt x="65" y="1106"/>
                    </a:cubicBezTo>
                    <a:cubicBezTo>
                      <a:pt x="67" y="988"/>
                      <a:pt x="105" y="541"/>
                      <a:pt x="58" y="365"/>
                    </a:cubicBezTo>
                    <a:cubicBezTo>
                      <a:pt x="51" y="0"/>
                      <a:pt x="95" y="152"/>
                      <a:pt x="26" y="14"/>
                    </a:cubicBezTo>
                    <a:close/>
                  </a:path>
                </a:pathLst>
              </a:custGeom>
              <a:solidFill>
                <a:srgbClr val="C58B5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" name="Freeform 181"/>
              <p:cNvSpPr>
                <a:spLocks/>
              </p:cNvSpPr>
              <p:nvPr/>
            </p:nvSpPr>
            <p:spPr bwMode="auto">
              <a:xfrm>
                <a:off x="7001" y="2247"/>
                <a:ext cx="1154" cy="190"/>
              </a:xfrm>
              <a:custGeom>
                <a:avLst/>
                <a:gdLst>
                  <a:gd name="T0" fmla="*/ 371 w 1154"/>
                  <a:gd name="T1" fmla="*/ 52 h 190"/>
                  <a:gd name="T2" fmla="*/ 530 w 1154"/>
                  <a:gd name="T3" fmla="*/ 77 h 190"/>
                  <a:gd name="T4" fmla="*/ 690 w 1154"/>
                  <a:gd name="T5" fmla="*/ 103 h 190"/>
                  <a:gd name="T6" fmla="*/ 818 w 1154"/>
                  <a:gd name="T7" fmla="*/ 134 h 190"/>
                  <a:gd name="T8" fmla="*/ 926 w 1154"/>
                  <a:gd name="T9" fmla="*/ 141 h 190"/>
                  <a:gd name="T10" fmla="*/ 1035 w 1154"/>
                  <a:gd name="T11" fmla="*/ 166 h 190"/>
                  <a:gd name="T12" fmla="*/ 926 w 1154"/>
                  <a:gd name="T13" fmla="*/ 166 h 190"/>
                  <a:gd name="T14" fmla="*/ 869 w 1154"/>
                  <a:gd name="T15" fmla="*/ 147 h 190"/>
                  <a:gd name="T16" fmla="*/ 760 w 1154"/>
                  <a:gd name="T17" fmla="*/ 141 h 190"/>
                  <a:gd name="T18" fmla="*/ 575 w 1154"/>
                  <a:gd name="T19" fmla="*/ 109 h 190"/>
                  <a:gd name="T20" fmla="*/ 377 w 1154"/>
                  <a:gd name="T21" fmla="*/ 96 h 190"/>
                  <a:gd name="T22" fmla="*/ 224 w 1154"/>
                  <a:gd name="T23" fmla="*/ 71 h 190"/>
                  <a:gd name="T24" fmla="*/ 135 w 1154"/>
                  <a:gd name="T25" fmla="*/ 52 h 190"/>
                  <a:gd name="T26" fmla="*/ 45 w 1154"/>
                  <a:gd name="T27" fmla="*/ 13 h 190"/>
                  <a:gd name="T28" fmla="*/ 26 w 1154"/>
                  <a:gd name="T29" fmla="*/ 7 h 190"/>
                  <a:gd name="T30" fmla="*/ 7 w 1154"/>
                  <a:gd name="T31" fmla="*/ 0 h 190"/>
                  <a:gd name="T32" fmla="*/ 141 w 1154"/>
                  <a:gd name="T33" fmla="*/ 7 h 190"/>
                  <a:gd name="T34" fmla="*/ 269 w 1154"/>
                  <a:gd name="T35" fmla="*/ 58 h 190"/>
                  <a:gd name="T36" fmla="*/ 371 w 1154"/>
                  <a:gd name="T37" fmla="*/ 52 h 19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54"/>
                  <a:gd name="T58" fmla="*/ 0 h 190"/>
                  <a:gd name="T59" fmla="*/ 1154 w 1154"/>
                  <a:gd name="T60" fmla="*/ 190 h 19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54" h="190">
                    <a:moveTo>
                      <a:pt x="371" y="52"/>
                    </a:moveTo>
                    <a:cubicBezTo>
                      <a:pt x="424" y="62"/>
                      <a:pt x="477" y="70"/>
                      <a:pt x="530" y="77"/>
                    </a:cubicBezTo>
                    <a:cubicBezTo>
                      <a:pt x="581" y="93"/>
                      <a:pt x="637" y="95"/>
                      <a:pt x="690" y="103"/>
                    </a:cubicBezTo>
                    <a:cubicBezTo>
                      <a:pt x="732" y="109"/>
                      <a:pt x="776" y="130"/>
                      <a:pt x="818" y="134"/>
                    </a:cubicBezTo>
                    <a:cubicBezTo>
                      <a:pt x="854" y="137"/>
                      <a:pt x="890" y="139"/>
                      <a:pt x="926" y="141"/>
                    </a:cubicBezTo>
                    <a:cubicBezTo>
                      <a:pt x="983" y="159"/>
                      <a:pt x="948" y="159"/>
                      <a:pt x="1035" y="166"/>
                    </a:cubicBezTo>
                    <a:cubicBezTo>
                      <a:pt x="1095" y="179"/>
                      <a:pt x="1154" y="190"/>
                      <a:pt x="926" y="166"/>
                    </a:cubicBezTo>
                    <a:cubicBezTo>
                      <a:pt x="906" y="164"/>
                      <a:pt x="889" y="149"/>
                      <a:pt x="869" y="147"/>
                    </a:cubicBezTo>
                    <a:cubicBezTo>
                      <a:pt x="833" y="143"/>
                      <a:pt x="796" y="143"/>
                      <a:pt x="760" y="141"/>
                    </a:cubicBezTo>
                    <a:cubicBezTo>
                      <a:pt x="695" y="127"/>
                      <a:pt x="643" y="114"/>
                      <a:pt x="575" y="109"/>
                    </a:cubicBezTo>
                    <a:cubicBezTo>
                      <a:pt x="488" y="89"/>
                      <a:pt x="588" y="110"/>
                      <a:pt x="377" y="96"/>
                    </a:cubicBezTo>
                    <a:cubicBezTo>
                      <a:pt x="328" y="93"/>
                      <a:pt x="274" y="75"/>
                      <a:pt x="224" y="71"/>
                    </a:cubicBezTo>
                    <a:cubicBezTo>
                      <a:pt x="194" y="63"/>
                      <a:pt x="164" y="61"/>
                      <a:pt x="135" y="52"/>
                    </a:cubicBezTo>
                    <a:cubicBezTo>
                      <a:pt x="98" y="27"/>
                      <a:pt x="85" y="27"/>
                      <a:pt x="45" y="13"/>
                    </a:cubicBezTo>
                    <a:cubicBezTo>
                      <a:pt x="39" y="11"/>
                      <a:pt x="32" y="9"/>
                      <a:pt x="26" y="7"/>
                    </a:cubicBezTo>
                    <a:cubicBezTo>
                      <a:pt x="20" y="5"/>
                      <a:pt x="0" y="0"/>
                      <a:pt x="7" y="0"/>
                    </a:cubicBezTo>
                    <a:cubicBezTo>
                      <a:pt x="52" y="0"/>
                      <a:pt x="96" y="5"/>
                      <a:pt x="141" y="7"/>
                    </a:cubicBezTo>
                    <a:cubicBezTo>
                      <a:pt x="184" y="17"/>
                      <a:pt x="231" y="52"/>
                      <a:pt x="269" y="58"/>
                    </a:cubicBezTo>
                    <a:cubicBezTo>
                      <a:pt x="364" y="73"/>
                      <a:pt x="349" y="90"/>
                      <a:pt x="371" y="52"/>
                    </a:cubicBezTo>
                    <a:close/>
                  </a:path>
                </a:pathLst>
              </a:custGeom>
              <a:solidFill>
                <a:srgbClr val="C58B5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" name="Freeform 182"/>
              <p:cNvSpPr>
                <a:spLocks/>
              </p:cNvSpPr>
              <p:nvPr/>
            </p:nvSpPr>
            <p:spPr bwMode="auto">
              <a:xfrm rot="-2855786">
                <a:off x="8036" y="2098"/>
                <a:ext cx="866" cy="190"/>
              </a:xfrm>
              <a:custGeom>
                <a:avLst/>
                <a:gdLst>
                  <a:gd name="T0" fmla="*/ 209 w 1154"/>
                  <a:gd name="T1" fmla="*/ 52 h 190"/>
                  <a:gd name="T2" fmla="*/ 299 w 1154"/>
                  <a:gd name="T3" fmla="*/ 77 h 190"/>
                  <a:gd name="T4" fmla="*/ 389 w 1154"/>
                  <a:gd name="T5" fmla="*/ 103 h 190"/>
                  <a:gd name="T6" fmla="*/ 461 w 1154"/>
                  <a:gd name="T7" fmla="*/ 134 h 190"/>
                  <a:gd name="T8" fmla="*/ 522 w 1154"/>
                  <a:gd name="T9" fmla="*/ 141 h 190"/>
                  <a:gd name="T10" fmla="*/ 583 w 1154"/>
                  <a:gd name="T11" fmla="*/ 166 h 190"/>
                  <a:gd name="T12" fmla="*/ 522 w 1154"/>
                  <a:gd name="T13" fmla="*/ 166 h 190"/>
                  <a:gd name="T14" fmla="*/ 489 w 1154"/>
                  <a:gd name="T15" fmla="*/ 147 h 190"/>
                  <a:gd name="T16" fmla="*/ 428 w 1154"/>
                  <a:gd name="T17" fmla="*/ 141 h 190"/>
                  <a:gd name="T18" fmla="*/ 323 w 1154"/>
                  <a:gd name="T19" fmla="*/ 109 h 190"/>
                  <a:gd name="T20" fmla="*/ 212 w 1154"/>
                  <a:gd name="T21" fmla="*/ 96 h 190"/>
                  <a:gd name="T22" fmla="*/ 126 w 1154"/>
                  <a:gd name="T23" fmla="*/ 71 h 190"/>
                  <a:gd name="T24" fmla="*/ 76 w 1154"/>
                  <a:gd name="T25" fmla="*/ 52 h 190"/>
                  <a:gd name="T26" fmla="*/ 26 w 1154"/>
                  <a:gd name="T27" fmla="*/ 13 h 190"/>
                  <a:gd name="T28" fmla="*/ 15 w 1154"/>
                  <a:gd name="T29" fmla="*/ 7 h 190"/>
                  <a:gd name="T30" fmla="*/ 4 w 1154"/>
                  <a:gd name="T31" fmla="*/ 0 h 190"/>
                  <a:gd name="T32" fmla="*/ 80 w 1154"/>
                  <a:gd name="T33" fmla="*/ 7 h 190"/>
                  <a:gd name="T34" fmla="*/ 152 w 1154"/>
                  <a:gd name="T35" fmla="*/ 58 h 190"/>
                  <a:gd name="T36" fmla="*/ 209 w 1154"/>
                  <a:gd name="T37" fmla="*/ 52 h 19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54"/>
                  <a:gd name="T58" fmla="*/ 0 h 190"/>
                  <a:gd name="T59" fmla="*/ 1154 w 1154"/>
                  <a:gd name="T60" fmla="*/ 190 h 19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54" h="190">
                    <a:moveTo>
                      <a:pt x="371" y="52"/>
                    </a:moveTo>
                    <a:cubicBezTo>
                      <a:pt x="424" y="62"/>
                      <a:pt x="477" y="70"/>
                      <a:pt x="530" y="77"/>
                    </a:cubicBezTo>
                    <a:cubicBezTo>
                      <a:pt x="581" y="93"/>
                      <a:pt x="637" y="95"/>
                      <a:pt x="690" y="103"/>
                    </a:cubicBezTo>
                    <a:cubicBezTo>
                      <a:pt x="732" y="109"/>
                      <a:pt x="776" y="130"/>
                      <a:pt x="818" y="134"/>
                    </a:cubicBezTo>
                    <a:cubicBezTo>
                      <a:pt x="854" y="137"/>
                      <a:pt x="890" y="139"/>
                      <a:pt x="926" y="141"/>
                    </a:cubicBezTo>
                    <a:cubicBezTo>
                      <a:pt x="983" y="159"/>
                      <a:pt x="948" y="159"/>
                      <a:pt x="1035" y="166"/>
                    </a:cubicBezTo>
                    <a:cubicBezTo>
                      <a:pt x="1095" y="179"/>
                      <a:pt x="1154" y="190"/>
                      <a:pt x="926" y="166"/>
                    </a:cubicBezTo>
                    <a:cubicBezTo>
                      <a:pt x="906" y="164"/>
                      <a:pt x="889" y="149"/>
                      <a:pt x="869" y="147"/>
                    </a:cubicBezTo>
                    <a:cubicBezTo>
                      <a:pt x="833" y="143"/>
                      <a:pt x="796" y="143"/>
                      <a:pt x="760" y="141"/>
                    </a:cubicBezTo>
                    <a:cubicBezTo>
                      <a:pt x="695" y="127"/>
                      <a:pt x="643" y="114"/>
                      <a:pt x="575" y="109"/>
                    </a:cubicBezTo>
                    <a:cubicBezTo>
                      <a:pt x="488" y="89"/>
                      <a:pt x="588" y="110"/>
                      <a:pt x="377" y="96"/>
                    </a:cubicBezTo>
                    <a:cubicBezTo>
                      <a:pt x="328" y="93"/>
                      <a:pt x="274" y="75"/>
                      <a:pt x="224" y="71"/>
                    </a:cubicBezTo>
                    <a:cubicBezTo>
                      <a:pt x="194" y="63"/>
                      <a:pt x="164" y="61"/>
                      <a:pt x="135" y="52"/>
                    </a:cubicBezTo>
                    <a:cubicBezTo>
                      <a:pt x="98" y="27"/>
                      <a:pt x="85" y="27"/>
                      <a:pt x="45" y="13"/>
                    </a:cubicBezTo>
                    <a:cubicBezTo>
                      <a:pt x="39" y="11"/>
                      <a:pt x="32" y="9"/>
                      <a:pt x="26" y="7"/>
                    </a:cubicBezTo>
                    <a:cubicBezTo>
                      <a:pt x="20" y="5"/>
                      <a:pt x="0" y="0"/>
                      <a:pt x="7" y="0"/>
                    </a:cubicBezTo>
                    <a:cubicBezTo>
                      <a:pt x="52" y="0"/>
                      <a:pt x="96" y="5"/>
                      <a:pt x="141" y="7"/>
                    </a:cubicBezTo>
                    <a:cubicBezTo>
                      <a:pt x="184" y="17"/>
                      <a:pt x="231" y="52"/>
                      <a:pt x="269" y="58"/>
                    </a:cubicBezTo>
                    <a:cubicBezTo>
                      <a:pt x="364" y="73"/>
                      <a:pt x="349" y="90"/>
                      <a:pt x="371" y="52"/>
                    </a:cubicBezTo>
                    <a:close/>
                  </a:path>
                </a:pathLst>
              </a:custGeom>
              <a:solidFill>
                <a:srgbClr val="C58B5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Freeform 183"/>
              <p:cNvSpPr>
                <a:spLocks/>
              </p:cNvSpPr>
              <p:nvPr/>
            </p:nvSpPr>
            <p:spPr bwMode="auto">
              <a:xfrm>
                <a:off x="5657" y="1986"/>
                <a:ext cx="962" cy="171"/>
              </a:xfrm>
              <a:custGeom>
                <a:avLst/>
                <a:gdLst>
                  <a:gd name="T0" fmla="*/ 258 w 1154"/>
                  <a:gd name="T1" fmla="*/ 42 h 190"/>
                  <a:gd name="T2" fmla="*/ 368 w 1154"/>
                  <a:gd name="T3" fmla="*/ 62 h 190"/>
                  <a:gd name="T4" fmla="*/ 479 w 1154"/>
                  <a:gd name="T5" fmla="*/ 84 h 190"/>
                  <a:gd name="T6" fmla="*/ 569 w 1154"/>
                  <a:gd name="T7" fmla="*/ 109 h 190"/>
                  <a:gd name="T8" fmla="*/ 644 w 1154"/>
                  <a:gd name="T9" fmla="*/ 114 h 190"/>
                  <a:gd name="T10" fmla="*/ 719 w 1154"/>
                  <a:gd name="T11" fmla="*/ 134 h 190"/>
                  <a:gd name="T12" fmla="*/ 644 w 1154"/>
                  <a:gd name="T13" fmla="*/ 134 h 190"/>
                  <a:gd name="T14" fmla="*/ 604 w 1154"/>
                  <a:gd name="T15" fmla="*/ 119 h 190"/>
                  <a:gd name="T16" fmla="*/ 529 w 1154"/>
                  <a:gd name="T17" fmla="*/ 114 h 190"/>
                  <a:gd name="T18" fmla="*/ 399 w 1154"/>
                  <a:gd name="T19" fmla="*/ 88 h 190"/>
                  <a:gd name="T20" fmla="*/ 262 w 1154"/>
                  <a:gd name="T21" fmla="*/ 77 h 190"/>
                  <a:gd name="T22" fmla="*/ 156 w 1154"/>
                  <a:gd name="T23" fmla="*/ 58 h 190"/>
                  <a:gd name="T24" fmla="*/ 94 w 1154"/>
                  <a:gd name="T25" fmla="*/ 42 h 190"/>
                  <a:gd name="T26" fmla="*/ 32 w 1154"/>
                  <a:gd name="T27" fmla="*/ 11 h 190"/>
                  <a:gd name="T28" fmla="*/ 18 w 1154"/>
                  <a:gd name="T29" fmla="*/ 5 h 190"/>
                  <a:gd name="T30" fmla="*/ 5 w 1154"/>
                  <a:gd name="T31" fmla="*/ 0 h 190"/>
                  <a:gd name="T32" fmla="*/ 98 w 1154"/>
                  <a:gd name="T33" fmla="*/ 5 h 190"/>
                  <a:gd name="T34" fmla="*/ 187 w 1154"/>
                  <a:gd name="T35" fmla="*/ 47 h 190"/>
                  <a:gd name="T36" fmla="*/ 258 w 1154"/>
                  <a:gd name="T37" fmla="*/ 42 h 19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54"/>
                  <a:gd name="T58" fmla="*/ 0 h 190"/>
                  <a:gd name="T59" fmla="*/ 1154 w 1154"/>
                  <a:gd name="T60" fmla="*/ 190 h 19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54" h="190">
                    <a:moveTo>
                      <a:pt x="371" y="52"/>
                    </a:moveTo>
                    <a:cubicBezTo>
                      <a:pt x="424" y="62"/>
                      <a:pt x="477" y="70"/>
                      <a:pt x="530" y="77"/>
                    </a:cubicBezTo>
                    <a:cubicBezTo>
                      <a:pt x="581" y="93"/>
                      <a:pt x="637" y="95"/>
                      <a:pt x="690" y="103"/>
                    </a:cubicBezTo>
                    <a:cubicBezTo>
                      <a:pt x="732" y="109"/>
                      <a:pt x="776" y="130"/>
                      <a:pt x="818" y="134"/>
                    </a:cubicBezTo>
                    <a:cubicBezTo>
                      <a:pt x="854" y="137"/>
                      <a:pt x="890" y="139"/>
                      <a:pt x="926" y="141"/>
                    </a:cubicBezTo>
                    <a:cubicBezTo>
                      <a:pt x="983" y="159"/>
                      <a:pt x="948" y="159"/>
                      <a:pt x="1035" y="166"/>
                    </a:cubicBezTo>
                    <a:cubicBezTo>
                      <a:pt x="1095" y="179"/>
                      <a:pt x="1154" y="190"/>
                      <a:pt x="926" y="166"/>
                    </a:cubicBezTo>
                    <a:cubicBezTo>
                      <a:pt x="906" y="164"/>
                      <a:pt x="889" y="149"/>
                      <a:pt x="869" y="147"/>
                    </a:cubicBezTo>
                    <a:cubicBezTo>
                      <a:pt x="833" y="143"/>
                      <a:pt x="796" y="143"/>
                      <a:pt x="760" y="141"/>
                    </a:cubicBezTo>
                    <a:cubicBezTo>
                      <a:pt x="695" y="127"/>
                      <a:pt x="643" y="114"/>
                      <a:pt x="575" y="109"/>
                    </a:cubicBezTo>
                    <a:cubicBezTo>
                      <a:pt x="488" y="89"/>
                      <a:pt x="588" y="110"/>
                      <a:pt x="377" y="96"/>
                    </a:cubicBezTo>
                    <a:cubicBezTo>
                      <a:pt x="328" y="93"/>
                      <a:pt x="274" y="75"/>
                      <a:pt x="224" y="71"/>
                    </a:cubicBezTo>
                    <a:cubicBezTo>
                      <a:pt x="194" y="63"/>
                      <a:pt x="164" y="61"/>
                      <a:pt x="135" y="52"/>
                    </a:cubicBezTo>
                    <a:cubicBezTo>
                      <a:pt x="98" y="27"/>
                      <a:pt x="85" y="27"/>
                      <a:pt x="45" y="13"/>
                    </a:cubicBezTo>
                    <a:cubicBezTo>
                      <a:pt x="39" y="11"/>
                      <a:pt x="32" y="9"/>
                      <a:pt x="26" y="7"/>
                    </a:cubicBezTo>
                    <a:cubicBezTo>
                      <a:pt x="20" y="5"/>
                      <a:pt x="0" y="0"/>
                      <a:pt x="7" y="0"/>
                    </a:cubicBezTo>
                    <a:cubicBezTo>
                      <a:pt x="52" y="0"/>
                      <a:pt x="96" y="5"/>
                      <a:pt x="141" y="7"/>
                    </a:cubicBezTo>
                    <a:cubicBezTo>
                      <a:pt x="184" y="17"/>
                      <a:pt x="231" y="52"/>
                      <a:pt x="269" y="58"/>
                    </a:cubicBezTo>
                    <a:cubicBezTo>
                      <a:pt x="364" y="73"/>
                      <a:pt x="349" y="90"/>
                      <a:pt x="371" y="52"/>
                    </a:cubicBezTo>
                    <a:close/>
                  </a:path>
                </a:pathLst>
              </a:custGeom>
              <a:solidFill>
                <a:srgbClr val="C58B5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" name="Freeform 184"/>
            <p:cNvSpPr>
              <a:spLocks/>
            </p:cNvSpPr>
            <p:nvPr/>
          </p:nvSpPr>
          <p:spPr bwMode="auto">
            <a:xfrm rot="412926">
              <a:off x="3940175" y="1627188"/>
              <a:ext cx="1803400" cy="1938337"/>
            </a:xfrm>
            <a:custGeom>
              <a:avLst/>
              <a:gdLst>
                <a:gd name="T0" fmla="*/ 692421927 w 883"/>
                <a:gd name="T1" fmla="*/ 2147483647 h 946"/>
                <a:gd name="T2" fmla="*/ 408779531 w 883"/>
                <a:gd name="T3" fmla="*/ 2147483647 h 946"/>
                <a:gd name="T4" fmla="*/ 54226585 w 883"/>
                <a:gd name="T5" fmla="*/ 2147483647 h 946"/>
                <a:gd name="T6" fmla="*/ 54226585 w 883"/>
                <a:gd name="T7" fmla="*/ 2147483647 h 946"/>
                <a:gd name="T8" fmla="*/ 112623658 w 883"/>
                <a:gd name="T9" fmla="*/ 2147483647 h 946"/>
                <a:gd name="T10" fmla="*/ 709105926 w 883"/>
                <a:gd name="T11" fmla="*/ 2147483647 h 946"/>
                <a:gd name="T12" fmla="*/ 1376500834 w 883"/>
                <a:gd name="T13" fmla="*/ 2147483647 h 946"/>
                <a:gd name="T14" fmla="*/ 2147483647 w 883"/>
                <a:gd name="T15" fmla="*/ 2147483647 h 946"/>
                <a:gd name="T16" fmla="*/ 2147483647 w 883"/>
                <a:gd name="T17" fmla="*/ 2147483647 h 946"/>
                <a:gd name="T18" fmla="*/ 2147483647 w 883"/>
                <a:gd name="T19" fmla="*/ 2147483647 h 946"/>
                <a:gd name="T20" fmla="*/ 2147483647 w 883"/>
                <a:gd name="T21" fmla="*/ 2147483647 h 946"/>
                <a:gd name="T22" fmla="*/ 2147483647 w 883"/>
                <a:gd name="T23" fmla="*/ 2147483647 h 946"/>
                <a:gd name="T24" fmla="*/ 2147483647 w 883"/>
                <a:gd name="T25" fmla="*/ 2057179988 h 946"/>
                <a:gd name="T26" fmla="*/ 2147483647 w 883"/>
                <a:gd name="T27" fmla="*/ 2078171804 h 946"/>
                <a:gd name="T28" fmla="*/ 2147483647 w 883"/>
                <a:gd name="T29" fmla="*/ 1364456224 h 946"/>
                <a:gd name="T30" fmla="*/ 2147483647 w 883"/>
                <a:gd name="T31" fmla="*/ 1141945029 h 946"/>
                <a:gd name="T32" fmla="*/ 2147483647 w 883"/>
                <a:gd name="T33" fmla="*/ 587766991 h 946"/>
                <a:gd name="T34" fmla="*/ 2147483647 w 883"/>
                <a:gd name="T35" fmla="*/ 176329265 h 946"/>
                <a:gd name="T36" fmla="*/ 2147483647 w 883"/>
                <a:gd name="T37" fmla="*/ 0 h 946"/>
                <a:gd name="T38" fmla="*/ 2147483647 w 883"/>
                <a:gd name="T39" fmla="*/ 0 h 946"/>
                <a:gd name="T40" fmla="*/ 2147483647 w 883"/>
                <a:gd name="T41" fmla="*/ 46182010 h 946"/>
                <a:gd name="T42" fmla="*/ 2147483647 w 883"/>
                <a:gd name="T43" fmla="*/ 67173842 h 946"/>
                <a:gd name="T44" fmla="*/ 1964641900 w 883"/>
                <a:gd name="T45" fmla="*/ 25190187 h 946"/>
                <a:gd name="T46" fmla="*/ 1655972613 w 883"/>
                <a:gd name="T47" fmla="*/ 8396730 h 946"/>
                <a:gd name="T48" fmla="*/ 1539178498 w 883"/>
                <a:gd name="T49" fmla="*/ 37785284 h 946"/>
                <a:gd name="T50" fmla="*/ 1276392759 w 883"/>
                <a:gd name="T51" fmla="*/ 159535813 h 946"/>
                <a:gd name="T52" fmla="*/ 888469630 w 883"/>
                <a:gd name="T53" fmla="*/ 264494890 h 946"/>
                <a:gd name="T54" fmla="*/ 396266022 w 883"/>
                <a:gd name="T55" fmla="*/ 436625792 h 946"/>
                <a:gd name="T56" fmla="*/ 208561276 w 883"/>
                <a:gd name="T57" fmla="*/ 545783361 h 946"/>
                <a:gd name="T58" fmla="*/ 37540544 w 883"/>
                <a:gd name="T59" fmla="*/ 730509288 h 946"/>
                <a:gd name="T60" fmla="*/ 0 w 883"/>
                <a:gd name="T61" fmla="*/ 1003400840 h 946"/>
                <a:gd name="T62" fmla="*/ 0 w 883"/>
                <a:gd name="T63" fmla="*/ 1456820212 h 946"/>
                <a:gd name="T64" fmla="*/ 20856538 w 883"/>
                <a:gd name="T65" fmla="*/ 1994204542 h 946"/>
                <a:gd name="T66" fmla="*/ 58397074 w 883"/>
                <a:gd name="T67" fmla="*/ 2147483647 h 946"/>
                <a:gd name="T68" fmla="*/ 133478146 w 883"/>
                <a:gd name="T69" fmla="*/ 2147483647 h 946"/>
                <a:gd name="T70" fmla="*/ 250272293 w 883"/>
                <a:gd name="T71" fmla="*/ 2147483647 h 946"/>
                <a:gd name="T72" fmla="*/ 387923002 w 883"/>
                <a:gd name="T73" fmla="*/ 2147483647 h 946"/>
                <a:gd name="T74" fmla="*/ 692421927 w 883"/>
                <a:gd name="T75" fmla="*/ 2147483647 h 9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83"/>
                <a:gd name="T115" fmla="*/ 0 h 946"/>
                <a:gd name="T116" fmla="*/ 883 w 883"/>
                <a:gd name="T117" fmla="*/ 946 h 9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83" h="946">
                  <a:moveTo>
                    <a:pt x="166" y="632"/>
                  </a:moveTo>
                  <a:lnTo>
                    <a:pt x="98" y="693"/>
                  </a:lnTo>
                  <a:lnTo>
                    <a:pt x="13" y="767"/>
                  </a:lnTo>
                  <a:lnTo>
                    <a:pt x="13" y="830"/>
                  </a:lnTo>
                  <a:lnTo>
                    <a:pt x="27" y="946"/>
                  </a:lnTo>
                  <a:lnTo>
                    <a:pt x="170" y="941"/>
                  </a:lnTo>
                  <a:lnTo>
                    <a:pt x="330" y="924"/>
                  </a:lnTo>
                  <a:lnTo>
                    <a:pt x="568" y="919"/>
                  </a:lnTo>
                  <a:lnTo>
                    <a:pt x="747" y="924"/>
                  </a:lnTo>
                  <a:lnTo>
                    <a:pt x="809" y="809"/>
                  </a:lnTo>
                  <a:lnTo>
                    <a:pt x="883" y="585"/>
                  </a:lnTo>
                  <a:lnTo>
                    <a:pt x="869" y="517"/>
                  </a:lnTo>
                  <a:lnTo>
                    <a:pt x="842" y="490"/>
                  </a:lnTo>
                  <a:lnTo>
                    <a:pt x="762" y="495"/>
                  </a:lnTo>
                  <a:lnTo>
                    <a:pt x="799" y="325"/>
                  </a:lnTo>
                  <a:lnTo>
                    <a:pt x="804" y="272"/>
                  </a:lnTo>
                  <a:lnTo>
                    <a:pt x="785" y="140"/>
                  </a:lnTo>
                  <a:lnTo>
                    <a:pt x="766" y="42"/>
                  </a:lnTo>
                  <a:lnTo>
                    <a:pt x="733" y="0"/>
                  </a:lnTo>
                  <a:lnTo>
                    <a:pt x="708" y="0"/>
                  </a:lnTo>
                  <a:lnTo>
                    <a:pt x="643" y="11"/>
                  </a:lnTo>
                  <a:lnTo>
                    <a:pt x="539" y="16"/>
                  </a:lnTo>
                  <a:lnTo>
                    <a:pt x="471" y="6"/>
                  </a:lnTo>
                  <a:lnTo>
                    <a:pt x="397" y="2"/>
                  </a:lnTo>
                  <a:lnTo>
                    <a:pt x="369" y="9"/>
                  </a:lnTo>
                  <a:lnTo>
                    <a:pt x="306" y="38"/>
                  </a:lnTo>
                  <a:lnTo>
                    <a:pt x="213" y="63"/>
                  </a:lnTo>
                  <a:lnTo>
                    <a:pt x="95" y="104"/>
                  </a:lnTo>
                  <a:lnTo>
                    <a:pt x="50" y="130"/>
                  </a:lnTo>
                  <a:lnTo>
                    <a:pt x="9" y="174"/>
                  </a:lnTo>
                  <a:lnTo>
                    <a:pt x="0" y="239"/>
                  </a:lnTo>
                  <a:lnTo>
                    <a:pt x="0" y="347"/>
                  </a:lnTo>
                  <a:lnTo>
                    <a:pt x="5" y="475"/>
                  </a:lnTo>
                  <a:lnTo>
                    <a:pt x="14" y="550"/>
                  </a:lnTo>
                  <a:lnTo>
                    <a:pt x="32" y="594"/>
                  </a:lnTo>
                  <a:lnTo>
                    <a:pt x="60" y="616"/>
                  </a:lnTo>
                  <a:lnTo>
                    <a:pt x="93" y="625"/>
                  </a:lnTo>
                  <a:lnTo>
                    <a:pt x="166" y="632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85"/>
            <p:cNvSpPr>
              <a:spLocks/>
            </p:cNvSpPr>
            <p:nvPr/>
          </p:nvSpPr>
          <p:spPr bwMode="auto">
            <a:xfrm rot="412926">
              <a:off x="3846513" y="2605088"/>
              <a:ext cx="1814512" cy="982662"/>
            </a:xfrm>
            <a:custGeom>
              <a:avLst/>
              <a:gdLst>
                <a:gd name="T0" fmla="*/ 0 w 888"/>
                <a:gd name="T1" fmla="*/ 1215413886 h 480"/>
                <a:gd name="T2" fmla="*/ 459290178 w 888"/>
                <a:gd name="T3" fmla="*/ 817259561 h 480"/>
                <a:gd name="T4" fmla="*/ 471816029 w 888"/>
                <a:gd name="T5" fmla="*/ 909463942 h 480"/>
                <a:gd name="T6" fmla="*/ 158663565 w 888"/>
                <a:gd name="T7" fmla="*/ 1194458624 h 480"/>
                <a:gd name="T8" fmla="*/ 709811408 w 888"/>
                <a:gd name="T9" fmla="*/ 1169310672 h 480"/>
                <a:gd name="T10" fmla="*/ 1874736221 w 888"/>
                <a:gd name="T11" fmla="*/ 1173503363 h 480"/>
                <a:gd name="T12" fmla="*/ 2147483647 w 888"/>
                <a:gd name="T13" fmla="*/ 1127400149 h 480"/>
                <a:gd name="T14" fmla="*/ 2147483647 w 888"/>
                <a:gd name="T15" fmla="*/ 1056152822 h 480"/>
                <a:gd name="T16" fmla="*/ 2147483647 w 888"/>
                <a:gd name="T17" fmla="*/ 1031004870 h 480"/>
                <a:gd name="T18" fmla="*/ 2147483647 w 888"/>
                <a:gd name="T19" fmla="*/ 113159674 h 480"/>
                <a:gd name="T20" fmla="*/ 2147483647 w 888"/>
                <a:gd name="T21" fmla="*/ 54484516 h 480"/>
                <a:gd name="T22" fmla="*/ 2147483647 w 888"/>
                <a:gd name="T23" fmla="*/ 0 h 480"/>
                <a:gd name="T24" fmla="*/ 2147483647 w 888"/>
                <a:gd name="T25" fmla="*/ 100585698 h 480"/>
                <a:gd name="T26" fmla="*/ 2147483647 w 888"/>
                <a:gd name="T27" fmla="*/ 440062673 h 480"/>
                <a:gd name="T28" fmla="*/ 2147483647 w 888"/>
                <a:gd name="T29" fmla="*/ 716673895 h 480"/>
                <a:gd name="T30" fmla="*/ 2147483647 w 888"/>
                <a:gd name="T31" fmla="*/ 1613565908 h 480"/>
                <a:gd name="T32" fmla="*/ 2147483647 w 888"/>
                <a:gd name="T33" fmla="*/ 1890177002 h 480"/>
                <a:gd name="T34" fmla="*/ 2147483647 w 888"/>
                <a:gd name="T35" fmla="*/ 1923706240 h 480"/>
                <a:gd name="T36" fmla="*/ 2116906075 w 888"/>
                <a:gd name="T37" fmla="*/ 1906941621 h 480"/>
                <a:gd name="T38" fmla="*/ 1131522118 w 888"/>
                <a:gd name="T39" fmla="*/ 1932087526 h 480"/>
                <a:gd name="T40" fmla="*/ 196241117 w 888"/>
                <a:gd name="T41" fmla="*/ 2003336644 h 480"/>
                <a:gd name="T42" fmla="*/ 58454667 w 888"/>
                <a:gd name="T43" fmla="*/ 2011717930 h 480"/>
                <a:gd name="T44" fmla="*/ 45928817 w 888"/>
                <a:gd name="T45" fmla="*/ 1747680812 h 480"/>
                <a:gd name="T46" fmla="*/ 25051710 w 888"/>
                <a:gd name="T47" fmla="*/ 1487834337 h 480"/>
                <a:gd name="T48" fmla="*/ 20877107 w 888"/>
                <a:gd name="T49" fmla="*/ 1349528790 h 480"/>
                <a:gd name="T50" fmla="*/ 100208882 w 888"/>
                <a:gd name="T51" fmla="*/ 1433349838 h 480"/>
                <a:gd name="T52" fmla="*/ 116909335 w 888"/>
                <a:gd name="T53" fmla="*/ 1647095146 h 480"/>
                <a:gd name="T54" fmla="*/ 146137714 w 888"/>
                <a:gd name="T55" fmla="*/ 1873412383 h 480"/>
                <a:gd name="T56" fmla="*/ 413361377 w 888"/>
                <a:gd name="T57" fmla="*/ 1911132264 h 480"/>
                <a:gd name="T58" fmla="*/ 1027138411 w 888"/>
                <a:gd name="T59" fmla="*/ 1852457121 h 480"/>
                <a:gd name="T60" fmla="*/ 1544883368 w 888"/>
                <a:gd name="T61" fmla="*/ 1810546598 h 480"/>
                <a:gd name="T62" fmla="*/ 1979119673 w 888"/>
                <a:gd name="T63" fmla="*/ 1810546598 h 480"/>
                <a:gd name="T64" fmla="*/ 2147483647 w 888"/>
                <a:gd name="T65" fmla="*/ 1810546598 h 480"/>
                <a:gd name="T66" fmla="*/ 2147483647 w 888"/>
                <a:gd name="T67" fmla="*/ 1806355955 h 480"/>
                <a:gd name="T68" fmla="*/ 2147483647 w 888"/>
                <a:gd name="T69" fmla="*/ 1684812979 h 480"/>
                <a:gd name="T70" fmla="*/ 2147483647 w 888"/>
                <a:gd name="T71" fmla="*/ 1429159195 h 480"/>
                <a:gd name="T72" fmla="*/ 2147483647 w 888"/>
                <a:gd name="T73" fmla="*/ 1148355411 h 480"/>
                <a:gd name="T74" fmla="*/ 2147483647 w 888"/>
                <a:gd name="T75" fmla="*/ 1215413886 h 480"/>
                <a:gd name="T76" fmla="*/ 2147483647 w 888"/>
                <a:gd name="T77" fmla="*/ 1525552171 h 480"/>
                <a:gd name="T78" fmla="*/ 2147483647 w 888"/>
                <a:gd name="T79" fmla="*/ 1684812979 h 480"/>
                <a:gd name="T80" fmla="*/ 2147483647 w 888"/>
                <a:gd name="T81" fmla="*/ 1605182575 h 480"/>
                <a:gd name="T82" fmla="*/ 2147483647 w 888"/>
                <a:gd name="T83" fmla="*/ 1295044291 h 480"/>
                <a:gd name="T84" fmla="*/ 2147483647 w 888"/>
                <a:gd name="T85" fmla="*/ 854979442 h 480"/>
                <a:gd name="T86" fmla="*/ 2147483647 w 888"/>
                <a:gd name="T87" fmla="*/ 498737816 h 480"/>
                <a:gd name="T88" fmla="*/ 2147483647 w 888"/>
                <a:gd name="T89" fmla="*/ 389770864 h 480"/>
                <a:gd name="T90" fmla="*/ 2147483647 w 888"/>
                <a:gd name="T91" fmla="*/ 138305611 h 480"/>
                <a:gd name="T92" fmla="*/ 2147483647 w 888"/>
                <a:gd name="T93" fmla="*/ 121540960 h 480"/>
                <a:gd name="T94" fmla="*/ 2147483647 w 888"/>
                <a:gd name="T95" fmla="*/ 419107412 h 480"/>
                <a:gd name="T96" fmla="*/ 2147483647 w 888"/>
                <a:gd name="T97" fmla="*/ 808878275 h 480"/>
                <a:gd name="T98" fmla="*/ 2147483647 w 888"/>
                <a:gd name="T99" fmla="*/ 1110635530 h 480"/>
                <a:gd name="T100" fmla="*/ 2147483647 w 888"/>
                <a:gd name="T101" fmla="*/ 1156738744 h 480"/>
                <a:gd name="T102" fmla="*/ 2147483647 w 888"/>
                <a:gd name="T103" fmla="*/ 1227985815 h 480"/>
                <a:gd name="T104" fmla="*/ 1624215118 w 888"/>
                <a:gd name="T105" fmla="*/ 1269896339 h 480"/>
                <a:gd name="T106" fmla="*/ 964507113 w 888"/>
                <a:gd name="T107" fmla="*/ 1269896339 h 480"/>
                <a:gd name="T108" fmla="*/ 217118217 w 888"/>
                <a:gd name="T109" fmla="*/ 1274089029 h 480"/>
                <a:gd name="T110" fmla="*/ 0 w 888"/>
                <a:gd name="T111" fmla="*/ 1215413886 h 4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8"/>
                <a:gd name="T169" fmla="*/ 0 h 480"/>
                <a:gd name="T170" fmla="*/ 888 w 888"/>
                <a:gd name="T171" fmla="*/ 480 h 4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8" h="480">
                  <a:moveTo>
                    <a:pt x="0" y="290"/>
                  </a:moveTo>
                  <a:lnTo>
                    <a:pt x="110" y="195"/>
                  </a:lnTo>
                  <a:lnTo>
                    <a:pt x="113" y="217"/>
                  </a:lnTo>
                  <a:lnTo>
                    <a:pt x="38" y="285"/>
                  </a:lnTo>
                  <a:lnTo>
                    <a:pt x="170" y="279"/>
                  </a:lnTo>
                  <a:lnTo>
                    <a:pt x="449" y="280"/>
                  </a:lnTo>
                  <a:lnTo>
                    <a:pt x="597" y="269"/>
                  </a:lnTo>
                  <a:lnTo>
                    <a:pt x="690" y="252"/>
                  </a:lnTo>
                  <a:lnTo>
                    <a:pt x="713" y="246"/>
                  </a:lnTo>
                  <a:lnTo>
                    <a:pt x="822" y="27"/>
                  </a:lnTo>
                  <a:lnTo>
                    <a:pt x="771" y="13"/>
                  </a:lnTo>
                  <a:lnTo>
                    <a:pt x="847" y="0"/>
                  </a:lnTo>
                  <a:lnTo>
                    <a:pt x="875" y="24"/>
                  </a:lnTo>
                  <a:lnTo>
                    <a:pt x="888" y="105"/>
                  </a:lnTo>
                  <a:lnTo>
                    <a:pt x="866" y="171"/>
                  </a:lnTo>
                  <a:lnTo>
                    <a:pt x="795" y="385"/>
                  </a:lnTo>
                  <a:lnTo>
                    <a:pt x="762" y="451"/>
                  </a:lnTo>
                  <a:lnTo>
                    <a:pt x="732" y="459"/>
                  </a:lnTo>
                  <a:lnTo>
                    <a:pt x="507" y="455"/>
                  </a:lnTo>
                  <a:lnTo>
                    <a:pt x="271" y="461"/>
                  </a:lnTo>
                  <a:lnTo>
                    <a:pt x="47" y="478"/>
                  </a:lnTo>
                  <a:lnTo>
                    <a:pt x="14" y="480"/>
                  </a:lnTo>
                  <a:lnTo>
                    <a:pt x="11" y="417"/>
                  </a:lnTo>
                  <a:lnTo>
                    <a:pt x="6" y="355"/>
                  </a:lnTo>
                  <a:lnTo>
                    <a:pt x="5" y="322"/>
                  </a:lnTo>
                  <a:lnTo>
                    <a:pt x="24" y="342"/>
                  </a:lnTo>
                  <a:lnTo>
                    <a:pt x="28" y="393"/>
                  </a:lnTo>
                  <a:lnTo>
                    <a:pt x="35" y="447"/>
                  </a:lnTo>
                  <a:lnTo>
                    <a:pt x="99" y="456"/>
                  </a:lnTo>
                  <a:lnTo>
                    <a:pt x="246" y="442"/>
                  </a:lnTo>
                  <a:lnTo>
                    <a:pt x="370" y="432"/>
                  </a:lnTo>
                  <a:lnTo>
                    <a:pt x="474" y="432"/>
                  </a:lnTo>
                  <a:lnTo>
                    <a:pt x="630" y="432"/>
                  </a:lnTo>
                  <a:lnTo>
                    <a:pt x="729" y="431"/>
                  </a:lnTo>
                  <a:lnTo>
                    <a:pt x="732" y="402"/>
                  </a:lnTo>
                  <a:lnTo>
                    <a:pt x="723" y="341"/>
                  </a:lnTo>
                  <a:lnTo>
                    <a:pt x="715" y="274"/>
                  </a:lnTo>
                  <a:lnTo>
                    <a:pt x="729" y="290"/>
                  </a:lnTo>
                  <a:lnTo>
                    <a:pt x="743" y="364"/>
                  </a:lnTo>
                  <a:lnTo>
                    <a:pt x="756" y="402"/>
                  </a:lnTo>
                  <a:lnTo>
                    <a:pt x="771" y="383"/>
                  </a:lnTo>
                  <a:lnTo>
                    <a:pt x="798" y="309"/>
                  </a:lnTo>
                  <a:lnTo>
                    <a:pt x="838" y="204"/>
                  </a:lnTo>
                  <a:lnTo>
                    <a:pt x="866" y="119"/>
                  </a:lnTo>
                  <a:lnTo>
                    <a:pt x="871" y="93"/>
                  </a:lnTo>
                  <a:lnTo>
                    <a:pt x="857" y="33"/>
                  </a:lnTo>
                  <a:lnTo>
                    <a:pt x="842" y="29"/>
                  </a:lnTo>
                  <a:lnTo>
                    <a:pt x="812" y="100"/>
                  </a:lnTo>
                  <a:lnTo>
                    <a:pt x="760" y="193"/>
                  </a:lnTo>
                  <a:lnTo>
                    <a:pt x="723" y="265"/>
                  </a:lnTo>
                  <a:lnTo>
                    <a:pt x="685" y="276"/>
                  </a:lnTo>
                  <a:lnTo>
                    <a:pt x="549" y="293"/>
                  </a:lnTo>
                  <a:lnTo>
                    <a:pt x="389" y="303"/>
                  </a:lnTo>
                  <a:lnTo>
                    <a:pt x="231" y="303"/>
                  </a:lnTo>
                  <a:lnTo>
                    <a:pt x="52" y="304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86"/>
            <p:cNvSpPr>
              <a:spLocks/>
            </p:cNvSpPr>
            <p:nvPr/>
          </p:nvSpPr>
          <p:spPr bwMode="auto">
            <a:xfrm rot="412926">
              <a:off x="4191000" y="2927350"/>
              <a:ext cx="936625" cy="217488"/>
            </a:xfrm>
            <a:custGeom>
              <a:avLst/>
              <a:gdLst>
                <a:gd name="T0" fmla="*/ 45802803 w 459"/>
                <a:gd name="T1" fmla="*/ 81516582 h 105"/>
                <a:gd name="T2" fmla="*/ 179050475 w 459"/>
                <a:gd name="T3" fmla="*/ 0 h 105"/>
                <a:gd name="T4" fmla="*/ 245673267 w 459"/>
                <a:gd name="T5" fmla="*/ 21452604 h 105"/>
                <a:gd name="T6" fmla="*/ 204033257 w 459"/>
                <a:gd name="T7" fmla="*/ 124419703 h 105"/>
                <a:gd name="T8" fmla="*/ 104098017 w 459"/>
                <a:gd name="T9" fmla="*/ 188775451 h 105"/>
                <a:gd name="T10" fmla="*/ 295640935 w 459"/>
                <a:gd name="T11" fmla="*/ 283163209 h 105"/>
                <a:gd name="T12" fmla="*/ 582954276 w 459"/>
                <a:gd name="T13" fmla="*/ 296034352 h 105"/>
                <a:gd name="T14" fmla="*/ 832790256 w 459"/>
                <a:gd name="T15" fmla="*/ 274581757 h 105"/>
                <a:gd name="T16" fmla="*/ 1011840667 w 459"/>
                <a:gd name="T17" fmla="*/ 253131167 h 105"/>
                <a:gd name="T18" fmla="*/ 1349121739 w 459"/>
                <a:gd name="T19" fmla="*/ 218807428 h 105"/>
                <a:gd name="T20" fmla="*/ 1565647343 w 459"/>
                <a:gd name="T21" fmla="*/ 197354833 h 105"/>
                <a:gd name="T22" fmla="*/ 1707222562 w 459"/>
                <a:gd name="T23" fmla="*/ 154451712 h 105"/>
                <a:gd name="T24" fmla="*/ 1844632963 w 459"/>
                <a:gd name="T25" fmla="*/ 64355732 h 105"/>
                <a:gd name="T26" fmla="*/ 1832140552 w 459"/>
                <a:gd name="T27" fmla="*/ 0 h 105"/>
                <a:gd name="T28" fmla="*/ 1911255755 w 459"/>
                <a:gd name="T29" fmla="*/ 21452604 h 105"/>
                <a:gd name="T30" fmla="*/ 1890435750 w 459"/>
                <a:gd name="T31" fmla="*/ 240260024 h 105"/>
                <a:gd name="T32" fmla="*/ 1686402557 w 459"/>
                <a:gd name="T33" fmla="*/ 343227163 h 105"/>
                <a:gd name="T34" fmla="*/ 1236696161 w 459"/>
                <a:gd name="T35" fmla="*/ 368969450 h 105"/>
                <a:gd name="T36" fmla="*/ 778659875 w 459"/>
                <a:gd name="T37" fmla="*/ 416162261 h 105"/>
                <a:gd name="T38" fmla="*/ 516331356 w 459"/>
                <a:gd name="T39" fmla="*/ 450486000 h 105"/>
                <a:gd name="T40" fmla="*/ 199870480 w 459"/>
                <a:gd name="T41" fmla="*/ 368969450 h 105"/>
                <a:gd name="T42" fmla="*/ 45802803 w 459"/>
                <a:gd name="T43" fmla="*/ 321776639 h 105"/>
                <a:gd name="T44" fmla="*/ 0 w 459"/>
                <a:gd name="T45" fmla="*/ 197354833 h 105"/>
                <a:gd name="T46" fmla="*/ 45802803 w 459"/>
                <a:gd name="T47" fmla="*/ 81516582 h 10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9"/>
                <a:gd name="T73" fmla="*/ 0 h 105"/>
                <a:gd name="T74" fmla="*/ 459 w 459"/>
                <a:gd name="T75" fmla="*/ 105 h 10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9" h="105">
                  <a:moveTo>
                    <a:pt x="11" y="19"/>
                  </a:moveTo>
                  <a:lnTo>
                    <a:pt x="43" y="0"/>
                  </a:lnTo>
                  <a:lnTo>
                    <a:pt x="59" y="5"/>
                  </a:lnTo>
                  <a:lnTo>
                    <a:pt x="49" y="29"/>
                  </a:lnTo>
                  <a:lnTo>
                    <a:pt x="25" y="44"/>
                  </a:lnTo>
                  <a:lnTo>
                    <a:pt x="71" y="66"/>
                  </a:lnTo>
                  <a:lnTo>
                    <a:pt x="140" y="69"/>
                  </a:lnTo>
                  <a:lnTo>
                    <a:pt x="200" y="64"/>
                  </a:lnTo>
                  <a:lnTo>
                    <a:pt x="243" y="59"/>
                  </a:lnTo>
                  <a:lnTo>
                    <a:pt x="324" y="51"/>
                  </a:lnTo>
                  <a:lnTo>
                    <a:pt x="376" y="46"/>
                  </a:lnTo>
                  <a:lnTo>
                    <a:pt x="410" y="36"/>
                  </a:lnTo>
                  <a:lnTo>
                    <a:pt x="443" y="15"/>
                  </a:lnTo>
                  <a:lnTo>
                    <a:pt x="440" y="0"/>
                  </a:lnTo>
                  <a:lnTo>
                    <a:pt x="459" y="5"/>
                  </a:lnTo>
                  <a:lnTo>
                    <a:pt x="454" y="56"/>
                  </a:lnTo>
                  <a:lnTo>
                    <a:pt x="405" y="80"/>
                  </a:lnTo>
                  <a:lnTo>
                    <a:pt x="297" y="86"/>
                  </a:lnTo>
                  <a:lnTo>
                    <a:pt x="187" y="97"/>
                  </a:lnTo>
                  <a:lnTo>
                    <a:pt x="124" y="105"/>
                  </a:lnTo>
                  <a:lnTo>
                    <a:pt x="48" y="86"/>
                  </a:lnTo>
                  <a:lnTo>
                    <a:pt x="11" y="75"/>
                  </a:lnTo>
                  <a:lnTo>
                    <a:pt x="0" y="46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87"/>
            <p:cNvSpPr>
              <a:spLocks/>
            </p:cNvSpPr>
            <p:nvPr/>
          </p:nvSpPr>
          <p:spPr bwMode="auto">
            <a:xfrm rot="412926">
              <a:off x="4008438" y="3230563"/>
              <a:ext cx="100012" cy="85725"/>
            </a:xfrm>
            <a:custGeom>
              <a:avLst/>
              <a:gdLst>
                <a:gd name="T0" fmla="*/ 8682293 w 48"/>
                <a:gd name="T1" fmla="*/ 8331653 h 42"/>
                <a:gd name="T2" fmla="*/ 199701046 w 48"/>
                <a:gd name="T3" fmla="*/ 0 h 42"/>
                <a:gd name="T4" fmla="*/ 208383335 w 48"/>
                <a:gd name="T5" fmla="*/ 174970848 h 42"/>
                <a:gd name="T6" fmla="*/ 0 w 48"/>
                <a:gd name="T7" fmla="*/ 174970848 h 42"/>
                <a:gd name="T8" fmla="*/ 8682293 w 48"/>
                <a:gd name="T9" fmla="*/ 833165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88"/>
            <p:cNvSpPr>
              <a:spLocks/>
            </p:cNvSpPr>
            <p:nvPr/>
          </p:nvSpPr>
          <p:spPr bwMode="auto">
            <a:xfrm rot="412926">
              <a:off x="4191000" y="3238500"/>
              <a:ext cx="98425" cy="85725"/>
            </a:xfrm>
            <a:custGeom>
              <a:avLst/>
              <a:gdLst>
                <a:gd name="T0" fmla="*/ 8409187 w 48"/>
                <a:gd name="T1" fmla="*/ 8331653 h 42"/>
                <a:gd name="T2" fmla="*/ 193413330 w 48"/>
                <a:gd name="T3" fmla="*/ 0 h 42"/>
                <a:gd name="T4" fmla="*/ 201822513 w 48"/>
                <a:gd name="T5" fmla="*/ 174970848 h 42"/>
                <a:gd name="T6" fmla="*/ 0 w 48"/>
                <a:gd name="T7" fmla="*/ 174970848 h 42"/>
                <a:gd name="T8" fmla="*/ 8409187 w 48"/>
                <a:gd name="T9" fmla="*/ 833165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89"/>
            <p:cNvSpPr>
              <a:spLocks/>
            </p:cNvSpPr>
            <p:nvPr/>
          </p:nvSpPr>
          <p:spPr bwMode="auto">
            <a:xfrm rot="412926">
              <a:off x="4783138" y="3290888"/>
              <a:ext cx="396875" cy="98425"/>
            </a:xfrm>
            <a:custGeom>
              <a:avLst/>
              <a:gdLst>
                <a:gd name="T0" fmla="*/ 0 w 195"/>
                <a:gd name="T1" fmla="*/ 60521328 h 49"/>
                <a:gd name="T2" fmla="*/ 787031627 w 195"/>
                <a:gd name="T3" fmla="*/ 0 h 49"/>
                <a:gd name="T4" fmla="*/ 807742389 w 195"/>
                <a:gd name="T5" fmla="*/ 129113504 h 49"/>
                <a:gd name="T6" fmla="*/ 0 w 195"/>
                <a:gd name="T7" fmla="*/ 197703687 h 49"/>
                <a:gd name="T8" fmla="*/ 0 w 195"/>
                <a:gd name="T9" fmla="*/ 60521328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5"/>
                <a:gd name="T16" fmla="*/ 0 h 49"/>
                <a:gd name="T17" fmla="*/ 195 w 195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5" h="49">
                  <a:moveTo>
                    <a:pt x="0" y="15"/>
                  </a:moveTo>
                  <a:lnTo>
                    <a:pt x="190" y="0"/>
                  </a:lnTo>
                  <a:lnTo>
                    <a:pt x="195" y="32"/>
                  </a:lnTo>
                  <a:lnTo>
                    <a:pt x="0" y="4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90"/>
            <p:cNvSpPr>
              <a:spLocks/>
            </p:cNvSpPr>
            <p:nvPr/>
          </p:nvSpPr>
          <p:spPr bwMode="auto">
            <a:xfrm rot="412926">
              <a:off x="3946525" y="1600200"/>
              <a:ext cx="1676400" cy="1323975"/>
            </a:xfrm>
            <a:custGeom>
              <a:avLst/>
              <a:gdLst>
                <a:gd name="T0" fmla="*/ 287685392 w 821"/>
                <a:gd name="T1" fmla="*/ 2147483647 h 646"/>
                <a:gd name="T2" fmla="*/ 191789560 w 821"/>
                <a:gd name="T3" fmla="*/ 2147483647 h 646"/>
                <a:gd name="T4" fmla="*/ 133419788 w 821"/>
                <a:gd name="T5" fmla="*/ 2147483647 h 646"/>
                <a:gd name="T6" fmla="*/ 112571994 w 821"/>
                <a:gd name="T7" fmla="*/ 1932199879 h 646"/>
                <a:gd name="T8" fmla="*/ 112571994 w 821"/>
                <a:gd name="T9" fmla="*/ 1297936164 h 646"/>
                <a:gd name="T10" fmla="*/ 133419788 w 821"/>
                <a:gd name="T11" fmla="*/ 819085483 h 646"/>
                <a:gd name="T12" fmla="*/ 191789560 w 821"/>
                <a:gd name="T13" fmla="*/ 709873983 h 646"/>
                <a:gd name="T14" fmla="*/ 296024510 w 821"/>
                <a:gd name="T15" fmla="*/ 571260411 h 646"/>
                <a:gd name="T16" fmla="*/ 550355473 w 821"/>
                <a:gd name="T17" fmla="*/ 470449668 h 646"/>
                <a:gd name="T18" fmla="*/ 1000645364 w 821"/>
                <a:gd name="T19" fmla="*/ 336035513 h 646"/>
                <a:gd name="T20" fmla="*/ 1371717976 w 821"/>
                <a:gd name="T21" fmla="*/ 239424251 h 646"/>
                <a:gd name="T22" fmla="*/ 1538492161 w 821"/>
                <a:gd name="T23" fmla="*/ 138613636 h 646"/>
                <a:gd name="T24" fmla="*/ 1834516543 w 821"/>
                <a:gd name="T25" fmla="*/ 113410950 h 646"/>
                <a:gd name="T26" fmla="*/ 2147483647 w 821"/>
                <a:gd name="T27" fmla="*/ 159616872 h 646"/>
                <a:gd name="T28" fmla="*/ 2147483647 w 821"/>
                <a:gd name="T29" fmla="*/ 134414218 h 646"/>
                <a:gd name="T30" fmla="*/ 2147483647 w 821"/>
                <a:gd name="T31" fmla="*/ 92409763 h 646"/>
                <a:gd name="T32" fmla="*/ 2147483647 w 821"/>
                <a:gd name="T33" fmla="*/ 134414218 h 646"/>
                <a:gd name="T34" fmla="*/ 2147483647 w 821"/>
                <a:gd name="T35" fmla="*/ 399041123 h 646"/>
                <a:gd name="T36" fmla="*/ 2147483647 w 821"/>
                <a:gd name="T37" fmla="*/ 882091093 h 646"/>
                <a:gd name="T38" fmla="*/ 2147483647 w 821"/>
                <a:gd name="T39" fmla="*/ 1264332625 h 646"/>
                <a:gd name="T40" fmla="*/ 2147483647 w 821"/>
                <a:gd name="T41" fmla="*/ 1440749153 h 646"/>
                <a:gd name="T42" fmla="*/ 2147483647 w 821"/>
                <a:gd name="T43" fmla="*/ 1873395736 h 646"/>
                <a:gd name="T44" fmla="*/ 2147483647 w 821"/>
                <a:gd name="T45" fmla="*/ 2147483647 h 646"/>
                <a:gd name="T46" fmla="*/ 2147483647 w 821"/>
                <a:gd name="T47" fmla="*/ 2147483647 h 646"/>
                <a:gd name="T48" fmla="*/ 2147483647 w 821"/>
                <a:gd name="T49" fmla="*/ 2147483647 h 646"/>
                <a:gd name="T50" fmla="*/ 2147483647 w 821"/>
                <a:gd name="T51" fmla="*/ 2147483647 h 646"/>
                <a:gd name="T52" fmla="*/ 2147483647 w 821"/>
                <a:gd name="T53" fmla="*/ 2147483647 h 646"/>
                <a:gd name="T54" fmla="*/ 2147483647 w 821"/>
                <a:gd name="T55" fmla="*/ 2037211962 h 646"/>
                <a:gd name="T56" fmla="*/ 2147483647 w 821"/>
                <a:gd name="T57" fmla="*/ 1621369197 h 646"/>
                <a:gd name="T58" fmla="*/ 2147483647 w 821"/>
                <a:gd name="T59" fmla="*/ 1415546499 h 646"/>
                <a:gd name="T60" fmla="*/ 2147483647 w 821"/>
                <a:gd name="T61" fmla="*/ 1222328202 h 646"/>
                <a:gd name="T62" fmla="*/ 2147483647 w 821"/>
                <a:gd name="T63" fmla="*/ 898892863 h 646"/>
                <a:gd name="T64" fmla="*/ 2147483647 w 821"/>
                <a:gd name="T65" fmla="*/ 415842893 h 646"/>
                <a:gd name="T66" fmla="*/ 2147483647 w 821"/>
                <a:gd name="T67" fmla="*/ 151215987 h 646"/>
                <a:gd name="T68" fmla="*/ 2147483647 w 821"/>
                <a:gd name="T69" fmla="*/ 33603555 h 646"/>
                <a:gd name="T70" fmla="*/ 2147483647 w 821"/>
                <a:gd name="T71" fmla="*/ 0 h 646"/>
                <a:gd name="T72" fmla="*/ 2147483647 w 821"/>
                <a:gd name="T73" fmla="*/ 54604741 h 646"/>
                <a:gd name="T74" fmla="*/ 2147483647 w 821"/>
                <a:gd name="T75" fmla="*/ 71406527 h 646"/>
                <a:gd name="T76" fmla="*/ 2147483647 w 821"/>
                <a:gd name="T77" fmla="*/ 71406527 h 646"/>
                <a:gd name="T78" fmla="*/ 1867870971 w 821"/>
                <a:gd name="T79" fmla="*/ 21001195 h 646"/>
                <a:gd name="T80" fmla="*/ 1630218371 w 821"/>
                <a:gd name="T81" fmla="*/ 33603555 h 646"/>
                <a:gd name="T82" fmla="*/ 1509307291 w 821"/>
                <a:gd name="T83" fmla="*/ 79807411 h 646"/>
                <a:gd name="T84" fmla="*/ 1242467779 w 821"/>
                <a:gd name="T85" fmla="*/ 210022180 h 646"/>
                <a:gd name="T86" fmla="*/ 729638334 w 821"/>
                <a:gd name="T87" fmla="*/ 352837283 h 646"/>
                <a:gd name="T88" fmla="*/ 237652665 w 821"/>
                <a:gd name="T89" fmla="*/ 516653508 h 646"/>
                <a:gd name="T90" fmla="*/ 100065360 w 821"/>
                <a:gd name="T91" fmla="*/ 688870747 h 646"/>
                <a:gd name="T92" fmla="*/ 12508680 w 821"/>
                <a:gd name="T93" fmla="*/ 919896099 h 646"/>
                <a:gd name="T94" fmla="*/ 0 w 821"/>
                <a:gd name="T95" fmla="*/ 1381942961 h 646"/>
                <a:gd name="T96" fmla="*/ 20847802 w 821"/>
                <a:gd name="T97" fmla="*/ 1818788962 h 646"/>
                <a:gd name="T98" fmla="*/ 37524003 w 821"/>
                <a:gd name="T99" fmla="*/ 2147483647 h 646"/>
                <a:gd name="T100" fmla="*/ 116741553 w 821"/>
                <a:gd name="T101" fmla="*/ 2147483647 h 646"/>
                <a:gd name="T102" fmla="*/ 195959118 w 821"/>
                <a:gd name="T103" fmla="*/ 2147483647 h 646"/>
                <a:gd name="T104" fmla="*/ 333548497 w 821"/>
                <a:gd name="T105" fmla="*/ 2147483647 h 646"/>
                <a:gd name="T106" fmla="*/ 412766031 w 821"/>
                <a:gd name="T107" fmla="*/ 2147483647 h 646"/>
                <a:gd name="T108" fmla="*/ 287685392 w 821"/>
                <a:gd name="T109" fmla="*/ 2147483647 h 64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646"/>
                <a:gd name="T167" fmla="*/ 821 w 821"/>
                <a:gd name="T168" fmla="*/ 646 h 64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646">
                  <a:moveTo>
                    <a:pt x="69" y="616"/>
                  </a:moveTo>
                  <a:lnTo>
                    <a:pt x="46" y="592"/>
                  </a:lnTo>
                  <a:lnTo>
                    <a:pt x="32" y="551"/>
                  </a:lnTo>
                  <a:lnTo>
                    <a:pt x="27" y="460"/>
                  </a:lnTo>
                  <a:lnTo>
                    <a:pt x="27" y="309"/>
                  </a:lnTo>
                  <a:lnTo>
                    <a:pt x="32" y="195"/>
                  </a:lnTo>
                  <a:lnTo>
                    <a:pt x="46" y="169"/>
                  </a:lnTo>
                  <a:lnTo>
                    <a:pt x="71" y="136"/>
                  </a:lnTo>
                  <a:lnTo>
                    <a:pt x="132" y="112"/>
                  </a:lnTo>
                  <a:lnTo>
                    <a:pt x="240" y="80"/>
                  </a:lnTo>
                  <a:lnTo>
                    <a:pt x="329" y="57"/>
                  </a:lnTo>
                  <a:lnTo>
                    <a:pt x="369" y="33"/>
                  </a:lnTo>
                  <a:lnTo>
                    <a:pt x="440" y="27"/>
                  </a:lnTo>
                  <a:lnTo>
                    <a:pt x="566" y="38"/>
                  </a:lnTo>
                  <a:lnTo>
                    <a:pt x="670" y="32"/>
                  </a:lnTo>
                  <a:lnTo>
                    <a:pt x="714" y="22"/>
                  </a:lnTo>
                  <a:lnTo>
                    <a:pt x="750" y="32"/>
                  </a:lnTo>
                  <a:lnTo>
                    <a:pt x="774" y="95"/>
                  </a:lnTo>
                  <a:lnTo>
                    <a:pt x="789" y="210"/>
                  </a:lnTo>
                  <a:lnTo>
                    <a:pt x="804" y="301"/>
                  </a:lnTo>
                  <a:lnTo>
                    <a:pt x="797" y="343"/>
                  </a:lnTo>
                  <a:lnTo>
                    <a:pt x="769" y="446"/>
                  </a:lnTo>
                  <a:lnTo>
                    <a:pt x="733" y="550"/>
                  </a:lnTo>
                  <a:lnTo>
                    <a:pt x="709" y="589"/>
                  </a:lnTo>
                  <a:lnTo>
                    <a:pt x="693" y="608"/>
                  </a:lnTo>
                  <a:lnTo>
                    <a:pt x="717" y="622"/>
                  </a:lnTo>
                  <a:lnTo>
                    <a:pt x="742" y="578"/>
                  </a:lnTo>
                  <a:lnTo>
                    <a:pt x="780" y="485"/>
                  </a:lnTo>
                  <a:lnTo>
                    <a:pt x="808" y="386"/>
                  </a:lnTo>
                  <a:lnTo>
                    <a:pt x="818" y="337"/>
                  </a:lnTo>
                  <a:lnTo>
                    <a:pt x="821" y="291"/>
                  </a:lnTo>
                  <a:lnTo>
                    <a:pt x="812" y="214"/>
                  </a:lnTo>
                  <a:lnTo>
                    <a:pt x="797" y="99"/>
                  </a:lnTo>
                  <a:lnTo>
                    <a:pt x="775" y="36"/>
                  </a:lnTo>
                  <a:lnTo>
                    <a:pt x="755" y="8"/>
                  </a:lnTo>
                  <a:lnTo>
                    <a:pt x="722" y="0"/>
                  </a:lnTo>
                  <a:lnTo>
                    <a:pt x="679" y="13"/>
                  </a:lnTo>
                  <a:lnTo>
                    <a:pt x="615" y="17"/>
                  </a:lnTo>
                  <a:lnTo>
                    <a:pt x="533" y="17"/>
                  </a:lnTo>
                  <a:lnTo>
                    <a:pt x="448" y="5"/>
                  </a:lnTo>
                  <a:lnTo>
                    <a:pt x="391" y="8"/>
                  </a:lnTo>
                  <a:lnTo>
                    <a:pt x="362" y="19"/>
                  </a:lnTo>
                  <a:lnTo>
                    <a:pt x="298" y="50"/>
                  </a:lnTo>
                  <a:lnTo>
                    <a:pt x="175" y="84"/>
                  </a:lnTo>
                  <a:lnTo>
                    <a:pt x="57" y="123"/>
                  </a:lnTo>
                  <a:lnTo>
                    <a:pt x="24" y="164"/>
                  </a:lnTo>
                  <a:lnTo>
                    <a:pt x="3" y="219"/>
                  </a:lnTo>
                  <a:lnTo>
                    <a:pt x="0" y="329"/>
                  </a:lnTo>
                  <a:lnTo>
                    <a:pt x="5" y="433"/>
                  </a:lnTo>
                  <a:lnTo>
                    <a:pt x="9" y="540"/>
                  </a:lnTo>
                  <a:lnTo>
                    <a:pt x="28" y="602"/>
                  </a:lnTo>
                  <a:lnTo>
                    <a:pt x="47" y="635"/>
                  </a:lnTo>
                  <a:lnTo>
                    <a:pt x="80" y="646"/>
                  </a:lnTo>
                  <a:lnTo>
                    <a:pt x="99" y="640"/>
                  </a:lnTo>
                  <a:lnTo>
                    <a:pt x="69" y="61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91"/>
            <p:cNvSpPr>
              <a:spLocks/>
            </p:cNvSpPr>
            <p:nvPr/>
          </p:nvSpPr>
          <p:spPr bwMode="auto">
            <a:xfrm rot="412926">
              <a:off x="4054475" y="1624013"/>
              <a:ext cx="1444625" cy="1319212"/>
            </a:xfrm>
            <a:custGeom>
              <a:avLst/>
              <a:gdLst>
                <a:gd name="T0" fmla="*/ 45925589 w 707"/>
                <a:gd name="T1" fmla="*/ 2147483647 h 644"/>
                <a:gd name="T2" fmla="*/ 538593866 w 707"/>
                <a:gd name="T3" fmla="*/ 2147483647 h 644"/>
                <a:gd name="T4" fmla="*/ 1227492024 w 707"/>
                <a:gd name="T5" fmla="*/ 2147483647 h 644"/>
                <a:gd name="T6" fmla="*/ 1778611163 w 707"/>
                <a:gd name="T7" fmla="*/ 2147483647 h 644"/>
                <a:gd name="T8" fmla="*/ 2147483647 w 707"/>
                <a:gd name="T9" fmla="*/ 2147483647 h 644"/>
                <a:gd name="T10" fmla="*/ 2147483647 w 707"/>
                <a:gd name="T11" fmla="*/ 2147483647 h 644"/>
                <a:gd name="T12" fmla="*/ 2147483647 w 707"/>
                <a:gd name="T13" fmla="*/ 2147483647 h 644"/>
                <a:gd name="T14" fmla="*/ 2147483647 w 707"/>
                <a:gd name="T15" fmla="*/ 2147483647 h 644"/>
                <a:gd name="T16" fmla="*/ 2147483647 w 707"/>
                <a:gd name="T17" fmla="*/ 1581972722 h 644"/>
                <a:gd name="T18" fmla="*/ 2147483647 w 707"/>
                <a:gd name="T19" fmla="*/ 809869112 h 644"/>
                <a:gd name="T20" fmla="*/ 2147483647 w 707"/>
                <a:gd name="T21" fmla="*/ 528723300 h 644"/>
                <a:gd name="T22" fmla="*/ 2147483647 w 707"/>
                <a:gd name="T23" fmla="*/ 423817307 h 644"/>
                <a:gd name="T24" fmla="*/ 1444600492 w 707"/>
                <a:gd name="T25" fmla="*/ 516133433 h 644"/>
                <a:gd name="T26" fmla="*/ 613747034 w 707"/>
                <a:gd name="T27" fmla="*/ 537115989 h 644"/>
                <a:gd name="T28" fmla="*/ 158655388 w 707"/>
                <a:gd name="T29" fmla="*/ 549703807 h 644"/>
                <a:gd name="T30" fmla="*/ 0 w 707"/>
                <a:gd name="T31" fmla="*/ 570684186 h 644"/>
                <a:gd name="T32" fmla="*/ 87678727 w 707"/>
                <a:gd name="T33" fmla="*/ 457387552 h 644"/>
                <a:gd name="T34" fmla="*/ 283910730 w 707"/>
                <a:gd name="T35" fmla="*/ 478367932 h 644"/>
                <a:gd name="T36" fmla="*/ 851730019 w 707"/>
                <a:gd name="T37" fmla="*/ 457387552 h 644"/>
                <a:gd name="T38" fmla="*/ 1390323886 w 707"/>
                <a:gd name="T39" fmla="*/ 423817307 h 644"/>
                <a:gd name="T40" fmla="*/ 1866289858 w 707"/>
                <a:gd name="T41" fmla="*/ 386051805 h 644"/>
                <a:gd name="T42" fmla="*/ 2147483647 w 707"/>
                <a:gd name="T43" fmla="*/ 344088998 h 644"/>
                <a:gd name="T44" fmla="*/ 2147483647 w 707"/>
                <a:gd name="T45" fmla="*/ 180437061 h 644"/>
                <a:gd name="T46" fmla="*/ 2147483647 w 707"/>
                <a:gd name="T47" fmla="*/ 0 h 644"/>
                <a:gd name="T48" fmla="*/ 2147483647 w 707"/>
                <a:gd name="T49" fmla="*/ 88120902 h 644"/>
                <a:gd name="T50" fmla="*/ 2147483647 w 707"/>
                <a:gd name="T51" fmla="*/ 197222183 h 644"/>
                <a:gd name="T52" fmla="*/ 2147483647 w 707"/>
                <a:gd name="T53" fmla="*/ 377659244 h 644"/>
                <a:gd name="T54" fmla="*/ 2147483647 w 707"/>
                <a:gd name="T55" fmla="*/ 436405125 h 644"/>
                <a:gd name="T56" fmla="*/ 2147483647 w 707"/>
                <a:gd name="T57" fmla="*/ 847634614 h 644"/>
                <a:gd name="T58" fmla="*/ 2147483647 w 707"/>
                <a:gd name="T59" fmla="*/ 1246274365 h 644"/>
                <a:gd name="T60" fmla="*/ 2147483647 w 707"/>
                <a:gd name="T61" fmla="*/ 1611345663 h 644"/>
                <a:gd name="T62" fmla="*/ 2147483647 w 707"/>
                <a:gd name="T63" fmla="*/ 1959629790 h 644"/>
                <a:gd name="T64" fmla="*/ 2147483647 w 707"/>
                <a:gd name="T65" fmla="*/ 2147483647 h 644"/>
                <a:gd name="T66" fmla="*/ 2147483647 w 707"/>
                <a:gd name="T67" fmla="*/ 2147483647 h 644"/>
                <a:gd name="T68" fmla="*/ 2147483647 w 707"/>
                <a:gd name="T69" fmla="*/ 2147483647 h 644"/>
                <a:gd name="T70" fmla="*/ 2147483647 w 707"/>
                <a:gd name="T71" fmla="*/ 2147483647 h 644"/>
                <a:gd name="T72" fmla="*/ 1720158018 w 707"/>
                <a:gd name="T73" fmla="*/ 2147483647 h 644"/>
                <a:gd name="T74" fmla="*/ 1027085366 w 707"/>
                <a:gd name="T75" fmla="*/ 2147483647 h 644"/>
                <a:gd name="T76" fmla="*/ 521893716 w 707"/>
                <a:gd name="T77" fmla="*/ 2147483647 h 644"/>
                <a:gd name="T78" fmla="*/ 104378750 w 707"/>
                <a:gd name="T79" fmla="*/ 2147483647 h 644"/>
                <a:gd name="T80" fmla="*/ 45925589 w 707"/>
                <a:gd name="T81" fmla="*/ 2147483647 h 64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07"/>
                <a:gd name="T124" fmla="*/ 0 h 644"/>
                <a:gd name="T125" fmla="*/ 707 w 707"/>
                <a:gd name="T126" fmla="*/ 644 h 64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07" h="644">
                  <a:moveTo>
                    <a:pt x="11" y="611"/>
                  </a:moveTo>
                  <a:lnTo>
                    <a:pt x="129" y="619"/>
                  </a:lnTo>
                  <a:lnTo>
                    <a:pt x="294" y="623"/>
                  </a:lnTo>
                  <a:lnTo>
                    <a:pt x="426" y="623"/>
                  </a:lnTo>
                  <a:lnTo>
                    <a:pt x="544" y="609"/>
                  </a:lnTo>
                  <a:lnTo>
                    <a:pt x="622" y="597"/>
                  </a:lnTo>
                  <a:lnTo>
                    <a:pt x="644" y="586"/>
                  </a:lnTo>
                  <a:lnTo>
                    <a:pt x="644" y="529"/>
                  </a:lnTo>
                  <a:lnTo>
                    <a:pt x="615" y="377"/>
                  </a:lnTo>
                  <a:lnTo>
                    <a:pt x="582" y="193"/>
                  </a:lnTo>
                  <a:lnTo>
                    <a:pt x="565" y="126"/>
                  </a:lnTo>
                  <a:lnTo>
                    <a:pt x="549" y="101"/>
                  </a:lnTo>
                  <a:lnTo>
                    <a:pt x="346" y="123"/>
                  </a:lnTo>
                  <a:lnTo>
                    <a:pt x="147" y="128"/>
                  </a:lnTo>
                  <a:lnTo>
                    <a:pt x="38" y="131"/>
                  </a:lnTo>
                  <a:lnTo>
                    <a:pt x="0" y="136"/>
                  </a:lnTo>
                  <a:lnTo>
                    <a:pt x="21" y="109"/>
                  </a:lnTo>
                  <a:lnTo>
                    <a:pt x="68" y="114"/>
                  </a:lnTo>
                  <a:lnTo>
                    <a:pt x="204" y="109"/>
                  </a:lnTo>
                  <a:lnTo>
                    <a:pt x="333" y="101"/>
                  </a:lnTo>
                  <a:lnTo>
                    <a:pt x="447" y="92"/>
                  </a:lnTo>
                  <a:lnTo>
                    <a:pt x="556" y="82"/>
                  </a:lnTo>
                  <a:lnTo>
                    <a:pt x="641" y="43"/>
                  </a:lnTo>
                  <a:lnTo>
                    <a:pt x="688" y="0"/>
                  </a:lnTo>
                  <a:lnTo>
                    <a:pt x="707" y="21"/>
                  </a:lnTo>
                  <a:lnTo>
                    <a:pt x="663" y="47"/>
                  </a:lnTo>
                  <a:lnTo>
                    <a:pt x="598" y="90"/>
                  </a:lnTo>
                  <a:lnTo>
                    <a:pt x="578" y="104"/>
                  </a:lnTo>
                  <a:lnTo>
                    <a:pt x="601" y="202"/>
                  </a:lnTo>
                  <a:lnTo>
                    <a:pt x="620" y="297"/>
                  </a:lnTo>
                  <a:lnTo>
                    <a:pt x="636" y="384"/>
                  </a:lnTo>
                  <a:lnTo>
                    <a:pt x="650" y="467"/>
                  </a:lnTo>
                  <a:lnTo>
                    <a:pt x="663" y="529"/>
                  </a:lnTo>
                  <a:lnTo>
                    <a:pt x="669" y="582"/>
                  </a:lnTo>
                  <a:lnTo>
                    <a:pt x="660" y="611"/>
                  </a:lnTo>
                  <a:lnTo>
                    <a:pt x="570" y="633"/>
                  </a:lnTo>
                  <a:lnTo>
                    <a:pt x="412" y="644"/>
                  </a:lnTo>
                  <a:lnTo>
                    <a:pt x="246" y="638"/>
                  </a:lnTo>
                  <a:lnTo>
                    <a:pt x="125" y="638"/>
                  </a:lnTo>
                  <a:lnTo>
                    <a:pt x="25" y="635"/>
                  </a:lnTo>
                  <a:lnTo>
                    <a:pt x="11" y="611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92"/>
            <p:cNvSpPr>
              <a:spLocks/>
            </p:cNvSpPr>
            <p:nvPr/>
          </p:nvSpPr>
          <p:spPr bwMode="auto">
            <a:xfrm>
              <a:off x="4117975" y="1935163"/>
              <a:ext cx="1020763" cy="873125"/>
            </a:xfrm>
            <a:custGeom>
              <a:avLst/>
              <a:gdLst>
                <a:gd name="T0" fmla="*/ 1460784724 w 699"/>
                <a:gd name="T1" fmla="*/ 1274828048 h 598"/>
                <a:gd name="T2" fmla="*/ 1490639476 w 699"/>
                <a:gd name="T3" fmla="*/ 1042460087 h 598"/>
                <a:gd name="T4" fmla="*/ 1447989413 w 699"/>
                <a:gd name="T5" fmla="*/ 257950020 h 598"/>
                <a:gd name="T6" fmla="*/ 1426662921 w 699"/>
                <a:gd name="T7" fmla="*/ 168413817 h 598"/>
                <a:gd name="T8" fmla="*/ 1320037765 w 699"/>
                <a:gd name="T9" fmla="*/ 110854754 h 598"/>
                <a:gd name="T10" fmla="*/ 409445749 w 699"/>
                <a:gd name="T11" fmla="*/ 2131710 h 598"/>
                <a:gd name="T12" fmla="*/ 121554038 w 699"/>
                <a:gd name="T13" fmla="*/ 0 h 598"/>
                <a:gd name="T14" fmla="*/ 21325037 w 699"/>
                <a:gd name="T15" fmla="*/ 428495592 h 598"/>
                <a:gd name="T16" fmla="*/ 0 w 699"/>
                <a:gd name="T17" fmla="*/ 914550247 h 598"/>
                <a:gd name="T18" fmla="*/ 63976577 w 699"/>
                <a:gd name="T19" fmla="*/ 1061645468 h 5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99"/>
                <a:gd name="T31" fmla="*/ 0 h 598"/>
                <a:gd name="T32" fmla="*/ 699 w 699"/>
                <a:gd name="T33" fmla="*/ 598 h 5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99" h="598">
                  <a:moveTo>
                    <a:pt x="685" y="598"/>
                  </a:moveTo>
                  <a:lnTo>
                    <a:pt x="699" y="489"/>
                  </a:lnTo>
                  <a:lnTo>
                    <a:pt x="679" y="121"/>
                  </a:lnTo>
                  <a:lnTo>
                    <a:pt x="669" y="79"/>
                  </a:lnTo>
                  <a:lnTo>
                    <a:pt x="619" y="52"/>
                  </a:lnTo>
                  <a:lnTo>
                    <a:pt x="192" y="1"/>
                  </a:lnTo>
                  <a:lnTo>
                    <a:pt x="57" y="0"/>
                  </a:lnTo>
                  <a:lnTo>
                    <a:pt x="10" y="201"/>
                  </a:lnTo>
                  <a:lnTo>
                    <a:pt x="0" y="429"/>
                  </a:lnTo>
                  <a:lnTo>
                    <a:pt x="30" y="498"/>
                  </a:lnTo>
                </a:path>
              </a:pathLst>
            </a:custGeom>
            <a:solidFill>
              <a:srgbClr val="C8D8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93"/>
            <p:cNvSpPr>
              <a:spLocks/>
            </p:cNvSpPr>
            <p:nvPr/>
          </p:nvSpPr>
          <p:spPr bwMode="auto">
            <a:xfrm rot="412926">
              <a:off x="4203700" y="1949450"/>
              <a:ext cx="996950" cy="842963"/>
            </a:xfrm>
            <a:custGeom>
              <a:avLst/>
              <a:gdLst>
                <a:gd name="T0" fmla="*/ 0 w 488"/>
                <a:gd name="T1" fmla="*/ 46047879 h 412"/>
                <a:gd name="T2" fmla="*/ 676118093 w 488"/>
                <a:gd name="T3" fmla="*/ 20930855 h 412"/>
                <a:gd name="T4" fmla="*/ 1139383328 w 488"/>
                <a:gd name="T5" fmla="*/ 0 h 412"/>
                <a:gd name="T6" fmla="*/ 1656904438 w 488"/>
                <a:gd name="T7" fmla="*/ 8372341 h 412"/>
                <a:gd name="T8" fmla="*/ 1736202802 w 488"/>
                <a:gd name="T9" fmla="*/ 66978726 h 412"/>
                <a:gd name="T10" fmla="*/ 1798806343 w 488"/>
                <a:gd name="T11" fmla="*/ 159076547 h 412"/>
                <a:gd name="T12" fmla="*/ 1911492309 w 488"/>
                <a:gd name="T13" fmla="*/ 644678525 h 412"/>
                <a:gd name="T14" fmla="*/ 1994964378 w 488"/>
                <a:gd name="T15" fmla="*/ 1197261324 h 412"/>
                <a:gd name="T16" fmla="*/ 2036699392 w 488"/>
                <a:gd name="T17" fmla="*/ 1578206830 h 412"/>
                <a:gd name="T18" fmla="*/ 1994964378 w 488"/>
                <a:gd name="T19" fmla="*/ 1699607788 h 412"/>
                <a:gd name="T20" fmla="*/ 1890623781 w 488"/>
                <a:gd name="T21" fmla="*/ 1724724805 h 412"/>
                <a:gd name="T22" fmla="*/ 1293804307 w 488"/>
                <a:gd name="T23" fmla="*/ 1657746095 h 412"/>
                <a:gd name="T24" fmla="*/ 1915666015 w 488"/>
                <a:gd name="T25" fmla="*/ 1603323847 h 412"/>
                <a:gd name="T26" fmla="*/ 1949053617 w 488"/>
                <a:gd name="T27" fmla="*/ 1586579169 h 412"/>
                <a:gd name="T28" fmla="*/ 1936534543 w 488"/>
                <a:gd name="T29" fmla="*/ 1327034621 h 412"/>
                <a:gd name="T30" fmla="*/ 1890623781 w 488"/>
                <a:gd name="T31" fmla="*/ 958645321 h 412"/>
                <a:gd name="T32" fmla="*/ 1790458932 w 488"/>
                <a:gd name="T33" fmla="*/ 460484898 h 412"/>
                <a:gd name="T34" fmla="*/ 1711160568 w 488"/>
                <a:gd name="T35" fmla="*/ 146518038 h 412"/>
                <a:gd name="T36" fmla="*/ 1631864247 w 488"/>
                <a:gd name="T37" fmla="*/ 100470143 h 412"/>
                <a:gd name="T38" fmla="*/ 1260416705 w 488"/>
                <a:gd name="T39" fmla="*/ 79539296 h 412"/>
                <a:gd name="T40" fmla="*/ 755414414 w 488"/>
                <a:gd name="T41" fmla="*/ 100470143 h 412"/>
                <a:gd name="T42" fmla="*/ 338058025 w 488"/>
                <a:gd name="T43" fmla="*/ 87911635 h 412"/>
                <a:gd name="T44" fmla="*/ 0 w 488"/>
                <a:gd name="T45" fmla="*/ 46047879 h 4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88"/>
                <a:gd name="T70" fmla="*/ 0 h 412"/>
                <a:gd name="T71" fmla="*/ 488 w 488"/>
                <a:gd name="T72" fmla="*/ 412 h 41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88" h="412">
                  <a:moveTo>
                    <a:pt x="0" y="11"/>
                  </a:moveTo>
                  <a:lnTo>
                    <a:pt x="162" y="5"/>
                  </a:lnTo>
                  <a:lnTo>
                    <a:pt x="273" y="0"/>
                  </a:lnTo>
                  <a:lnTo>
                    <a:pt x="397" y="2"/>
                  </a:lnTo>
                  <a:lnTo>
                    <a:pt x="416" y="16"/>
                  </a:lnTo>
                  <a:lnTo>
                    <a:pt x="431" y="38"/>
                  </a:lnTo>
                  <a:lnTo>
                    <a:pt x="458" y="154"/>
                  </a:lnTo>
                  <a:lnTo>
                    <a:pt x="478" y="286"/>
                  </a:lnTo>
                  <a:lnTo>
                    <a:pt x="488" y="377"/>
                  </a:lnTo>
                  <a:lnTo>
                    <a:pt x="478" y="406"/>
                  </a:lnTo>
                  <a:lnTo>
                    <a:pt x="453" y="412"/>
                  </a:lnTo>
                  <a:lnTo>
                    <a:pt x="310" y="396"/>
                  </a:lnTo>
                  <a:lnTo>
                    <a:pt x="459" y="383"/>
                  </a:lnTo>
                  <a:lnTo>
                    <a:pt x="467" y="379"/>
                  </a:lnTo>
                  <a:lnTo>
                    <a:pt x="464" y="317"/>
                  </a:lnTo>
                  <a:lnTo>
                    <a:pt x="453" y="229"/>
                  </a:lnTo>
                  <a:lnTo>
                    <a:pt x="429" y="110"/>
                  </a:lnTo>
                  <a:lnTo>
                    <a:pt x="410" y="35"/>
                  </a:lnTo>
                  <a:lnTo>
                    <a:pt x="391" y="24"/>
                  </a:lnTo>
                  <a:lnTo>
                    <a:pt x="302" y="19"/>
                  </a:lnTo>
                  <a:lnTo>
                    <a:pt x="181" y="24"/>
                  </a:lnTo>
                  <a:lnTo>
                    <a:pt x="81" y="2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4"/>
            <p:cNvSpPr>
              <a:spLocks/>
            </p:cNvSpPr>
            <p:nvPr/>
          </p:nvSpPr>
          <p:spPr bwMode="auto">
            <a:xfrm rot="412926">
              <a:off x="4100513" y="1949450"/>
              <a:ext cx="992187" cy="820738"/>
            </a:xfrm>
            <a:custGeom>
              <a:avLst/>
              <a:gdLst>
                <a:gd name="T0" fmla="*/ 937457167 w 485"/>
                <a:gd name="T1" fmla="*/ 0 h 401"/>
                <a:gd name="T2" fmla="*/ 280400286 w 485"/>
                <a:gd name="T3" fmla="*/ 0 h 401"/>
                <a:gd name="T4" fmla="*/ 92070871 w 485"/>
                <a:gd name="T5" fmla="*/ 20946218 h 401"/>
                <a:gd name="T6" fmla="*/ 58590178 w 485"/>
                <a:gd name="T7" fmla="*/ 92160080 h 401"/>
                <a:gd name="T8" fmla="*/ 20925943 w 485"/>
                <a:gd name="T9" fmla="*/ 238779488 h 401"/>
                <a:gd name="T10" fmla="*/ 0 w 485"/>
                <a:gd name="T11" fmla="*/ 632553688 h 401"/>
                <a:gd name="T12" fmla="*/ 20925943 w 485"/>
                <a:gd name="T13" fmla="*/ 1017950440 h 401"/>
                <a:gd name="T14" fmla="*/ 71146982 w 485"/>
                <a:gd name="T15" fmla="*/ 1399157796 h 401"/>
                <a:gd name="T16" fmla="*/ 154848707 w 485"/>
                <a:gd name="T17" fmla="*/ 1554154428 h 401"/>
                <a:gd name="T18" fmla="*/ 192512934 w 485"/>
                <a:gd name="T19" fmla="*/ 1591857196 h 401"/>
                <a:gd name="T20" fmla="*/ 611021588 w 485"/>
                <a:gd name="T21" fmla="*/ 1633747569 h 401"/>
                <a:gd name="T22" fmla="*/ 1150896227 w 485"/>
                <a:gd name="T23" fmla="*/ 1654693779 h 401"/>
                <a:gd name="T24" fmla="*/ 1552664351 w 485"/>
                <a:gd name="T25" fmla="*/ 1658881383 h 401"/>
                <a:gd name="T26" fmla="*/ 2029762976 w 485"/>
                <a:gd name="T27" fmla="*/ 1679827593 h 401"/>
                <a:gd name="T28" fmla="*/ 2008837041 w 485"/>
                <a:gd name="T29" fmla="*/ 1621180662 h 401"/>
                <a:gd name="T30" fmla="*/ 1636366044 w 485"/>
                <a:gd name="T31" fmla="*/ 1591857196 h 401"/>
                <a:gd name="T32" fmla="*/ 1150896227 w 485"/>
                <a:gd name="T33" fmla="*/ 1558344079 h 401"/>
                <a:gd name="T34" fmla="*/ 477098753 w 485"/>
                <a:gd name="T35" fmla="*/ 1554154428 h 401"/>
                <a:gd name="T36" fmla="*/ 234364803 w 485"/>
                <a:gd name="T37" fmla="*/ 1478750938 h 401"/>
                <a:gd name="T38" fmla="*/ 159032257 w 485"/>
                <a:gd name="T39" fmla="*/ 1420104006 h 401"/>
                <a:gd name="T40" fmla="*/ 133922740 w 485"/>
                <a:gd name="T41" fmla="*/ 1311187399 h 401"/>
                <a:gd name="T42" fmla="*/ 100442063 w 485"/>
                <a:gd name="T43" fmla="*/ 992816625 h 401"/>
                <a:gd name="T44" fmla="*/ 92070871 w 485"/>
                <a:gd name="T45" fmla="*/ 594850919 h 401"/>
                <a:gd name="T46" fmla="*/ 121367998 w 485"/>
                <a:gd name="T47" fmla="*/ 192697417 h 401"/>
                <a:gd name="T48" fmla="*/ 159032257 w 485"/>
                <a:gd name="T49" fmla="*/ 100537336 h 401"/>
                <a:gd name="T50" fmla="*/ 598466846 w 485"/>
                <a:gd name="T51" fmla="*/ 41890389 h 401"/>
                <a:gd name="T52" fmla="*/ 937457167 w 485"/>
                <a:gd name="T53" fmla="*/ 0 h 40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5"/>
                <a:gd name="T82" fmla="*/ 0 h 401"/>
                <a:gd name="T83" fmla="*/ 485 w 485"/>
                <a:gd name="T84" fmla="*/ 401 h 40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5" h="401">
                  <a:moveTo>
                    <a:pt x="224" y="0"/>
                  </a:moveTo>
                  <a:lnTo>
                    <a:pt x="67" y="0"/>
                  </a:lnTo>
                  <a:lnTo>
                    <a:pt x="22" y="5"/>
                  </a:lnTo>
                  <a:lnTo>
                    <a:pt x="14" y="22"/>
                  </a:lnTo>
                  <a:lnTo>
                    <a:pt x="5" y="57"/>
                  </a:lnTo>
                  <a:lnTo>
                    <a:pt x="0" y="151"/>
                  </a:lnTo>
                  <a:lnTo>
                    <a:pt x="5" y="243"/>
                  </a:lnTo>
                  <a:lnTo>
                    <a:pt x="17" y="334"/>
                  </a:lnTo>
                  <a:lnTo>
                    <a:pt x="37" y="371"/>
                  </a:lnTo>
                  <a:lnTo>
                    <a:pt x="46" y="380"/>
                  </a:lnTo>
                  <a:lnTo>
                    <a:pt x="146" y="390"/>
                  </a:lnTo>
                  <a:lnTo>
                    <a:pt x="275" y="395"/>
                  </a:lnTo>
                  <a:lnTo>
                    <a:pt x="371" y="396"/>
                  </a:lnTo>
                  <a:lnTo>
                    <a:pt x="485" y="401"/>
                  </a:lnTo>
                  <a:lnTo>
                    <a:pt x="480" y="387"/>
                  </a:lnTo>
                  <a:lnTo>
                    <a:pt x="391" y="380"/>
                  </a:lnTo>
                  <a:lnTo>
                    <a:pt x="275" y="372"/>
                  </a:lnTo>
                  <a:lnTo>
                    <a:pt x="114" y="371"/>
                  </a:lnTo>
                  <a:lnTo>
                    <a:pt x="56" y="353"/>
                  </a:lnTo>
                  <a:lnTo>
                    <a:pt x="38" y="339"/>
                  </a:lnTo>
                  <a:lnTo>
                    <a:pt x="32" y="313"/>
                  </a:lnTo>
                  <a:lnTo>
                    <a:pt x="24" y="237"/>
                  </a:lnTo>
                  <a:lnTo>
                    <a:pt x="22" y="142"/>
                  </a:lnTo>
                  <a:lnTo>
                    <a:pt x="29" y="46"/>
                  </a:lnTo>
                  <a:lnTo>
                    <a:pt x="38" y="24"/>
                  </a:lnTo>
                  <a:lnTo>
                    <a:pt x="143" y="1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Rectangle 195"/>
            <p:cNvSpPr>
              <a:spLocks noChangeArrowheads="1"/>
            </p:cNvSpPr>
            <p:nvPr/>
          </p:nvSpPr>
          <p:spPr bwMode="auto">
            <a:xfrm rot="427698">
              <a:off x="4149725" y="1970088"/>
              <a:ext cx="960438" cy="70008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FF0000"/>
                </a:buClr>
                <a:buSzPct val="125000"/>
                <a:buFont typeface="Wingdings" pitchFamily="2" charset="2"/>
                <a:buChar char="ü"/>
              </a:pPr>
              <a:r>
                <a:rPr lang="en-US" sz="1400" b="1">
                  <a:solidFill>
                    <a:srgbClr val="39699C"/>
                  </a:solidFill>
                </a:rPr>
                <a:t/>
              </a:r>
              <a:br>
                <a:rPr lang="en-US" sz="1400" b="1">
                  <a:solidFill>
                    <a:srgbClr val="39699C"/>
                  </a:solidFill>
                </a:rPr>
              </a:br>
              <a:r>
                <a:rPr lang="en-US" sz="1400" b="1">
                  <a:solidFill>
                    <a:srgbClr val="39699C"/>
                  </a:solidFill>
                </a:rPr>
                <a:t>Checklist</a:t>
              </a:r>
            </a:p>
          </p:txBody>
        </p:sp>
        <p:grpSp>
          <p:nvGrpSpPr>
            <p:cNvPr id="22" name="Group 196"/>
            <p:cNvGrpSpPr>
              <a:grpSpLocks/>
            </p:cNvGrpSpPr>
            <p:nvPr/>
          </p:nvGrpSpPr>
          <p:grpSpPr bwMode="auto">
            <a:xfrm>
              <a:off x="3327400" y="3476625"/>
              <a:ext cx="2058988" cy="501650"/>
              <a:chOff x="1435" y="3727"/>
              <a:chExt cx="1084" cy="367"/>
            </a:xfrm>
          </p:grpSpPr>
          <p:sp>
            <p:nvSpPr>
              <p:cNvPr id="23" name="Freeform 197"/>
              <p:cNvSpPr>
                <a:spLocks/>
              </p:cNvSpPr>
              <p:nvPr/>
            </p:nvSpPr>
            <p:spPr bwMode="auto">
              <a:xfrm>
                <a:off x="1448" y="3727"/>
                <a:ext cx="1064" cy="367"/>
              </a:xfrm>
              <a:custGeom>
                <a:avLst/>
                <a:gdLst>
                  <a:gd name="T0" fmla="*/ 72 w 1913"/>
                  <a:gd name="T1" fmla="*/ 63 h 560"/>
                  <a:gd name="T2" fmla="*/ 91 w 1913"/>
                  <a:gd name="T3" fmla="*/ 52 h 560"/>
                  <a:gd name="T4" fmla="*/ 120 w 1913"/>
                  <a:gd name="T5" fmla="*/ 34 h 560"/>
                  <a:gd name="T6" fmla="*/ 184 w 1913"/>
                  <a:gd name="T7" fmla="*/ 0 h 560"/>
                  <a:gd name="T8" fmla="*/ 349 w 1913"/>
                  <a:gd name="T9" fmla="*/ 17 h 560"/>
                  <a:gd name="T10" fmla="*/ 392 w 1913"/>
                  <a:gd name="T11" fmla="*/ 29 h 560"/>
                  <a:gd name="T12" fmla="*/ 439 w 1913"/>
                  <a:gd name="T13" fmla="*/ 40 h 560"/>
                  <a:gd name="T14" fmla="*/ 528 w 1913"/>
                  <a:gd name="T15" fmla="*/ 52 h 560"/>
                  <a:gd name="T16" fmla="*/ 566 w 1913"/>
                  <a:gd name="T17" fmla="*/ 60 h 560"/>
                  <a:gd name="T18" fmla="*/ 586 w 1913"/>
                  <a:gd name="T19" fmla="*/ 71 h 560"/>
                  <a:gd name="T20" fmla="*/ 588 w 1913"/>
                  <a:gd name="T21" fmla="*/ 117 h 560"/>
                  <a:gd name="T22" fmla="*/ 567 w 1913"/>
                  <a:gd name="T23" fmla="*/ 138 h 560"/>
                  <a:gd name="T24" fmla="*/ 557 w 1913"/>
                  <a:gd name="T25" fmla="*/ 180 h 560"/>
                  <a:gd name="T26" fmla="*/ 526 w 1913"/>
                  <a:gd name="T27" fmla="*/ 201 h 560"/>
                  <a:gd name="T28" fmla="*/ 493 w 1913"/>
                  <a:gd name="T29" fmla="*/ 237 h 560"/>
                  <a:gd name="T30" fmla="*/ 452 w 1913"/>
                  <a:gd name="T31" fmla="*/ 241 h 560"/>
                  <a:gd name="T32" fmla="*/ 363 w 1913"/>
                  <a:gd name="T33" fmla="*/ 229 h 560"/>
                  <a:gd name="T34" fmla="*/ 322 w 1913"/>
                  <a:gd name="T35" fmla="*/ 212 h 560"/>
                  <a:gd name="T36" fmla="*/ 263 w 1913"/>
                  <a:gd name="T37" fmla="*/ 203 h 560"/>
                  <a:gd name="T38" fmla="*/ 200 w 1913"/>
                  <a:gd name="T39" fmla="*/ 197 h 560"/>
                  <a:gd name="T40" fmla="*/ 180 w 1913"/>
                  <a:gd name="T41" fmla="*/ 189 h 560"/>
                  <a:gd name="T42" fmla="*/ 153 w 1913"/>
                  <a:gd name="T43" fmla="*/ 186 h 560"/>
                  <a:gd name="T44" fmla="*/ 101 w 1913"/>
                  <a:gd name="T45" fmla="*/ 180 h 560"/>
                  <a:gd name="T46" fmla="*/ 66 w 1913"/>
                  <a:gd name="T47" fmla="*/ 166 h 560"/>
                  <a:gd name="T48" fmla="*/ 23 w 1913"/>
                  <a:gd name="T49" fmla="*/ 163 h 560"/>
                  <a:gd name="T50" fmla="*/ 4 w 1913"/>
                  <a:gd name="T51" fmla="*/ 151 h 560"/>
                  <a:gd name="T52" fmla="*/ 7 w 1913"/>
                  <a:gd name="T53" fmla="*/ 111 h 560"/>
                  <a:gd name="T54" fmla="*/ 19 w 1913"/>
                  <a:gd name="T55" fmla="*/ 103 h 560"/>
                  <a:gd name="T56" fmla="*/ 25 w 1913"/>
                  <a:gd name="T57" fmla="*/ 86 h 560"/>
                  <a:gd name="T58" fmla="*/ 31 w 1913"/>
                  <a:gd name="T59" fmla="*/ 83 h 560"/>
                  <a:gd name="T60" fmla="*/ 72 w 1913"/>
                  <a:gd name="T61" fmla="*/ 63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4" name="Group 198"/>
              <p:cNvGrpSpPr>
                <a:grpSpLocks/>
              </p:cNvGrpSpPr>
              <p:nvPr/>
            </p:nvGrpSpPr>
            <p:grpSpPr bwMode="auto">
              <a:xfrm>
                <a:off x="1435" y="3732"/>
                <a:ext cx="1084" cy="336"/>
                <a:chOff x="180" y="3585"/>
                <a:chExt cx="1084" cy="336"/>
              </a:xfrm>
            </p:grpSpPr>
            <p:sp>
              <p:nvSpPr>
                <p:cNvPr id="25" name="Freeform 199"/>
                <p:cNvSpPr>
                  <a:spLocks/>
                </p:cNvSpPr>
                <p:nvPr/>
              </p:nvSpPr>
              <p:spPr bwMode="auto">
                <a:xfrm rot="412926">
                  <a:off x="180" y="3585"/>
                  <a:ext cx="1084" cy="336"/>
                </a:xfrm>
                <a:custGeom>
                  <a:avLst/>
                  <a:gdLst>
                    <a:gd name="T0" fmla="*/ 0 w 888"/>
                    <a:gd name="T1" fmla="*/ 142 h 480"/>
                    <a:gd name="T2" fmla="*/ 164 w 888"/>
                    <a:gd name="T3" fmla="*/ 96 h 480"/>
                    <a:gd name="T4" fmla="*/ 168 w 888"/>
                    <a:gd name="T5" fmla="*/ 106 h 480"/>
                    <a:gd name="T6" fmla="*/ 56 w 888"/>
                    <a:gd name="T7" fmla="*/ 140 h 480"/>
                    <a:gd name="T8" fmla="*/ 254 w 888"/>
                    <a:gd name="T9" fmla="*/ 137 h 480"/>
                    <a:gd name="T10" fmla="*/ 669 w 888"/>
                    <a:gd name="T11" fmla="*/ 137 h 480"/>
                    <a:gd name="T12" fmla="*/ 890 w 888"/>
                    <a:gd name="T13" fmla="*/ 132 h 480"/>
                    <a:gd name="T14" fmla="*/ 1028 w 888"/>
                    <a:gd name="T15" fmla="*/ 123 h 480"/>
                    <a:gd name="T16" fmla="*/ 1062 w 888"/>
                    <a:gd name="T17" fmla="*/ 120 h 480"/>
                    <a:gd name="T18" fmla="*/ 1224 w 888"/>
                    <a:gd name="T19" fmla="*/ 13 h 480"/>
                    <a:gd name="T20" fmla="*/ 1149 w 888"/>
                    <a:gd name="T21" fmla="*/ 6 h 480"/>
                    <a:gd name="T22" fmla="*/ 1262 w 888"/>
                    <a:gd name="T23" fmla="*/ 0 h 480"/>
                    <a:gd name="T24" fmla="*/ 1304 w 888"/>
                    <a:gd name="T25" fmla="*/ 12 h 480"/>
                    <a:gd name="T26" fmla="*/ 1323 w 888"/>
                    <a:gd name="T27" fmla="*/ 52 h 480"/>
                    <a:gd name="T28" fmla="*/ 1290 w 888"/>
                    <a:gd name="T29" fmla="*/ 84 h 480"/>
                    <a:gd name="T30" fmla="*/ 1184 w 888"/>
                    <a:gd name="T31" fmla="*/ 189 h 480"/>
                    <a:gd name="T32" fmla="*/ 1135 w 888"/>
                    <a:gd name="T33" fmla="*/ 221 h 480"/>
                    <a:gd name="T34" fmla="*/ 1091 w 888"/>
                    <a:gd name="T35" fmla="*/ 225 h 480"/>
                    <a:gd name="T36" fmla="*/ 756 w 888"/>
                    <a:gd name="T37" fmla="*/ 223 h 480"/>
                    <a:gd name="T38" fmla="*/ 404 w 888"/>
                    <a:gd name="T39" fmla="*/ 226 h 480"/>
                    <a:gd name="T40" fmla="*/ 70 w 888"/>
                    <a:gd name="T41" fmla="*/ 235 h 480"/>
                    <a:gd name="T42" fmla="*/ 21 w 888"/>
                    <a:gd name="T43" fmla="*/ 235 h 480"/>
                    <a:gd name="T44" fmla="*/ 16 w 888"/>
                    <a:gd name="T45" fmla="*/ 204 h 480"/>
                    <a:gd name="T46" fmla="*/ 9 w 888"/>
                    <a:gd name="T47" fmla="*/ 174 h 480"/>
                    <a:gd name="T48" fmla="*/ 7 w 888"/>
                    <a:gd name="T49" fmla="*/ 158 h 480"/>
                    <a:gd name="T50" fmla="*/ 35 w 888"/>
                    <a:gd name="T51" fmla="*/ 167 h 480"/>
                    <a:gd name="T52" fmla="*/ 42 w 888"/>
                    <a:gd name="T53" fmla="*/ 193 h 480"/>
                    <a:gd name="T54" fmla="*/ 52 w 888"/>
                    <a:gd name="T55" fmla="*/ 219 h 480"/>
                    <a:gd name="T56" fmla="*/ 148 w 888"/>
                    <a:gd name="T57" fmla="*/ 223 h 480"/>
                    <a:gd name="T58" fmla="*/ 366 w 888"/>
                    <a:gd name="T59" fmla="*/ 216 h 480"/>
                    <a:gd name="T60" fmla="*/ 552 w 888"/>
                    <a:gd name="T61" fmla="*/ 211 h 480"/>
                    <a:gd name="T62" fmla="*/ 707 w 888"/>
                    <a:gd name="T63" fmla="*/ 211 h 480"/>
                    <a:gd name="T64" fmla="*/ 939 w 888"/>
                    <a:gd name="T65" fmla="*/ 211 h 480"/>
                    <a:gd name="T66" fmla="*/ 1086 w 888"/>
                    <a:gd name="T67" fmla="*/ 211 h 480"/>
                    <a:gd name="T68" fmla="*/ 1091 w 888"/>
                    <a:gd name="T69" fmla="*/ 197 h 480"/>
                    <a:gd name="T70" fmla="*/ 1078 w 888"/>
                    <a:gd name="T71" fmla="*/ 167 h 480"/>
                    <a:gd name="T72" fmla="*/ 1066 w 888"/>
                    <a:gd name="T73" fmla="*/ 134 h 480"/>
                    <a:gd name="T74" fmla="*/ 1086 w 888"/>
                    <a:gd name="T75" fmla="*/ 142 h 480"/>
                    <a:gd name="T76" fmla="*/ 1107 w 888"/>
                    <a:gd name="T77" fmla="*/ 178 h 480"/>
                    <a:gd name="T78" fmla="*/ 1127 w 888"/>
                    <a:gd name="T79" fmla="*/ 197 h 480"/>
                    <a:gd name="T80" fmla="*/ 1149 w 888"/>
                    <a:gd name="T81" fmla="*/ 188 h 480"/>
                    <a:gd name="T82" fmla="*/ 1189 w 888"/>
                    <a:gd name="T83" fmla="*/ 151 h 480"/>
                    <a:gd name="T84" fmla="*/ 1249 w 888"/>
                    <a:gd name="T85" fmla="*/ 100 h 480"/>
                    <a:gd name="T86" fmla="*/ 1290 w 888"/>
                    <a:gd name="T87" fmla="*/ 58 h 480"/>
                    <a:gd name="T88" fmla="*/ 1298 w 888"/>
                    <a:gd name="T89" fmla="*/ 46 h 480"/>
                    <a:gd name="T90" fmla="*/ 1277 w 888"/>
                    <a:gd name="T91" fmla="*/ 16 h 480"/>
                    <a:gd name="T92" fmla="*/ 1255 w 888"/>
                    <a:gd name="T93" fmla="*/ 14 h 480"/>
                    <a:gd name="T94" fmla="*/ 1210 w 888"/>
                    <a:gd name="T95" fmla="*/ 49 h 480"/>
                    <a:gd name="T96" fmla="*/ 1133 w 888"/>
                    <a:gd name="T97" fmla="*/ 95 h 480"/>
                    <a:gd name="T98" fmla="*/ 1078 w 888"/>
                    <a:gd name="T99" fmla="*/ 130 h 480"/>
                    <a:gd name="T100" fmla="*/ 1021 w 888"/>
                    <a:gd name="T101" fmla="*/ 135 h 480"/>
                    <a:gd name="T102" fmla="*/ 818 w 888"/>
                    <a:gd name="T103" fmla="*/ 144 h 480"/>
                    <a:gd name="T104" fmla="*/ 580 w 888"/>
                    <a:gd name="T105" fmla="*/ 148 h 480"/>
                    <a:gd name="T106" fmla="*/ 344 w 888"/>
                    <a:gd name="T107" fmla="*/ 148 h 480"/>
                    <a:gd name="T108" fmla="*/ 77 w 888"/>
                    <a:gd name="T109" fmla="*/ 149 h 480"/>
                    <a:gd name="T110" fmla="*/ 0 w 888"/>
                    <a:gd name="T111" fmla="*/ 142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" name="Freeform 200"/>
                <p:cNvSpPr>
                  <a:spLocks/>
                </p:cNvSpPr>
                <p:nvPr/>
              </p:nvSpPr>
              <p:spPr bwMode="auto">
                <a:xfrm rot="612767">
                  <a:off x="787" y="3681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" name="Freeform 201"/>
                <p:cNvSpPr>
                  <a:spLocks/>
                </p:cNvSpPr>
                <p:nvPr/>
              </p:nvSpPr>
              <p:spPr bwMode="auto">
                <a:xfrm rot="612767">
                  <a:off x="874" y="3693"/>
                  <a:ext cx="48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" name="Freeform 202"/>
                <p:cNvSpPr>
                  <a:spLocks/>
                </p:cNvSpPr>
                <p:nvPr/>
              </p:nvSpPr>
              <p:spPr bwMode="auto">
                <a:xfrm rot="612767">
                  <a:off x="487" y="3717"/>
                  <a:ext cx="332" cy="53"/>
                </a:xfrm>
                <a:custGeom>
                  <a:avLst/>
                  <a:gdLst>
                    <a:gd name="T0" fmla="*/ 0 w 195"/>
                    <a:gd name="T1" fmla="*/ 17 h 49"/>
                    <a:gd name="T2" fmla="*/ 550 w 195"/>
                    <a:gd name="T3" fmla="*/ 0 h 49"/>
                    <a:gd name="T4" fmla="*/ 565 w 195"/>
                    <a:gd name="T5" fmla="*/ 38 h 49"/>
                    <a:gd name="T6" fmla="*/ 0 w 195"/>
                    <a:gd name="T7" fmla="*/ 57 h 49"/>
                    <a:gd name="T8" fmla="*/ 0 w 195"/>
                    <a:gd name="T9" fmla="*/ 17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Freeform 203"/>
                <p:cNvSpPr>
                  <a:spLocks/>
                </p:cNvSpPr>
                <p:nvPr/>
              </p:nvSpPr>
              <p:spPr bwMode="auto">
                <a:xfrm rot="612767">
                  <a:off x="457" y="3638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Freeform 204"/>
                <p:cNvSpPr>
                  <a:spLocks/>
                </p:cNvSpPr>
                <p:nvPr/>
              </p:nvSpPr>
              <p:spPr bwMode="auto">
                <a:xfrm rot="612767">
                  <a:off x="545" y="3650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Freeform 205"/>
                <p:cNvSpPr>
                  <a:spLocks/>
                </p:cNvSpPr>
                <p:nvPr/>
              </p:nvSpPr>
              <p:spPr bwMode="auto">
                <a:xfrm rot="612767">
                  <a:off x="617" y="3661"/>
                  <a:ext cx="48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Freeform 206"/>
                <p:cNvSpPr>
                  <a:spLocks/>
                </p:cNvSpPr>
                <p:nvPr/>
              </p:nvSpPr>
              <p:spPr bwMode="auto">
                <a:xfrm rot="612767">
                  <a:off x="705" y="3673"/>
                  <a:ext cx="48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" name="Freeform 207"/>
                <p:cNvSpPr>
                  <a:spLocks/>
                </p:cNvSpPr>
                <p:nvPr/>
              </p:nvSpPr>
              <p:spPr bwMode="auto">
                <a:xfrm rot="612767">
                  <a:off x="842" y="3635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" name="Freeform 208"/>
                <p:cNvSpPr>
                  <a:spLocks/>
                </p:cNvSpPr>
                <p:nvPr/>
              </p:nvSpPr>
              <p:spPr bwMode="auto">
                <a:xfrm rot="612767">
                  <a:off x="929" y="3647"/>
                  <a:ext cx="48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" name="Freeform 209"/>
                <p:cNvSpPr>
                  <a:spLocks/>
                </p:cNvSpPr>
                <p:nvPr/>
              </p:nvSpPr>
              <p:spPr bwMode="auto">
                <a:xfrm rot="612767">
                  <a:off x="512" y="3592"/>
                  <a:ext cx="47" cy="44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6 h 42"/>
                    <a:gd name="T6" fmla="*/ 0 w 48"/>
                    <a:gd name="T7" fmla="*/ 46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" name="Freeform 210"/>
                <p:cNvSpPr>
                  <a:spLocks/>
                </p:cNvSpPr>
                <p:nvPr/>
              </p:nvSpPr>
              <p:spPr bwMode="auto">
                <a:xfrm rot="612767">
                  <a:off x="600" y="3603"/>
                  <a:ext cx="47" cy="46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50 h 42"/>
                    <a:gd name="T6" fmla="*/ 0 w 48"/>
                    <a:gd name="T7" fmla="*/ 50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" name="Freeform 211"/>
                <p:cNvSpPr>
                  <a:spLocks/>
                </p:cNvSpPr>
                <p:nvPr/>
              </p:nvSpPr>
              <p:spPr bwMode="auto">
                <a:xfrm rot="612767">
                  <a:off x="672" y="3615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Freeform 212"/>
                <p:cNvSpPr>
                  <a:spLocks/>
                </p:cNvSpPr>
                <p:nvPr/>
              </p:nvSpPr>
              <p:spPr bwMode="auto">
                <a:xfrm rot="612767">
                  <a:off x="760" y="3627"/>
                  <a:ext cx="48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" name="Freeform 213"/>
                <p:cNvSpPr>
                  <a:spLocks/>
                </p:cNvSpPr>
                <p:nvPr/>
              </p:nvSpPr>
              <p:spPr bwMode="auto">
                <a:xfrm rot="612767">
                  <a:off x="952" y="3712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" name="Freeform 214"/>
                <p:cNvSpPr>
                  <a:spLocks/>
                </p:cNvSpPr>
                <p:nvPr/>
              </p:nvSpPr>
              <p:spPr bwMode="auto">
                <a:xfrm rot="612767">
                  <a:off x="1007" y="3666"/>
                  <a:ext cx="47" cy="45"/>
                </a:xfrm>
                <a:custGeom>
                  <a:avLst/>
                  <a:gdLst>
                    <a:gd name="T0" fmla="*/ 2 w 48"/>
                    <a:gd name="T1" fmla="*/ 2 h 42"/>
                    <a:gd name="T2" fmla="*/ 44 w 48"/>
                    <a:gd name="T3" fmla="*/ 0 h 42"/>
                    <a:gd name="T4" fmla="*/ 46 w 48"/>
                    <a:gd name="T5" fmla="*/ 48 h 42"/>
                    <a:gd name="T6" fmla="*/ 0 w 48"/>
                    <a:gd name="T7" fmla="*/ 48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Multi-Database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EDI-EC-Bu-090</a:t>
            </a:r>
            <a:endParaRPr lang="en-US" dirty="0"/>
          </a:p>
        </p:txBody>
      </p:sp>
      <p:grpSp>
        <p:nvGrpSpPr>
          <p:cNvPr id="4" name="Group 107"/>
          <p:cNvGrpSpPr>
            <a:grpSpLocks/>
          </p:cNvGrpSpPr>
          <p:nvPr/>
        </p:nvGrpSpPr>
        <p:grpSpPr bwMode="auto">
          <a:xfrm>
            <a:off x="1995469" y="1455455"/>
            <a:ext cx="5149850" cy="4038600"/>
            <a:chOff x="1238" y="1008"/>
            <a:chExt cx="3244" cy="2544"/>
          </a:xfrm>
        </p:grpSpPr>
        <p:sp>
          <p:nvSpPr>
            <p:cNvPr id="5" name="AutoShape 73"/>
            <p:cNvSpPr>
              <a:spLocks noChangeArrowheads="1"/>
            </p:cNvSpPr>
            <p:nvPr/>
          </p:nvSpPr>
          <p:spPr bwMode="auto">
            <a:xfrm>
              <a:off x="1524" y="1008"/>
              <a:ext cx="1174" cy="1248"/>
            </a:xfrm>
            <a:prstGeom prst="flowChartMagneticDisk">
              <a:avLst/>
            </a:prstGeom>
            <a:solidFill>
              <a:srgbClr val="CCECFF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600" b="1"/>
                <a:t>Database</a:t>
              </a:r>
            </a:p>
            <a:p>
              <a:pPr algn="ctr"/>
              <a:r>
                <a:rPr lang="en-US" sz="2600" b="1"/>
                <a:t>A</a:t>
              </a:r>
            </a:p>
          </p:txBody>
        </p:sp>
        <p:sp>
          <p:nvSpPr>
            <p:cNvPr id="6" name="AutoShape 81"/>
            <p:cNvSpPr>
              <a:spLocks noChangeArrowheads="1"/>
            </p:cNvSpPr>
            <p:nvPr/>
          </p:nvSpPr>
          <p:spPr bwMode="auto">
            <a:xfrm>
              <a:off x="3018" y="1008"/>
              <a:ext cx="1174" cy="1248"/>
            </a:xfrm>
            <a:prstGeom prst="flowChartMagneticDisk">
              <a:avLst/>
            </a:prstGeom>
            <a:solidFill>
              <a:srgbClr val="CCECFF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600" b="1"/>
                <a:t>Database</a:t>
              </a:r>
            </a:p>
            <a:p>
              <a:pPr algn="ctr"/>
              <a:r>
                <a:rPr lang="en-US" sz="2600" b="1"/>
                <a:t>B</a:t>
              </a:r>
            </a:p>
          </p:txBody>
        </p:sp>
        <p:sp>
          <p:nvSpPr>
            <p:cNvPr id="7" name="AutoShape 84"/>
            <p:cNvSpPr>
              <a:spLocks noChangeArrowheads="1"/>
            </p:cNvSpPr>
            <p:nvPr/>
          </p:nvSpPr>
          <p:spPr bwMode="auto">
            <a:xfrm>
              <a:off x="1238" y="2304"/>
              <a:ext cx="1174" cy="1248"/>
            </a:xfrm>
            <a:prstGeom prst="flowChartMagneticDisk">
              <a:avLst/>
            </a:prstGeom>
            <a:solidFill>
              <a:srgbClr val="CCECFF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600" b="1"/>
                <a:t>Database</a:t>
              </a:r>
            </a:p>
            <a:p>
              <a:pPr algn="ctr"/>
              <a:r>
                <a:rPr lang="en-US" sz="2600" b="1"/>
                <a:t>C</a:t>
              </a:r>
            </a:p>
          </p:txBody>
        </p:sp>
        <p:sp>
          <p:nvSpPr>
            <p:cNvPr id="8" name="AutoShape 87"/>
            <p:cNvSpPr>
              <a:spLocks noChangeArrowheads="1"/>
            </p:cNvSpPr>
            <p:nvPr/>
          </p:nvSpPr>
          <p:spPr bwMode="auto">
            <a:xfrm>
              <a:off x="3308" y="2304"/>
              <a:ext cx="1174" cy="1248"/>
            </a:xfrm>
            <a:prstGeom prst="flowChartMagneticDisk">
              <a:avLst/>
            </a:prstGeom>
            <a:solidFill>
              <a:srgbClr val="CCECFF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600" b="1"/>
                <a:t>Database</a:t>
              </a:r>
            </a:p>
            <a:p>
              <a:pPr algn="ctr"/>
              <a:r>
                <a:rPr lang="en-US" sz="2600" b="1"/>
                <a:t>D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737</TotalTime>
  <Words>300</Words>
  <Application>Microsoft Office PowerPoint</Application>
  <PresentationFormat>On-screen Show (4:3)</PresentationFormat>
  <Paragraphs>91</Paragraphs>
  <Slides>12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QAD 2010 Template</vt:lpstr>
      <vt:lpstr>Business Considerations</vt:lpstr>
      <vt:lpstr>Business Considerations</vt:lpstr>
      <vt:lpstr>EC Subsystems</vt:lpstr>
      <vt:lpstr>Standards</vt:lpstr>
      <vt:lpstr>Electronic Documents</vt:lpstr>
      <vt:lpstr>Trading Partners</vt:lpstr>
      <vt:lpstr>Value Added Network (VANs)</vt:lpstr>
      <vt:lpstr>Installation Checklist</vt:lpstr>
      <vt:lpstr>Multi-Database</vt:lpstr>
      <vt:lpstr>Distributed Operations</vt:lpstr>
      <vt:lpstr>Training</vt:lpstr>
      <vt:lpstr>Review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mdf</cp:lastModifiedBy>
  <cp:revision>37</cp:revision>
  <dcterms:created xsi:type="dcterms:W3CDTF">2010-10-05T00:44:07Z</dcterms:created>
  <dcterms:modified xsi:type="dcterms:W3CDTF">2011-01-27T18:11:08Z</dcterms:modified>
</cp:coreProperties>
</file>