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2"/>
  </p:notesMasterIdLst>
  <p:handoutMasterIdLst>
    <p:handoutMasterId r:id="rId13"/>
  </p:handoutMasterIdLst>
  <p:sldIdLst>
    <p:sldId id="310" r:id="rId2"/>
    <p:sldId id="268" r:id="rId3"/>
    <p:sldId id="305" r:id="rId4"/>
    <p:sldId id="306" r:id="rId5"/>
    <p:sldId id="307" r:id="rId6"/>
    <p:sldId id="308" r:id="rId7"/>
    <p:sldId id="309" r:id="rId8"/>
    <p:sldId id="293" r:id="rId9"/>
    <p:sldId id="301" r:id="rId10"/>
    <p:sldId id="304" r:id="rId11"/>
  </p:sldIdLst>
  <p:sldSz cx="9144000" cy="6858000" type="screen4x3"/>
  <p:notesSz cx="6858000" cy="9144000"/>
  <p:custDataLst>
    <p:tags r:id="rId14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4B005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84615" autoAdjust="0"/>
  </p:normalViewPr>
  <p:slideViewPr>
    <p:cSldViewPr snapToGrid="0">
      <p:cViewPr varScale="1">
        <p:scale>
          <a:sx n="69" d="100"/>
          <a:sy n="69" d="100"/>
        </p:scale>
        <p:origin x="-15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334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1.1_1_5D intro</a:t>
            </a:r>
          </a:p>
        </p:txBody>
      </p:sp>
      <p:sp>
        <p:nvSpPr>
          <p:cNvPr id="2334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45E3BE98-584E-43F1-BDBC-94D277BCB4D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1.1_1_5D intro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EBF58768-0845-4B6D-AD63-D800F2EDAEA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B618B6-EE31-4C5D-80C0-C58560CDC13E}" type="slidenum">
              <a:rPr lang="en-US"/>
              <a:pPr/>
              <a:t>1</a:t>
            </a:fld>
            <a:endParaRPr lang="en-US"/>
          </a:p>
        </p:txBody>
      </p:sp>
      <p:sp>
        <p:nvSpPr>
          <p:cNvPr id="248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46817F-BA9C-4023-9D03-606AC3B023BC}" type="slidenum">
              <a:rPr lang="en-US"/>
              <a:pPr/>
              <a:t>6</a:t>
            </a:fld>
            <a:endParaRPr lang="en-US"/>
          </a:p>
        </p:txBody>
      </p:sp>
      <p:sp>
        <p:nvSpPr>
          <p:cNvPr id="245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cxxd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4D79A3-8CD1-43B6-B660-1CFDCD627C6E}" type="slidenum">
              <a:rPr lang="en-US"/>
              <a:pPr/>
              <a:t>9</a:t>
            </a:fld>
            <a:endParaRPr lang="en-US"/>
          </a:p>
        </p:txBody>
      </p:sp>
      <p:sp>
        <p:nvSpPr>
          <p:cNvPr id="237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7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0FCF07-48E5-46AC-86AE-CBD5C03A8659}" type="slidenum">
              <a:rPr lang="en-US"/>
              <a:pPr/>
              <a:t>10</a:t>
            </a:fld>
            <a:endParaRPr lang="en-US"/>
          </a:p>
        </p:txBody>
      </p:sp>
      <p:sp>
        <p:nvSpPr>
          <p:cNvPr id="240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20788" y="230188"/>
            <a:ext cx="4570412" cy="3427412"/>
          </a:xfrm>
          <a:ln/>
        </p:spPr>
      </p:sp>
      <p:sp>
        <p:nvSpPr>
          <p:cNvPr id="240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732213"/>
            <a:ext cx="5029200" cy="5030787"/>
          </a:xfrm>
        </p:spPr>
        <p:txBody>
          <a:bodyPr lIns="91226" tIns="45613" rIns="91226" bIns="45613"/>
          <a:lstStyle/>
          <a:p>
            <a:endParaRPr lang="en-US" sz="8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qad.com/documentation/qad_ee/userguides.htm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Introduction</a:t>
            </a:r>
          </a:p>
        </p:txBody>
      </p:sp>
      <p:sp>
        <p:nvSpPr>
          <p:cNvPr id="247811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1800"/>
          </a:p>
          <a:p>
            <a:pPr>
              <a:lnSpc>
                <a:spcPct val="80000"/>
              </a:lnSpc>
            </a:pPr>
            <a:r>
              <a:rPr lang="en-US"/>
              <a:t>&lt;Insert instructor name, title&gt;</a:t>
            </a:r>
          </a:p>
          <a:p>
            <a:pPr>
              <a:lnSpc>
                <a:spcPct val="80000"/>
              </a:lnSpc>
            </a:pPr>
            <a:endParaRPr lang="en-US" sz="180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9618" name="Group 2"/>
          <p:cNvGrpSpPr>
            <a:grpSpLocks/>
          </p:cNvGrpSpPr>
          <p:nvPr/>
        </p:nvGrpSpPr>
        <p:grpSpPr bwMode="auto">
          <a:xfrm>
            <a:off x="587683" y="1003232"/>
            <a:ext cx="7931150" cy="5092700"/>
            <a:chOff x="314" y="729"/>
            <a:chExt cx="4996" cy="3208"/>
          </a:xfrm>
        </p:grpSpPr>
        <p:grpSp>
          <p:nvGrpSpPr>
            <p:cNvPr id="239619" name="Group 3"/>
            <p:cNvGrpSpPr>
              <a:grpSpLocks/>
            </p:cNvGrpSpPr>
            <p:nvPr/>
          </p:nvGrpSpPr>
          <p:grpSpPr bwMode="auto">
            <a:xfrm>
              <a:off x="314" y="729"/>
              <a:ext cx="1167" cy="1000"/>
              <a:chOff x="314" y="912"/>
              <a:chExt cx="1167" cy="1000"/>
            </a:xfrm>
          </p:grpSpPr>
          <p:pic>
            <p:nvPicPr>
              <p:cNvPr id="239620" name="Picture 4" descr="PHONE8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90" y="912"/>
                <a:ext cx="816" cy="795"/>
              </a:xfrm>
              <a:prstGeom prst="rect">
                <a:avLst/>
              </a:prstGeom>
              <a:noFill/>
            </p:spPr>
          </p:pic>
          <p:sp>
            <p:nvSpPr>
              <p:cNvPr id="239621" name="Text Box 5"/>
              <p:cNvSpPr txBox="1">
                <a:spLocks noChangeArrowheads="1"/>
              </p:cNvSpPr>
              <p:nvPr/>
            </p:nvSpPr>
            <p:spPr bwMode="auto">
              <a:xfrm>
                <a:off x="314" y="1679"/>
                <a:ext cx="1167" cy="23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 b="1" dirty="0">
                    <a:latin typeface="+mj-lt"/>
                  </a:rPr>
                  <a:t>Telephone/Fax</a:t>
                </a:r>
              </a:p>
            </p:txBody>
          </p:sp>
        </p:grpSp>
        <p:grpSp>
          <p:nvGrpSpPr>
            <p:cNvPr id="239622" name="Group 6"/>
            <p:cNvGrpSpPr>
              <a:grpSpLocks/>
            </p:cNvGrpSpPr>
            <p:nvPr/>
          </p:nvGrpSpPr>
          <p:grpSpPr bwMode="auto">
            <a:xfrm>
              <a:off x="2439" y="767"/>
              <a:ext cx="917" cy="962"/>
              <a:chOff x="2439" y="950"/>
              <a:chExt cx="917" cy="962"/>
            </a:xfrm>
          </p:grpSpPr>
          <p:pic>
            <p:nvPicPr>
              <p:cNvPr id="239623" name="Picture 7" descr="CLOCK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547" y="950"/>
                <a:ext cx="701" cy="720"/>
              </a:xfrm>
              <a:prstGeom prst="rect">
                <a:avLst/>
              </a:prstGeom>
              <a:noFill/>
            </p:spPr>
          </p:pic>
          <p:sp>
            <p:nvSpPr>
              <p:cNvPr id="239624" name="Text Box 8"/>
              <p:cNvSpPr txBox="1">
                <a:spLocks noChangeArrowheads="1"/>
              </p:cNvSpPr>
              <p:nvPr/>
            </p:nvSpPr>
            <p:spPr bwMode="auto">
              <a:xfrm>
                <a:off x="2439" y="1679"/>
                <a:ext cx="917" cy="23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Class Hours</a:t>
                </a:r>
              </a:p>
            </p:txBody>
          </p:sp>
        </p:grpSp>
        <p:sp>
          <p:nvSpPr>
            <p:cNvPr id="239625" name="Rectangle 9"/>
            <p:cNvSpPr>
              <a:spLocks noChangeArrowheads="1"/>
            </p:cNvSpPr>
            <p:nvPr/>
          </p:nvSpPr>
          <p:spPr bwMode="auto">
            <a:xfrm>
              <a:off x="4394" y="2072"/>
              <a:ext cx="912" cy="52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en-US" sz="4800" b="1">
                  <a:solidFill>
                    <a:srgbClr val="FF3300"/>
                  </a:solidFill>
                  <a:latin typeface="+mj-lt"/>
                </a:rPr>
                <a:t>EXIT</a:t>
              </a:r>
            </a:p>
          </p:txBody>
        </p:sp>
        <p:grpSp>
          <p:nvGrpSpPr>
            <p:cNvPr id="239626" name="Group 10"/>
            <p:cNvGrpSpPr>
              <a:grpSpLocks/>
            </p:cNvGrpSpPr>
            <p:nvPr/>
          </p:nvGrpSpPr>
          <p:grpSpPr bwMode="auto">
            <a:xfrm>
              <a:off x="490" y="1872"/>
              <a:ext cx="816" cy="913"/>
              <a:chOff x="490" y="1872"/>
              <a:chExt cx="816" cy="913"/>
            </a:xfrm>
          </p:grpSpPr>
          <p:sp>
            <p:nvSpPr>
              <p:cNvPr id="239627" name="Text Box 11"/>
              <p:cNvSpPr txBox="1">
                <a:spLocks noChangeArrowheads="1"/>
              </p:cNvSpPr>
              <p:nvPr/>
            </p:nvSpPr>
            <p:spPr bwMode="auto">
              <a:xfrm>
                <a:off x="490" y="2552"/>
                <a:ext cx="816" cy="23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Messages</a:t>
                </a:r>
              </a:p>
            </p:txBody>
          </p:sp>
          <p:grpSp>
            <p:nvGrpSpPr>
              <p:cNvPr id="239628" name="Group 12"/>
              <p:cNvGrpSpPr>
                <a:grpSpLocks/>
              </p:cNvGrpSpPr>
              <p:nvPr/>
            </p:nvGrpSpPr>
            <p:grpSpPr bwMode="auto">
              <a:xfrm>
                <a:off x="567" y="1872"/>
                <a:ext cx="681" cy="679"/>
                <a:chOff x="567" y="1891"/>
                <a:chExt cx="681" cy="679"/>
              </a:xfrm>
            </p:grpSpPr>
            <p:sp>
              <p:nvSpPr>
                <p:cNvPr id="239629" name="AutoShape 13"/>
                <p:cNvSpPr>
                  <a:spLocks noChangeArrowheads="1"/>
                </p:cNvSpPr>
                <p:nvPr/>
              </p:nvSpPr>
              <p:spPr bwMode="auto">
                <a:xfrm>
                  <a:off x="567" y="1891"/>
                  <a:ext cx="681" cy="679"/>
                </a:xfrm>
                <a:prstGeom prst="roundRect">
                  <a:avLst>
                    <a:gd name="adj" fmla="val 12440"/>
                  </a:avLst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239630" name="Group 14"/>
                <p:cNvGrpSpPr>
                  <a:grpSpLocks/>
                </p:cNvGrpSpPr>
                <p:nvPr/>
              </p:nvGrpSpPr>
              <p:grpSpPr bwMode="auto">
                <a:xfrm>
                  <a:off x="658" y="2064"/>
                  <a:ext cx="494" cy="366"/>
                  <a:chOff x="1581" y="2706"/>
                  <a:chExt cx="494" cy="366"/>
                </a:xfrm>
              </p:grpSpPr>
              <p:sp>
                <p:nvSpPr>
                  <p:cNvPr id="239631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1581" y="2706"/>
                    <a:ext cx="494" cy="366"/>
                  </a:xfrm>
                  <a:prstGeom prst="rect">
                    <a:avLst/>
                  </a:prstGeom>
                  <a:solidFill>
                    <a:srgbClr val="000000"/>
                  </a:solidFill>
                  <a:ln w="4763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39632" name="Rectangle 16"/>
                  <p:cNvSpPr>
                    <a:spLocks noChangeArrowheads="1"/>
                  </p:cNvSpPr>
                  <p:nvPr/>
                </p:nvSpPr>
                <p:spPr bwMode="auto">
                  <a:xfrm>
                    <a:off x="1609" y="2733"/>
                    <a:ext cx="438" cy="311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39633" name="Freeform 17"/>
                  <p:cNvSpPr>
                    <a:spLocks/>
                  </p:cNvSpPr>
                  <p:nvPr/>
                </p:nvSpPr>
                <p:spPr bwMode="auto">
                  <a:xfrm>
                    <a:off x="1609" y="2733"/>
                    <a:ext cx="438" cy="311"/>
                  </a:xfrm>
                  <a:custGeom>
                    <a:avLst/>
                    <a:gdLst/>
                    <a:ahLst/>
                    <a:cxnLst>
                      <a:cxn ang="0">
                        <a:pos x="114" y="0"/>
                      </a:cxn>
                      <a:cxn ang="0">
                        <a:pos x="737" y="621"/>
                      </a:cxn>
                      <a:cxn ang="0">
                        <a:pos x="763" y="647"/>
                      </a:cxn>
                      <a:cxn ang="0">
                        <a:pos x="783" y="665"/>
                      </a:cxn>
                      <a:cxn ang="0">
                        <a:pos x="807" y="679"/>
                      </a:cxn>
                      <a:cxn ang="0">
                        <a:pos x="827" y="689"/>
                      </a:cxn>
                      <a:cxn ang="0">
                        <a:pos x="851" y="698"/>
                      </a:cxn>
                      <a:cxn ang="0">
                        <a:pos x="878" y="703"/>
                      </a:cxn>
                      <a:cxn ang="0">
                        <a:pos x="907" y="700"/>
                      </a:cxn>
                      <a:cxn ang="0">
                        <a:pos x="933" y="690"/>
                      </a:cxn>
                      <a:cxn ang="0">
                        <a:pos x="952" y="680"/>
                      </a:cxn>
                      <a:cxn ang="0">
                        <a:pos x="974" y="663"/>
                      </a:cxn>
                      <a:cxn ang="0">
                        <a:pos x="997" y="643"/>
                      </a:cxn>
                      <a:cxn ang="0">
                        <a:pos x="1019" y="621"/>
                      </a:cxn>
                      <a:cxn ang="0">
                        <a:pos x="1641" y="0"/>
                      </a:cxn>
                      <a:cxn ang="0">
                        <a:pos x="1755" y="0"/>
                      </a:cxn>
                      <a:cxn ang="0">
                        <a:pos x="1755" y="113"/>
                      </a:cxn>
                      <a:cxn ang="0">
                        <a:pos x="1246" y="621"/>
                      </a:cxn>
                      <a:cxn ang="0">
                        <a:pos x="1755" y="1130"/>
                      </a:cxn>
                      <a:cxn ang="0">
                        <a:pos x="1755" y="1242"/>
                      </a:cxn>
                      <a:cxn ang="0">
                        <a:pos x="1641" y="1242"/>
                      </a:cxn>
                      <a:cxn ang="0">
                        <a:pos x="1131" y="734"/>
                      </a:cxn>
                      <a:cxn ang="0">
                        <a:pos x="1105" y="758"/>
                      </a:cxn>
                      <a:cxn ang="0">
                        <a:pos x="1080" y="780"/>
                      </a:cxn>
                      <a:cxn ang="0">
                        <a:pos x="1056" y="800"/>
                      </a:cxn>
                      <a:cxn ang="0">
                        <a:pos x="1026" y="821"/>
                      </a:cxn>
                      <a:cxn ang="0">
                        <a:pos x="994" y="839"/>
                      </a:cxn>
                      <a:cxn ang="0">
                        <a:pos x="957" y="855"/>
                      </a:cxn>
                      <a:cxn ang="0">
                        <a:pos x="923" y="863"/>
                      </a:cxn>
                      <a:cxn ang="0">
                        <a:pos x="884" y="867"/>
                      </a:cxn>
                      <a:cxn ang="0">
                        <a:pos x="843" y="862"/>
                      </a:cxn>
                      <a:cxn ang="0">
                        <a:pos x="805" y="854"/>
                      </a:cxn>
                      <a:cxn ang="0">
                        <a:pos x="769" y="843"/>
                      </a:cxn>
                      <a:cxn ang="0">
                        <a:pos x="739" y="829"/>
                      </a:cxn>
                      <a:cxn ang="0">
                        <a:pos x="705" y="807"/>
                      </a:cxn>
                      <a:cxn ang="0">
                        <a:pos x="674" y="782"/>
                      </a:cxn>
                      <a:cxn ang="0">
                        <a:pos x="652" y="764"/>
                      </a:cxn>
                      <a:cxn ang="0">
                        <a:pos x="624" y="734"/>
                      </a:cxn>
                      <a:cxn ang="0">
                        <a:pos x="114" y="1242"/>
                      </a:cxn>
                      <a:cxn ang="0">
                        <a:pos x="0" y="1242"/>
                      </a:cxn>
                      <a:cxn ang="0">
                        <a:pos x="0" y="1130"/>
                      </a:cxn>
                      <a:cxn ang="0">
                        <a:pos x="510" y="621"/>
                      </a:cxn>
                      <a:cxn ang="0">
                        <a:pos x="0" y="113"/>
                      </a:cxn>
                      <a:cxn ang="0">
                        <a:pos x="0" y="0"/>
                      </a:cxn>
                      <a:cxn ang="0">
                        <a:pos x="114" y="0"/>
                      </a:cxn>
                    </a:cxnLst>
                    <a:rect l="0" t="0" r="r" b="b"/>
                    <a:pathLst>
                      <a:path w="1755" h="1242">
                        <a:moveTo>
                          <a:pt x="114" y="0"/>
                        </a:moveTo>
                        <a:lnTo>
                          <a:pt x="737" y="621"/>
                        </a:lnTo>
                        <a:lnTo>
                          <a:pt x="763" y="647"/>
                        </a:lnTo>
                        <a:lnTo>
                          <a:pt x="783" y="665"/>
                        </a:lnTo>
                        <a:lnTo>
                          <a:pt x="807" y="679"/>
                        </a:lnTo>
                        <a:lnTo>
                          <a:pt x="827" y="689"/>
                        </a:lnTo>
                        <a:lnTo>
                          <a:pt x="851" y="698"/>
                        </a:lnTo>
                        <a:lnTo>
                          <a:pt x="878" y="703"/>
                        </a:lnTo>
                        <a:lnTo>
                          <a:pt x="907" y="700"/>
                        </a:lnTo>
                        <a:lnTo>
                          <a:pt x="933" y="690"/>
                        </a:lnTo>
                        <a:lnTo>
                          <a:pt x="952" y="680"/>
                        </a:lnTo>
                        <a:lnTo>
                          <a:pt x="974" y="663"/>
                        </a:lnTo>
                        <a:lnTo>
                          <a:pt x="997" y="643"/>
                        </a:lnTo>
                        <a:lnTo>
                          <a:pt x="1019" y="621"/>
                        </a:lnTo>
                        <a:lnTo>
                          <a:pt x="1641" y="0"/>
                        </a:lnTo>
                        <a:lnTo>
                          <a:pt x="1755" y="0"/>
                        </a:lnTo>
                        <a:lnTo>
                          <a:pt x="1755" y="113"/>
                        </a:lnTo>
                        <a:lnTo>
                          <a:pt x="1246" y="621"/>
                        </a:lnTo>
                        <a:lnTo>
                          <a:pt x="1755" y="1130"/>
                        </a:lnTo>
                        <a:lnTo>
                          <a:pt x="1755" y="1242"/>
                        </a:lnTo>
                        <a:lnTo>
                          <a:pt x="1641" y="1242"/>
                        </a:lnTo>
                        <a:lnTo>
                          <a:pt x="1131" y="734"/>
                        </a:lnTo>
                        <a:lnTo>
                          <a:pt x="1105" y="758"/>
                        </a:lnTo>
                        <a:lnTo>
                          <a:pt x="1080" y="780"/>
                        </a:lnTo>
                        <a:lnTo>
                          <a:pt x="1056" y="800"/>
                        </a:lnTo>
                        <a:lnTo>
                          <a:pt x="1026" y="821"/>
                        </a:lnTo>
                        <a:lnTo>
                          <a:pt x="994" y="839"/>
                        </a:lnTo>
                        <a:lnTo>
                          <a:pt x="957" y="855"/>
                        </a:lnTo>
                        <a:lnTo>
                          <a:pt x="923" y="863"/>
                        </a:lnTo>
                        <a:lnTo>
                          <a:pt x="884" y="867"/>
                        </a:lnTo>
                        <a:lnTo>
                          <a:pt x="843" y="862"/>
                        </a:lnTo>
                        <a:lnTo>
                          <a:pt x="805" y="854"/>
                        </a:lnTo>
                        <a:lnTo>
                          <a:pt x="769" y="843"/>
                        </a:lnTo>
                        <a:lnTo>
                          <a:pt x="739" y="829"/>
                        </a:lnTo>
                        <a:lnTo>
                          <a:pt x="705" y="807"/>
                        </a:lnTo>
                        <a:lnTo>
                          <a:pt x="674" y="782"/>
                        </a:lnTo>
                        <a:lnTo>
                          <a:pt x="652" y="764"/>
                        </a:lnTo>
                        <a:lnTo>
                          <a:pt x="624" y="734"/>
                        </a:lnTo>
                        <a:lnTo>
                          <a:pt x="114" y="1242"/>
                        </a:lnTo>
                        <a:lnTo>
                          <a:pt x="0" y="1242"/>
                        </a:lnTo>
                        <a:lnTo>
                          <a:pt x="0" y="1130"/>
                        </a:lnTo>
                        <a:lnTo>
                          <a:pt x="510" y="621"/>
                        </a:lnTo>
                        <a:lnTo>
                          <a:pt x="0" y="113"/>
                        </a:lnTo>
                        <a:lnTo>
                          <a:pt x="0" y="0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grpSp>
          <p:nvGrpSpPr>
            <p:cNvPr id="239634" name="Group 18"/>
            <p:cNvGrpSpPr>
              <a:grpSpLocks/>
            </p:cNvGrpSpPr>
            <p:nvPr/>
          </p:nvGrpSpPr>
          <p:grpSpPr bwMode="auto">
            <a:xfrm>
              <a:off x="2535" y="1872"/>
              <a:ext cx="681" cy="908"/>
              <a:chOff x="2535" y="1872"/>
              <a:chExt cx="681" cy="908"/>
            </a:xfrm>
          </p:grpSpPr>
          <p:sp>
            <p:nvSpPr>
              <p:cNvPr id="239635" name="Text Box 19"/>
              <p:cNvSpPr txBox="1">
                <a:spLocks noChangeArrowheads="1"/>
              </p:cNvSpPr>
              <p:nvPr/>
            </p:nvSpPr>
            <p:spPr bwMode="auto">
              <a:xfrm>
                <a:off x="2592" y="2549"/>
                <a:ext cx="596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Breaks</a:t>
                </a:r>
              </a:p>
            </p:txBody>
          </p:sp>
          <p:grpSp>
            <p:nvGrpSpPr>
              <p:cNvPr id="239636" name="Group 20"/>
              <p:cNvGrpSpPr>
                <a:grpSpLocks/>
              </p:cNvGrpSpPr>
              <p:nvPr/>
            </p:nvGrpSpPr>
            <p:grpSpPr bwMode="auto">
              <a:xfrm>
                <a:off x="2535" y="1872"/>
                <a:ext cx="681" cy="679"/>
                <a:chOff x="2535" y="1872"/>
                <a:chExt cx="681" cy="679"/>
              </a:xfrm>
            </p:grpSpPr>
            <p:sp>
              <p:nvSpPr>
                <p:cNvPr id="239637" name="AutoShape 21"/>
                <p:cNvSpPr>
                  <a:spLocks noChangeArrowheads="1"/>
                </p:cNvSpPr>
                <p:nvPr/>
              </p:nvSpPr>
              <p:spPr bwMode="auto">
                <a:xfrm>
                  <a:off x="2535" y="1872"/>
                  <a:ext cx="681" cy="679"/>
                </a:xfrm>
                <a:prstGeom prst="roundRect">
                  <a:avLst>
                    <a:gd name="adj" fmla="val 12440"/>
                  </a:avLst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239638" name="Group 22"/>
                <p:cNvGrpSpPr>
                  <a:grpSpLocks/>
                </p:cNvGrpSpPr>
                <p:nvPr/>
              </p:nvGrpSpPr>
              <p:grpSpPr bwMode="auto">
                <a:xfrm>
                  <a:off x="2615" y="2064"/>
                  <a:ext cx="505" cy="295"/>
                  <a:chOff x="2643" y="2080"/>
                  <a:chExt cx="505" cy="295"/>
                </a:xfrm>
              </p:grpSpPr>
              <p:sp>
                <p:nvSpPr>
                  <p:cNvPr id="239639" name="Freeform 23"/>
                  <p:cNvSpPr>
                    <a:spLocks/>
                  </p:cNvSpPr>
                  <p:nvPr/>
                </p:nvSpPr>
                <p:spPr bwMode="auto">
                  <a:xfrm>
                    <a:off x="2643" y="2326"/>
                    <a:ext cx="505" cy="49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021" y="0"/>
                      </a:cxn>
                      <a:cxn ang="0">
                        <a:pos x="2021" y="98"/>
                      </a:cxn>
                      <a:cxn ang="0">
                        <a:pos x="2018" y="108"/>
                      </a:cxn>
                      <a:cxn ang="0">
                        <a:pos x="2014" y="119"/>
                      </a:cxn>
                      <a:cxn ang="0">
                        <a:pos x="2012" y="131"/>
                      </a:cxn>
                      <a:cxn ang="0">
                        <a:pos x="2003" y="142"/>
                      </a:cxn>
                      <a:cxn ang="0">
                        <a:pos x="1993" y="152"/>
                      </a:cxn>
                      <a:cxn ang="0">
                        <a:pos x="1983" y="162"/>
                      </a:cxn>
                      <a:cxn ang="0">
                        <a:pos x="1970" y="171"/>
                      </a:cxn>
                      <a:cxn ang="0">
                        <a:pos x="1958" y="177"/>
                      </a:cxn>
                      <a:cxn ang="0">
                        <a:pos x="1944" y="182"/>
                      </a:cxn>
                      <a:cxn ang="0">
                        <a:pos x="1926" y="188"/>
                      </a:cxn>
                      <a:cxn ang="0">
                        <a:pos x="1914" y="191"/>
                      </a:cxn>
                      <a:cxn ang="0">
                        <a:pos x="1900" y="193"/>
                      </a:cxn>
                      <a:cxn ang="0">
                        <a:pos x="1886" y="195"/>
                      </a:cxn>
                      <a:cxn ang="0">
                        <a:pos x="1873" y="196"/>
                      </a:cxn>
                      <a:cxn ang="0">
                        <a:pos x="147" y="196"/>
                      </a:cxn>
                      <a:cxn ang="0">
                        <a:pos x="127" y="195"/>
                      </a:cxn>
                      <a:cxn ang="0">
                        <a:pos x="112" y="193"/>
                      </a:cxn>
                      <a:cxn ang="0">
                        <a:pos x="97" y="191"/>
                      </a:cxn>
                      <a:cxn ang="0">
                        <a:pos x="83" y="186"/>
                      </a:cxn>
                      <a:cxn ang="0">
                        <a:pos x="70" y="181"/>
                      </a:cxn>
                      <a:cxn ang="0">
                        <a:pos x="56" y="175"/>
                      </a:cxn>
                      <a:cxn ang="0">
                        <a:pos x="42" y="167"/>
                      </a:cxn>
                      <a:cxn ang="0">
                        <a:pos x="30" y="157"/>
                      </a:cxn>
                      <a:cxn ang="0">
                        <a:pos x="19" y="147"/>
                      </a:cxn>
                      <a:cxn ang="0">
                        <a:pos x="10" y="137"/>
                      </a:cxn>
                      <a:cxn ang="0">
                        <a:pos x="5" y="124"/>
                      </a:cxn>
                      <a:cxn ang="0">
                        <a:pos x="1" y="112"/>
                      </a:cxn>
                      <a:cxn ang="0">
                        <a:pos x="0" y="98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2021" h="196">
                        <a:moveTo>
                          <a:pt x="0" y="0"/>
                        </a:moveTo>
                        <a:lnTo>
                          <a:pt x="2021" y="0"/>
                        </a:lnTo>
                        <a:lnTo>
                          <a:pt x="2021" y="98"/>
                        </a:lnTo>
                        <a:lnTo>
                          <a:pt x="2018" y="108"/>
                        </a:lnTo>
                        <a:lnTo>
                          <a:pt x="2014" y="119"/>
                        </a:lnTo>
                        <a:lnTo>
                          <a:pt x="2012" y="131"/>
                        </a:lnTo>
                        <a:lnTo>
                          <a:pt x="2003" y="142"/>
                        </a:lnTo>
                        <a:lnTo>
                          <a:pt x="1993" y="152"/>
                        </a:lnTo>
                        <a:lnTo>
                          <a:pt x="1983" y="162"/>
                        </a:lnTo>
                        <a:lnTo>
                          <a:pt x="1970" y="171"/>
                        </a:lnTo>
                        <a:lnTo>
                          <a:pt x="1958" y="177"/>
                        </a:lnTo>
                        <a:lnTo>
                          <a:pt x="1944" y="182"/>
                        </a:lnTo>
                        <a:lnTo>
                          <a:pt x="1926" y="188"/>
                        </a:lnTo>
                        <a:lnTo>
                          <a:pt x="1914" y="191"/>
                        </a:lnTo>
                        <a:lnTo>
                          <a:pt x="1900" y="193"/>
                        </a:lnTo>
                        <a:lnTo>
                          <a:pt x="1886" y="195"/>
                        </a:lnTo>
                        <a:lnTo>
                          <a:pt x="1873" y="196"/>
                        </a:lnTo>
                        <a:lnTo>
                          <a:pt x="147" y="196"/>
                        </a:lnTo>
                        <a:lnTo>
                          <a:pt x="127" y="195"/>
                        </a:lnTo>
                        <a:lnTo>
                          <a:pt x="112" y="193"/>
                        </a:lnTo>
                        <a:lnTo>
                          <a:pt x="97" y="191"/>
                        </a:lnTo>
                        <a:lnTo>
                          <a:pt x="83" y="186"/>
                        </a:lnTo>
                        <a:lnTo>
                          <a:pt x="70" y="181"/>
                        </a:lnTo>
                        <a:lnTo>
                          <a:pt x="56" y="175"/>
                        </a:lnTo>
                        <a:lnTo>
                          <a:pt x="42" y="167"/>
                        </a:lnTo>
                        <a:lnTo>
                          <a:pt x="30" y="157"/>
                        </a:lnTo>
                        <a:lnTo>
                          <a:pt x="19" y="147"/>
                        </a:lnTo>
                        <a:lnTo>
                          <a:pt x="10" y="137"/>
                        </a:lnTo>
                        <a:lnTo>
                          <a:pt x="5" y="124"/>
                        </a:lnTo>
                        <a:lnTo>
                          <a:pt x="1" y="112"/>
                        </a:lnTo>
                        <a:lnTo>
                          <a:pt x="0" y="9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239640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2754" y="2080"/>
                    <a:ext cx="373" cy="234"/>
                    <a:chOff x="2754" y="2080"/>
                    <a:chExt cx="373" cy="234"/>
                  </a:xfrm>
                </p:grpSpPr>
                <p:sp>
                  <p:nvSpPr>
                    <p:cNvPr id="239641" name="Freeform 25"/>
                    <p:cNvSpPr>
                      <a:spLocks/>
                    </p:cNvSpPr>
                    <p:nvPr/>
                  </p:nvSpPr>
                  <p:spPr bwMode="auto">
                    <a:xfrm>
                      <a:off x="2754" y="2080"/>
                      <a:ext cx="283" cy="23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132" y="0"/>
                        </a:cxn>
                        <a:cxn ang="0">
                          <a:pos x="1132" y="835"/>
                        </a:cxn>
                        <a:cxn ang="0">
                          <a:pos x="1131" y="849"/>
                        </a:cxn>
                        <a:cxn ang="0">
                          <a:pos x="1127" y="862"/>
                        </a:cxn>
                        <a:cxn ang="0">
                          <a:pos x="1124" y="874"/>
                        </a:cxn>
                        <a:cxn ang="0">
                          <a:pos x="1119" y="887"/>
                        </a:cxn>
                        <a:cxn ang="0">
                          <a:pos x="1110" y="899"/>
                        </a:cxn>
                        <a:cxn ang="0">
                          <a:pos x="1101" y="908"/>
                        </a:cxn>
                        <a:cxn ang="0">
                          <a:pos x="1090" y="917"/>
                        </a:cxn>
                        <a:cxn ang="0">
                          <a:pos x="1078" y="923"/>
                        </a:cxn>
                        <a:cxn ang="0">
                          <a:pos x="1065" y="930"/>
                        </a:cxn>
                        <a:cxn ang="0">
                          <a:pos x="1052" y="932"/>
                        </a:cxn>
                        <a:cxn ang="0">
                          <a:pos x="1041" y="935"/>
                        </a:cxn>
                        <a:cxn ang="0">
                          <a:pos x="1033" y="935"/>
                        </a:cxn>
                        <a:cxn ang="0">
                          <a:pos x="99" y="935"/>
                        </a:cxn>
                        <a:cxn ang="0">
                          <a:pos x="88" y="933"/>
                        </a:cxn>
                        <a:cxn ang="0">
                          <a:pos x="80" y="932"/>
                        </a:cxn>
                        <a:cxn ang="0">
                          <a:pos x="72" y="930"/>
                        </a:cxn>
                        <a:cxn ang="0">
                          <a:pos x="60" y="924"/>
                        </a:cxn>
                        <a:cxn ang="0">
                          <a:pos x="49" y="921"/>
                        </a:cxn>
                        <a:cxn ang="0">
                          <a:pos x="40" y="913"/>
                        </a:cxn>
                        <a:cxn ang="0">
                          <a:pos x="31" y="907"/>
                        </a:cxn>
                        <a:cxn ang="0">
                          <a:pos x="24" y="899"/>
                        </a:cxn>
                        <a:cxn ang="0">
                          <a:pos x="20" y="894"/>
                        </a:cxn>
                        <a:cxn ang="0">
                          <a:pos x="14" y="887"/>
                        </a:cxn>
                        <a:cxn ang="0">
                          <a:pos x="9" y="878"/>
                        </a:cxn>
                        <a:cxn ang="0">
                          <a:pos x="5" y="872"/>
                        </a:cxn>
                        <a:cxn ang="0">
                          <a:pos x="2" y="862"/>
                        </a:cxn>
                        <a:cxn ang="0">
                          <a:pos x="1" y="853"/>
                        </a:cxn>
                        <a:cxn ang="0">
                          <a:pos x="0" y="844"/>
                        </a:cxn>
                        <a:cxn ang="0">
                          <a:pos x="0" y="835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132" h="935">
                          <a:moveTo>
                            <a:pt x="0" y="0"/>
                          </a:moveTo>
                          <a:lnTo>
                            <a:pt x="1132" y="0"/>
                          </a:lnTo>
                          <a:lnTo>
                            <a:pt x="1132" y="835"/>
                          </a:lnTo>
                          <a:lnTo>
                            <a:pt x="1131" y="849"/>
                          </a:lnTo>
                          <a:lnTo>
                            <a:pt x="1127" y="862"/>
                          </a:lnTo>
                          <a:lnTo>
                            <a:pt x="1124" y="874"/>
                          </a:lnTo>
                          <a:lnTo>
                            <a:pt x="1119" y="887"/>
                          </a:lnTo>
                          <a:lnTo>
                            <a:pt x="1110" y="899"/>
                          </a:lnTo>
                          <a:lnTo>
                            <a:pt x="1101" y="908"/>
                          </a:lnTo>
                          <a:lnTo>
                            <a:pt x="1090" y="917"/>
                          </a:lnTo>
                          <a:lnTo>
                            <a:pt x="1078" y="923"/>
                          </a:lnTo>
                          <a:lnTo>
                            <a:pt x="1065" y="930"/>
                          </a:lnTo>
                          <a:lnTo>
                            <a:pt x="1052" y="932"/>
                          </a:lnTo>
                          <a:lnTo>
                            <a:pt x="1041" y="935"/>
                          </a:lnTo>
                          <a:lnTo>
                            <a:pt x="1033" y="935"/>
                          </a:lnTo>
                          <a:lnTo>
                            <a:pt x="99" y="935"/>
                          </a:lnTo>
                          <a:lnTo>
                            <a:pt x="88" y="933"/>
                          </a:lnTo>
                          <a:lnTo>
                            <a:pt x="80" y="932"/>
                          </a:lnTo>
                          <a:lnTo>
                            <a:pt x="72" y="930"/>
                          </a:lnTo>
                          <a:lnTo>
                            <a:pt x="60" y="924"/>
                          </a:lnTo>
                          <a:lnTo>
                            <a:pt x="49" y="921"/>
                          </a:lnTo>
                          <a:lnTo>
                            <a:pt x="40" y="913"/>
                          </a:lnTo>
                          <a:lnTo>
                            <a:pt x="31" y="907"/>
                          </a:lnTo>
                          <a:lnTo>
                            <a:pt x="24" y="899"/>
                          </a:lnTo>
                          <a:lnTo>
                            <a:pt x="20" y="894"/>
                          </a:lnTo>
                          <a:lnTo>
                            <a:pt x="14" y="887"/>
                          </a:lnTo>
                          <a:lnTo>
                            <a:pt x="9" y="878"/>
                          </a:lnTo>
                          <a:lnTo>
                            <a:pt x="5" y="872"/>
                          </a:lnTo>
                          <a:lnTo>
                            <a:pt x="2" y="862"/>
                          </a:lnTo>
                          <a:lnTo>
                            <a:pt x="1" y="853"/>
                          </a:lnTo>
                          <a:lnTo>
                            <a:pt x="0" y="844"/>
                          </a:lnTo>
                          <a:lnTo>
                            <a:pt x="0" y="83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39642" name="Freeform 26"/>
                    <p:cNvSpPr>
                      <a:spLocks/>
                    </p:cNvSpPr>
                    <p:nvPr/>
                  </p:nvSpPr>
                  <p:spPr bwMode="auto">
                    <a:xfrm>
                      <a:off x="3036" y="2080"/>
                      <a:ext cx="91" cy="172"/>
                    </a:xfrm>
                    <a:custGeom>
                      <a:avLst/>
                      <a:gdLst/>
                      <a:ahLst/>
                      <a:cxnLst>
                        <a:cxn ang="0">
                          <a:pos x="41" y="3"/>
                        </a:cxn>
                        <a:cxn ang="0">
                          <a:pos x="124" y="18"/>
                        </a:cxn>
                        <a:cxn ang="0">
                          <a:pos x="182" y="43"/>
                        </a:cxn>
                        <a:cxn ang="0">
                          <a:pos x="237" y="82"/>
                        </a:cxn>
                        <a:cxn ang="0">
                          <a:pos x="286" y="129"/>
                        </a:cxn>
                        <a:cxn ang="0">
                          <a:pos x="324" y="184"/>
                        </a:cxn>
                        <a:cxn ang="0">
                          <a:pos x="350" y="248"/>
                        </a:cxn>
                        <a:cxn ang="0">
                          <a:pos x="364" y="325"/>
                        </a:cxn>
                        <a:cxn ang="0">
                          <a:pos x="362" y="379"/>
                        </a:cxn>
                        <a:cxn ang="0">
                          <a:pos x="354" y="414"/>
                        </a:cxn>
                        <a:cxn ang="0">
                          <a:pos x="345" y="450"/>
                        </a:cxn>
                        <a:cxn ang="0">
                          <a:pos x="333" y="484"/>
                        </a:cxn>
                        <a:cxn ang="0">
                          <a:pos x="316" y="514"/>
                        </a:cxn>
                        <a:cxn ang="0">
                          <a:pos x="296" y="545"/>
                        </a:cxn>
                        <a:cxn ang="0">
                          <a:pos x="275" y="575"/>
                        </a:cxn>
                        <a:cxn ang="0">
                          <a:pos x="247" y="602"/>
                        </a:cxn>
                        <a:cxn ang="0">
                          <a:pos x="217" y="627"/>
                        </a:cxn>
                        <a:cxn ang="0">
                          <a:pos x="179" y="648"/>
                        </a:cxn>
                        <a:cxn ang="0">
                          <a:pos x="146" y="663"/>
                        </a:cxn>
                        <a:cxn ang="0">
                          <a:pos x="105" y="677"/>
                        </a:cxn>
                        <a:cxn ang="0">
                          <a:pos x="62" y="685"/>
                        </a:cxn>
                        <a:cxn ang="0">
                          <a:pos x="21" y="689"/>
                        </a:cxn>
                        <a:cxn ang="0">
                          <a:pos x="0" y="541"/>
                        </a:cxn>
                        <a:cxn ang="0">
                          <a:pos x="28" y="541"/>
                        </a:cxn>
                        <a:cxn ang="0">
                          <a:pos x="61" y="536"/>
                        </a:cxn>
                        <a:cxn ang="0">
                          <a:pos x="92" y="526"/>
                        </a:cxn>
                        <a:cxn ang="0">
                          <a:pos x="125" y="510"/>
                        </a:cxn>
                        <a:cxn ang="0">
                          <a:pos x="150" y="490"/>
                        </a:cxn>
                        <a:cxn ang="0">
                          <a:pos x="172" y="466"/>
                        </a:cxn>
                        <a:cxn ang="0">
                          <a:pos x="188" y="443"/>
                        </a:cxn>
                        <a:cxn ang="0">
                          <a:pos x="199" y="418"/>
                        </a:cxn>
                        <a:cxn ang="0">
                          <a:pos x="209" y="388"/>
                        </a:cxn>
                        <a:cxn ang="0">
                          <a:pos x="213" y="356"/>
                        </a:cxn>
                        <a:cxn ang="0">
                          <a:pos x="212" y="314"/>
                        </a:cxn>
                        <a:cxn ang="0">
                          <a:pos x="203" y="278"/>
                        </a:cxn>
                        <a:cxn ang="0">
                          <a:pos x="188" y="248"/>
                        </a:cxn>
                        <a:cxn ang="0">
                          <a:pos x="168" y="219"/>
                        </a:cxn>
                        <a:cxn ang="0">
                          <a:pos x="145" y="197"/>
                        </a:cxn>
                        <a:cxn ang="0">
                          <a:pos x="110" y="171"/>
                        </a:cxn>
                        <a:cxn ang="0">
                          <a:pos x="66" y="154"/>
                        </a:cxn>
                        <a:cxn ang="0">
                          <a:pos x="0" y="146"/>
                        </a:cxn>
                      </a:cxnLst>
                      <a:rect l="0" t="0" r="r" b="b"/>
                      <a:pathLst>
                        <a:path w="364" h="689">
                          <a:moveTo>
                            <a:pt x="0" y="0"/>
                          </a:moveTo>
                          <a:lnTo>
                            <a:pt x="41" y="3"/>
                          </a:lnTo>
                          <a:lnTo>
                            <a:pt x="82" y="8"/>
                          </a:lnTo>
                          <a:lnTo>
                            <a:pt x="124" y="18"/>
                          </a:lnTo>
                          <a:lnTo>
                            <a:pt x="158" y="30"/>
                          </a:lnTo>
                          <a:lnTo>
                            <a:pt x="182" y="43"/>
                          </a:lnTo>
                          <a:lnTo>
                            <a:pt x="209" y="61"/>
                          </a:lnTo>
                          <a:lnTo>
                            <a:pt x="237" y="82"/>
                          </a:lnTo>
                          <a:lnTo>
                            <a:pt x="265" y="103"/>
                          </a:lnTo>
                          <a:lnTo>
                            <a:pt x="286" y="129"/>
                          </a:lnTo>
                          <a:lnTo>
                            <a:pt x="306" y="158"/>
                          </a:lnTo>
                          <a:lnTo>
                            <a:pt x="324" y="184"/>
                          </a:lnTo>
                          <a:lnTo>
                            <a:pt x="338" y="215"/>
                          </a:lnTo>
                          <a:lnTo>
                            <a:pt x="350" y="248"/>
                          </a:lnTo>
                          <a:lnTo>
                            <a:pt x="359" y="287"/>
                          </a:lnTo>
                          <a:lnTo>
                            <a:pt x="364" y="325"/>
                          </a:lnTo>
                          <a:lnTo>
                            <a:pt x="364" y="356"/>
                          </a:lnTo>
                          <a:lnTo>
                            <a:pt x="362" y="379"/>
                          </a:lnTo>
                          <a:lnTo>
                            <a:pt x="358" y="397"/>
                          </a:lnTo>
                          <a:lnTo>
                            <a:pt x="354" y="414"/>
                          </a:lnTo>
                          <a:lnTo>
                            <a:pt x="352" y="432"/>
                          </a:lnTo>
                          <a:lnTo>
                            <a:pt x="345" y="450"/>
                          </a:lnTo>
                          <a:lnTo>
                            <a:pt x="339" y="468"/>
                          </a:lnTo>
                          <a:lnTo>
                            <a:pt x="333" y="484"/>
                          </a:lnTo>
                          <a:lnTo>
                            <a:pt x="325" y="500"/>
                          </a:lnTo>
                          <a:lnTo>
                            <a:pt x="316" y="514"/>
                          </a:lnTo>
                          <a:lnTo>
                            <a:pt x="306" y="530"/>
                          </a:lnTo>
                          <a:lnTo>
                            <a:pt x="296" y="545"/>
                          </a:lnTo>
                          <a:lnTo>
                            <a:pt x="285" y="562"/>
                          </a:lnTo>
                          <a:lnTo>
                            <a:pt x="275" y="575"/>
                          </a:lnTo>
                          <a:lnTo>
                            <a:pt x="260" y="590"/>
                          </a:lnTo>
                          <a:lnTo>
                            <a:pt x="247" y="602"/>
                          </a:lnTo>
                          <a:lnTo>
                            <a:pt x="232" y="614"/>
                          </a:lnTo>
                          <a:lnTo>
                            <a:pt x="217" y="627"/>
                          </a:lnTo>
                          <a:lnTo>
                            <a:pt x="198" y="640"/>
                          </a:lnTo>
                          <a:lnTo>
                            <a:pt x="179" y="648"/>
                          </a:lnTo>
                          <a:lnTo>
                            <a:pt x="164" y="656"/>
                          </a:lnTo>
                          <a:lnTo>
                            <a:pt x="146" y="663"/>
                          </a:lnTo>
                          <a:lnTo>
                            <a:pt x="128" y="670"/>
                          </a:lnTo>
                          <a:lnTo>
                            <a:pt x="105" y="677"/>
                          </a:lnTo>
                          <a:lnTo>
                            <a:pt x="84" y="682"/>
                          </a:lnTo>
                          <a:lnTo>
                            <a:pt x="62" y="685"/>
                          </a:lnTo>
                          <a:lnTo>
                            <a:pt x="42" y="687"/>
                          </a:lnTo>
                          <a:lnTo>
                            <a:pt x="21" y="689"/>
                          </a:lnTo>
                          <a:lnTo>
                            <a:pt x="0" y="689"/>
                          </a:lnTo>
                          <a:lnTo>
                            <a:pt x="0" y="541"/>
                          </a:lnTo>
                          <a:lnTo>
                            <a:pt x="12" y="541"/>
                          </a:lnTo>
                          <a:lnTo>
                            <a:pt x="28" y="541"/>
                          </a:lnTo>
                          <a:lnTo>
                            <a:pt x="46" y="540"/>
                          </a:lnTo>
                          <a:lnTo>
                            <a:pt x="61" y="536"/>
                          </a:lnTo>
                          <a:lnTo>
                            <a:pt x="77" y="531"/>
                          </a:lnTo>
                          <a:lnTo>
                            <a:pt x="92" y="526"/>
                          </a:lnTo>
                          <a:lnTo>
                            <a:pt x="109" y="519"/>
                          </a:lnTo>
                          <a:lnTo>
                            <a:pt x="125" y="510"/>
                          </a:lnTo>
                          <a:lnTo>
                            <a:pt x="138" y="501"/>
                          </a:lnTo>
                          <a:lnTo>
                            <a:pt x="150" y="490"/>
                          </a:lnTo>
                          <a:lnTo>
                            <a:pt x="160" y="478"/>
                          </a:lnTo>
                          <a:lnTo>
                            <a:pt x="172" y="466"/>
                          </a:lnTo>
                          <a:lnTo>
                            <a:pt x="179" y="453"/>
                          </a:lnTo>
                          <a:lnTo>
                            <a:pt x="188" y="443"/>
                          </a:lnTo>
                          <a:lnTo>
                            <a:pt x="194" y="431"/>
                          </a:lnTo>
                          <a:lnTo>
                            <a:pt x="199" y="418"/>
                          </a:lnTo>
                          <a:lnTo>
                            <a:pt x="204" y="405"/>
                          </a:lnTo>
                          <a:lnTo>
                            <a:pt x="209" y="388"/>
                          </a:lnTo>
                          <a:lnTo>
                            <a:pt x="212" y="373"/>
                          </a:lnTo>
                          <a:lnTo>
                            <a:pt x="213" y="356"/>
                          </a:lnTo>
                          <a:lnTo>
                            <a:pt x="213" y="336"/>
                          </a:lnTo>
                          <a:lnTo>
                            <a:pt x="212" y="314"/>
                          </a:lnTo>
                          <a:lnTo>
                            <a:pt x="208" y="296"/>
                          </a:lnTo>
                          <a:lnTo>
                            <a:pt x="203" y="278"/>
                          </a:lnTo>
                          <a:lnTo>
                            <a:pt x="197" y="261"/>
                          </a:lnTo>
                          <a:lnTo>
                            <a:pt x="188" y="248"/>
                          </a:lnTo>
                          <a:lnTo>
                            <a:pt x="178" y="233"/>
                          </a:lnTo>
                          <a:lnTo>
                            <a:pt x="168" y="219"/>
                          </a:lnTo>
                          <a:lnTo>
                            <a:pt x="159" y="209"/>
                          </a:lnTo>
                          <a:lnTo>
                            <a:pt x="145" y="197"/>
                          </a:lnTo>
                          <a:lnTo>
                            <a:pt x="131" y="184"/>
                          </a:lnTo>
                          <a:lnTo>
                            <a:pt x="110" y="171"/>
                          </a:lnTo>
                          <a:lnTo>
                            <a:pt x="91" y="163"/>
                          </a:lnTo>
                          <a:lnTo>
                            <a:pt x="66" y="154"/>
                          </a:lnTo>
                          <a:lnTo>
                            <a:pt x="33" y="148"/>
                          </a:lnTo>
                          <a:lnTo>
                            <a:pt x="0" y="146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</p:grpSp>
        </p:grpSp>
        <p:grpSp>
          <p:nvGrpSpPr>
            <p:cNvPr id="239643" name="Group 27"/>
            <p:cNvGrpSpPr>
              <a:grpSpLocks/>
            </p:cNvGrpSpPr>
            <p:nvPr/>
          </p:nvGrpSpPr>
          <p:grpSpPr bwMode="auto">
            <a:xfrm>
              <a:off x="4389" y="768"/>
              <a:ext cx="921" cy="961"/>
              <a:chOff x="4389" y="768"/>
              <a:chExt cx="921" cy="961"/>
            </a:xfrm>
          </p:grpSpPr>
          <p:sp>
            <p:nvSpPr>
              <p:cNvPr id="239644" name="Text Box 28"/>
              <p:cNvSpPr txBox="1">
                <a:spLocks noChangeArrowheads="1"/>
              </p:cNvSpPr>
              <p:nvPr/>
            </p:nvSpPr>
            <p:spPr bwMode="auto">
              <a:xfrm>
                <a:off x="4389" y="1496"/>
                <a:ext cx="921" cy="23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Emergency</a:t>
                </a:r>
              </a:p>
            </p:txBody>
          </p:sp>
          <p:grpSp>
            <p:nvGrpSpPr>
              <p:cNvPr id="239645" name="Group 29"/>
              <p:cNvGrpSpPr>
                <a:grpSpLocks/>
              </p:cNvGrpSpPr>
              <p:nvPr/>
            </p:nvGrpSpPr>
            <p:grpSpPr bwMode="auto">
              <a:xfrm>
                <a:off x="4503" y="768"/>
                <a:ext cx="681" cy="679"/>
                <a:chOff x="3639" y="768"/>
                <a:chExt cx="681" cy="679"/>
              </a:xfrm>
            </p:grpSpPr>
            <p:sp>
              <p:nvSpPr>
                <p:cNvPr id="239646" name="AutoShape 30"/>
                <p:cNvSpPr>
                  <a:spLocks noChangeArrowheads="1"/>
                </p:cNvSpPr>
                <p:nvPr/>
              </p:nvSpPr>
              <p:spPr bwMode="auto">
                <a:xfrm>
                  <a:off x="3639" y="768"/>
                  <a:ext cx="681" cy="679"/>
                </a:xfrm>
                <a:prstGeom prst="roundRect">
                  <a:avLst>
                    <a:gd name="adj" fmla="val 12440"/>
                  </a:avLst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39647" name="Freeform 31"/>
                <p:cNvSpPr>
                  <a:spLocks/>
                </p:cNvSpPr>
                <p:nvPr/>
              </p:nvSpPr>
              <p:spPr bwMode="auto">
                <a:xfrm>
                  <a:off x="3696" y="816"/>
                  <a:ext cx="573" cy="573"/>
                </a:xfrm>
                <a:custGeom>
                  <a:avLst/>
                  <a:gdLst/>
                  <a:ahLst/>
                  <a:cxnLst>
                    <a:cxn ang="0">
                      <a:pos x="764" y="0"/>
                    </a:cxn>
                    <a:cxn ang="0">
                      <a:pos x="1525" y="0"/>
                    </a:cxn>
                    <a:cxn ang="0">
                      <a:pos x="1525" y="764"/>
                    </a:cxn>
                    <a:cxn ang="0">
                      <a:pos x="2290" y="764"/>
                    </a:cxn>
                    <a:cxn ang="0">
                      <a:pos x="2290" y="1525"/>
                    </a:cxn>
                    <a:cxn ang="0">
                      <a:pos x="1525" y="1525"/>
                    </a:cxn>
                    <a:cxn ang="0">
                      <a:pos x="1525" y="2290"/>
                    </a:cxn>
                    <a:cxn ang="0">
                      <a:pos x="764" y="2290"/>
                    </a:cxn>
                    <a:cxn ang="0">
                      <a:pos x="764" y="1525"/>
                    </a:cxn>
                    <a:cxn ang="0">
                      <a:pos x="0" y="1525"/>
                    </a:cxn>
                    <a:cxn ang="0">
                      <a:pos x="0" y="764"/>
                    </a:cxn>
                    <a:cxn ang="0">
                      <a:pos x="764" y="764"/>
                    </a:cxn>
                    <a:cxn ang="0">
                      <a:pos x="764" y="0"/>
                    </a:cxn>
                  </a:cxnLst>
                  <a:rect l="0" t="0" r="r" b="b"/>
                  <a:pathLst>
                    <a:path w="2290" h="2290">
                      <a:moveTo>
                        <a:pt x="764" y="0"/>
                      </a:moveTo>
                      <a:lnTo>
                        <a:pt x="1525" y="0"/>
                      </a:lnTo>
                      <a:lnTo>
                        <a:pt x="1525" y="764"/>
                      </a:lnTo>
                      <a:lnTo>
                        <a:pt x="2290" y="764"/>
                      </a:lnTo>
                      <a:lnTo>
                        <a:pt x="2290" y="1525"/>
                      </a:lnTo>
                      <a:lnTo>
                        <a:pt x="1525" y="1525"/>
                      </a:lnTo>
                      <a:lnTo>
                        <a:pt x="1525" y="2290"/>
                      </a:lnTo>
                      <a:lnTo>
                        <a:pt x="764" y="2290"/>
                      </a:lnTo>
                      <a:lnTo>
                        <a:pt x="764" y="1525"/>
                      </a:lnTo>
                      <a:lnTo>
                        <a:pt x="0" y="1525"/>
                      </a:lnTo>
                      <a:lnTo>
                        <a:pt x="0" y="764"/>
                      </a:lnTo>
                      <a:lnTo>
                        <a:pt x="764" y="764"/>
                      </a:lnTo>
                      <a:lnTo>
                        <a:pt x="76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239648" name="Group 32"/>
            <p:cNvGrpSpPr>
              <a:grpSpLocks/>
            </p:cNvGrpSpPr>
            <p:nvPr/>
          </p:nvGrpSpPr>
          <p:grpSpPr bwMode="auto">
            <a:xfrm>
              <a:off x="4488" y="3000"/>
              <a:ext cx="724" cy="935"/>
              <a:chOff x="4488" y="2928"/>
              <a:chExt cx="724" cy="935"/>
            </a:xfrm>
          </p:grpSpPr>
          <p:sp>
            <p:nvSpPr>
              <p:cNvPr id="239649" name="Text Box 33"/>
              <p:cNvSpPr txBox="1">
                <a:spLocks noChangeArrowheads="1"/>
              </p:cNvSpPr>
              <p:nvPr/>
            </p:nvSpPr>
            <p:spPr bwMode="auto">
              <a:xfrm>
                <a:off x="4488" y="3632"/>
                <a:ext cx="724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Smoking</a:t>
                </a:r>
              </a:p>
            </p:txBody>
          </p:sp>
          <p:grpSp>
            <p:nvGrpSpPr>
              <p:cNvPr id="239650" name="Group 34"/>
              <p:cNvGrpSpPr>
                <a:grpSpLocks/>
              </p:cNvGrpSpPr>
              <p:nvPr/>
            </p:nvGrpSpPr>
            <p:grpSpPr bwMode="auto">
              <a:xfrm>
                <a:off x="4512" y="2928"/>
                <a:ext cx="681" cy="679"/>
                <a:chOff x="3504" y="3024"/>
                <a:chExt cx="681" cy="679"/>
              </a:xfrm>
            </p:grpSpPr>
            <p:sp>
              <p:nvSpPr>
                <p:cNvPr id="239651" name="AutoShape 35"/>
                <p:cNvSpPr>
                  <a:spLocks noChangeArrowheads="1"/>
                </p:cNvSpPr>
                <p:nvPr/>
              </p:nvSpPr>
              <p:spPr bwMode="auto">
                <a:xfrm>
                  <a:off x="3504" y="3024"/>
                  <a:ext cx="681" cy="679"/>
                </a:xfrm>
                <a:prstGeom prst="roundRect">
                  <a:avLst>
                    <a:gd name="adj" fmla="val 12440"/>
                  </a:avLst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239652" name="Group 36"/>
                <p:cNvGrpSpPr>
                  <a:grpSpLocks/>
                </p:cNvGrpSpPr>
                <p:nvPr/>
              </p:nvGrpSpPr>
              <p:grpSpPr bwMode="auto">
                <a:xfrm>
                  <a:off x="3587" y="3100"/>
                  <a:ext cx="541" cy="548"/>
                  <a:chOff x="4578" y="3040"/>
                  <a:chExt cx="541" cy="548"/>
                </a:xfrm>
              </p:grpSpPr>
              <p:grpSp>
                <p:nvGrpSpPr>
                  <p:cNvPr id="239653" name="Group 37"/>
                  <p:cNvGrpSpPr>
                    <a:grpSpLocks/>
                  </p:cNvGrpSpPr>
                  <p:nvPr/>
                </p:nvGrpSpPr>
                <p:grpSpPr bwMode="auto">
                  <a:xfrm>
                    <a:off x="4682" y="3171"/>
                    <a:ext cx="337" cy="213"/>
                    <a:chOff x="4682" y="3171"/>
                    <a:chExt cx="337" cy="213"/>
                  </a:xfrm>
                </p:grpSpPr>
                <p:grpSp>
                  <p:nvGrpSpPr>
                    <p:cNvPr id="239654" name="Group 3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82" y="3335"/>
                      <a:ext cx="337" cy="49"/>
                      <a:chOff x="4682" y="3335"/>
                      <a:chExt cx="337" cy="49"/>
                    </a:xfrm>
                  </p:grpSpPr>
                  <p:sp>
                    <p:nvSpPr>
                      <p:cNvPr id="239655" name="Rectangle 3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682" y="3335"/>
                        <a:ext cx="285" cy="49"/>
                      </a:xfrm>
                      <a:prstGeom prst="rect">
                        <a:avLst/>
                      </a:prstGeom>
                      <a:solidFill>
                        <a:srgbClr val="000000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239656" name="Rectangle 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972" y="3335"/>
                        <a:ext cx="19" cy="49"/>
                      </a:xfrm>
                      <a:prstGeom prst="rect">
                        <a:avLst/>
                      </a:prstGeom>
                      <a:solidFill>
                        <a:srgbClr val="000000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239657" name="Rectangle 4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999" y="3335"/>
                        <a:ext cx="20" cy="49"/>
                      </a:xfrm>
                      <a:prstGeom prst="rect">
                        <a:avLst/>
                      </a:prstGeom>
                      <a:solidFill>
                        <a:srgbClr val="000000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239658" name="Group 4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22" y="3171"/>
                      <a:ext cx="197" cy="158"/>
                      <a:chOff x="4822" y="3171"/>
                      <a:chExt cx="197" cy="158"/>
                    </a:xfrm>
                  </p:grpSpPr>
                  <p:sp>
                    <p:nvSpPr>
                      <p:cNvPr id="239659" name="Freeform 4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07" y="3177"/>
                        <a:ext cx="112" cy="15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" y="2"/>
                          </a:cxn>
                          <a:cxn ang="0">
                            <a:pos x="47" y="10"/>
                          </a:cxn>
                          <a:cxn ang="0">
                            <a:pos x="73" y="24"/>
                          </a:cxn>
                          <a:cxn ang="0">
                            <a:pos x="95" y="41"/>
                          </a:cxn>
                          <a:cxn ang="0">
                            <a:pos x="111" y="64"/>
                          </a:cxn>
                          <a:cxn ang="0">
                            <a:pos x="123" y="87"/>
                          </a:cxn>
                          <a:cxn ang="0">
                            <a:pos x="129" y="115"/>
                          </a:cxn>
                          <a:cxn ang="0">
                            <a:pos x="131" y="137"/>
                          </a:cxn>
                          <a:cxn ang="0">
                            <a:pos x="130" y="153"/>
                          </a:cxn>
                          <a:cxn ang="0">
                            <a:pos x="203" y="153"/>
                          </a:cxn>
                          <a:cxn ang="0">
                            <a:pos x="229" y="159"/>
                          </a:cxn>
                          <a:cxn ang="0">
                            <a:pos x="262" y="171"/>
                          </a:cxn>
                          <a:cxn ang="0">
                            <a:pos x="286" y="187"/>
                          </a:cxn>
                          <a:cxn ang="0">
                            <a:pos x="311" y="210"/>
                          </a:cxn>
                          <a:cxn ang="0">
                            <a:pos x="325" y="236"/>
                          </a:cxn>
                          <a:cxn ang="0">
                            <a:pos x="333" y="260"/>
                          </a:cxn>
                          <a:cxn ang="0">
                            <a:pos x="336" y="285"/>
                          </a:cxn>
                          <a:cxn ang="0">
                            <a:pos x="280" y="456"/>
                          </a:cxn>
                          <a:cxn ang="0">
                            <a:pos x="279" y="275"/>
                          </a:cxn>
                          <a:cxn ang="0">
                            <a:pos x="274" y="257"/>
                          </a:cxn>
                          <a:cxn ang="0">
                            <a:pos x="266" y="240"/>
                          </a:cxn>
                          <a:cxn ang="0">
                            <a:pos x="255" y="228"/>
                          </a:cxn>
                          <a:cxn ang="0">
                            <a:pos x="235" y="216"/>
                          </a:cxn>
                          <a:cxn ang="0">
                            <a:pos x="220" y="209"/>
                          </a:cxn>
                          <a:cxn ang="0">
                            <a:pos x="200" y="206"/>
                          </a:cxn>
                          <a:cxn ang="0">
                            <a:pos x="49" y="204"/>
                          </a:cxn>
                          <a:cxn ang="0">
                            <a:pos x="64" y="186"/>
                          </a:cxn>
                          <a:cxn ang="0">
                            <a:pos x="73" y="172"/>
                          </a:cxn>
                          <a:cxn ang="0">
                            <a:pos x="80" y="150"/>
                          </a:cxn>
                          <a:cxn ang="0">
                            <a:pos x="81" y="128"/>
                          </a:cxn>
                          <a:cxn ang="0">
                            <a:pos x="74" y="102"/>
                          </a:cxn>
                          <a:cxn ang="0">
                            <a:pos x="63" y="83"/>
                          </a:cxn>
                          <a:cxn ang="0">
                            <a:pos x="40" y="62"/>
                          </a:cxn>
                          <a:cxn ang="0">
                            <a:pos x="19" y="53"/>
                          </a:cxn>
                          <a:cxn ang="0">
                            <a:pos x="0" y="51"/>
                          </a:cxn>
                        </a:cxnLst>
                        <a:rect l="0" t="0" r="r" b="b"/>
                        <a:pathLst>
                          <a:path w="336" h="456">
                            <a:moveTo>
                              <a:pt x="0" y="0"/>
                            </a:moveTo>
                            <a:lnTo>
                              <a:pt x="13" y="2"/>
                            </a:lnTo>
                            <a:lnTo>
                              <a:pt x="31" y="6"/>
                            </a:lnTo>
                            <a:lnTo>
                              <a:pt x="47" y="10"/>
                            </a:lnTo>
                            <a:lnTo>
                              <a:pt x="61" y="16"/>
                            </a:lnTo>
                            <a:lnTo>
                              <a:pt x="73" y="24"/>
                            </a:lnTo>
                            <a:lnTo>
                              <a:pt x="85" y="33"/>
                            </a:lnTo>
                            <a:lnTo>
                              <a:pt x="95" y="41"/>
                            </a:lnTo>
                            <a:lnTo>
                              <a:pt x="103" y="51"/>
                            </a:lnTo>
                            <a:lnTo>
                              <a:pt x="111" y="64"/>
                            </a:lnTo>
                            <a:lnTo>
                              <a:pt x="117" y="75"/>
                            </a:lnTo>
                            <a:lnTo>
                              <a:pt x="123" y="87"/>
                            </a:lnTo>
                            <a:lnTo>
                              <a:pt x="128" y="102"/>
                            </a:lnTo>
                            <a:lnTo>
                              <a:pt x="129" y="115"/>
                            </a:lnTo>
                            <a:lnTo>
                              <a:pt x="131" y="126"/>
                            </a:lnTo>
                            <a:lnTo>
                              <a:pt x="131" y="137"/>
                            </a:lnTo>
                            <a:lnTo>
                              <a:pt x="131" y="144"/>
                            </a:lnTo>
                            <a:lnTo>
                              <a:pt x="130" y="153"/>
                            </a:lnTo>
                            <a:lnTo>
                              <a:pt x="189" y="153"/>
                            </a:lnTo>
                            <a:lnTo>
                              <a:pt x="203" y="153"/>
                            </a:lnTo>
                            <a:lnTo>
                              <a:pt x="217" y="155"/>
                            </a:lnTo>
                            <a:lnTo>
                              <a:pt x="229" y="159"/>
                            </a:lnTo>
                            <a:lnTo>
                              <a:pt x="244" y="164"/>
                            </a:lnTo>
                            <a:lnTo>
                              <a:pt x="262" y="171"/>
                            </a:lnTo>
                            <a:lnTo>
                              <a:pt x="274" y="178"/>
                            </a:lnTo>
                            <a:lnTo>
                              <a:pt x="286" y="187"/>
                            </a:lnTo>
                            <a:lnTo>
                              <a:pt x="297" y="199"/>
                            </a:lnTo>
                            <a:lnTo>
                              <a:pt x="311" y="210"/>
                            </a:lnTo>
                            <a:lnTo>
                              <a:pt x="320" y="223"/>
                            </a:lnTo>
                            <a:lnTo>
                              <a:pt x="325" y="236"/>
                            </a:lnTo>
                            <a:lnTo>
                              <a:pt x="330" y="250"/>
                            </a:lnTo>
                            <a:lnTo>
                              <a:pt x="333" y="260"/>
                            </a:lnTo>
                            <a:lnTo>
                              <a:pt x="335" y="270"/>
                            </a:lnTo>
                            <a:lnTo>
                              <a:pt x="336" y="285"/>
                            </a:lnTo>
                            <a:lnTo>
                              <a:pt x="336" y="456"/>
                            </a:lnTo>
                            <a:lnTo>
                              <a:pt x="280" y="456"/>
                            </a:lnTo>
                            <a:lnTo>
                              <a:pt x="280" y="286"/>
                            </a:lnTo>
                            <a:lnTo>
                              <a:pt x="279" y="275"/>
                            </a:lnTo>
                            <a:lnTo>
                              <a:pt x="277" y="265"/>
                            </a:lnTo>
                            <a:lnTo>
                              <a:pt x="274" y="257"/>
                            </a:lnTo>
                            <a:lnTo>
                              <a:pt x="273" y="250"/>
                            </a:lnTo>
                            <a:lnTo>
                              <a:pt x="266" y="240"/>
                            </a:lnTo>
                            <a:lnTo>
                              <a:pt x="259" y="233"/>
                            </a:lnTo>
                            <a:lnTo>
                              <a:pt x="255" y="228"/>
                            </a:lnTo>
                            <a:lnTo>
                              <a:pt x="243" y="221"/>
                            </a:lnTo>
                            <a:lnTo>
                              <a:pt x="235" y="216"/>
                            </a:lnTo>
                            <a:lnTo>
                              <a:pt x="228" y="212"/>
                            </a:lnTo>
                            <a:lnTo>
                              <a:pt x="220" y="209"/>
                            </a:lnTo>
                            <a:lnTo>
                              <a:pt x="212" y="208"/>
                            </a:lnTo>
                            <a:lnTo>
                              <a:pt x="200" y="206"/>
                            </a:lnTo>
                            <a:lnTo>
                              <a:pt x="191" y="204"/>
                            </a:lnTo>
                            <a:lnTo>
                              <a:pt x="49" y="204"/>
                            </a:lnTo>
                            <a:lnTo>
                              <a:pt x="58" y="195"/>
                            </a:lnTo>
                            <a:lnTo>
                              <a:pt x="64" y="186"/>
                            </a:lnTo>
                            <a:lnTo>
                              <a:pt x="69" y="180"/>
                            </a:lnTo>
                            <a:lnTo>
                              <a:pt x="73" y="172"/>
                            </a:lnTo>
                            <a:lnTo>
                              <a:pt x="78" y="162"/>
                            </a:lnTo>
                            <a:lnTo>
                              <a:pt x="80" y="150"/>
                            </a:lnTo>
                            <a:lnTo>
                              <a:pt x="81" y="139"/>
                            </a:lnTo>
                            <a:lnTo>
                              <a:pt x="81" y="128"/>
                            </a:lnTo>
                            <a:lnTo>
                              <a:pt x="78" y="115"/>
                            </a:lnTo>
                            <a:lnTo>
                              <a:pt x="74" y="102"/>
                            </a:lnTo>
                            <a:lnTo>
                              <a:pt x="70" y="92"/>
                            </a:lnTo>
                            <a:lnTo>
                              <a:pt x="63" y="83"/>
                            </a:lnTo>
                            <a:lnTo>
                              <a:pt x="53" y="72"/>
                            </a:lnTo>
                            <a:lnTo>
                              <a:pt x="40" y="62"/>
                            </a:lnTo>
                            <a:lnTo>
                              <a:pt x="31" y="58"/>
                            </a:lnTo>
                            <a:lnTo>
                              <a:pt x="19" y="53"/>
                            </a:lnTo>
                            <a:lnTo>
                              <a:pt x="8" y="51"/>
                            </a:lnTo>
                            <a:lnTo>
                              <a:pt x="0" y="51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239660" name="Freeform 4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822" y="3171"/>
                        <a:ext cx="169" cy="15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8" y="50"/>
                          </a:cxn>
                          <a:cxn ang="0">
                            <a:pos x="115" y="52"/>
                          </a:cxn>
                          <a:cxn ang="0">
                            <a:pos x="96" y="58"/>
                          </a:cxn>
                          <a:cxn ang="0">
                            <a:pos x="78" y="70"/>
                          </a:cxn>
                          <a:cxn ang="0">
                            <a:pos x="65" y="83"/>
                          </a:cxn>
                          <a:cxn ang="0">
                            <a:pos x="55" y="100"/>
                          </a:cxn>
                          <a:cxn ang="0">
                            <a:pos x="50" y="115"/>
                          </a:cxn>
                          <a:cxn ang="0">
                            <a:pos x="48" y="136"/>
                          </a:cxn>
                          <a:cxn ang="0">
                            <a:pos x="49" y="155"/>
                          </a:cxn>
                          <a:cxn ang="0">
                            <a:pos x="55" y="173"/>
                          </a:cxn>
                          <a:cxn ang="0">
                            <a:pos x="65" y="188"/>
                          </a:cxn>
                          <a:cxn ang="0">
                            <a:pos x="76" y="199"/>
                          </a:cxn>
                          <a:cxn ang="0">
                            <a:pos x="91" y="209"/>
                          </a:cxn>
                          <a:cxn ang="0">
                            <a:pos x="109" y="217"/>
                          </a:cxn>
                          <a:cxn ang="0">
                            <a:pos x="130" y="220"/>
                          </a:cxn>
                          <a:cxn ang="0">
                            <a:pos x="205" y="221"/>
                          </a:cxn>
                          <a:cxn ang="0">
                            <a:pos x="200" y="235"/>
                          </a:cxn>
                          <a:cxn ang="0">
                            <a:pos x="200" y="248"/>
                          </a:cxn>
                          <a:cxn ang="0">
                            <a:pos x="202" y="264"/>
                          </a:cxn>
                          <a:cxn ang="0">
                            <a:pos x="210" y="278"/>
                          </a:cxn>
                          <a:cxn ang="0">
                            <a:pos x="228" y="289"/>
                          </a:cxn>
                          <a:cxn ang="0">
                            <a:pos x="429" y="289"/>
                          </a:cxn>
                          <a:cxn ang="0">
                            <a:pos x="449" y="293"/>
                          </a:cxn>
                          <a:cxn ang="0">
                            <a:pos x="463" y="296"/>
                          </a:cxn>
                          <a:cxn ang="0">
                            <a:pos x="475" y="304"/>
                          </a:cxn>
                          <a:cxn ang="0">
                            <a:pos x="486" y="316"/>
                          </a:cxn>
                          <a:cxn ang="0">
                            <a:pos x="497" y="332"/>
                          </a:cxn>
                          <a:cxn ang="0">
                            <a:pos x="504" y="350"/>
                          </a:cxn>
                          <a:cxn ang="0">
                            <a:pos x="507" y="367"/>
                          </a:cxn>
                          <a:cxn ang="0">
                            <a:pos x="454" y="474"/>
                          </a:cxn>
                          <a:cxn ang="0">
                            <a:pos x="453" y="362"/>
                          </a:cxn>
                          <a:cxn ang="0">
                            <a:pos x="449" y="350"/>
                          </a:cxn>
                          <a:cxn ang="0">
                            <a:pos x="440" y="344"/>
                          </a:cxn>
                          <a:cxn ang="0">
                            <a:pos x="429" y="340"/>
                          </a:cxn>
                          <a:cxn ang="0">
                            <a:pos x="420" y="339"/>
                          </a:cxn>
                          <a:cxn ang="0">
                            <a:pos x="223" y="339"/>
                          </a:cxn>
                          <a:cxn ang="0">
                            <a:pos x="198" y="332"/>
                          </a:cxn>
                          <a:cxn ang="0">
                            <a:pos x="177" y="319"/>
                          </a:cxn>
                          <a:cxn ang="0">
                            <a:pos x="168" y="309"/>
                          </a:cxn>
                          <a:cxn ang="0">
                            <a:pos x="161" y="295"/>
                          </a:cxn>
                          <a:cxn ang="0">
                            <a:pos x="155" y="278"/>
                          </a:cxn>
                          <a:cxn ang="0">
                            <a:pos x="141" y="271"/>
                          </a:cxn>
                          <a:cxn ang="0">
                            <a:pos x="121" y="271"/>
                          </a:cxn>
                          <a:cxn ang="0">
                            <a:pos x="100" y="268"/>
                          </a:cxn>
                          <a:cxn ang="0">
                            <a:pos x="79" y="261"/>
                          </a:cxn>
                          <a:cxn ang="0">
                            <a:pos x="64" y="253"/>
                          </a:cxn>
                          <a:cxn ang="0">
                            <a:pos x="48" y="241"/>
                          </a:cxn>
                          <a:cxn ang="0">
                            <a:pos x="32" y="226"/>
                          </a:cxn>
                          <a:cxn ang="0">
                            <a:pos x="21" y="210"/>
                          </a:cxn>
                          <a:cxn ang="0">
                            <a:pos x="14" y="196"/>
                          </a:cxn>
                          <a:cxn ang="0">
                            <a:pos x="6" y="177"/>
                          </a:cxn>
                          <a:cxn ang="0">
                            <a:pos x="2" y="161"/>
                          </a:cxn>
                          <a:cxn ang="0">
                            <a:pos x="0" y="144"/>
                          </a:cxn>
                          <a:cxn ang="0">
                            <a:pos x="1" y="123"/>
                          </a:cxn>
                          <a:cxn ang="0">
                            <a:pos x="5" y="103"/>
                          </a:cxn>
                          <a:cxn ang="0">
                            <a:pos x="9" y="85"/>
                          </a:cxn>
                          <a:cxn ang="0">
                            <a:pos x="21" y="64"/>
                          </a:cxn>
                          <a:cxn ang="0">
                            <a:pos x="33" y="46"/>
                          </a:cxn>
                          <a:cxn ang="0">
                            <a:pos x="52" y="29"/>
                          </a:cxn>
                          <a:cxn ang="0">
                            <a:pos x="68" y="18"/>
                          </a:cxn>
                          <a:cxn ang="0">
                            <a:pos x="86" y="10"/>
                          </a:cxn>
                          <a:cxn ang="0">
                            <a:pos x="110" y="3"/>
                          </a:cxn>
                          <a:cxn ang="0">
                            <a:pos x="138" y="0"/>
                          </a:cxn>
                        </a:cxnLst>
                        <a:rect l="0" t="0" r="r" b="b"/>
                        <a:pathLst>
                          <a:path w="507" h="474">
                            <a:moveTo>
                              <a:pt x="138" y="0"/>
                            </a:moveTo>
                            <a:lnTo>
                              <a:pt x="138" y="50"/>
                            </a:lnTo>
                            <a:lnTo>
                              <a:pt x="130" y="50"/>
                            </a:lnTo>
                            <a:lnTo>
                              <a:pt x="115" y="52"/>
                            </a:lnTo>
                            <a:lnTo>
                              <a:pt x="105" y="55"/>
                            </a:lnTo>
                            <a:lnTo>
                              <a:pt x="96" y="58"/>
                            </a:lnTo>
                            <a:lnTo>
                              <a:pt x="83" y="65"/>
                            </a:lnTo>
                            <a:lnTo>
                              <a:pt x="78" y="70"/>
                            </a:lnTo>
                            <a:lnTo>
                              <a:pt x="71" y="75"/>
                            </a:lnTo>
                            <a:lnTo>
                              <a:pt x="65" y="83"/>
                            </a:lnTo>
                            <a:lnTo>
                              <a:pt x="60" y="91"/>
                            </a:lnTo>
                            <a:lnTo>
                              <a:pt x="55" y="100"/>
                            </a:lnTo>
                            <a:lnTo>
                              <a:pt x="52" y="108"/>
                            </a:lnTo>
                            <a:lnTo>
                              <a:pt x="50" y="115"/>
                            </a:lnTo>
                            <a:lnTo>
                              <a:pt x="49" y="126"/>
                            </a:lnTo>
                            <a:lnTo>
                              <a:pt x="48" y="136"/>
                            </a:lnTo>
                            <a:lnTo>
                              <a:pt x="48" y="145"/>
                            </a:lnTo>
                            <a:lnTo>
                              <a:pt x="49" y="155"/>
                            </a:lnTo>
                            <a:lnTo>
                              <a:pt x="52" y="164"/>
                            </a:lnTo>
                            <a:lnTo>
                              <a:pt x="55" y="173"/>
                            </a:lnTo>
                            <a:lnTo>
                              <a:pt x="60" y="181"/>
                            </a:lnTo>
                            <a:lnTo>
                              <a:pt x="65" y="188"/>
                            </a:lnTo>
                            <a:lnTo>
                              <a:pt x="71" y="194"/>
                            </a:lnTo>
                            <a:lnTo>
                              <a:pt x="76" y="199"/>
                            </a:lnTo>
                            <a:lnTo>
                              <a:pt x="83" y="204"/>
                            </a:lnTo>
                            <a:lnTo>
                              <a:pt x="91" y="209"/>
                            </a:lnTo>
                            <a:lnTo>
                              <a:pt x="99" y="213"/>
                            </a:lnTo>
                            <a:lnTo>
                              <a:pt x="109" y="217"/>
                            </a:lnTo>
                            <a:lnTo>
                              <a:pt x="118" y="219"/>
                            </a:lnTo>
                            <a:lnTo>
                              <a:pt x="130" y="220"/>
                            </a:lnTo>
                            <a:lnTo>
                              <a:pt x="139" y="221"/>
                            </a:lnTo>
                            <a:lnTo>
                              <a:pt x="205" y="221"/>
                            </a:lnTo>
                            <a:lnTo>
                              <a:pt x="202" y="227"/>
                            </a:lnTo>
                            <a:lnTo>
                              <a:pt x="200" y="235"/>
                            </a:lnTo>
                            <a:lnTo>
                              <a:pt x="200" y="241"/>
                            </a:lnTo>
                            <a:lnTo>
                              <a:pt x="200" y="248"/>
                            </a:lnTo>
                            <a:lnTo>
                              <a:pt x="200" y="255"/>
                            </a:lnTo>
                            <a:lnTo>
                              <a:pt x="202" y="264"/>
                            </a:lnTo>
                            <a:lnTo>
                              <a:pt x="205" y="271"/>
                            </a:lnTo>
                            <a:lnTo>
                              <a:pt x="210" y="278"/>
                            </a:lnTo>
                            <a:lnTo>
                              <a:pt x="218" y="284"/>
                            </a:lnTo>
                            <a:lnTo>
                              <a:pt x="228" y="289"/>
                            </a:lnTo>
                            <a:lnTo>
                              <a:pt x="419" y="289"/>
                            </a:lnTo>
                            <a:lnTo>
                              <a:pt x="429" y="289"/>
                            </a:lnTo>
                            <a:lnTo>
                              <a:pt x="441" y="291"/>
                            </a:lnTo>
                            <a:lnTo>
                              <a:pt x="449" y="293"/>
                            </a:lnTo>
                            <a:lnTo>
                              <a:pt x="455" y="293"/>
                            </a:lnTo>
                            <a:lnTo>
                              <a:pt x="463" y="296"/>
                            </a:lnTo>
                            <a:lnTo>
                              <a:pt x="470" y="301"/>
                            </a:lnTo>
                            <a:lnTo>
                              <a:pt x="475" y="304"/>
                            </a:lnTo>
                            <a:lnTo>
                              <a:pt x="481" y="309"/>
                            </a:lnTo>
                            <a:lnTo>
                              <a:pt x="486" y="316"/>
                            </a:lnTo>
                            <a:lnTo>
                              <a:pt x="493" y="325"/>
                            </a:lnTo>
                            <a:lnTo>
                              <a:pt x="497" y="332"/>
                            </a:lnTo>
                            <a:lnTo>
                              <a:pt x="501" y="340"/>
                            </a:lnTo>
                            <a:lnTo>
                              <a:pt x="504" y="350"/>
                            </a:lnTo>
                            <a:lnTo>
                              <a:pt x="506" y="359"/>
                            </a:lnTo>
                            <a:lnTo>
                              <a:pt x="507" y="367"/>
                            </a:lnTo>
                            <a:lnTo>
                              <a:pt x="507" y="474"/>
                            </a:lnTo>
                            <a:lnTo>
                              <a:pt x="454" y="474"/>
                            </a:lnTo>
                            <a:lnTo>
                              <a:pt x="454" y="369"/>
                            </a:lnTo>
                            <a:lnTo>
                              <a:pt x="453" y="362"/>
                            </a:lnTo>
                            <a:lnTo>
                              <a:pt x="452" y="354"/>
                            </a:lnTo>
                            <a:lnTo>
                              <a:pt x="449" y="350"/>
                            </a:lnTo>
                            <a:lnTo>
                              <a:pt x="445" y="347"/>
                            </a:lnTo>
                            <a:lnTo>
                              <a:pt x="440" y="344"/>
                            </a:lnTo>
                            <a:lnTo>
                              <a:pt x="435" y="341"/>
                            </a:lnTo>
                            <a:lnTo>
                              <a:pt x="429" y="340"/>
                            </a:lnTo>
                            <a:lnTo>
                              <a:pt x="423" y="339"/>
                            </a:lnTo>
                            <a:lnTo>
                              <a:pt x="420" y="339"/>
                            </a:lnTo>
                            <a:lnTo>
                              <a:pt x="236" y="339"/>
                            </a:lnTo>
                            <a:lnTo>
                              <a:pt x="223" y="339"/>
                            </a:lnTo>
                            <a:lnTo>
                              <a:pt x="204" y="336"/>
                            </a:lnTo>
                            <a:lnTo>
                              <a:pt x="198" y="332"/>
                            </a:lnTo>
                            <a:lnTo>
                              <a:pt x="187" y="327"/>
                            </a:lnTo>
                            <a:lnTo>
                              <a:pt x="177" y="319"/>
                            </a:lnTo>
                            <a:lnTo>
                              <a:pt x="174" y="315"/>
                            </a:lnTo>
                            <a:lnTo>
                              <a:pt x="168" y="309"/>
                            </a:lnTo>
                            <a:lnTo>
                              <a:pt x="164" y="303"/>
                            </a:lnTo>
                            <a:lnTo>
                              <a:pt x="161" y="295"/>
                            </a:lnTo>
                            <a:lnTo>
                              <a:pt x="157" y="286"/>
                            </a:lnTo>
                            <a:lnTo>
                              <a:pt x="155" y="278"/>
                            </a:lnTo>
                            <a:lnTo>
                              <a:pt x="152" y="271"/>
                            </a:lnTo>
                            <a:lnTo>
                              <a:pt x="141" y="271"/>
                            </a:lnTo>
                            <a:lnTo>
                              <a:pt x="132" y="271"/>
                            </a:lnTo>
                            <a:lnTo>
                              <a:pt x="121" y="271"/>
                            </a:lnTo>
                            <a:lnTo>
                              <a:pt x="111" y="271"/>
                            </a:lnTo>
                            <a:lnTo>
                              <a:pt x="100" y="268"/>
                            </a:lnTo>
                            <a:lnTo>
                              <a:pt x="91" y="265"/>
                            </a:lnTo>
                            <a:lnTo>
                              <a:pt x="79" y="261"/>
                            </a:lnTo>
                            <a:lnTo>
                              <a:pt x="71" y="257"/>
                            </a:lnTo>
                            <a:lnTo>
                              <a:pt x="64" y="253"/>
                            </a:lnTo>
                            <a:lnTo>
                              <a:pt x="56" y="248"/>
                            </a:lnTo>
                            <a:lnTo>
                              <a:pt x="48" y="241"/>
                            </a:lnTo>
                            <a:lnTo>
                              <a:pt x="39" y="233"/>
                            </a:lnTo>
                            <a:lnTo>
                              <a:pt x="32" y="226"/>
                            </a:lnTo>
                            <a:lnTo>
                              <a:pt x="27" y="219"/>
                            </a:lnTo>
                            <a:lnTo>
                              <a:pt x="21" y="210"/>
                            </a:lnTo>
                            <a:lnTo>
                              <a:pt x="16" y="202"/>
                            </a:lnTo>
                            <a:lnTo>
                              <a:pt x="14" y="196"/>
                            </a:lnTo>
                            <a:lnTo>
                              <a:pt x="9" y="188"/>
                            </a:lnTo>
                            <a:lnTo>
                              <a:pt x="6" y="177"/>
                            </a:lnTo>
                            <a:lnTo>
                              <a:pt x="4" y="169"/>
                            </a:lnTo>
                            <a:lnTo>
                              <a:pt x="2" y="161"/>
                            </a:lnTo>
                            <a:lnTo>
                              <a:pt x="1" y="152"/>
                            </a:lnTo>
                            <a:lnTo>
                              <a:pt x="0" y="144"/>
                            </a:lnTo>
                            <a:lnTo>
                              <a:pt x="0" y="135"/>
                            </a:lnTo>
                            <a:lnTo>
                              <a:pt x="1" y="123"/>
                            </a:lnTo>
                            <a:lnTo>
                              <a:pt x="2" y="112"/>
                            </a:lnTo>
                            <a:lnTo>
                              <a:pt x="5" y="103"/>
                            </a:lnTo>
                            <a:lnTo>
                              <a:pt x="7" y="93"/>
                            </a:lnTo>
                            <a:lnTo>
                              <a:pt x="9" y="85"/>
                            </a:lnTo>
                            <a:lnTo>
                              <a:pt x="15" y="75"/>
                            </a:lnTo>
                            <a:lnTo>
                              <a:pt x="21" y="64"/>
                            </a:lnTo>
                            <a:lnTo>
                              <a:pt x="27" y="54"/>
                            </a:lnTo>
                            <a:lnTo>
                              <a:pt x="33" y="46"/>
                            </a:lnTo>
                            <a:lnTo>
                              <a:pt x="41" y="38"/>
                            </a:lnTo>
                            <a:lnTo>
                              <a:pt x="52" y="29"/>
                            </a:lnTo>
                            <a:lnTo>
                              <a:pt x="60" y="24"/>
                            </a:lnTo>
                            <a:lnTo>
                              <a:pt x="68" y="18"/>
                            </a:lnTo>
                            <a:lnTo>
                              <a:pt x="77" y="14"/>
                            </a:lnTo>
                            <a:lnTo>
                              <a:pt x="86" y="10"/>
                            </a:lnTo>
                            <a:lnTo>
                              <a:pt x="99" y="5"/>
                            </a:lnTo>
                            <a:lnTo>
                              <a:pt x="110" y="3"/>
                            </a:lnTo>
                            <a:lnTo>
                              <a:pt x="123" y="1"/>
                            </a:lnTo>
                            <a:lnTo>
                              <a:pt x="138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239661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4578" y="3040"/>
                    <a:ext cx="541" cy="548"/>
                    <a:chOff x="4578" y="3040"/>
                    <a:chExt cx="541" cy="548"/>
                  </a:xfrm>
                </p:grpSpPr>
                <p:sp>
                  <p:nvSpPr>
                    <p:cNvPr id="239662" name="Line 4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670" y="3124"/>
                      <a:ext cx="368" cy="369"/>
                    </a:xfrm>
                    <a:prstGeom prst="line">
                      <a:avLst/>
                    </a:prstGeom>
                    <a:noFill/>
                    <a:ln w="41275">
                      <a:solidFill>
                        <a:srgbClr val="FF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39663" name="Oval 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578" y="3040"/>
                      <a:ext cx="541" cy="548"/>
                    </a:xfrm>
                    <a:prstGeom prst="ellipse">
                      <a:avLst/>
                    </a:prstGeom>
                    <a:noFill/>
                    <a:ln w="41275">
                      <a:solidFill>
                        <a:srgbClr val="FF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</p:grpSp>
        </p:grpSp>
        <p:grpSp>
          <p:nvGrpSpPr>
            <p:cNvPr id="239664" name="Group 48"/>
            <p:cNvGrpSpPr>
              <a:grpSpLocks/>
            </p:cNvGrpSpPr>
            <p:nvPr/>
          </p:nvGrpSpPr>
          <p:grpSpPr bwMode="auto">
            <a:xfrm>
              <a:off x="2544" y="3017"/>
              <a:ext cx="681" cy="918"/>
              <a:chOff x="2544" y="3017"/>
              <a:chExt cx="681" cy="918"/>
            </a:xfrm>
          </p:grpSpPr>
          <p:sp>
            <p:nvSpPr>
              <p:cNvPr id="239665" name="Text Box 49"/>
              <p:cNvSpPr txBox="1">
                <a:spLocks noChangeArrowheads="1"/>
              </p:cNvSpPr>
              <p:nvPr/>
            </p:nvSpPr>
            <p:spPr bwMode="auto">
              <a:xfrm>
                <a:off x="2576" y="3704"/>
                <a:ext cx="644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Parking</a:t>
                </a:r>
              </a:p>
            </p:txBody>
          </p:sp>
          <p:grpSp>
            <p:nvGrpSpPr>
              <p:cNvPr id="239666" name="Group 50"/>
              <p:cNvGrpSpPr>
                <a:grpSpLocks/>
              </p:cNvGrpSpPr>
              <p:nvPr/>
            </p:nvGrpSpPr>
            <p:grpSpPr bwMode="auto">
              <a:xfrm>
                <a:off x="2544" y="3017"/>
                <a:ext cx="681" cy="679"/>
                <a:chOff x="2544" y="3017"/>
                <a:chExt cx="681" cy="679"/>
              </a:xfrm>
            </p:grpSpPr>
            <p:sp>
              <p:nvSpPr>
                <p:cNvPr id="239667" name="AutoShape 51"/>
                <p:cNvSpPr>
                  <a:spLocks noChangeArrowheads="1"/>
                </p:cNvSpPr>
                <p:nvPr/>
              </p:nvSpPr>
              <p:spPr bwMode="auto">
                <a:xfrm>
                  <a:off x="2544" y="3017"/>
                  <a:ext cx="681" cy="679"/>
                </a:xfrm>
                <a:prstGeom prst="roundRect">
                  <a:avLst>
                    <a:gd name="adj" fmla="val 12440"/>
                  </a:avLst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239668" name="Group 52"/>
                <p:cNvGrpSpPr>
                  <a:grpSpLocks/>
                </p:cNvGrpSpPr>
                <p:nvPr/>
              </p:nvGrpSpPr>
              <p:grpSpPr bwMode="auto">
                <a:xfrm>
                  <a:off x="2697" y="3120"/>
                  <a:ext cx="375" cy="497"/>
                  <a:chOff x="2712" y="3093"/>
                  <a:chExt cx="375" cy="497"/>
                </a:xfrm>
              </p:grpSpPr>
              <p:sp>
                <p:nvSpPr>
                  <p:cNvPr id="239669" name="Freeform 53"/>
                  <p:cNvSpPr>
                    <a:spLocks/>
                  </p:cNvSpPr>
                  <p:nvPr/>
                </p:nvSpPr>
                <p:spPr bwMode="auto">
                  <a:xfrm>
                    <a:off x="2712" y="3093"/>
                    <a:ext cx="375" cy="49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04" y="0"/>
                      </a:cxn>
                      <a:cxn ang="0">
                        <a:pos x="1082" y="12"/>
                      </a:cxn>
                      <a:cxn ang="0">
                        <a:pos x="1146" y="28"/>
                      </a:cxn>
                      <a:cxn ang="0">
                        <a:pos x="1211" y="59"/>
                      </a:cxn>
                      <a:cxn ang="0">
                        <a:pos x="1265" y="90"/>
                      </a:cxn>
                      <a:cxn ang="0">
                        <a:pos x="1316" y="133"/>
                      </a:cxn>
                      <a:cxn ang="0">
                        <a:pos x="1364" y="186"/>
                      </a:cxn>
                      <a:cxn ang="0">
                        <a:pos x="1407" y="245"/>
                      </a:cxn>
                      <a:cxn ang="0">
                        <a:pos x="1441" y="303"/>
                      </a:cxn>
                      <a:cxn ang="0">
                        <a:pos x="1473" y="379"/>
                      </a:cxn>
                      <a:cxn ang="0">
                        <a:pos x="1488" y="436"/>
                      </a:cxn>
                      <a:cxn ang="0">
                        <a:pos x="1495" y="491"/>
                      </a:cxn>
                      <a:cxn ang="0">
                        <a:pos x="1503" y="552"/>
                      </a:cxn>
                      <a:cxn ang="0">
                        <a:pos x="1503" y="603"/>
                      </a:cxn>
                      <a:cxn ang="0">
                        <a:pos x="1503" y="657"/>
                      </a:cxn>
                      <a:cxn ang="0">
                        <a:pos x="1495" y="715"/>
                      </a:cxn>
                      <a:cxn ang="0">
                        <a:pos x="1492" y="768"/>
                      </a:cxn>
                      <a:cxn ang="0">
                        <a:pos x="1479" y="829"/>
                      </a:cxn>
                      <a:cxn ang="0">
                        <a:pos x="1456" y="901"/>
                      </a:cxn>
                      <a:cxn ang="0">
                        <a:pos x="1429" y="963"/>
                      </a:cxn>
                      <a:cxn ang="0">
                        <a:pos x="1395" y="1027"/>
                      </a:cxn>
                      <a:cxn ang="0">
                        <a:pos x="1360" y="1075"/>
                      </a:cxn>
                      <a:cxn ang="0">
                        <a:pos x="1324" y="1118"/>
                      </a:cxn>
                      <a:cxn ang="0">
                        <a:pos x="1280" y="1158"/>
                      </a:cxn>
                      <a:cxn ang="0">
                        <a:pos x="1222" y="1196"/>
                      </a:cxn>
                      <a:cxn ang="0">
                        <a:pos x="1160" y="1228"/>
                      </a:cxn>
                      <a:cxn ang="0">
                        <a:pos x="1108" y="1248"/>
                      </a:cxn>
                      <a:cxn ang="0">
                        <a:pos x="1056" y="1260"/>
                      </a:cxn>
                      <a:cxn ang="0">
                        <a:pos x="982" y="1269"/>
                      </a:cxn>
                      <a:cxn ang="0">
                        <a:pos x="940" y="1273"/>
                      </a:cxn>
                      <a:cxn ang="0">
                        <a:pos x="401" y="1273"/>
                      </a:cxn>
                      <a:cxn ang="0">
                        <a:pos x="401" y="1989"/>
                      </a:cxn>
                      <a:cxn ang="0">
                        <a:pos x="0" y="1989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503" h="1989">
                        <a:moveTo>
                          <a:pt x="0" y="0"/>
                        </a:moveTo>
                        <a:lnTo>
                          <a:pt x="1004" y="0"/>
                        </a:lnTo>
                        <a:lnTo>
                          <a:pt x="1082" y="12"/>
                        </a:lnTo>
                        <a:lnTo>
                          <a:pt x="1146" y="28"/>
                        </a:lnTo>
                        <a:lnTo>
                          <a:pt x="1211" y="59"/>
                        </a:lnTo>
                        <a:lnTo>
                          <a:pt x="1265" y="90"/>
                        </a:lnTo>
                        <a:lnTo>
                          <a:pt x="1316" y="133"/>
                        </a:lnTo>
                        <a:lnTo>
                          <a:pt x="1364" y="186"/>
                        </a:lnTo>
                        <a:lnTo>
                          <a:pt x="1407" y="245"/>
                        </a:lnTo>
                        <a:lnTo>
                          <a:pt x="1441" y="303"/>
                        </a:lnTo>
                        <a:lnTo>
                          <a:pt x="1473" y="379"/>
                        </a:lnTo>
                        <a:lnTo>
                          <a:pt x="1488" y="436"/>
                        </a:lnTo>
                        <a:lnTo>
                          <a:pt x="1495" y="491"/>
                        </a:lnTo>
                        <a:lnTo>
                          <a:pt x="1503" y="552"/>
                        </a:lnTo>
                        <a:lnTo>
                          <a:pt x="1503" y="603"/>
                        </a:lnTo>
                        <a:lnTo>
                          <a:pt x="1503" y="657"/>
                        </a:lnTo>
                        <a:lnTo>
                          <a:pt x="1495" y="715"/>
                        </a:lnTo>
                        <a:lnTo>
                          <a:pt x="1492" y="768"/>
                        </a:lnTo>
                        <a:lnTo>
                          <a:pt x="1479" y="829"/>
                        </a:lnTo>
                        <a:lnTo>
                          <a:pt x="1456" y="901"/>
                        </a:lnTo>
                        <a:lnTo>
                          <a:pt x="1429" y="963"/>
                        </a:lnTo>
                        <a:lnTo>
                          <a:pt x="1395" y="1027"/>
                        </a:lnTo>
                        <a:lnTo>
                          <a:pt x="1360" y="1075"/>
                        </a:lnTo>
                        <a:lnTo>
                          <a:pt x="1324" y="1118"/>
                        </a:lnTo>
                        <a:lnTo>
                          <a:pt x="1280" y="1158"/>
                        </a:lnTo>
                        <a:lnTo>
                          <a:pt x="1222" y="1196"/>
                        </a:lnTo>
                        <a:lnTo>
                          <a:pt x="1160" y="1228"/>
                        </a:lnTo>
                        <a:lnTo>
                          <a:pt x="1108" y="1248"/>
                        </a:lnTo>
                        <a:lnTo>
                          <a:pt x="1056" y="1260"/>
                        </a:lnTo>
                        <a:lnTo>
                          <a:pt x="982" y="1269"/>
                        </a:lnTo>
                        <a:lnTo>
                          <a:pt x="940" y="1273"/>
                        </a:lnTo>
                        <a:lnTo>
                          <a:pt x="401" y="1273"/>
                        </a:lnTo>
                        <a:lnTo>
                          <a:pt x="401" y="1989"/>
                        </a:lnTo>
                        <a:lnTo>
                          <a:pt x="0" y="198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39670" name="Freeform 54"/>
                  <p:cNvSpPr>
                    <a:spLocks/>
                  </p:cNvSpPr>
                  <p:nvPr/>
                </p:nvSpPr>
                <p:spPr bwMode="auto">
                  <a:xfrm>
                    <a:off x="2812" y="3175"/>
                    <a:ext cx="175" cy="14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569"/>
                      </a:cxn>
                      <a:cxn ang="0">
                        <a:pos x="492" y="569"/>
                      </a:cxn>
                      <a:cxn ang="0">
                        <a:pos x="515" y="568"/>
                      </a:cxn>
                      <a:cxn ang="0">
                        <a:pos x="539" y="563"/>
                      </a:cxn>
                      <a:cxn ang="0">
                        <a:pos x="558" y="556"/>
                      </a:cxn>
                      <a:cxn ang="0">
                        <a:pos x="581" y="543"/>
                      </a:cxn>
                      <a:cxn ang="0">
                        <a:pos x="605" y="527"/>
                      </a:cxn>
                      <a:cxn ang="0">
                        <a:pos x="627" y="509"/>
                      </a:cxn>
                      <a:cxn ang="0">
                        <a:pos x="647" y="484"/>
                      </a:cxn>
                      <a:cxn ang="0">
                        <a:pos x="659" y="465"/>
                      </a:cxn>
                      <a:cxn ang="0">
                        <a:pos x="670" y="441"/>
                      </a:cxn>
                      <a:cxn ang="0">
                        <a:pos x="681" y="419"/>
                      </a:cxn>
                      <a:cxn ang="0">
                        <a:pos x="689" y="392"/>
                      </a:cxn>
                      <a:cxn ang="0">
                        <a:pos x="695" y="367"/>
                      </a:cxn>
                      <a:cxn ang="0">
                        <a:pos x="697" y="339"/>
                      </a:cxn>
                      <a:cxn ang="0">
                        <a:pos x="701" y="310"/>
                      </a:cxn>
                      <a:cxn ang="0">
                        <a:pos x="702" y="283"/>
                      </a:cxn>
                      <a:cxn ang="0">
                        <a:pos x="701" y="257"/>
                      </a:cxn>
                      <a:cxn ang="0">
                        <a:pos x="697" y="226"/>
                      </a:cxn>
                      <a:cxn ang="0">
                        <a:pos x="690" y="198"/>
                      </a:cxn>
                      <a:cxn ang="0">
                        <a:pos x="682" y="171"/>
                      </a:cxn>
                      <a:cxn ang="0">
                        <a:pos x="670" y="146"/>
                      </a:cxn>
                      <a:cxn ang="0">
                        <a:pos x="659" y="126"/>
                      </a:cxn>
                      <a:cxn ang="0">
                        <a:pos x="645" y="102"/>
                      </a:cxn>
                      <a:cxn ang="0">
                        <a:pos x="634" y="86"/>
                      </a:cxn>
                      <a:cxn ang="0">
                        <a:pos x="617" y="65"/>
                      </a:cxn>
                      <a:cxn ang="0">
                        <a:pos x="602" y="49"/>
                      </a:cxn>
                      <a:cxn ang="0">
                        <a:pos x="578" y="32"/>
                      </a:cxn>
                      <a:cxn ang="0">
                        <a:pos x="555" y="18"/>
                      </a:cxn>
                      <a:cxn ang="0">
                        <a:pos x="530" y="8"/>
                      </a:cxn>
                      <a:cxn ang="0">
                        <a:pos x="500" y="2"/>
                      </a:cxn>
                      <a:cxn ang="0">
                        <a:pos x="474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702" h="569">
                        <a:moveTo>
                          <a:pt x="0" y="0"/>
                        </a:moveTo>
                        <a:lnTo>
                          <a:pt x="0" y="569"/>
                        </a:lnTo>
                        <a:lnTo>
                          <a:pt x="492" y="569"/>
                        </a:lnTo>
                        <a:lnTo>
                          <a:pt x="515" y="568"/>
                        </a:lnTo>
                        <a:lnTo>
                          <a:pt x="539" y="563"/>
                        </a:lnTo>
                        <a:lnTo>
                          <a:pt x="558" y="556"/>
                        </a:lnTo>
                        <a:lnTo>
                          <a:pt x="581" y="543"/>
                        </a:lnTo>
                        <a:lnTo>
                          <a:pt x="605" y="527"/>
                        </a:lnTo>
                        <a:lnTo>
                          <a:pt x="627" y="509"/>
                        </a:lnTo>
                        <a:lnTo>
                          <a:pt x="647" y="484"/>
                        </a:lnTo>
                        <a:lnTo>
                          <a:pt x="659" y="465"/>
                        </a:lnTo>
                        <a:lnTo>
                          <a:pt x="670" y="441"/>
                        </a:lnTo>
                        <a:lnTo>
                          <a:pt x="681" y="419"/>
                        </a:lnTo>
                        <a:lnTo>
                          <a:pt x="689" y="392"/>
                        </a:lnTo>
                        <a:lnTo>
                          <a:pt x="695" y="367"/>
                        </a:lnTo>
                        <a:lnTo>
                          <a:pt x="697" y="339"/>
                        </a:lnTo>
                        <a:lnTo>
                          <a:pt x="701" y="310"/>
                        </a:lnTo>
                        <a:lnTo>
                          <a:pt x="702" y="283"/>
                        </a:lnTo>
                        <a:lnTo>
                          <a:pt x="701" y="257"/>
                        </a:lnTo>
                        <a:lnTo>
                          <a:pt x="697" y="226"/>
                        </a:lnTo>
                        <a:lnTo>
                          <a:pt x="690" y="198"/>
                        </a:lnTo>
                        <a:lnTo>
                          <a:pt x="682" y="171"/>
                        </a:lnTo>
                        <a:lnTo>
                          <a:pt x="670" y="146"/>
                        </a:lnTo>
                        <a:lnTo>
                          <a:pt x="659" y="126"/>
                        </a:lnTo>
                        <a:lnTo>
                          <a:pt x="645" y="102"/>
                        </a:lnTo>
                        <a:lnTo>
                          <a:pt x="634" y="86"/>
                        </a:lnTo>
                        <a:lnTo>
                          <a:pt x="617" y="65"/>
                        </a:lnTo>
                        <a:lnTo>
                          <a:pt x="602" y="49"/>
                        </a:lnTo>
                        <a:lnTo>
                          <a:pt x="578" y="32"/>
                        </a:lnTo>
                        <a:lnTo>
                          <a:pt x="555" y="18"/>
                        </a:lnTo>
                        <a:lnTo>
                          <a:pt x="530" y="8"/>
                        </a:lnTo>
                        <a:lnTo>
                          <a:pt x="500" y="2"/>
                        </a:lnTo>
                        <a:lnTo>
                          <a:pt x="47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grpSp>
          <p:nvGrpSpPr>
            <p:cNvPr id="239671" name="Group 55"/>
            <p:cNvGrpSpPr>
              <a:grpSpLocks/>
            </p:cNvGrpSpPr>
            <p:nvPr/>
          </p:nvGrpSpPr>
          <p:grpSpPr bwMode="auto">
            <a:xfrm>
              <a:off x="481" y="3024"/>
              <a:ext cx="833" cy="913"/>
              <a:chOff x="481" y="3024"/>
              <a:chExt cx="833" cy="913"/>
            </a:xfrm>
          </p:grpSpPr>
          <p:sp>
            <p:nvSpPr>
              <p:cNvPr id="239672" name="Text Box 56"/>
              <p:cNvSpPr txBox="1">
                <a:spLocks noChangeArrowheads="1"/>
              </p:cNvSpPr>
              <p:nvPr/>
            </p:nvSpPr>
            <p:spPr bwMode="auto">
              <a:xfrm>
                <a:off x="481" y="3704"/>
                <a:ext cx="833" cy="23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 b="1">
                    <a:latin typeface="+mj-lt"/>
                  </a:rPr>
                  <a:t>Restrooms</a:t>
                </a:r>
              </a:p>
            </p:txBody>
          </p:sp>
          <p:grpSp>
            <p:nvGrpSpPr>
              <p:cNvPr id="239673" name="Group 57"/>
              <p:cNvGrpSpPr>
                <a:grpSpLocks/>
              </p:cNvGrpSpPr>
              <p:nvPr/>
            </p:nvGrpSpPr>
            <p:grpSpPr bwMode="auto">
              <a:xfrm>
                <a:off x="567" y="3024"/>
                <a:ext cx="681" cy="679"/>
                <a:chOff x="1440" y="3024"/>
                <a:chExt cx="681" cy="679"/>
              </a:xfrm>
            </p:grpSpPr>
            <p:sp>
              <p:nvSpPr>
                <p:cNvPr id="239674" name="AutoShape 58"/>
                <p:cNvSpPr>
                  <a:spLocks noChangeArrowheads="1"/>
                </p:cNvSpPr>
                <p:nvPr/>
              </p:nvSpPr>
              <p:spPr bwMode="auto">
                <a:xfrm>
                  <a:off x="1440" y="3024"/>
                  <a:ext cx="681" cy="679"/>
                </a:xfrm>
                <a:prstGeom prst="roundRect">
                  <a:avLst>
                    <a:gd name="adj" fmla="val 12440"/>
                  </a:avLst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239675" name="Group 59"/>
                <p:cNvGrpSpPr>
                  <a:grpSpLocks/>
                </p:cNvGrpSpPr>
                <p:nvPr/>
              </p:nvGrpSpPr>
              <p:grpSpPr bwMode="auto">
                <a:xfrm>
                  <a:off x="1505" y="3103"/>
                  <a:ext cx="559" cy="545"/>
                  <a:chOff x="625" y="3069"/>
                  <a:chExt cx="559" cy="545"/>
                </a:xfrm>
              </p:grpSpPr>
              <p:grpSp>
                <p:nvGrpSpPr>
                  <p:cNvPr id="239676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625" y="3075"/>
                    <a:ext cx="209" cy="539"/>
                    <a:chOff x="625" y="3075"/>
                    <a:chExt cx="209" cy="539"/>
                  </a:xfrm>
                </p:grpSpPr>
                <p:sp>
                  <p:nvSpPr>
                    <p:cNvPr id="239677" name="Freeform 61"/>
                    <p:cNvSpPr>
                      <a:spLocks/>
                    </p:cNvSpPr>
                    <p:nvPr/>
                  </p:nvSpPr>
                  <p:spPr bwMode="auto">
                    <a:xfrm>
                      <a:off x="625" y="3177"/>
                      <a:ext cx="209" cy="437"/>
                    </a:xfrm>
                    <a:custGeom>
                      <a:avLst/>
                      <a:gdLst/>
                      <a:ahLst/>
                      <a:cxnLst>
                        <a:cxn ang="0">
                          <a:pos x="656" y="0"/>
                        </a:cxn>
                        <a:cxn ang="0">
                          <a:pos x="690" y="6"/>
                        </a:cxn>
                        <a:cxn ang="0">
                          <a:pos x="723" y="15"/>
                        </a:cxn>
                        <a:cxn ang="0">
                          <a:pos x="753" y="29"/>
                        </a:cxn>
                        <a:cxn ang="0">
                          <a:pos x="788" y="52"/>
                        </a:cxn>
                        <a:cxn ang="0">
                          <a:pos x="818" y="83"/>
                        </a:cxn>
                        <a:cxn ang="0">
                          <a:pos x="837" y="122"/>
                        </a:cxn>
                        <a:cxn ang="0">
                          <a:pos x="837" y="794"/>
                        </a:cxn>
                        <a:cxn ang="0">
                          <a:pos x="830" y="817"/>
                        </a:cxn>
                        <a:cxn ang="0">
                          <a:pos x="813" y="840"/>
                        </a:cxn>
                        <a:cxn ang="0">
                          <a:pos x="783" y="856"/>
                        </a:cxn>
                        <a:cxn ang="0">
                          <a:pos x="752" y="857"/>
                        </a:cxn>
                        <a:cxn ang="0">
                          <a:pos x="725" y="849"/>
                        </a:cxn>
                        <a:cxn ang="0">
                          <a:pos x="705" y="831"/>
                        </a:cxn>
                        <a:cxn ang="0">
                          <a:pos x="695" y="813"/>
                        </a:cxn>
                        <a:cxn ang="0">
                          <a:pos x="690" y="792"/>
                        </a:cxn>
                        <a:cxn ang="0">
                          <a:pos x="642" y="1649"/>
                        </a:cxn>
                        <a:cxn ang="0">
                          <a:pos x="631" y="1692"/>
                        </a:cxn>
                        <a:cxn ang="0">
                          <a:pos x="608" y="1725"/>
                        </a:cxn>
                        <a:cxn ang="0">
                          <a:pos x="576" y="1741"/>
                        </a:cxn>
                        <a:cxn ang="0">
                          <a:pos x="544" y="1747"/>
                        </a:cxn>
                        <a:cxn ang="0">
                          <a:pos x="508" y="1741"/>
                        </a:cxn>
                        <a:cxn ang="0">
                          <a:pos x="478" y="1724"/>
                        </a:cxn>
                        <a:cxn ang="0">
                          <a:pos x="456" y="1697"/>
                        </a:cxn>
                        <a:cxn ang="0">
                          <a:pos x="446" y="1672"/>
                        </a:cxn>
                        <a:cxn ang="0">
                          <a:pos x="394" y="836"/>
                        </a:cxn>
                        <a:cxn ang="0">
                          <a:pos x="389" y="1679"/>
                        </a:cxn>
                        <a:cxn ang="0">
                          <a:pos x="367" y="1716"/>
                        </a:cxn>
                        <a:cxn ang="0">
                          <a:pos x="332" y="1741"/>
                        </a:cxn>
                        <a:cxn ang="0">
                          <a:pos x="289" y="1747"/>
                        </a:cxn>
                        <a:cxn ang="0">
                          <a:pos x="254" y="1740"/>
                        </a:cxn>
                        <a:cxn ang="0">
                          <a:pos x="224" y="1719"/>
                        </a:cxn>
                        <a:cxn ang="0">
                          <a:pos x="205" y="1692"/>
                        </a:cxn>
                        <a:cxn ang="0">
                          <a:pos x="196" y="1658"/>
                        </a:cxn>
                        <a:cxn ang="0">
                          <a:pos x="148" y="792"/>
                        </a:cxn>
                        <a:cxn ang="0">
                          <a:pos x="139" y="821"/>
                        </a:cxn>
                        <a:cxn ang="0">
                          <a:pos x="127" y="835"/>
                        </a:cxn>
                        <a:cxn ang="0">
                          <a:pos x="110" y="851"/>
                        </a:cxn>
                        <a:cxn ang="0">
                          <a:pos x="92" y="857"/>
                        </a:cxn>
                        <a:cxn ang="0">
                          <a:pos x="66" y="858"/>
                        </a:cxn>
                        <a:cxn ang="0">
                          <a:pos x="45" y="853"/>
                        </a:cxn>
                        <a:cxn ang="0">
                          <a:pos x="29" y="843"/>
                        </a:cxn>
                        <a:cxn ang="0">
                          <a:pos x="14" y="827"/>
                        </a:cxn>
                        <a:cxn ang="0">
                          <a:pos x="5" y="809"/>
                        </a:cxn>
                        <a:cxn ang="0">
                          <a:pos x="0" y="143"/>
                        </a:cxn>
                        <a:cxn ang="0">
                          <a:pos x="20" y="87"/>
                        </a:cxn>
                        <a:cxn ang="0">
                          <a:pos x="51" y="54"/>
                        </a:cxn>
                        <a:cxn ang="0">
                          <a:pos x="104" y="21"/>
                        </a:cxn>
                        <a:cxn ang="0">
                          <a:pos x="161" y="6"/>
                        </a:cxn>
                      </a:cxnLst>
                      <a:rect l="0" t="0" r="r" b="b"/>
                      <a:pathLst>
                        <a:path w="837" h="1747">
                          <a:moveTo>
                            <a:pt x="201" y="0"/>
                          </a:moveTo>
                          <a:lnTo>
                            <a:pt x="642" y="0"/>
                          </a:lnTo>
                          <a:lnTo>
                            <a:pt x="656" y="0"/>
                          </a:lnTo>
                          <a:lnTo>
                            <a:pt x="666" y="2"/>
                          </a:lnTo>
                          <a:lnTo>
                            <a:pt x="677" y="4"/>
                          </a:lnTo>
                          <a:lnTo>
                            <a:pt x="690" y="6"/>
                          </a:lnTo>
                          <a:lnTo>
                            <a:pt x="700" y="8"/>
                          </a:lnTo>
                          <a:lnTo>
                            <a:pt x="710" y="11"/>
                          </a:lnTo>
                          <a:lnTo>
                            <a:pt x="723" y="15"/>
                          </a:lnTo>
                          <a:lnTo>
                            <a:pt x="734" y="20"/>
                          </a:lnTo>
                          <a:lnTo>
                            <a:pt x="743" y="24"/>
                          </a:lnTo>
                          <a:lnTo>
                            <a:pt x="753" y="29"/>
                          </a:lnTo>
                          <a:lnTo>
                            <a:pt x="766" y="35"/>
                          </a:lnTo>
                          <a:lnTo>
                            <a:pt x="776" y="43"/>
                          </a:lnTo>
                          <a:lnTo>
                            <a:pt x="788" y="52"/>
                          </a:lnTo>
                          <a:lnTo>
                            <a:pt x="800" y="63"/>
                          </a:lnTo>
                          <a:lnTo>
                            <a:pt x="809" y="73"/>
                          </a:lnTo>
                          <a:lnTo>
                            <a:pt x="818" y="83"/>
                          </a:lnTo>
                          <a:lnTo>
                            <a:pt x="827" y="98"/>
                          </a:lnTo>
                          <a:lnTo>
                            <a:pt x="831" y="108"/>
                          </a:lnTo>
                          <a:lnTo>
                            <a:pt x="837" y="122"/>
                          </a:lnTo>
                          <a:lnTo>
                            <a:pt x="837" y="135"/>
                          </a:lnTo>
                          <a:lnTo>
                            <a:pt x="837" y="147"/>
                          </a:lnTo>
                          <a:lnTo>
                            <a:pt x="837" y="794"/>
                          </a:lnTo>
                          <a:lnTo>
                            <a:pt x="835" y="801"/>
                          </a:lnTo>
                          <a:lnTo>
                            <a:pt x="832" y="809"/>
                          </a:lnTo>
                          <a:lnTo>
                            <a:pt x="830" y="817"/>
                          </a:lnTo>
                          <a:lnTo>
                            <a:pt x="826" y="825"/>
                          </a:lnTo>
                          <a:lnTo>
                            <a:pt x="819" y="832"/>
                          </a:lnTo>
                          <a:lnTo>
                            <a:pt x="813" y="840"/>
                          </a:lnTo>
                          <a:lnTo>
                            <a:pt x="802" y="847"/>
                          </a:lnTo>
                          <a:lnTo>
                            <a:pt x="792" y="853"/>
                          </a:lnTo>
                          <a:lnTo>
                            <a:pt x="783" y="856"/>
                          </a:lnTo>
                          <a:lnTo>
                            <a:pt x="773" y="858"/>
                          </a:lnTo>
                          <a:lnTo>
                            <a:pt x="762" y="858"/>
                          </a:lnTo>
                          <a:lnTo>
                            <a:pt x="752" y="857"/>
                          </a:lnTo>
                          <a:lnTo>
                            <a:pt x="741" y="855"/>
                          </a:lnTo>
                          <a:lnTo>
                            <a:pt x="732" y="852"/>
                          </a:lnTo>
                          <a:lnTo>
                            <a:pt x="725" y="849"/>
                          </a:lnTo>
                          <a:lnTo>
                            <a:pt x="717" y="843"/>
                          </a:lnTo>
                          <a:lnTo>
                            <a:pt x="710" y="838"/>
                          </a:lnTo>
                          <a:lnTo>
                            <a:pt x="705" y="831"/>
                          </a:lnTo>
                          <a:lnTo>
                            <a:pt x="700" y="825"/>
                          </a:lnTo>
                          <a:lnTo>
                            <a:pt x="696" y="818"/>
                          </a:lnTo>
                          <a:lnTo>
                            <a:pt x="695" y="813"/>
                          </a:lnTo>
                          <a:lnTo>
                            <a:pt x="692" y="807"/>
                          </a:lnTo>
                          <a:lnTo>
                            <a:pt x="691" y="801"/>
                          </a:lnTo>
                          <a:lnTo>
                            <a:pt x="690" y="792"/>
                          </a:lnTo>
                          <a:lnTo>
                            <a:pt x="691" y="296"/>
                          </a:lnTo>
                          <a:lnTo>
                            <a:pt x="642" y="296"/>
                          </a:lnTo>
                          <a:lnTo>
                            <a:pt x="642" y="1649"/>
                          </a:lnTo>
                          <a:lnTo>
                            <a:pt x="642" y="1662"/>
                          </a:lnTo>
                          <a:lnTo>
                            <a:pt x="638" y="1678"/>
                          </a:lnTo>
                          <a:lnTo>
                            <a:pt x="631" y="1692"/>
                          </a:lnTo>
                          <a:lnTo>
                            <a:pt x="625" y="1705"/>
                          </a:lnTo>
                          <a:lnTo>
                            <a:pt x="617" y="1715"/>
                          </a:lnTo>
                          <a:lnTo>
                            <a:pt x="608" y="1725"/>
                          </a:lnTo>
                          <a:lnTo>
                            <a:pt x="598" y="1731"/>
                          </a:lnTo>
                          <a:lnTo>
                            <a:pt x="586" y="1738"/>
                          </a:lnTo>
                          <a:lnTo>
                            <a:pt x="576" y="1741"/>
                          </a:lnTo>
                          <a:lnTo>
                            <a:pt x="565" y="1745"/>
                          </a:lnTo>
                          <a:lnTo>
                            <a:pt x="556" y="1746"/>
                          </a:lnTo>
                          <a:lnTo>
                            <a:pt x="544" y="1747"/>
                          </a:lnTo>
                          <a:lnTo>
                            <a:pt x="534" y="1747"/>
                          </a:lnTo>
                          <a:lnTo>
                            <a:pt x="522" y="1745"/>
                          </a:lnTo>
                          <a:lnTo>
                            <a:pt x="508" y="1741"/>
                          </a:lnTo>
                          <a:lnTo>
                            <a:pt x="497" y="1736"/>
                          </a:lnTo>
                          <a:lnTo>
                            <a:pt x="486" y="1731"/>
                          </a:lnTo>
                          <a:lnTo>
                            <a:pt x="478" y="1724"/>
                          </a:lnTo>
                          <a:lnTo>
                            <a:pt x="471" y="1716"/>
                          </a:lnTo>
                          <a:lnTo>
                            <a:pt x="463" y="1707"/>
                          </a:lnTo>
                          <a:lnTo>
                            <a:pt x="456" y="1697"/>
                          </a:lnTo>
                          <a:lnTo>
                            <a:pt x="451" y="1689"/>
                          </a:lnTo>
                          <a:lnTo>
                            <a:pt x="449" y="1680"/>
                          </a:lnTo>
                          <a:lnTo>
                            <a:pt x="446" y="1672"/>
                          </a:lnTo>
                          <a:lnTo>
                            <a:pt x="445" y="1661"/>
                          </a:lnTo>
                          <a:lnTo>
                            <a:pt x="445" y="836"/>
                          </a:lnTo>
                          <a:lnTo>
                            <a:pt x="394" y="836"/>
                          </a:lnTo>
                          <a:lnTo>
                            <a:pt x="393" y="1655"/>
                          </a:lnTo>
                          <a:lnTo>
                            <a:pt x="392" y="1667"/>
                          </a:lnTo>
                          <a:lnTo>
                            <a:pt x="389" y="1679"/>
                          </a:lnTo>
                          <a:lnTo>
                            <a:pt x="382" y="1692"/>
                          </a:lnTo>
                          <a:lnTo>
                            <a:pt x="376" y="1703"/>
                          </a:lnTo>
                          <a:lnTo>
                            <a:pt x="367" y="1716"/>
                          </a:lnTo>
                          <a:lnTo>
                            <a:pt x="357" y="1725"/>
                          </a:lnTo>
                          <a:lnTo>
                            <a:pt x="345" y="1735"/>
                          </a:lnTo>
                          <a:lnTo>
                            <a:pt x="332" y="1741"/>
                          </a:lnTo>
                          <a:lnTo>
                            <a:pt x="318" y="1745"/>
                          </a:lnTo>
                          <a:lnTo>
                            <a:pt x="303" y="1747"/>
                          </a:lnTo>
                          <a:lnTo>
                            <a:pt x="289" y="1747"/>
                          </a:lnTo>
                          <a:lnTo>
                            <a:pt x="276" y="1745"/>
                          </a:lnTo>
                          <a:lnTo>
                            <a:pt x="266" y="1744"/>
                          </a:lnTo>
                          <a:lnTo>
                            <a:pt x="254" y="1740"/>
                          </a:lnTo>
                          <a:lnTo>
                            <a:pt x="245" y="1735"/>
                          </a:lnTo>
                          <a:lnTo>
                            <a:pt x="235" y="1727"/>
                          </a:lnTo>
                          <a:lnTo>
                            <a:pt x="224" y="1719"/>
                          </a:lnTo>
                          <a:lnTo>
                            <a:pt x="218" y="1711"/>
                          </a:lnTo>
                          <a:lnTo>
                            <a:pt x="210" y="1701"/>
                          </a:lnTo>
                          <a:lnTo>
                            <a:pt x="205" y="1692"/>
                          </a:lnTo>
                          <a:lnTo>
                            <a:pt x="201" y="1681"/>
                          </a:lnTo>
                          <a:lnTo>
                            <a:pt x="200" y="1674"/>
                          </a:lnTo>
                          <a:lnTo>
                            <a:pt x="196" y="1658"/>
                          </a:lnTo>
                          <a:lnTo>
                            <a:pt x="197" y="296"/>
                          </a:lnTo>
                          <a:lnTo>
                            <a:pt x="148" y="296"/>
                          </a:lnTo>
                          <a:lnTo>
                            <a:pt x="148" y="792"/>
                          </a:lnTo>
                          <a:lnTo>
                            <a:pt x="147" y="801"/>
                          </a:lnTo>
                          <a:lnTo>
                            <a:pt x="144" y="810"/>
                          </a:lnTo>
                          <a:lnTo>
                            <a:pt x="139" y="821"/>
                          </a:lnTo>
                          <a:lnTo>
                            <a:pt x="135" y="827"/>
                          </a:lnTo>
                          <a:lnTo>
                            <a:pt x="132" y="831"/>
                          </a:lnTo>
                          <a:lnTo>
                            <a:pt x="127" y="835"/>
                          </a:lnTo>
                          <a:lnTo>
                            <a:pt x="122" y="840"/>
                          </a:lnTo>
                          <a:lnTo>
                            <a:pt x="118" y="845"/>
                          </a:lnTo>
                          <a:lnTo>
                            <a:pt x="110" y="851"/>
                          </a:lnTo>
                          <a:lnTo>
                            <a:pt x="105" y="852"/>
                          </a:lnTo>
                          <a:lnTo>
                            <a:pt x="99" y="855"/>
                          </a:lnTo>
                          <a:lnTo>
                            <a:pt x="92" y="857"/>
                          </a:lnTo>
                          <a:lnTo>
                            <a:pt x="86" y="858"/>
                          </a:lnTo>
                          <a:lnTo>
                            <a:pt x="79" y="858"/>
                          </a:lnTo>
                          <a:lnTo>
                            <a:pt x="66" y="858"/>
                          </a:lnTo>
                          <a:lnTo>
                            <a:pt x="61" y="857"/>
                          </a:lnTo>
                          <a:lnTo>
                            <a:pt x="53" y="855"/>
                          </a:lnTo>
                          <a:lnTo>
                            <a:pt x="45" y="853"/>
                          </a:lnTo>
                          <a:lnTo>
                            <a:pt x="40" y="851"/>
                          </a:lnTo>
                          <a:lnTo>
                            <a:pt x="35" y="847"/>
                          </a:lnTo>
                          <a:lnTo>
                            <a:pt x="29" y="843"/>
                          </a:lnTo>
                          <a:lnTo>
                            <a:pt x="25" y="839"/>
                          </a:lnTo>
                          <a:lnTo>
                            <a:pt x="18" y="832"/>
                          </a:lnTo>
                          <a:lnTo>
                            <a:pt x="14" y="827"/>
                          </a:lnTo>
                          <a:lnTo>
                            <a:pt x="11" y="821"/>
                          </a:lnTo>
                          <a:lnTo>
                            <a:pt x="8" y="817"/>
                          </a:lnTo>
                          <a:lnTo>
                            <a:pt x="5" y="809"/>
                          </a:lnTo>
                          <a:lnTo>
                            <a:pt x="3" y="803"/>
                          </a:lnTo>
                          <a:lnTo>
                            <a:pt x="0" y="795"/>
                          </a:lnTo>
                          <a:lnTo>
                            <a:pt x="0" y="143"/>
                          </a:lnTo>
                          <a:lnTo>
                            <a:pt x="4" y="122"/>
                          </a:lnTo>
                          <a:lnTo>
                            <a:pt x="11" y="103"/>
                          </a:lnTo>
                          <a:lnTo>
                            <a:pt x="20" y="87"/>
                          </a:lnTo>
                          <a:lnTo>
                            <a:pt x="29" y="74"/>
                          </a:lnTo>
                          <a:lnTo>
                            <a:pt x="39" y="64"/>
                          </a:lnTo>
                          <a:lnTo>
                            <a:pt x="51" y="54"/>
                          </a:lnTo>
                          <a:lnTo>
                            <a:pt x="69" y="39"/>
                          </a:lnTo>
                          <a:lnTo>
                            <a:pt x="88" y="29"/>
                          </a:lnTo>
                          <a:lnTo>
                            <a:pt x="104" y="21"/>
                          </a:lnTo>
                          <a:lnTo>
                            <a:pt x="118" y="16"/>
                          </a:lnTo>
                          <a:lnTo>
                            <a:pt x="140" y="9"/>
                          </a:lnTo>
                          <a:lnTo>
                            <a:pt x="161" y="6"/>
                          </a:lnTo>
                          <a:lnTo>
                            <a:pt x="182" y="2"/>
                          </a:lnTo>
                          <a:lnTo>
                            <a:pt x="201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39678" name="Oval 6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83" y="3075"/>
                      <a:ext cx="86" cy="87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39679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934" y="3075"/>
                    <a:ext cx="250" cy="538"/>
                    <a:chOff x="934" y="3075"/>
                    <a:chExt cx="250" cy="538"/>
                  </a:xfrm>
                </p:grpSpPr>
                <p:sp>
                  <p:nvSpPr>
                    <p:cNvPr id="239680" name="Freeform 64"/>
                    <p:cNvSpPr>
                      <a:spLocks/>
                    </p:cNvSpPr>
                    <p:nvPr/>
                  </p:nvSpPr>
                  <p:spPr bwMode="auto">
                    <a:xfrm>
                      <a:off x="934" y="3177"/>
                      <a:ext cx="250" cy="436"/>
                    </a:xfrm>
                    <a:custGeom>
                      <a:avLst/>
                      <a:gdLst/>
                      <a:ahLst/>
                      <a:cxnLst>
                        <a:cxn ang="0">
                          <a:pos x="746" y="3"/>
                        </a:cxn>
                        <a:cxn ang="0">
                          <a:pos x="777" y="12"/>
                        </a:cxn>
                        <a:cxn ang="0">
                          <a:pos x="809" y="33"/>
                        </a:cxn>
                        <a:cxn ang="0">
                          <a:pos x="832" y="59"/>
                        </a:cxn>
                        <a:cxn ang="0">
                          <a:pos x="849" y="87"/>
                        </a:cxn>
                        <a:cxn ang="0">
                          <a:pos x="860" y="124"/>
                        </a:cxn>
                        <a:cxn ang="0">
                          <a:pos x="999" y="656"/>
                        </a:cxn>
                        <a:cxn ang="0">
                          <a:pos x="1000" y="691"/>
                        </a:cxn>
                        <a:cxn ang="0">
                          <a:pos x="986" y="721"/>
                        </a:cxn>
                        <a:cxn ang="0">
                          <a:pos x="958" y="742"/>
                        </a:cxn>
                        <a:cxn ang="0">
                          <a:pos x="927" y="747"/>
                        </a:cxn>
                        <a:cxn ang="0">
                          <a:pos x="898" y="740"/>
                        </a:cxn>
                        <a:cxn ang="0">
                          <a:pos x="872" y="722"/>
                        </a:cxn>
                        <a:cxn ang="0">
                          <a:pos x="857" y="693"/>
                        </a:cxn>
                        <a:cxn ang="0">
                          <a:pos x="910" y="1079"/>
                        </a:cxn>
                        <a:cxn ang="0">
                          <a:pos x="726" y="1676"/>
                        </a:cxn>
                        <a:cxn ang="0">
                          <a:pos x="711" y="1707"/>
                        </a:cxn>
                        <a:cxn ang="0">
                          <a:pos x="685" y="1731"/>
                        </a:cxn>
                        <a:cxn ang="0">
                          <a:pos x="656" y="1741"/>
                        </a:cxn>
                        <a:cxn ang="0">
                          <a:pos x="626" y="1742"/>
                        </a:cxn>
                        <a:cxn ang="0">
                          <a:pos x="593" y="1732"/>
                        </a:cxn>
                        <a:cxn ang="0">
                          <a:pos x="570" y="1713"/>
                        </a:cxn>
                        <a:cxn ang="0">
                          <a:pos x="556" y="1689"/>
                        </a:cxn>
                        <a:cxn ang="0">
                          <a:pos x="548" y="1663"/>
                        </a:cxn>
                        <a:cxn ang="0">
                          <a:pos x="459" y="1663"/>
                        </a:cxn>
                        <a:cxn ang="0">
                          <a:pos x="452" y="1689"/>
                        </a:cxn>
                        <a:cxn ang="0">
                          <a:pos x="434" y="1716"/>
                        </a:cxn>
                        <a:cxn ang="0">
                          <a:pos x="408" y="1735"/>
                        </a:cxn>
                        <a:cxn ang="0">
                          <a:pos x="377" y="1744"/>
                        </a:cxn>
                        <a:cxn ang="0">
                          <a:pos x="346" y="1741"/>
                        </a:cxn>
                        <a:cxn ang="0">
                          <a:pos x="317" y="1728"/>
                        </a:cxn>
                        <a:cxn ang="0">
                          <a:pos x="298" y="1710"/>
                        </a:cxn>
                        <a:cxn ang="0">
                          <a:pos x="282" y="1681"/>
                        </a:cxn>
                        <a:cxn ang="0">
                          <a:pos x="279" y="1083"/>
                        </a:cxn>
                        <a:cxn ang="0">
                          <a:pos x="279" y="245"/>
                        </a:cxn>
                        <a:cxn ang="0">
                          <a:pos x="137" y="725"/>
                        </a:cxn>
                        <a:cxn ang="0">
                          <a:pos x="115" y="750"/>
                        </a:cxn>
                        <a:cxn ang="0">
                          <a:pos x="83" y="760"/>
                        </a:cxn>
                        <a:cxn ang="0">
                          <a:pos x="50" y="756"/>
                        </a:cxn>
                        <a:cxn ang="0">
                          <a:pos x="21" y="738"/>
                        </a:cxn>
                        <a:cxn ang="0">
                          <a:pos x="5" y="713"/>
                        </a:cxn>
                        <a:cxn ang="0">
                          <a:pos x="0" y="685"/>
                        </a:cxn>
                        <a:cxn ang="0">
                          <a:pos x="144" y="147"/>
                        </a:cxn>
                        <a:cxn ang="0">
                          <a:pos x="149" y="113"/>
                        </a:cxn>
                        <a:cxn ang="0">
                          <a:pos x="159" y="83"/>
                        </a:cxn>
                        <a:cxn ang="0">
                          <a:pos x="180" y="50"/>
                        </a:cxn>
                        <a:cxn ang="0">
                          <a:pos x="207" y="25"/>
                        </a:cxn>
                        <a:cxn ang="0">
                          <a:pos x="240" y="8"/>
                        </a:cxn>
                      </a:cxnLst>
                      <a:rect l="0" t="0" r="r" b="b"/>
                      <a:pathLst>
                        <a:path w="1002" h="1744">
                          <a:moveTo>
                            <a:pt x="273" y="0"/>
                          </a:moveTo>
                          <a:lnTo>
                            <a:pt x="735" y="0"/>
                          </a:lnTo>
                          <a:lnTo>
                            <a:pt x="746" y="3"/>
                          </a:lnTo>
                          <a:lnTo>
                            <a:pt x="757" y="6"/>
                          </a:lnTo>
                          <a:lnTo>
                            <a:pt x="767" y="8"/>
                          </a:lnTo>
                          <a:lnTo>
                            <a:pt x="777" y="12"/>
                          </a:lnTo>
                          <a:lnTo>
                            <a:pt x="789" y="19"/>
                          </a:lnTo>
                          <a:lnTo>
                            <a:pt x="798" y="25"/>
                          </a:lnTo>
                          <a:lnTo>
                            <a:pt x="809" y="33"/>
                          </a:lnTo>
                          <a:lnTo>
                            <a:pt x="818" y="41"/>
                          </a:lnTo>
                          <a:lnTo>
                            <a:pt x="825" y="50"/>
                          </a:lnTo>
                          <a:lnTo>
                            <a:pt x="832" y="59"/>
                          </a:lnTo>
                          <a:lnTo>
                            <a:pt x="838" y="67"/>
                          </a:lnTo>
                          <a:lnTo>
                            <a:pt x="844" y="77"/>
                          </a:lnTo>
                          <a:lnTo>
                            <a:pt x="849" y="87"/>
                          </a:lnTo>
                          <a:lnTo>
                            <a:pt x="853" y="95"/>
                          </a:lnTo>
                          <a:lnTo>
                            <a:pt x="855" y="108"/>
                          </a:lnTo>
                          <a:lnTo>
                            <a:pt x="860" y="124"/>
                          </a:lnTo>
                          <a:lnTo>
                            <a:pt x="862" y="137"/>
                          </a:lnTo>
                          <a:lnTo>
                            <a:pt x="866" y="152"/>
                          </a:lnTo>
                          <a:lnTo>
                            <a:pt x="999" y="656"/>
                          </a:lnTo>
                          <a:lnTo>
                            <a:pt x="1002" y="668"/>
                          </a:lnTo>
                          <a:lnTo>
                            <a:pt x="1002" y="680"/>
                          </a:lnTo>
                          <a:lnTo>
                            <a:pt x="1000" y="691"/>
                          </a:lnTo>
                          <a:lnTo>
                            <a:pt x="998" y="702"/>
                          </a:lnTo>
                          <a:lnTo>
                            <a:pt x="993" y="711"/>
                          </a:lnTo>
                          <a:lnTo>
                            <a:pt x="986" y="721"/>
                          </a:lnTo>
                          <a:lnTo>
                            <a:pt x="977" y="730"/>
                          </a:lnTo>
                          <a:lnTo>
                            <a:pt x="967" y="737"/>
                          </a:lnTo>
                          <a:lnTo>
                            <a:pt x="958" y="742"/>
                          </a:lnTo>
                          <a:lnTo>
                            <a:pt x="947" y="744"/>
                          </a:lnTo>
                          <a:lnTo>
                            <a:pt x="937" y="747"/>
                          </a:lnTo>
                          <a:lnTo>
                            <a:pt x="927" y="747"/>
                          </a:lnTo>
                          <a:lnTo>
                            <a:pt x="916" y="746"/>
                          </a:lnTo>
                          <a:lnTo>
                            <a:pt x="906" y="743"/>
                          </a:lnTo>
                          <a:lnTo>
                            <a:pt x="898" y="740"/>
                          </a:lnTo>
                          <a:lnTo>
                            <a:pt x="889" y="735"/>
                          </a:lnTo>
                          <a:lnTo>
                            <a:pt x="880" y="729"/>
                          </a:lnTo>
                          <a:lnTo>
                            <a:pt x="872" y="722"/>
                          </a:lnTo>
                          <a:lnTo>
                            <a:pt x="866" y="712"/>
                          </a:lnTo>
                          <a:lnTo>
                            <a:pt x="860" y="702"/>
                          </a:lnTo>
                          <a:lnTo>
                            <a:pt x="857" y="693"/>
                          </a:lnTo>
                          <a:lnTo>
                            <a:pt x="727" y="247"/>
                          </a:lnTo>
                          <a:lnTo>
                            <a:pt x="683" y="247"/>
                          </a:lnTo>
                          <a:lnTo>
                            <a:pt x="910" y="1079"/>
                          </a:lnTo>
                          <a:lnTo>
                            <a:pt x="726" y="1079"/>
                          </a:lnTo>
                          <a:lnTo>
                            <a:pt x="728" y="1663"/>
                          </a:lnTo>
                          <a:lnTo>
                            <a:pt x="726" y="1676"/>
                          </a:lnTo>
                          <a:lnTo>
                            <a:pt x="723" y="1687"/>
                          </a:lnTo>
                          <a:lnTo>
                            <a:pt x="718" y="1697"/>
                          </a:lnTo>
                          <a:lnTo>
                            <a:pt x="711" y="1707"/>
                          </a:lnTo>
                          <a:lnTo>
                            <a:pt x="704" y="1715"/>
                          </a:lnTo>
                          <a:lnTo>
                            <a:pt x="697" y="1723"/>
                          </a:lnTo>
                          <a:lnTo>
                            <a:pt x="685" y="1731"/>
                          </a:lnTo>
                          <a:lnTo>
                            <a:pt x="676" y="1736"/>
                          </a:lnTo>
                          <a:lnTo>
                            <a:pt x="666" y="1740"/>
                          </a:lnTo>
                          <a:lnTo>
                            <a:pt x="656" y="1741"/>
                          </a:lnTo>
                          <a:lnTo>
                            <a:pt x="645" y="1744"/>
                          </a:lnTo>
                          <a:lnTo>
                            <a:pt x="636" y="1744"/>
                          </a:lnTo>
                          <a:lnTo>
                            <a:pt x="626" y="1742"/>
                          </a:lnTo>
                          <a:lnTo>
                            <a:pt x="614" y="1741"/>
                          </a:lnTo>
                          <a:lnTo>
                            <a:pt x="603" y="1736"/>
                          </a:lnTo>
                          <a:lnTo>
                            <a:pt x="593" y="1732"/>
                          </a:lnTo>
                          <a:lnTo>
                            <a:pt x="586" y="1727"/>
                          </a:lnTo>
                          <a:lnTo>
                            <a:pt x="577" y="1720"/>
                          </a:lnTo>
                          <a:lnTo>
                            <a:pt x="570" y="1713"/>
                          </a:lnTo>
                          <a:lnTo>
                            <a:pt x="564" y="1706"/>
                          </a:lnTo>
                          <a:lnTo>
                            <a:pt x="558" y="1697"/>
                          </a:lnTo>
                          <a:lnTo>
                            <a:pt x="556" y="1689"/>
                          </a:lnTo>
                          <a:lnTo>
                            <a:pt x="552" y="1681"/>
                          </a:lnTo>
                          <a:lnTo>
                            <a:pt x="549" y="1671"/>
                          </a:lnTo>
                          <a:lnTo>
                            <a:pt x="548" y="1663"/>
                          </a:lnTo>
                          <a:lnTo>
                            <a:pt x="548" y="1083"/>
                          </a:lnTo>
                          <a:lnTo>
                            <a:pt x="459" y="1083"/>
                          </a:lnTo>
                          <a:lnTo>
                            <a:pt x="459" y="1663"/>
                          </a:lnTo>
                          <a:lnTo>
                            <a:pt x="457" y="1672"/>
                          </a:lnTo>
                          <a:lnTo>
                            <a:pt x="455" y="1681"/>
                          </a:lnTo>
                          <a:lnTo>
                            <a:pt x="452" y="1689"/>
                          </a:lnTo>
                          <a:lnTo>
                            <a:pt x="447" y="1698"/>
                          </a:lnTo>
                          <a:lnTo>
                            <a:pt x="441" y="1707"/>
                          </a:lnTo>
                          <a:lnTo>
                            <a:pt x="434" y="1716"/>
                          </a:lnTo>
                          <a:lnTo>
                            <a:pt x="428" y="1723"/>
                          </a:lnTo>
                          <a:lnTo>
                            <a:pt x="417" y="1729"/>
                          </a:lnTo>
                          <a:lnTo>
                            <a:pt x="408" y="1735"/>
                          </a:lnTo>
                          <a:lnTo>
                            <a:pt x="398" y="1740"/>
                          </a:lnTo>
                          <a:lnTo>
                            <a:pt x="387" y="1741"/>
                          </a:lnTo>
                          <a:lnTo>
                            <a:pt x="377" y="1744"/>
                          </a:lnTo>
                          <a:lnTo>
                            <a:pt x="367" y="1744"/>
                          </a:lnTo>
                          <a:lnTo>
                            <a:pt x="356" y="1742"/>
                          </a:lnTo>
                          <a:lnTo>
                            <a:pt x="346" y="1741"/>
                          </a:lnTo>
                          <a:lnTo>
                            <a:pt x="337" y="1737"/>
                          </a:lnTo>
                          <a:lnTo>
                            <a:pt x="326" y="1733"/>
                          </a:lnTo>
                          <a:lnTo>
                            <a:pt x="317" y="1728"/>
                          </a:lnTo>
                          <a:lnTo>
                            <a:pt x="310" y="1723"/>
                          </a:lnTo>
                          <a:lnTo>
                            <a:pt x="302" y="1716"/>
                          </a:lnTo>
                          <a:lnTo>
                            <a:pt x="298" y="1710"/>
                          </a:lnTo>
                          <a:lnTo>
                            <a:pt x="291" y="1701"/>
                          </a:lnTo>
                          <a:lnTo>
                            <a:pt x="286" y="1692"/>
                          </a:lnTo>
                          <a:lnTo>
                            <a:pt x="282" y="1681"/>
                          </a:lnTo>
                          <a:lnTo>
                            <a:pt x="280" y="1672"/>
                          </a:lnTo>
                          <a:lnTo>
                            <a:pt x="279" y="1663"/>
                          </a:lnTo>
                          <a:lnTo>
                            <a:pt x="279" y="1083"/>
                          </a:lnTo>
                          <a:lnTo>
                            <a:pt x="101" y="1083"/>
                          </a:lnTo>
                          <a:lnTo>
                            <a:pt x="324" y="245"/>
                          </a:lnTo>
                          <a:lnTo>
                            <a:pt x="279" y="245"/>
                          </a:lnTo>
                          <a:lnTo>
                            <a:pt x="148" y="699"/>
                          </a:lnTo>
                          <a:lnTo>
                            <a:pt x="142" y="713"/>
                          </a:lnTo>
                          <a:lnTo>
                            <a:pt x="137" y="725"/>
                          </a:lnTo>
                          <a:lnTo>
                            <a:pt x="131" y="735"/>
                          </a:lnTo>
                          <a:lnTo>
                            <a:pt x="123" y="743"/>
                          </a:lnTo>
                          <a:lnTo>
                            <a:pt x="115" y="750"/>
                          </a:lnTo>
                          <a:lnTo>
                            <a:pt x="106" y="753"/>
                          </a:lnTo>
                          <a:lnTo>
                            <a:pt x="93" y="757"/>
                          </a:lnTo>
                          <a:lnTo>
                            <a:pt x="83" y="760"/>
                          </a:lnTo>
                          <a:lnTo>
                            <a:pt x="67" y="759"/>
                          </a:lnTo>
                          <a:lnTo>
                            <a:pt x="58" y="757"/>
                          </a:lnTo>
                          <a:lnTo>
                            <a:pt x="50" y="756"/>
                          </a:lnTo>
                          <a:lnTo>
                            <a:pt x="39" y="752"/>
                          </a:lnTo>
                          <a:lnTo>
                            <a:pt x="30" y="747"/>
                          </a:lnTo>
                          <a:lnTo>
                            <a:pt x="21" y="738"/>
                          </a:lnTo>
                          <a:lnTo>
                            <a:pt x="14" y="731"/>
                          </a:lnTo>
                          <a:lnTo>
                            <a:pt x="9" y="722"/>
                          </a:lnTo>
                          <a:lnTo>
                            <a:pt x="5" y="713"/>
                          </a:lnTo>
                          <a:lnTo>
                            <a:pt x="2" y="704"/>
                          </a:lnTo>
                          <a:lnTo>
                            <a:pt x="0" y="694"/>
                          </a:lnTo>
                          <a:lnTo>
                            <a:pt x="0" y="685"/>
                          </a:lnTo>
                          <a:lnTo>
                            <a:pt x="1" y="678"/>
                          </a:lnTo>
                          <a:lnTo>
                            <a:pt x="4" y="669"/>
                          </a:lnTo>
                          <a:lnTo>
                            <a:pt x="144" y="147"/>
                          </a:lnTo>
                          <a:lnTo>
                            <a:pt x="145" y="133"/>
                          </a:lnTo>
                          <a:lnTo>
                            <a:pt x="146" y="122"/>
                          </a:lnTo>
                          <a:lnTo>
                            <a:pt x="149" y="113"/>
                          </a:lnTo>
                          <a:lnTo>
                            <a:pt x="151" y="103"/>
                          </a:lnTo>
                          <a:lnTo>
                            <a:pt x="155" y="91"/>
                          </a:lnTo>
                          <a:lnTo>
                            <a:pt x="159" y="83"/>
                          </a:lnTo>
                          <a:lnTo>
                            <a:pt x="166" y="69"/>
                          </a:lnTo>
                          <a:lnTo>
                            <a:pt x="172" y="59"/>
                          </a:lnTo>
                          <a:lnTo>
                            <a:pt x="180" y="50"/>
                          </a:lnTo>
                          <a:lnTo>
                            <a:pt x="188" y="41"/>
                          </a:lnTo>
                          <a:lnTo>
                            <a:pt x="198" y="33"/>
                          </a:lnTo>
                          <a:lnTo>
                            <a:pt x="207" y="25"/>
                          </a:lnTo>
                          <a:lnTo>
                            <a:pt x="215" y="20"/>
                          </a:lnTo>
                          <a:lnTo>
                            <a:pt x="229" y="12"/>
                          </a:lnTo>
                          <a:lnTo>
                            <a:pt x="240" y="8"/>
                          </a:lnTo>
                          <a:lnTo>
                            <a:pt x="255" y="4"/>
                          </a:lnTo>
                          <a:lnTo>
                            <a:pt x="273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39681" name="Oval 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15" y="3075"/>
                      <a:ext cx="86" cy="87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sp>
                <p:nvSpPr>
                  <p:cNvPr id="239682" name="Rectangle 66"/>
                  <p:cNvSpPr>
                    <a:spLocks noChangeArrowheads="1"/>
                  </p:cNvSpPr>
                  <p:nvPr/>
                </p:nvSpPr>
                <p:spPr bwMode="auto">
                  <a:xfrm>
                    <a:off x="872" y="3069"/>
                    <a:ext cx="30" cy="543"/>
                  </a:xfrm>
                  <a:prstGeom prst="rect">
                    <a:avLst/>
                  </a:prstGeom>
                  <a:solidFill>
                    <a:srgbClr val="00000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</p:grpSp>
      <p:sp>
        <p:nvSpPr>
          <p:cNvPr id="239683" name="Rectangle 6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Facilities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Week agenda</a:t>
            </a:r>
          </a:p>
          <a:p>
            <a:r>
              <a:rPr lang="en-US"/>
              <a:t>Scope</a:t>
            </a:r>
          </a:p>
          <a:p>
            <a:r>
              <a:rPr lang="en-US"/>
              <a:t>Objectives</a:t>
            </a:r>
          </a:p>
          <a:p>
            <a:r>
              <a:rPr lang="en-US"/>
              <a:t>Training material and facilities</a:t>
            </a:r>
          </a:p>
          <a:p>
            <a:endParaRPr lang="en-US"/>
          </a:p>
        </p:txBody>
      </p:sp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565900"/>
            <a:ext cx="2133600" cy="292100"/>
          </a:xfrm>
          <a:prstGeom prst="rect">
            <a:avLst/>
          </a:prstGeom>
        </p:spPr>
        <p:txBody>
          <a:bodyPr/>
          <a:lstStyle/>
          <a:p>
            <a:fld id="{928CC2A6-3181-4901-B7C3-3B52DCD96D09}" type="slidenum">
              <a:rPr lang="en-US"/>
              <a:pPr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Introduction</a:t>
            </a:r>
          </a:p>
          <a:p>
            <a:r>
              <a:rPr lang="en-US"/>
              <a:t>QAD Enterprise Financials concepts</a:t>
            </a:r>
          </a:p>
          <a:p>
            <a:r>
              <a:rPr lang="en-US"/>
              <a:t>UI navigation and browsing</a:t>
            </a:r>
          </a:p>
          <a:p>
            <a:r>
              <a:rPr lang="en-US"/>
              <a:t>Setting up financials foundations</a:t>
            </a:r>
          </a:p>
          <a:p>
            <a:r>
              <a:rPr lang="en-US"/>
              <a:t>Banking Setup</a:t>
            </a:r>
          </a:p>
        </p:txBody>
      </p:sp>
      <p:sp>
        <p:nvSpPr>
          <p:cNvPr id="241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 Day 1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Customer Setup</a:t>
            </a:r>
          </a:p>
          <a:p>
            <a:r>
              <a:rPr lang="en-US"/>
              <a:t>Sales process</a:t>
            </a:r>
          </a:p>
          <a:p>
            <a:r>
              <a:rPr lang="en-US"/>
              <a:t>AR Process</a:t>
            </a:r>
          </a:p>
          <a:p>
            <a:r>
              <a:rPr lang="en-US"/>
              <a:t>Reporting Overview</a:t>
            </a:r>
          </a:p>
        </p:txBody>
      </p:sp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 Day 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Suppliers setup</a:t>
            </a:r>
          </a:p>
          <a:p>
            <a:r>
              <a:rPr lang="en-US"/>
              <a:t>Purchasing process</a:t>
            </a:r>
          </a:p>
          <a:p>
            <a:r>
              <a:rPr lang="en-US"/>
              <a:t>AP process</a:t>
            </a:r>
          </a:p>
          <a:p>
            <a:r>
              <a:rPr lang="en-US"/>
              <a:t>Banking entry process</a:t>
            </a:r>
          </a:p>
        </p:txBody>
      </p:sp>
      <p:sp>
        <p:nvSpPr>
          <p:cNvPr id="243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 Day 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Netting and open item adjustment</a:t>
            </a:r>
          </a:p>
          <a:p>
            <a:r>
              <a:rPr lang="en-US"/>
              <a:t>General Ledger setup</a:t>
            </a:r>
          </a:p>
          <a:p>
            <a:r>
              <a:rPr lang="en-US"/>
              <a:t>GL periods and period closing</a:t>
            </a:r>
          </a:p>
          <a:p>
            <a:r>
              <a:rPr lang="en-US"/>
              <a:t>Foreign currency revaluation</a:t>
            </a:r>
          </a:p>
          <a:p>
            <a:r>
              <a:rPr lang="en-US"/>
              <a:t>Mirror accounting</a:t>
            </a:r>
          </a:p>
        </p:txBody>
      </p:sp>
      <p:sp>
        <p:nvSpPr>
          <p:cNvPr id="244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 Day 4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Financial postings</a:t>
            </a:r>
          </a:p>
          <a:p>
            <a:pPr lvl="1"/>
            <a:r>
              <a:rPr lang="en-US"/>
              <a:t>Templates, reversing, recurring postings</a:t>
            </a:r>
          </a:p>
          <a:p>
            <a:r>
              <a:rPr lang="en-US"/>
              <a:t>Evaluation</a:t>
            </a:r>
          </a:p>
          <a:p>
            <a:r>
              <a:rPr lang="en-US"/>
              <a:t>Hands-on exercise financial processes</a:t>
            </a:r>
          </a:p>
        </p:txBody>
      </p:sp>
      <p:sp>
        <p:nvSpPr>
          <p:cNvPr id="246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 Day 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400"/>
              <a:t>At the end of this training course, students shall:</a:t>
            </a:r>
          </a:p>
          <a:p>
            <a:pPr>
              <a:lnSpc>
                <a:spcPct val="80000"/>
              </a:lnSpc>
            </a:pPr>
            <a:endParaRPr lang="en-US" sz="2400"/>
          </a:p>
          <a:p>
            <a:pPr lvl="1">
              <a:lnSpc>
                <a:spcPct val="80000"/>
              </a:lnSpc>
            </a:pPr>
            <a:r>
              <a:rPr lang="en-US" sz="2000"/>
              <a:t>Have a comprehensive  knowledge of the new QAD Enterprise Financials </a:t>
            </a:r>
            <a:r>
              <a:rPr lang="en-US" sz="2000">
                <a:solidFill>
                  <a:schemeClr val="tx2"/>
                </a:solidFill>
              </a:rPr>
              <a:t>CONCEPT</a:t>
            </a:r>
            <a:r>
              <a:rPr lang="en-US" sz="2000">
                <a:solidFill>
                  <a:schemeClr val="hlink"/>
                </a:solidFill>
              </a:rPr>
              <a:t>S</a:t>
            </a:r>
          </a:p>
          <a:p>
            <a:pPr>
              <a:lnSpc>
                <a:spcPct val="80000"/>
              </a:lnSpc>
            </a:pPr>
            <a:endParaRPr lang="en-US" sz="2000">
              <a:solidFill>
                <a:schemeClr val="hlink"/>
              </a:solidFill>
            </a:endParaRPr>
          </a:p>
          <a:p>
            <a:pPr lvl="1">
              <a:lnSpc>
                <a:spcPct val="80000"/>
              </a:lnSpc>
            </a:pPr>
            <a:r>
              <a:rPr lang="en-US" sz="2000"/>
              <a:t>Understand how QAD Enterprise Financials </a:t>
            </a:r>
            <a:r>
              <a:rPr lang="en-US" sz="2000">
                <a:solidFill>
                  <a:schemeClr val="hlink"/>
                </a:solidFill>
              </a:rPr>
              <a:t>INTERACTS</a:t>
            </a:r>
            <a:r>
              <a:rPr lang="en-US" sz="2000"/>
              <a:t> with operational modules  in QAD Enterprise Applications</a:t>
            </a:r>
          </a:p>
          <a:p>
            <a:pPr>
              <a:lnSpc>
                <a:spcPct val="80000"/>
              </a:lnSpc>
            </a:pPr>
            <a:endParaRPr lang="en-US" sz="2000"/>
          </a:p>
          <a:p>
            <a:pPr lvl="1">
              <a:lnSpc>
                <a:spcPct val="80000"/>
              </a:lnSpc>
            </a:pPr>
            <a:r>
              <a:rPr lang="en-US" sz="2000"/>
              <a:t>Be able to </a:t>
            </a:r>
            <a:r>
              <a:rPr lang="en-US" sz="2000">
                <a:solidFill>
                  <a:schemeClr val="hlink"/>
                </a:solidFill>
              </a:rPr>
              <a:t>NAVIGATE</a:t>
            </a:r>
            <a:r>
              <a:rPr lang="en-US" sz="2000"/>
              <a:t> around, query, and report in QAD Enterprise Financials</a:t>
            </a:r>
          </a:p>
          <a:p>
            <a:pPr>
              <a:lnSpc>
                <a:spcPct val="80000"/>
              </a:lnSpc>
            </a:pPr>
            <a:endParaRPr lang="en-US" sz="2000"/>
          </a:p>
          <a:p>
            <a:pPr lvl="1">
              <a:lnSpc>
                <a:spcPct val="80000"/>
              </a:lnSpc>
            </a:pPr>
            <a:r>
              <a:rPr lang="en-US" sz="2000"/>
              <a:t>Be able to </a:t>
            </a:r>
            <a:r>
              <a:rPr lang="en-US" sz="2000">
                <a:solidFill>
                  <a:schemeClr val="hlink"/>
                </a:solidFill>
              </a:rPr>
              <a:t>EXECUTE</a:t>
            </a:r>
            <a:r>
              <a:rPr lang="en-US" sz="2000"/>
              <a:t> basic business processes in QAD Enterprise Financials</a:t>
            </a:r>
          </a:p>
          <a:p>
            <a:pPr>
              <a:lnSpc>
                <a:spcPct val="80000"/>
              </a:lnSpc>
            </a:pPr>
            <a:endParaRPr lang="en-US" sz="2000"/>
          </a:p>
          <a:p>
            <a:pPr lvl="1">
              <a:lnSpc>
                <a:spcPct val="80000"/>
              </a:lnSpc>
            </a:pPr>
            <a:r>
              <a:rPr lang="en-US" sz="2000"/>
              <a:t>Understand the </a:t>
            </a:r>
            <a:r>
              <a:rPr lang="en-US" sz="2000">
                <a:solidFill>
                  <a:schemeClr val="hlink"/>
                </a:solidFill>
              </a:rPr>
              <a:t>BEST PRACTICE</a:t>
            </a:r>
            <a:r>
              <a:rPr lang="en-US" sz="2000"/>
              <a:t> for setup and usage of QAD Enterprise Financials </a:t>
            </a:r>
          </a:p>
        </p:txBody>
      </p:sp>
      <p:sp>
        <p:nvSpPr>
          <p:cNvPr id="222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</a:t>
            </a:r>
            <a:endParaRPr lang="en-US" sz="2800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en-US" sz="2400"/>
              <a:t>Qbits on learningportal.qad.com * (preparatory work)</a:t>
            </a:r>
          </a:p>
          <a:p>
            <a:pPr>
              <a:lnSpc>
                <a:spcPct val="80000"/>
              </a:lnSpc>
              <a:buFont typeface="Webdings" pitchFamily="18" charset="2"/>
              <a:buNone/>
            </a:pPr>
            <a:endParaRPr lang="en-US" sz="2400"/>
          </a:p>
          <a:p>
            <a:pPr>
              <a:lnSpc>
                <a:spcPct val="80000"/>
              </a:lnSpc>
            </a:pPr>
            <a:r>
              <a:rPr lang="en-US" sz="2400"/>
              <a:t>Training Guide</a:t>
            </a:r>
          </a:p>
          <a:p>
            <a:pPr>
              <a:lnSpc>
                <a:spcPct val="80000"/>
              </a:lnSpc>
            </a:pPr>
            <a:endParaRPr lang="en-US" sz="2400"/>
          </a:p>
          <a:p>
            <a:pPr>
              <a:lnSpc>
                <a:spcPct val="80000"/>
              </a:lnSpc>
            </a:pPr>
            <a:r>
              <a:rPr lang="en-US" sz="2400"/>
              <a:t>QMS training database</a:t>
            </a:r>
          </a:p>
          <a:p>
            <a:pPr>
              <a:lnSpc>
                <a:spcPct val="80000"/>
              </a:lnSpc>
            </a:pPr>
            <a:endParaRPr lang="en-US" sz="2400"/>
          </a:p>
          <a:p>
            <a:pPr>
              <a:lnSpc>
                <a:spcPct val="80000"/>
              </a:lnSpc>
            </a:pPr>
            <a:r>
              <a:rPr lang="en-US" sz="2400"/>
              <a:t>QAD Online Support Center *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User Guide </a:t>
            </a:r>
            <a:r>
              <a:rPr lang="en-US" sz="1600">
                <a:hlinkClick r:id="rId3"/>
              </a:rPr>
              <a:t>https://support.qad.com/documentation/qad_ee/userguides.html</a:t>
            </a:r>
            <a:endParaRPr lang="en-US" sz="1600"/>
          </a:p>
          <a:p>
            <a:pPr lvl="1">
              <a:lnSpc>
                <a:spcPct val="80000"/>
              </a:lnSpc>
            </a:pPr>
            <a:r>
              <a:rPr lang="en-US" sz="2000"/>
              <a:t>Knowledge Base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Discussion Forum</a:t>
            </a:r>
          </a:p>
          <a:p>
            <a:pPr lvl="1">
              <a:lnSpc>
                <a:spcPct val="80000"/>
              </a:lnSpc>
            </a:pPr>
            <a:endParaRPr lang="en-US" sz="2000"/>
          </a:p>
          <a:p>
            <a:pPr>
              <a:lnSpc>
                <a:spcPct val="80000"/>
              </a:lnSpc>
            </a:pPr>
            <a:r>
              <a:rPr lang="en-US" sz="2400"/>
              <a:t>Weekly Q/A on Interwise</a:t>
            </a:r>
          </a:p>
          <a:p>
            <a:pPr lvl="1">
              <a:lnSpc>
                <a:spcPct val="80000"/>
              </a:lnSpc>
            </a:pPr>
            <a:endParaRPr lang="en-US" sz="2000"/>
          </a:p>
          <a:p>
            <a:pPr>
              <a:lnSpc>
                <a:spcPct val="80000"/>
              </a:lnSpc>
              <a:buFont typeface="Webdings" pitchFamily="18" charset="2"/>
              <a:buNone/>
            </a:pPr>
            <a:endParaRPr lang="en-US" sz="1600"/>
          </a:p>
          <a:p>
            <a:pPr>
              <a:lnSpc>
                <a:spcPct val="80000"/>
              </a:lnSpc>
              <a:buFont typeface="Webdings" pitchFamily="18" charset="2"/>
              <a:buNone/>
            </a:pPr>
            <a:r>
              <a:rPr lang="en-US" sz="1600"/>
              <a:t>*requires a QAD web account</a:t>
            </a:r>
          </a:p>
        </p:txBody>
      </p:sp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Training Material and Opportunities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Introduction&amp;quot;&quot;/&gt;&lt;property id=&quot;20307&quot; value=&quot;310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268&quot;/&gt;&lt;/object&gt;&lt;object type=&quot;3&quot; unique_id=&quot;10006&quot;&gt;&lt;property id=&quot;20148&quot; value=&quot;5&quot;/&gt;&lt;property id=&quot;20300&quot; value=&quot;Slide 3 - &amp;quot;Overview Day 1&amp;quot;&quot;/&gt;&lt;property id=&quot;20307&quot; value=&quot;305&quot;/&gt;&lt;/object&gt;&lt;object type=&quot;3&quot; unique_id=&quot;10007&quot;&gt;&lt;property id=&quot;20148&quot; value=&quot;5&quot;/&gt;&lt;property id=&quot;20300&quot; value=&quot;Slide 4 - &amp;quot;Overview Day 2&amp;quot;&quot;/&gt;&lt;property id=&quot;20307&quot; value=&quot;306&quot;/&gt;&lt;/object&gt;&lt;object type=&quot;3&quot; unique_id=&quot;10008&quot;&gt;&lt;property id=&quot;20148&quot; value=&quot;5&quot;/&gt;&lt;property id=&quot;20300&quot; value=&quot;Slide 5 - &amp;quot;Overview Day 3&amp;quot;&quot;/&gt;&lt;property id=&quot;20307&quot; value=&quot;307&quot;/&gt;&lt;/object&gt;&lt;object type=&quot;3&quot; unique_id=&quot;10009&quot;&gt;&lt;property id=&quot;20148&quot; value=&quot;5&quot;/&gt;&lt;property id=&quot;20300&quot; value=&quot;Slide 6 - &amp;quot;Overview Day 4&amp;quot;&quot;/&gt;&lt;property id=&quot;20307&quot; value=&quot;308&quot;/&gt;&lt;/object&gt;&lt;object type=&quot;3&quot; unique_id=&quot;10010&quot;&gt;&lt;property id=&quot;20148&quot; value=&quot;5&quot;/&gt;&lt;property id=&quot;20300&quot; value=&quot;Slide 7 - &amp;quot;Overview Day 5&amp;quot;&quot;/&gt;&lt;property id=&quot;20307&quot; value=&quot;309&quot;/&gt;&lt;/object&gt;&lt;object type=&quot;3&quot; unique_id=&quot;10011&quot;&gt;&lt;property id=&quot;20148&quot; value=&quot;5&quot;/&gt;&lt;property id=&quot;20300&quot; value=&quot;Slide 8 - &amp;quot;Objectives&amp;quot;&quot;/&gt;&lt;property id=&quot;20307&quot; value=&quot;293&quot;/&gt;&lt;/object&gt;&lt;object type=&quot;3&quot; unique_id=&quot;10012&quot;&gt;&lt;property id=&quot;20148&quot; value=&quot;5&quot;/&gt;&lt;property id=&quot;20300&quot; value=&quot;Slide 9 - &amp;quot;Training Material and Opportunities&amp;quot;&quot;/&gt;&lt;property id=&quot;20307&quot; value=&quot;301&quot;/&gt;&lt;/object&gt;&lt;object type=&quot;3&quot; unique_id=&quot;10013&quot;&gt;&lt;property id=&quot;20148&quot; value=&quot;5&quot;/&gt;&lt;property id=&quot;20300&quot; value=&quot;Slide 10 - &amp;quot;Facilities&amp;quot;&quot;/&gt;&lt;property id=&quot;20307&quot; value=&quot;304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895</TotalTime>
  <Words>237</Words>
  <Application>Microsoft Office PowerPoint</Application>
  <PresentationFormat>On-screen Show (4:3)</PresentationFormat>
  <Paragraphs>84</Paragraphs>
  <Slides>10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QAD 2010 Template</vt:lpstr>
      <vt:lpstr>Introduction</vt:lpstr>
      <vt:lpstr>Overview</vt:lpstr>
      <vt:lpstr>Overview Day 1</vt:lpstr>
      <vt:lpstr>Overview Day 2</vt:lpstr>
      <vt:lpstr>Overview Day 3</vt:lpstr>
      <vt:lpstr>Overview Day 4</vt:lpstr>
      <vt:lpstr>Overview Day 5</vt:lpstr>
      <vt:lpstr>Objectives</vt:lpstr>
      <vt:lpstr>Training Material and Opportunities</vt:lpstr>
      <vt:lpstr>Facilities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71</cp:revision>
  <dcterms:created xsi:type="dcterms:W3CDTF">2006-05-18T22:11:08Z</dcterms:created>
  <dcterms:modified xsi:type="dcterms:W3CDTF">2011-01-28T09:20:28Z</dcterms:modified>
</cp:coreProperties>
</file>