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9"/>
  </p:notesMasterIdLst>
  <p:sldIdLst>
    <p:sldId id="264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F1524FE-DF7E-4D76-918D-567E4F4E88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D4C8E-239B-4D42-929B-2FBC0A5FD348}" type="slidenum">
              <a:rPr lang="en-US"/>
              <a:pPr/>
              <a:t>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16FA6-298E-460A-A30C-95E4A136E52F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Payment format similar to “bank drivers”</a:t>
            </a:r>
          </a:p>
          <a:p>
            <a:r>
              <a:rPr lang="en-US"/>
              <a:t>Payment formats available on the Support Website and can be uploaded using EDI ecommerce functions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2008-EF-BAS-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Banking Setup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 up bank account</a:t>
            </a:r>
          </a:p>
          <a:p>
            <a:pPr lvl="1"/>
            <a:r>
              <a:rPr lang="en-US" dirty="0"/>
              <a:t>GL Account Create</a:t>
            </a:r>
          </a:p>
          <a:p>
            <a:pPr lvl="2"/>
            <a:r>
              <a:rPr lang="en-US" dirty="0"/>
              <a:t>Banking tab</a:t>
            </a:r>
          </a:p>
          <a:p>
            <a:pPr>
              <a:spcBef>
                <a:spcPts val="1200"/>
              </a:spcBef>
            </a:pPr>
            <a:r>
              <a:rPr lang="en-US" dirty="0"/>
              <a:t>Link bank account to payment format</a:t>
            </a:r>
          </a:p>
          <a:p>
            <a:pPr lvl="1"/>
            <a:r>
              <a:rPr lang="en-US" dirty="0"/>
              <a:t>Bank Payment Format Link</a:t>
            </a:r>
          </a:p>
          <a:p>
            <a:pPr>
              <a:spcBef>
                <a:spcPts val="1200"/>
              </a:spcBef>
            </a:pPr>
            <a:r>
              <a:rPr lang="en-US" dirty="0"/>
              <a:t>Setup payment statuses</a:t>
            </a:r>
          </a:p>
          <a:p>
            <a:pPr>
              <a:spcBef>
                <a:spcPts val="1200"/>
              </a:spcBef>
            </a:pPr>
            <a:r>
              <a:rPr lang="en-US" dirty="0"/>
              <a:t>Suppliers and customers setup</a:t>
            </a:r>
          </a:p>
          <a:p>
            <a:pPr lvl="1"/>
            <a:r>
              <a:rPr lang="en-US" dirty="0"/>
              <a:t>Banking tab</a:t>
            </a:r>
          </a:p>
          <a:p>
            <a:pPr lvl="2"/>
            <a:r>
              <a:rPr lang="en-US" dirty="0"/>
              <a:t>Link customer and supplier bank account to bank account and payment format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Banking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041852"/>
            <a:ext cx="8229600" cy="5125133"/>
          </a:xfr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Create Own Bank Account 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EF-BAS-030</a:t>
            </a:r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82613" y="2166919"/>
            <a:ext cx="2944812" cy="225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52700" y="3313113"/>
            <a:ext cx="654050" cy="273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define payment output </a:t>
            </a:r>
            <a:r>
              <a:rPr lang="en-US" dirty="0" smtClean="0"/>
              <a:t>layout, you indicate:</a:t>
            </a:r>
            <a:endParaRPr lang="en-US" dirty="0"/>
          </a:p>
          <a:p>
            <a:pPr lvl="1"/>
            <a:r>
              <a:rPr lang="en-US" dirty="0" smtClean="0"/>
              <a:t>Module: </a:t>
            </a:r>
            <a:r>
              <a:rPr lang="en-US" dirty="0" smtClean="0"/>
              <a:t>AR</a:t>
            </a:r>
            <a:r>
              <a:rPr lang="en-US" dirty="0" smtClean="0"/>
              <a:t> </a:t>
            </a:r>
            <a:r>
              <a:rPr lang="en-US" dirty="0" smtClean="0"/>
              <a:t>or</a:t>
            </a:r>
            <a:r>
              <a:rPr lang="en-US" dirty="0" smtClean="0"/>
              <a:t> </a:t>
            </a:r>
            <a:r>
              <a:rPr lang="en-US" dirty="0"/>
              <a:t>AP</a:t>
            </a:r>
          </a:p>
          <a:p>
            <a:pPr lvl="1"/>
            <a:r>
              <a:rPr lang="en-US" dirty="0" smtClean="0"/>
              <a:t>Payment type: domestic</a:t>
            </a:r>
            <a:r>
              <a:rPr lang="en-US" dirty="0"/>
              <a:t>, foreign, both</a:t>
            </a:r>
          </a:p>
          <a:p>
            <a:pPr lvl="1"/>
            <a:r>
              <a:rPr lang="en-US" dirty="0" smtClean="0"/>
              <a:t>Payment instrument: check</a:t>
            </a:r>
            <a:r>
              <a:rPr lang="en-US" dirty="0"/>
              <a:t>, draft, electronic, direct </a:t>
            </a:r>
            <a:r>
              <a:rPr lang="en-US" dirty="0" smtClean="0"/>
              <a:t>debit, promissory note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List of standard payment formats available</a:t>
            </a:r>
          </a:p>
          <a:p>
            <a:pPr>
              <a:spcBef>
                <a:spcPts val="1200"/>
              </a:spcBef>
            </a:pPr>
            <a:r>
              <a:rPr lang="en-US" dirty="0"/>
              <a:t>Link </a:t>
            </a:r>
            <a:r>
              <a:rPr lang="en-US" dirty="0" smtClean="0"/>
              <a:t>the payment format to </a:t>
            </a:r>
            <a:r>
              <a:rPr lang="en-US" dirty="0"/>
              <a:t>own bank</a:t>
            </a:r>
          </a:p>
          <a:p>
            <a:pPr lvl="1"/>
            <a:r>
              <a:rPr lang="en-US" smtClean="0"/>
              <a:t>Link the </a:t>
            </a:r>
            <a:r>
              <a:rPr lang="en-US" dirty="0" smtClean="0"/>
              <a:t>payment format/own bank </a:t>
            </a:r>
            <a:r>
              <a:rPr lang="en-US" dirty="0" smtClean="0"/>
              <a:t>combination </a:t>
            </a:r>
            <a:r>
              <a:rPr lang="en-US" dirty="0"/>
              <a:t>to supplier or customer </a:t>
            </a:r>
            <a:r>
              <a:rPr lang="en-US" dirty="0" smtClean="0"/>
              <a:t>bank records</a:t>
            </a:r>
            <a:endParaRPr lang="en-US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Bank Payment Formats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Format Setup Flow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EF-BAS-050</a:t>
            </a:r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23900" y="9869488"/>
            <a:ext cx="238283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Arial" charset="0"/>
              </a:rPr>
              <a:t>SetupPaymentFormatsFlow.wmf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29248" y="990600"/>
            <a:ext cx="3043238" cy="5132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856686" y="990600"/>
            <a:ext cx="3043237" cy="5141912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305448" y="1460500"/>
            <a:ext cx="27971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Load Payment Formats using EDI eCommerce and specify configuration values.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2702448" y="2263775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305448" y="2667000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Modify payment format attributes and values if needed.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2702448" y="34782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305448" y="38814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Link payment formats to your bank accounts. </a:t>
            </a: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702448" y="468788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305448" y="509111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Assign your bank account and linked format to customers and suppliers.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4963048" y="2295525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Create invoices using customer or supplier default bank.</a:t>
            </a: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360048" y="310673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963048" y="350996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Combine invoices that use the same payment format in payment selections.</a:t>
            </a: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360048" y="43164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4963048" y="47196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Execute payment selections to generate payment files in directory set during EDI load.</a:t>
            </a:r>
          </a:p>
        </p:txBody>
      </p:sp>
      <p:sp>
        <p:nvSpPr>
          <p:cNvPr id="10257" name="Freeform 17"/>
          <p:cNvSpPr>
            <a:spLocks/>
          </p:cNvSpPr>
          <p:nvPr/>
        </p:nvSpPr>
        <p:spPr bwMode="auto">
          <a:xfrm>
            <a:off x="4169298" y="1947862"/>
            <a:ext cx="2251075" cy="3549650"/>
          </a:xfrm>
          <a:custGeom>
            <a:avLst/>
            <a:gdLst/>
            <a:ahLst/>
            <a:cxnLst>
              <a:cxn ang="0">
                <a:pos x="0" y="2236"/>
              </a:cxn>
              <a:cxn ang="0">
                <a:pos x="263" y="2236"/>
              </a:cxn>
              <a:cxn ang="0">
                <a:pos x="263" y="0"/>
              </a:cxn>
              <a:cxn ang="0">
                <a:pos x="1418" y="0"/>
              </a:cxn>
              <a:cxn ang="0">
                <a:pos x="1418" y="218"/>
              </a:cxn>
            </a:cxnLst>
            <a:rect l="0" t="0" r="r" b="b"/>
            <a:pathLst>
              <a:path w="1418" h="2236">
                <a:moveTo>
                  <a:pt x="0" y="2236"/>
                </a:moveTo>
                <a:lnTo>
                  <a:pt x="263" y="2236"/>
                </a:lnTo>
                <a:lnTo>
                  <a:pt x="263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28575" cap="flat" cmpd="sng">
            <a:solidFill>
              <a:srgbClr val="6287C6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639323" y="1109662"/>
            <a:ext cx="1624163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+mj-lt"/>
              </a:rPr>
              <a:t>Payment Execution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848373" y="1082675"/>
            <a:ext cx="19224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>
                <a:latin typeface="+mj-lt"/>
              </a:rPr>
              <a:t>Payment Setup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Format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EF-BAS-060</a:t>
            </a:r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7" y="1089025"/>
            <a:ext cx="8310563" cy="500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3837" y="2286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2437" y="2667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4837" y="3048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Banking Setup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Create Own Bank Account – &amp;#x0D;&amp;#x0A;&amp;amp;#x09;&amp;amp;#x09;General Ledger Account Create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Bank Payment Formats&amp;#x0D;&amp;#x0A;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Bank Format Setup Flow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Payment Format Maintenance&amp;quot;&quot;/&gt;&lt;property id=&quot;20307&quot; value=&quot;2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205</TotalTime>
  <Words>233</Words>
  <Application>Microsoft Office PowerPoint</Application>
  <PresentationFormat>On-screen Show (4:3)</PresentationFormat>
  <Paragraphs>42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Banking Setup</vt:lpstr>
      <vt:lpstr>Banking Setup Overview</vt:lpstr>
      <vt:lpstr>Create Own Bank Account </vt:lpstr>
      <vt:lpstr>Bank Payment Formats</vt:lpstr>
      <vt:lpstr>Bank Format Setup Flow</vt:lpstr>
      <vt:lpstr>Payment Format Maintenance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   QAD 2008 Enterprise Financials</dc:title>
  <dc:creator>QAD</dc:creator>
  <cp:lastModifiedBy>ymg</cp:lastModifiedBy>
  <cp:revision>17</cp:revision>
  <dcterms:created xsi:type="dcterms:W3CDTF">2008-08-08T00:02:35Z</dcterms:created>
  <dcterms:modified xsi:type="dcterms:W3CDTF">2012-04-04T09:58:09Z</dcterms:modified>
</cp:coreProperties>
</file>