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</p:sldMasterIdLst>
  <p:notesMasterIdLst>
    <p:notesMasterId r:id="rId4"/>
  </p:notesMasterIdLst>
  <p:handoutMasterIdLst>
    <p:handoutMasterId r:id="rId5"/>
  </p:handoutMasterIdLst>
  <p:sldIdLst>
    <p:sldId id="264" r:id="rId2"/>
    <p:sldId id="281" r:id="rId3"/>
  </p:sldIdLst>
  <p:sldSz cx="9144000" cy="6858000" type="screen4x3"/>
  <p:notesSz cx="6858000" cy="9144000"/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EA46A"/>
    <a:srgbClr val="FF8500"/>
    <a:srgbClr val="FFE354"/>
    <a:srgbClr val="6A9913"/>
    <a:srgbClr val="4BB69D"/>
    <a:srgbClr val="2461AA"/>
    <a:srgbClr val="716FB0"/>
    <a:srgbClr val="4B0055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254" autoAdjust="0"/>
    <p:restoredTop sz="99815" autoAdjust="0"/>
  </p:normalViewPr>
  <p:slideViewPr>
    <p:cSldViewPr snapToGrid="0">
      <p:cViewPr varScale="1">
        <p:scale>
          <a:sx n="83" d="100"/>
          <a:sy n="83" d="100"/>
        </p:scale>
        <p:origin x="-1020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handoutMaster" Target="handoutMasters/handoutMaster1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46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19046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19046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19046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fld id="{C4384494-51BD-4033-A88F-9BE14C59CCA8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3993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3994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3994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3994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3994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fld id="{15F9190B-9EC7-4A03-81A8-DCB64394F8BA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B2355D3-B77A-4CD3-968F-32ACFB0CA85A}" type="slidenum">
              <a:rPr lang="en-US"/>
              <a:pPr/>
              <a:t>1</a:t>
            </a:fld>
            <a:endParaRPr lang="en-US"/>
          </a:p>
        </p:txBody>
      </p:sp>
      <p:sp>
        <p:nvSpPr>
          <p:cNvPr id="1781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81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 cstate="print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7192710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2369242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2955355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706750990"/>
      </p:ext>
    </p:extLst>
  </p:cSld>
  <p:clrMapOvr>
    <a:masterClrMapping/>
  </p:clrMapOvr>
  <p:hf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19200" y="4648200"/>
            <a:ext cx="7467600" cy="762000"/>
          </a:xfrm>
        </p:spPr>
        <p:txBody>
          <a:bodyPr/>
          <a:lstStyle>
            <a:lvl1pPr algn="r">
              <a:defRPr sz="28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0244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19200" y="5410200"/>
            <a:ext cx="7467600" cy="762000"/>
          </a:xfrm>
        </p:spPr>
        <p:txBody>
          <a:bodyPr tIns="45720" bIns="45720"/>
          <a:lstStyle>
            <a:lvl1pPr marL="0" indent="0" algn="r">
              <a:buFont typeface="Webdings" pitchFamily="18" charset="2"/>
              <a:buNone/>
              <a:defRPr sz="2000" b="1"/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8229600" y="6638544"/>
            <a:ext cx="9144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1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0" b="0">
                <a:solidFill>
                  <a:schemeClr val="tx1"/>
                </a:solidFill>
              </a:rPr>
              <a:t>Agenda Day 2</a:t>
            </a:r>
          </a:p>
        </p:txBody>
      </p:sp>
      <p:sp>
        <p:nvSpPr>
          <p:cNvPr id="177155" name="Rectangle 3"/>
          <p:cNvSpPr>
            <a:spLocks noGrp="1" noChangeArrowheads="1"/>
          </p:cNvSpPr>
          <p:nvPr>
            <p:ph type="body" sz="quarter" idx="10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endParaRPr lang="en-US" sz="1800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IE" dirty="0" smtClean="0"/>
              <a:t>Enterprise </a:t>
            </a:r>
            <a:r>
              <a:rPr lang="en-IE" smtClean="0"/>
              <a:t>Financials Fundamentals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70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US" sz="2000"/>
              <a:t>9:00 – 10:00		Customer Setup</a:t>
            </a:r>
          </a:p>
          <a:p>
            <a:pPr>
              <a:lnSpc>
                <a:spcPct val="90000"/>
              </a:lnSpc>
            </a:pPr>
            <a:r>
              <a:rPr lang="en-US" sz="2000"/>
              <a:t>10:00 – 10:30	Sales Process</a:t>
            </a:r>
          </a:p>
          <a:p>
            <a:pPr>
              <a:lnSpc>
                <a:spcPct val="90000"/>
              </a:lnSpc>
            </a:pPr>
            <a:endParaRPr lang="en-US" sz="2000">
              <a:solidFill>
                <a:srgbClr val="FF8500"/>
              </a:solidFill>
            </a:endParaRPr>
          </a:p>
          <a:p>
            <a:pPr>
              <a:lnSpc>
                <a:spcPct val="90000"/>
              </a:lnSpc>
            </a:pPr>
            <a:r>
              <a:rPr lang="en-US" sz="2000">
                <a:solidFill>
                  <a:srgbClr val="FF8500"/>
                </a:solidFill>
              </a:rPr>
              <a:t>10:30 – 10:45	Break</a:t>
            </a:r>
          </a:p>
          <a:p>
            <a:pPr>
              <a:lnSpc>
                <a:spcPct val="90000"/>
              </a:lnSpc>
            </a:pPr>
            <a:endParaRPr lang="en-US" sz="2000"/>
          </a:p>
          <a:p>
            <a:pPr>
              <a:lnSpc>
                <a:spcPct val="90000"/>
              </a:lnSpc>
            </a:pPr>
            <a:r>
              <a:rPr lang="en-US" sz="2000"/>
              <a:t>10:45 – 12:00	Sales Process</a:t>
            </a:r>
          </a:p>
          <a:p>
            <a:pPr>
              <a:lnSpc>
                <a:spcPct val="90000"/>
              </a:lnSpc>
              <a:buFont typeface="Webdings" pitchFamily="18" charset="2"/>
              <a:buNone/>
            </a:pPr>
            <a:endParaRPr lang="en-US" sz="2000">
              <a:solidFill>
                <a:srgbClr val="FF8500"/>
              </a:solidFill>
            </a:endParaRPr>
          </a:p>
          <a:p>
            <a:pPr>
              <a:lnSpc>
                <a:spcPct val="90000"/>
              </a:lnSpc>
            </a:pPr>
            <a:r>
              <a:rPr lang="en-US" sz="2000">
                <a:solidFill>
                  <a:srgbClr val="FF8500"/>
                </a:solidFill>
              </a:rPr>
              <a:t>12.00 – 13.00  	Lunch</a:t>
            </a:r>
          </a:p>
          <a:p>
            <a:pPr>
              <a:lnSpc>
                <a:spcPct val="90000"/>
              </a:lnSpc>
            </a:pPr>
            <a:endParaRPr lang="en-US" sz="2000"/>
          </a:p>
          <a:p>
            <a:pPr>
              <a:lnSpc>
                <a:spcPct val="90000"/>
              </a:lnSpc>
            </a:pPr>
            <a:r>
              <a:rPr lang="en-US" sz="2000"/>
              <a:t>13.00 –15.00		AR Process</a:t>
            </a:r>
          </a:p>
          <a:p>
            <a:pPr>
              <a:lnSpc>
                <a:spcPct val="90000"/>
              </a:lnSpc>
            </a:pPr>
            <a:endParaRPr lang="en-US" sz="2000">
              <a:solidFill>
                <a:srgbClr val="FF8500"/>
              </a:solidFill>
            </a:endParaRPr>
          </a:p>
          <a:p>
            <a:pPr>
              <a:lnSpc>
                <a:spcPct val="90000"/>
              </a:lnSpc>
            </a:pPr>
            <a:r>
              <a:rPr lang="en-US" sz="2000">
                <a:solidFill>
                  <a:srgbClr val="FF8500"/>
                </a:solidFill>
              </a:rPr>
              <a:t>15.00– 15.15 	Break</a:t>
            </a:r>
          </a:p>
          <a:p>
            <a:pPr>
              <a:lnSpc>
                <a:spcPct val="90000"/>
              </a:lnSpc>
            </a:pPr>
            <a:endParaRPr lang="en-US" sz="2000">
              <a:solidFill>
                <a:srgbClr val="FF8500"/>
              </a:solidFill>
            </a:endParaRPr>
          </a:p>
          <a:p>
            <a:pPr>
              <a:lnSpc>
                <a:spcPct val="90000"/>
              </a:lnSpc>
            </a:pPr>
            <a:r>
              <a:rPr lang="en-US" sz="2000"/>
              <a:t>15:15 – 16:45	Reporting Overview</a:t>
            </a:r>
          </a:p>
          <a:p>
            <a:pPr>
              <a:lnSpc>
                <a:spcPct val="90000"/>
              </a:lnSpc>
            </a:pPr>
            <a:r>
              <a:rPr lang="en-US" sz="2000"/>
              <a:t>16:45 – 17.15 	Wrap up</a:t>
            </a:r>
          </a:p>
        </p:txBody>
      </p:sp>
      <p:sp>
        <p:nvSpPr>
          <p:cNvPr id="200706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800"/>
              <a:t>Agenda Day 2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7010400" y="6565900"/>
            <a:ext cx="2133600" cy="292100"/>
          </a:xfrm>
          <a:prstGeom prst="rect">
            <a:avLst/>
          </a:prstGeom>
        </p:spPr>
        <p:txBody>
          <a:bodyPr/>
          <a:lstStyle/>
          <a:p>
            <a:fld id="{7C6516CB-358F-402B-860A-ED8C9C6C0E2D}" type="slidenum">
              <a:rPr lang="en-US"/>
              <a:pPr/>
              <a:t>2</a:t>
            </a:fld>
            <a:endParaRPr 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QAD_Presentation_Template_2010</Template>
  <TotalTime>576</TotalTime>
  <Words>14</Words>
  <Application>Microsoft Office PowerPoint</Application>
  <PresentationFormat>On-screen Show (4:3)</PresentationFormat>
  <Paragraphs>20</Paragraphs>
  <Slides>2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QAD 2010 Template</vt:lpstr>
      <vt:lpstr>Agenda Day 2</vt:lpstr>
      <vt:lpstr>Agenda Day 2 </vt:lpstr>
    </vt:vector>
  </TitlesOfParts>
  <Company>QAD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Title</dc:title>
  <dc:creator>QAD</dc:creator>
  <cp:lastModifiedBy>ymg</cp:lastModifiedBy>
  <cp:revision>63</cp:revision>
  <dcterms:created xsi:type="dcterms:W3CDTF">2006-05-18T22:11:08Z</dcterms:created>
  <dcterms:modified xsi:type="dcterms:W3CDTF">2011-01-28T09:21:13Z</dcterms:modified>
</cp:coreProperties>
</file>