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"/>
  </p:notesMasterIdLst>
  <p:sldIdLst>
    <p:sldId id="264" r:id="rId2"/>
    <p:sldId id="274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>
        <p:scale>
          <a:sx n="100" d="100"/>
          <a:sy n="100" d="100"/>
        </p:scale>
        <p:origin x="-25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301EFB9-CCA5-4943-80A9-C8FFA608D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DEEF73-F996-40AB-B63D-3A22082747F5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 to QAD Enterprise Financials</a:t>
            </a:r>
            <a:endParaRPr lang="en-US" dirty="0"/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None/>
            </a:pPr>
            <a:r>
              <a:rPr lang="en-US" sz="1800" b="1" dirty="0" smtClean="0"/>
              <a:t>Thursday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1:30 – 2:00		 Welcome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2:00 – 3:00		 Navigating in the </a:t>
            </a:r>
            <a:r>
              <a:rPr lang="en-US" sz="1800" dirty="0" err="1" smtClean="0"/>
              <a:t>.Net</a:t>
            </a:r>
            <a:r>
              <a:rPr lang="en-US" sz="1800" dirty="0" smtClean="0"/>
              <a:t> User </a:t>
            </a:r>
            <a:r>
              <a:rPr lang="en-US" sz="1800" smtClean="0"/>
              <a:t>Interface </a:t>
            </a: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3:00 – 4:30		 QAD Enterprise Financials Concepts and Features</a:t>
            </a:r>
          </a:p>
          <a:p>
            <a:pPr eaLnBrk="1" hangingPunct="1">
              <a:lnSpc>
                <a:spcPct val="80000"/>
              </a:lnSpc>
            </a:pP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Friday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9:00 – 9:45		AR Processing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9:45 – 10:30		AP Processing				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10:30 – 11:00		Journal Entries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11:00 – 11:15		Reporting Overview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11:15 – 11:50</a:t>
            </a:r>
            <a:r>
              <a:rPr lang="en-US" sz="1800" dirty="0" smtClean="0">
                <a:solidFill>
                  <a:srgbClr val="FF8500"/>
                </a:solidFill>
              </a:rPr>
              <a:t>		</a:t>
            </a:r>
            <a:r>
              <a:rPr lang="en-US" sz="1800" dirty="0" smtClean="0"/>
              <a:t>Screen customization</a:t>
            </a: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11:50 – 12:00		Wrap up</a:t>
            </a:r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Agenda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EF-Agenda-050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1722</TotalTime>
  <Words>12</Words>
  <Application>Microsoft Office PowerPoint</Application>
  <PresentationFormat>On-screen Show 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Introduction to QAD Enterprise Financials</vt:lpstr>
      <vt:lpstr>Agenda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66</cp:revision>
  <dcterms:created xsi:type="dcterms:W3CDTF">2006-05-18T22:11:08Z</dcterms:created>
  <dcterms:modified xsi:type="dcterms:W3CDTF">2012-04-20T14:42:43Z</dcterms:modified>
</cp:coreProperties>
</file>