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8" r:id="rId2"/>
    <p:sldId id="353" r:id="rId3"/>
    <p:sldId id="360" r:id="rId4"/>
    <p:sldId id="361" r:id="rId5"/>
    <p:sldId id="362" r:id="rId6"/>
    <p:sldId id="354" r:id="rId7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52" y="-468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2D9919-7455-4550-AB52-DC4A2DA510C0}" type="datetimeFigureOut">
              <a:rPr lang="en-US"/>
              <a:pPr>
                <a:defRPr/>
              </a:pPr>
              <a:t>9/27/2012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6DA6CA-6631-4C37-8187-8465346C28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EA4F647-5CD2-4292-8DEE-C49D1E8637DE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2" tIns="46441" rIns="92882" bIns="4644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804" y="4404032"/>
            <a:ext cx="5587394" cy="4171030"/>
          </a:xfrm>
          <a:prstGeom prst="rect">
            <a:avLst/>
          </a:prstGeom>
        </p:spPr>
        <p:txBody>
          <a:bodyPr vert="horz" lIns="92882" tIns="46441" rIns="92882" bIns="4644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D3D66A-AA47-4AB0-B6D7-322BAF495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5C63586-1FA8-44CF-A11F-C299F01E80A4}" type="datetimeFigureOut">
              <a:rPr lang="en-US"/>
              <a:pPr>
                <a:defRPr/>
              </a:pPr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98EC42F-4327-4D05-9ACA-F2475B931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qpc.qad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smtClean="0"/>
              <a:t>Exercise 1: Install </a:t>
            </a:r>
            <a:r>
              <a:rPr lang="en-US" b="1" smtClean="0"/>
              <a:t>QAD Enterprise </a:t>
            </a:r>
            <a:r>
              <a:rPr lang="en-US" b="1" dirty="0" smtClean="0"/>
              <a:t>Edition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>
                <a:hlinkClick r:id="rId2"/>
              </a:rPr>
              <a:t>http://qpc.qad.com</a:t>
            </a:r>
            <a:endParaRPr lang="en-US" sz="2800" smtClean="0"/>
          </a:p>
          <a:p>
            <a:pPr lvl="1"/>
            <a:r>
              <a:rPr lang="en-US" sz="2400" smtClean="0"/>
              <a:t>Login</a:t>
            </a:r>
          </a:p>
          <a:p>
            <a:pPr lvl="1"/>
            <a:r>
              <a:rPr lang="en-US" sz="2400" smtClean="0"/>
              <a:t>Choose Application Configurations</a:t>
            </a:r>
          </a:p>
          <a:p>
            <a:pPr lvl="1"/>
            <a:r>
              <a:rPr lang="en-US" sz="2400" smtClean="0"/>
              <a:t>Choose “Base Installation OS Windows 2008 R2/CentOS OE 10.2b”</a:t>
            </a:r>
          </a:p>
          <a:p>
            <a:pPr lvl="1"/>
            <a:r>
              <a:rPr lang="en-US" sz="2400" smtClean="0"/>
              <a:t>Start Now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endParaRPr lang="en-US" smtClean="0"/>
          </a:p>
          <a:p>
            <a:pPr lvl="1">
              <a:buFont typeface="Arial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57313" y="1260475"/>
            <a:ext cx="7404100" cy="474843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/>
              <a:t>Login to the Windows Desktop</a:t>
            </a:r>
          </a:p>
          <a:p>
            <a:pPr lvl="1"/>
            <a:r>
              <a:rPr lang="en-US" sz="2000" smtClean="0"/>
              <a:t>“mfg/qad”</a:t>
            </a:r>
          </a:p>
          <a:p>
            <a:pPr lvl="1"/>
            <a:r>
              <a:rPr lang="en-US" sz="2000" smtClean="0"/>
              <a:t>You can use Citrix from within Surgient or RDP directly to the IP address from your client </a:t>
            </a:r>
          </a:p>
          <a:p>
            <a:r>
              <a:rPr lang="en-US" sz="2800" smtClean="0"/>
              <a:t>Use Xterm to connect to the Linux Server</a:t>
            </a:r>
          </a:p>
          <a:p>
            <a:pPr lvl="1"/>
            <a:r>
              <a:rPr lang="en-US" sz="2000" smtClean="0"/>
              <a:t>“mfg/qad”</a:t>
            </a:r>
          </a:p>
          <a:p>
            <a:pPr lvl="1"/>
            <a:r>
              <a:rPr lang="en-US" sz="2000" smtClean="0"/>
              <a:t>Verify X is working by running xclock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endParaRPr lang="en-US" smtClean="0"/>
          </a:p>
          <a:p>
            <a:pPr lvl="1">
              <a:buFont typeface="Arial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8071" y="4503734"/>
            <a:ext cx="1680210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27162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/>
              <a:t>Mount downloads-int</a:t>
            </a:r>
          </a:p>
          <a:p>
            <a:pPr lvl="1"/>
            <a:r>
              <a:rPr lang="en-US" sz="2000" smtClean="0"/>
              <a:t>As admin (qad)</a:t>
            </a:r>
          </a:p>
          <a:p>
            <a:pPr lvl="1"/>
            <a:r>
              <a:rPr lang="en-US" sz="2000" smtClean="0"/>
              <a:t>#mount downloads-int.qad.com:/dr01</a:t>
            </a:r>
            <a:br>
              <a:rPr lang="en-US" sz="2000" smtClean="0"/>
            </a:br>
            <a:r>
              <a:rPr lang="en-US" sz="2000" smtClean="0"/>
              <a:t>/QAD_SW_ISOs /mnt</a:t>
            </a:r>
          </a:p>
          <a:p>
            <a:pPr lvl="1"/>
            <a:r>
              <a:rPr lang="en-US" sz="2000" smtClean="0"/>
              <a:t>Locate the QAD EE install ISO</a:t>
            </a:r>
          </a:p>
          <a:p>
            <a:r>
              <a:rPr lang="en-US" sz="2800" smtClean="0"/>
              <a:t>Install Tomcat</a:t>
            </a:r>
          </a:p>
          <a:p>
            <a:pPr marL="623888" lvl="1" indent="-166688">
              <a:buNone/>
            </a:pPr>
            <a:r>
              <a:rPr lang="en-US" sz="2400" smtClean="0"/>
              <a:t>Configure and Start</a:t>
            </a:r>
          </a:p>
          <a:p>
            <a:r>
              <a:rPr lang="en-US" sz="2800" smtClean="0"/>
              <a:t>Start OE Admin Server</a:t>
            </a:r>
          </a:p>
          <a:p>
            <a:r>
              <a:rPr lang="en-US" sz="2800" smtClean="0"/>
              <a:t>Set Environment Variables</a:t>
            </a:r>
          </a:p>
          <a:p>
            <a:r>
              <a:rPr lang="en-US" sz="2800" smtClean="0"/>
              <a:t>Install QDT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endParaRPr lang="en-US" smtClean="0"/>
          </a:p>
          <a:p>
            <a:pPr lvl="1">
              <a:buFont typeface="Arial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130300"/>
            <a:ext cx="7404100" cy="47482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/>
              <a:t>Launch Character Client</a:t>
            </a:r>
          </a:p>
          <a:p>
            <a:pPr lvl="1"/>
            <a:r>
              <a:rPr lang="en-US" sz="2400" smtClean="0"/>
              <a:t>License QAD Enterprise Edition</a:t>
            </a:r>
          </a:p>
          <a:p>
            <a:pPr lvl="1"/>
            <a:r>
              <a:rPr lang="en-US" sz="2400" smtClean="0"/>
              <a:t>User Option Telnet Maintenance</a:t>
            </a:r>
          </a:p>
          <a:p>
            <a:r>
              <a:rPr lang="en-US" sz="2800" smtClean="0"/>
              <a:t>Launch Connection Manager</a:t>
            </a:r>
          </a:p>
          <a:p>
            <a:pPr lvl="1">
              <a:buNone/>
            </a:pPr>
            <a:r>
              <a:rPr lang="en-US" sz="2400" smtClean="0"/>
              <a:t>All connections Idle?</a:t>
            </a:r>
          </a:p>
          <a:p>
            <a:r>
              <a:rPr lang="en-US" sz="2800" smtClean="0"/>
              <a:t>Launch QAD Enterprise Edition</a:t>
            </a:r>
          </a:p>
          <a:p>
            <a:r>
              <a:rPr lang="en-US" sz="2800" smtClean="0"/>
              <a:t>Test</a:t>
            </a:r>
          </a:p>
          <a:p>
            <a:pPr lvl="1">
              <a:buFont typeface="Arial" charset="0"/>
              <a:buNone/>
            </a:pPr>
            <a:endParaRPr lang="en-US" sz="2400" smtClean="0"/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smtClean="0"/>
              <a:t>	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endParaRPr lang="en-US" smtClean="0"/>
          </a:p>
          <a:p>
            <a:pPr lvl="1">
              <a:buFont typeface="Arial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r>
              <a:rPr lang="en-US" smtClean="0"/>
              <a:t>Launch and Test QAD Enterprise Edition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4754</TotalTime>
  <Words>127</Words>
  <Application>Microsoft Office PowerPoint</Application>
  <PresentationFormat>On-screen Show (4:3)</PresentationFormat>
  <Paragraphs>56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Corporate PPT Template</vt:lpstr>
      <vt:lpstr>Slide 1</vt:lpstr>
      <vt:lpstr>Install QAD Enterprise Edition</vt:lpstr>
      <vt:lpstr>Install QAD Enterprise Edition</vt:lpstr>
      <vt:lpstr>Install QAD Enterprise Edition</vt:lpstr>
      <vt:lpstr>Install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qad</cp:lastModifiedBy>
  <cp:revision>251</cp:revision>
  <dcterms:created xsi:type="dcterms:W3CDTF">2010-09-03T18:23:38Z</dcterms:created>
  <dcterms:modified xsi:type="dcterms:W3CDTF">2012-09-27T16:07:35Z</dcterms:modified>
</cp:coreProperties>
</file>