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3" r:id="rId1"/>
    <p:sldMasterId id="2147483718" r:id="rId2"/>
  </p:sldMasterIdLst>
  <p:notesMasterIdLst>
    <p:notesMasterId r:id="rId17"/>
  </p:notesMasterIdLst>
  <p:handoutMasterIdLst>
    <p:handoutMasterId r:id="rId18"/>
  </p:handoutMasterIdLst>
  <p:sldIdLst>
    <p:sldId id="280" r:id="rId3"/>
    <p:sldId id="281" r:id="rId4"/>
    <p:sldId id="282" r:id="rId5"/>
    <p:sldId id="283" r:id="rId6"/>
    <p:sldId id="284" r:id="rId7"/>
    <p:sldId id="285" r:id="rId8"/>
    <p:sldId id="294" r:id="rId9"/>
    <p:sldId id="287" r:id="rId10"/>
    <p:sldId id="288" r:id="rId11"/>
    <p:sldId id="289" r:id="rId12"/>
    <p:sldId id="290" r:id="rId13"/>
    <p:sldId id="291" r:id="rId14"/>
    <p:sldId id="292" r:id="rId15"/>
    <p:sldId id="293" r:id="rId16"/>
  </p:sldIdLst>
  <p:sldSz cx="9144000" cy="6858000" type="screen4x3"/>
  <p:notesSz cx="6991350" cy="9282113"/>
  <p:custDataLst>
    <p:tags r:id="rId19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5D97"/>
    <a:srgbClr val="DAE4F2"/>
    <a:srgbClr val="BBCDE7"/>
    <a:srgbClr val="8AA9D6"/>
    <a:srgbClr val="808080"/>
    <a:srgbClr val="B2B2B2"/>
    <a:srgbClr val="E9F7E9"/>
    <a:srgbClr val="D2EED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-258" y="-90"/>
      </p:cViewPr>
      <p:guideLst>
        <p:guide orient="horz" pos="306"/>
        <p:guide orient="horz"/>
        <p:guide pos="15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E5F7966F-BA5A-48A5-A801-C7E3952F35C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Times New Roman" pitchFamily="18" charset="0"/>
              </a:defRPr>
            </a:lvl1pPr>
          </a:lstStyle>
          <a:p>
            <a:fld id="{A49369BC-3966-42A7-8247-FEB9A812AF6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42238" y="6599238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2008-MS-BU-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2008-MS-BU-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b="1" dirty="0" smtClean="0"/>
              <a:t>In this course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Identify </a:t>
            </a:r>
            <a:r>
              <a:rPr lang="en-US" altLang="zh-CN" dirty="0" smtClean="0"/>
              <a:t>key </a:t>
            </a:r>
            <a:r>
              <a:rPr lang="en-US" altLang="zh-CN" dirty="0" smtClean="0"/>
              <a:t>business considerations before setting up Master Scheduling and RCCP in QAD Enterprise Applications</a:t>
            </a:r>
          </a:p>
          <a:p>
            <a:r>
              <a:rPr lang="en-US" altLang="zh-CN" dirty="0" smtClean="0"/>
              <a:t>Set up Master Scheduling and RCCP in QAD Enterprise Applications</a:t>
            </a:r>
          </a:p>
          <a:p>
            <a:r>
              <a:rPr lang="en-US" altLang="zh-CN" dirty="0" smtClean="0"/>
              <a:t>Use Master Scheduling and RCCP in QAD Enterprise Applications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Time Fence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MS-BU-100</a:t>
            </a:r>
          </a:p>
        </p:txBody>
      </p:sp>
      <p:sp>
        <p:nvSpPr>
          <p:cNvPr id="12292" name="Rectangle 8"/>
          <p:cNvSpPr>
            <a:spLocks noChangeArrowheads="1"/>
          </p:cNvSpPr>
          <p:nvPr/>
        </p:nvSpPr>
        <p:spPr bwMode="auto">
          <a:xfrm>
            <a:off x="1266677" y="4727385"/>
            <a:ext cx="6596358" cy="63555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47625" tIns="19050" rIns="47625" bIns="19050">
            <a:spAutoFit/>
          </a:bodyPr>
          <a:lstStyle/>
          <a:p>
            <a:pPr eaLnBrk="0" hangingPunct="0">
              <a:lnSpc>
                <a:spcPct val="97000"/>
              </a:lnSpc>
            </a:pPr>
            <a:r>
              <a:rPr lang="en-US" altLang="zh-CN" sz="2000" b="1">
                <a:latin typeface="+mj-lt"/>
                <a:ea typeface="宋体" charset="-122"/>
              </a:rPr>
              <a:t>Calendar Days for Master Schedule</a:t>
            </a:r>
          </a:p>
          <a:p>
            <a:pPr eaLnBrk="0" hangingPunct="0">
              <a:lnSpc>
                <a:spcPct val="97000"/>
              </a:lnSpc>
            </a:pPr>
            <a:r>
              <a:rPr lang="en-US" altLang="zh-CN" sz="2000" b="1">
                <a:latin typeface="+mj-lt"/>
                <a:ea typeface="宋体" charset="-122"/>
              </a:rPr>
              <a:t>Shop Days for Work Orders and Repetitive Schedules</a:t>
            </a:r>
          </a:p>
        </p:txBody>
      </p:sp>
      <p:grpSp>
        <p:nvGrpSpPr>
          <p:cNvPr id="12293" name="Group 23"/>
          <p:cNvGrpSpPr>
            <a:grpSpLocks/>
          </p:cNvGrpSpPr>
          <p:nvPr/>
        </p:nvGrpSpPr>
        <p:grpSpPr bwMode="auto">
          <a:xfrm>
            <a:off x="885825" y="1561910"/>
            <a:ext cx="7351713" cy="284162"/>
            <a:chOff x="558" y="1485"/>
            <a:chExt cx="4631" cy="179"/>
          </a:xfrm>
        </p:grpSpPr>
        <p:sp>
          <p:nvSpPr>
            <p:cNvPr id="12306" name="Rectangle 19"/>
            <p:cNvSpPr>
              <a:spLocks noChangeArrowheads="1"/>
            </p:cNvSpPr>
            <p:nvPr/>
          </p:nvSpPr>
          <p:spPr bwMode="auto">
            <a:xfrm>
              <a:off x="2009" y="1485"/>
              <a:ext cx="1731" cy="17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altLang="zh-CN" sz="2400" b="1">
                  <a:solidFill>
                    <a:schemeClr val="hlink"/>
                  </a:solidFill>
                  <a:latin typeface="+mj-lt"/>
                  <a:ea typeface="宋体" charset="-122"/>
                </a:rPr>
                <a:t>Planning Horizon</a:t>
              </a:r>
              <a:endParaRPr lang="en-US" altLang="zh-CN" sz="2000" b="1">
                <a:solidFill>
                  <a:schemeClr val="hlink"/>
                </a:solidFill>
                <a:latin typeface="+mj-lt"/>
                <a:ea typeface="宋体" charset="-122"/>
              </a:endParaRPr>
            </a:p>
          </p:txBody>
        </p:sp>
        <p:sp>
          <p:nvSpPr>
            <p:cNvPr id="12307" name="Line 20"/>
            <p:cNvSpPr>
              <a:spLocks noChangeShapeType="1"/>
            </p:cNvSpPr>
            <p:nvPr/>
          </p:nvSpPr>
          <p:spPr bwMode="auto">
            <a:xfrm>
              <a:off x="3749" y="1576"/>
              <a:ext cx="1440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8" name="Line 21"/>
            <p:cNvSpPr>
              <a:spLocks noChangeShapeType="1"/>
            </p:cNvSpPr>
            <p:nvPr/>
          </p:nvSpPr>
          <p:spPr bwMode="auto">
            <a:xfrm flipH="1">
              <a:off x="558" y="1576"/>
              <a:ext cx="1440" cy="0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12294" name="Group 22"/>
          <p:cNvGrpSpPr>
            <a:grpSpLocks/>
          </p:cNvGrpSpPr>
          <p:nvPr/>
        </p:nvGrpSpPr>
        <p:grpSpPr bwMode="auto">
          <a:xfrm>
            <a:off x="431800" y="2128647"/>
            <a:ext cx="8264525" cy="2422525"/>
            <a:chOff x="640" y="1842"/>
            <a:chExt cx="5206" cy="1526"/>
          </a:xfrm>
        </p:grpSpPr>
        <p:sp>
          <p:nvSpPr>
            <p:cNvPr id="12295" name="Line 6"/>
            <p:cNvSpPr>
              <a:spLocks noChangeShapeType="1"/>
            </p:cNvSpPr>
            <p:nvPr/>
          </p:nvSpPr>
          <p:spPr bwMode="auto">
            <a:xfrm>
              <a:off x="3250" y="2954"/>
              <a:ext cx="0" cy="248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296" name="Rectangle 9"/>
            <p:cNvSpPr>
              <a:spLocks noChangeArrowheads="1"/>
            </p:cNvSpPr>
            <p:nvPr/>
          </p:nvSpPr>
          <p:spPr bwMode="auto">
            <a:xfrm>
              <a:off x="727" y="2135"/>
              <a:ext cx="5033" cy="825"/>
            </a:xfrm>
            <a:prstGeom prst="rect">
              <a:avLst/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12297" name="Rectangle 10"/>
            <p:cNvSpPr>
              <a:spLocks noChangeArrowheads="1"/>
            </p:cNvSpPr>
            <p:nvPr/>
          </p:nvSpPr>
          <p:spPr bwMode="auto">
            <a:xfrm>
              <a:off x="803" y="2279"/>
              <a:ext cx="4884" cy="507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algn="l" eaLnBrk="0" hangingPunct="0">
                <a:lnSpc>
                  <a:spcPct val="99000"/>
                </a:lnSpc>
              </a:pPr>
              <a:r>
                <a:rPr lang="en-US" altLang="zh-CN" sz="1800">
                  <a:latin typeface="+mj-lt"/>
                  <a:ea typeface="宋体" charset="-122"/>
                </a:rPr>
                <a:t>   </a:t>
              </a:r>
              <a:r>
                <a:rPr lang="en-US" altLang="zh-CN" sz="1600" b="1">
                  <a:latin typeface="+mj-lt"/>
                  <a:ea typeface="宋体" charset="-122"/>
                </a:rPr>
                <a:t>Master Schedule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altLang="zh-CN" sz="1600" b="1">
                  <a:latin typeface="+mj-lt"/>
                  <a:ea typeface="宋体" charset="-122"/>
                </a:rPr>
                <a:t>       Work Orders		                       Planned Orders</a:t>
              </a:r>
            </a:p>
            <a:p>
              <a:pPr algn="l" eaLnBrk="0" hangingPunct="0">
                <a:lnSpc>
                  <a:spcPct val="99000"/>
                </a:lnSpc>
              </a:pPr>
              <a:r>
                <a:rPr lang="en-US" altLang="zh-CN" sz="1600" b="1">
                  <a:latin typeface="+mj-lt"/>
                  <a:ea typeface="宋体" charset="-122"/>
                </a:rPr>
                <a:t>Repetitive Schedules</a:t>
              </a:r>
              <a:r>
                <a:rPr lang="en-US" altLang="zh-CN" sz="1400" b="1">
                  <a:latin typeface="+mj-lt"/>
                  <a:ea typeface="宋体" charset="-122"/>
                </a:rPr>
                <a:t>              </a:t>
              </a:r>
              <a:r>
                <a:rPr lang="en-US" altLang="zh-CN" sz="1400">
                  <a:latin typeface="+mj-lt"/>
                  <a:ea typeface="宋体" charset="-122"/>
                </a:rPr>
                <a:t>                    </a:t>
              </a:r>
            </a:p>
          </p:txBody>
        </p:sp>
        <p:sp>
          <p:nvSpPr>
            <p:cNvPr id="12298" name="Line 11"/>
            <p:cNvSpPr>
              <a:spLocks noChangeShapeType="1"/>
            </p:cNvSpPr>
            <p:nvPr/>
          </p:nvSpPr>
          <p:spPr bwMode="auto">
            <a:xfrm flipH="1">
              <a:off x="2150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299" name="Rectangle 13"/>
            <p:cNvSpPr>
              <a:spLocks noChangeArrowheads="1"/>
            </p:cNvSpPr>
            <p:nvPr/>
          </p:nvSpPr>
          <p:spPr bwMode="auto">
            <a:xfrm>
              <a:off x="773" y="1852"/>
              <a:ext cx="1322" cy="23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lang="en-US" altLang="zh-CN" sz="2000">
                  <a:solidFill>
                    <a:srgbClr val="FF0000"/>
                  </a:solidFill>
                  <a:latin typeface="+mj-lt"/>
                  <a:ea typeface="宋体" charset="-122"/>
                </a:rPr>
                <a:t>Time Fence</a:t>
              </a:r>
              <a:endParaRPr lang="en-US" altLang="zh-CN" sz="1600">
                <a:latin typeface="+mj-lt"/>
                <a:ea typeface="宋体" charset="-122"/>
              </a:endParaRPr>
            </a:p>
          </p:txBody>
        </p:sp>
        <p:sp>
          <p:nvSpPr>
            <p:cNvPr id="12300" name="Line 15"/>
            <p:cNvSpPr>
              <a:spLocks noChangeShapeType="1"/>
            </p:cNvSpPr>
            <p:nvPr/>
          </p:nvSpPr>
          <p:spPr bwMode="auto">
            <a:xfrm>
              <a:off x="727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1" name="Line 17"/>
            <p:cNvSpPr>
              <a:spLocks noChangeShapeType="1"/>
            </p:cNvSpPr>
            <p:nvPr/>
          </p:nvSpPr>
          <p:spPr bwMode="auto">
            <a:xfrm>
              <a:off x="5760" y="1842"/>
              <a:ext cx="0" cy="1382"/>
            </a:xfrm>
            <a:prstGeom prst="line">
              <a:avLst/>
            </a:prstGeom>
            <a:noFill/>
            <a:ln w="31750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2302" name="Rectangle 7"/>
            <p:cNvSpPr>
              <a:spLocks noChangeArrowheads="1"/>
            </p:cNvSpPr>
            <p:nvPr/>
          </p:nvSpPr>
          <p:spPr bwMode="auto">
            <a:xfrm>
              <a:off x="3163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+mj-lt"/>
                  <a:ea typeface="宋体" charset="-122"/>
                </a:rPr>
                <a:t>45</a:t>
              </a:r>
            </a:p>
          </p:txBody>
        </p:sp>
        <p:sp>
          <p:nvSpPr>
            <p:cNvPr id="12303" name="Rectangle 12"/>
            <p:cNvSpPr>
              <a:spLocks noChangeArrowheads="1"/>
            </p:cNvSpPr>
            <p:nvPr/>
          </p:nvSpPr>
          <p:spPr bwMode="auto">
            <a:xfrm>
              <a:off x="2062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+mj-lt"/>
                  <a:ea typeface="宋体" charset="-122"/>
                </a:rPr>
                <a:t>13</a:t>
              </a:r>
            </a:p>
          </p:txBody>
        </p:sp>
        <p:sp>
          <p:nvSpPr>
            <p:cNvPr id="12304" name="Rectangle 14"/>
            <p:cNvSpPr>
              <a:spLocks noChangeArrowheads="1"/>
            </p:cNvSpPr>
            <p:nvPr/>
          </p:nvSpPr>
          <p:spPr bwMode="auto">
            <a:xfrm>
              <a:off x="640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+mj-lt"/>
                  <a:ea typeface="宋体" charset="-122"/>
                </a:rPr>
                <a:t>0</a:t>
              </a:r>
            </a:p>
          </p:txBody>
        </p:sp>
        <p:sp>
          <p:nvSpPr>
            <p:cNvPr id="12305" name="Rectangle 16"/>
            <p:cNvSpPr>
              <a:spLocks noChangeArrowheads="1"/>
            </p:cNvSpPr>
            <p:nvPr/>
          </p:nvSpPr>
          <p:spPr bwMode="auto">
            <a:xfrm>
              <a:off x="5673" y="3195"/>
              <a:ext cx="173" cy="17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</p:spPr>
          <p:txBody>
            <a:bodyPr lIns="0" tIns="0" rIns="0" bIns="0" anchor="ctr" anchorCtr="1"/>
            <a:lstStyle/>
            <a:p>
              <a:pPr algn="l" eaLnBrk="0" hangingPunct="0">
                <a:lnSpc>
                  <a:spcPct val="97000"/>
                </a:lnSpc>
              </a:pPr>
              <a:r>
                <a:rPr lang="en-US" altLang="zh-CN" sz="1600" b="1">
                  <a:solidFill>
                    <a:srgbClr val="FF0000"/>
                  </a:solidFill>
                  <a:latin typeface="+mj-lt"/>
                  <a:ea typeface="宋体" charset="-122"/>
                </a:rPr>
                <a:t>90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Features and Options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MS-BU-110</a:t>
            </a:r>
          </a:p>
        </p:txBody>
      </p:sp>
      <p:sp>
        <p:nvSpPr>
          <p:cNvPr id="13315" name="Line 207"/>
          <p:cNvSpPr>
            <a:spLocks noChangeShapeType="1"/>
          </p:cNvSpPr>
          <p:nvPr/>
        </p:nvSpPr>
        <p:spPr bwMode="auto">
          <a:xfrm>
            <a:off x="0" y="4978718"/>
            <a:ext cx="9144000" cy="0"/>
          </a:xfrm>
          <a:prstGeom prst="line">
            <a:avLst/>
          </a:prstGeom>
          <a:noFill/>
          <a:ln w="38100">
            <a:solidFill>
              <a:srgbClr val="DDDDDD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3317" name="Picture 1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6888" y="1568768"/>
            <a:ext cx="4872037" cy="41989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Machine capacity</a:t>
            </a:r>
          </a:p>
          <a:p>
            <a:r>
              <a:rPr lang="en-US" altLang="zh-CN" smtClean="0"/>
              <a:t>Work center capacity</a:t>
            </a:r>
          </a:p>
          <a:p>
            <a:r>
              <a:rPr lang="en-US" altLang="zh-CN" smtClean="0"/>
              <a:t>Labor capacity</a:t>
            </a:r>
          </a:p>
          <a:p>
            <a:r>
              <a:rPr lang="en-US" altLang="zh-CN" smtClean="0"/>
              <a:t>Material</a:t>
            </a:r>
          </a:p>
          <a:p>
            <a:r>
              <a:rPr lang="en-US" altLang="zh-CN" smtClean="0"/>
              <a:t>Policies and procedures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Production Constraints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MS-BU-120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Processes and Procedures</a:t>
            </a:r>
          </a:p>
          <a:p>
            <a:r>
              <a:rPr lang="en-US" altLang="zh-CN" smtClean="0"/>
              <a:t>Reporting Requirements</a:t>
            </a:r>
          </a:p>
          <a:p>
            <a:r>
              <a:rPr lang="en-US" altLang="zh-CN" smtClean="0"/>
              <a:t>Customer Expectations</a:t>
            </a:r>
          </a:p>
          <a:p>
            <a:r>
              <a:rPr lang="en-US" altLang="zh-CN" smtClean="0"/>
              <a:t>Product Configuration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Review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MS-BU-130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Business Considerations</a:t>
            </a:r>
          </a:p>
          <a:p>
            <a:r>
              <a:rPr lang="en-US" altLang="zh-CN" dirty="0" smtClean="0"/>
              <a:t>Set up Master Scheduling and RCCP</a:t>
            </a:r>
          </a:p>
          <a:p>
            <a:r>
              <a:rPr lang="en-US" altLang="zh-CN" dirty="0" smtClean="0"/>
              <a:t>Use Master Scheduling and RCCP</a:t>
            </a:r>
          </a:p>
          <a:p>
            <a:pPr>
              <a:buFont typeface="Wingdings" pitchFamily="2" charset="2"/>
              <a:buChar char="ü"/>
            </a:pPr>
            <a:r>
              <a:rPr lang="en-US" altLang="zh-CN" dirty="0" smtClean="0"/>
              <a:t>Introduction to Master Scheduling and RCCP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Course Overview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MS-BU-140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Planning</a:t>
            </a:r>
          </a:p>
          <a:p>
            <a:r>
              <a:rPr lang="en-US" altLang="zh-CN" smtClean="0"/>
              <a:t>Items to Master Schedule</a:t>
            </a:r>
          </a:p>
          <a:p>
            <a:r>
              <a:rPr lang="en-US" altLang="zh-CN" smtClean="0"/>
              <a:t>Multilevel Master Schedule</a:t>
            </a:r>
          </a:p>
          <a:p>
            <a:r>
              <a:rPr lang="en-US" altLang="zh-CN" smtClean="0"/>
              <a:t>Production Forecasts</a:t>
            </a:r>
          </a:p>
          <a:p>
            <a:r>
              <a:rPr lang="en-US" altLang="zh-CN" smtClean="0"/>
              <a:t>Resources That Need RCCP</a:t>
            </a:r>
          </a:p>
          <a:p>
            <a:r>
              <a:rPr lang="en-US" altLang="zh-CN" smtClean="0"/>
              <a:t>Seasonal Requirements</a:t>
            </a:r>
          </a:p>
          <a:p>
            <a:r>
              <a:rPr lang="en-US" altLang="zh-CN" smtClean="0"/>
              <a:t>Planning Horizon</a:t>
            </a:r>
          </a:p>
          <a:p>
            <a:r>
              <a:rPr lang="en-US" altLang="zh-CN" smtClean="0"/>
              <a:t>Time Fence</a:t>
            </a:r>
          </a:p>
          <a:p>
            <a:r>
              <a:rPr lang="en-US" altLang="zh-CN" smtClean="0"/>
              <a:t>Features and Options</a:t>
            </a:r>
          </a:p>
          <a:p>
            <a:r>
              <a:rPr lang="en-US" altLang="zh-CN" smtClean="0"/>
              <a:t>Production Constraints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Planning Overview 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MS-BU-030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908050" y="6269099"/>
            <a:ext cx="4568825" cy="17556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eaLnBrk="0" hangingPunct="0">
              <a:lnSpc>
                <a:spcPct val="99000"/>
              </a:lnSpc>
            </a:pPr>
            <a:r>
              <a:rPr lang="en-US" altLang="zh-CN" sz="900">
                <a:latin typeface="+mj-lt"/>
                <a:ea typeface="宋体" charset="-122"/>
              </a:rPr>
              <a:t>Diagram modified from "Just in Time: Making it Happen”,  William A. Sandras, Jr.</a:t>
            </a:r>
          </a:p>
        </p:txBody>
      </p:sp>
      <p:sp>
        <p:nvSpPr>
          <p:cNvPr id="5125" name="Text Box 80"/>
          <p:cNvSpPr txBox="1">
            <a:spLocks noChangeArrowheads="1"/>
          </p:cNvSpPr>
          <p:nvPr/>
        </p:nvSpPr>
        <p:spPr bwMode="auto">
          <a:xfrm>
            <a:off x="4837925" y="354074"/>
            <a:ext cx="373852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400" b="1">
                <a:solidFill>
                  <a:schemeClr val="hlink"/>
                </a:solidFill>
                <a:latin typeface="+mj-lt"/>
                <a:ea typeface="宋体" charset="-122"/>
              </a:rPr>
              <a:t>A comparison of JIT requirements and </a:t>
            </a:r>
          </a:p>
          <a:p>
            <a:r>
              <a:rPr lang="en-US" altLang="zh-CN" sz="1400" b="1">
                <a:solidFill>
                  <a:schemeClr val="hlink"/>
                </a:solidFill>
                <a:latin typeface="+mj-lt"/>
                <a:ea typeface="宋体" charset="-122"/>
              </a:rPr>
              <a:t>QAD Enterprise Applications functionality</a:t>
            </a:r>
          </a:p>
        </p:txBody>
      </p:sp>
      <p:cxnSp>
        <p:nvCxnSpPr>
          <p:cNvPr id="5126" name="AutoShape 90"/>
          <p:cNvCxnSpPr>
            <a:cxnSpLocks noChangeShapeType="1"/>
            <a:stCxn id="5140" idx="2"/>
            <a:endCxn id="5131" idx="0"/>
          </p:cNvCxnSpPr>
          <p:nvPr/>
        </p:nvCxnSpPr>
        <p:spPr bwMode="auto">
          <a:xfrm>
            <a:off x="3678238" y="1668524"/>
            <a:ext cx="0" cy="2708275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5127" name="AutoShape 91"/>
          <p:cNvCxnSpPr>
            <a:cxnSpLocks noChangeShapeType="1"/>
            <a:stCxn id="5141" idx="1"/>
            <a:endCxn id="5129" idx="3"/>
          </p:cNvCxnSpPr>
          <p:nvPr/>
        </p:nvCxnSpPr>
        <p:spPr bwMode="auto">
          <a:xfrm rot="10800000" flipV="1">
            <a:off x="2493963" y="1951893"/>
            <a:ext cx="177800" cy="105070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5128" name="Rectangle 6"/>
          <p:cNvSpPr>
            <a:spLocks noChangeArrowheads="1"/>
          </p:cNvSpPr>
          <p:nvPr/>
        </p:nvSpPr>
        <p:spPr bwMode="auto">
          <a:xfrm>
            <a:off x="746125" y="4721286"/>
            <a:ext cx="7632700" cy="804863"/>
          </a:xfrm>
          <a:prstGeom prst="rect">
            <a:avLst/>
          </a:prstGeom>
          <a:solidFill>
            <a:srgbClr val="8AA9D6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zh-CN">
              <a:latin typeface="+mj-lt"/>
              <a:ea typeface="宋体" charset="-122"/>
            </a:endParaRPr>
          </a:p>
        </p:txBody>
      </p:sp>
      <p:sp>
        <p:nvSpPr>
          <p:cNvPr id="5129" name="Rectangle 23"/>
          <p:cNvSpPr>
            <a:spLocks noChangeArrowheads="1"/>
          </p:cNvSpPr>
          <p:nvPr/>
        </p:nvSpPr>
        <p:spPr bwMode="auto">
          <a:xfrm>
            <a:off x="996950" y="1714561"/>
            <a:ext cx="1497013" cy="68480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47625" tIns="19050" rIns="47625" bIns="19050">
            <a:spAutoFit/>
          </a:bodyPr>
          <a:lstStyle/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Rough-Cut</a:t>
            </a:r>
          </a:p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Capacity Planning</a:t>
            </a:r>
          </a:p>
        </p:txBody>
      </p:sp>
      <p:sp useBgFill="1">
        <p:nvSpPr>
          <p:cNvPr id="5130" name="Rectangle 27"/>
          <p:cNvSpPr>
            <a:spLocks noChangeArrowheads="1"/>
          </p:cNvSpPr>
          <p:nvPr/>
        </p:nvSpPr>
        <p:spPr bwMode="auto">
          <a:xfrm>
            <a:off x="2671763" y="3954524"/>
            <a:ext cx="2011362" cy="27463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Executing Capacity Plans</a:t>
            </a:r>
          </a:p>
        </p:txBody>
      </p:sp>
      <p:sp useBgFill="1">
        <p:nvSpPr>
          <p:cNvPr id="5131" name="Rectangle 28"/>
          <p:cNvSpPr>
            <a:spLocks noChangeArrowheads="1"/>
          </p:cNvSpPr>
          <p:nvPr/>
        </p:nvSpPr>
        <p:spPr bwMode="auto">
          <a:xfrm>
            <a:off x="2671763" y="4376799"/>
            <a:ext cx="2011362" cy="274637"/>
          </a:xfrm>
          <a:prstGeom prst="rect">
            <a:avLst/>
          </a:prstGeom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Executing Material Plans</a:t>
            </a:r>
          </a:p>
        </p:txBody>
      </p:sp>
      <p:sp useBgFill="1">
        <p:nvSpPr>
          <p:cNvPr id="5132" name="AutoShape 29"/>
          <p:cNvSpPr>
            <a:spLocks noChangeArrowheads="1"/>
          </p:cNvSpPr>
          <p:nvPr/>
        </p:nvSpPr>
        <p:spPr bwMode="auto">
          <a:xfrm>
            <a:off x="3019425" y="3490974"/>
            <a:ext cx="1317625" cy="274637"/>
          </a:xfrm>
          <a:prstGeom prst="roundRect">
            <a:avLst>
              <a:gd name="adj" fmla="val 12495"/>
            </a:avLst>
          </a:prstGeom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Realistic?</a:t>
            </a:r>
          </a:p>
        </p:txBody>
      </p:sp>
      <p:sp>
        <p:nvSpPr>
          <p:cNvPr id="5133" name="Rectangle 35"/>
          <p:cNvSpPr>
            <a:spLocks noChangeArrowheads="1"/>
          </p:cNvSpPr>
          <p:nvPr/>
        </p:nvSpPr>
        <p:spPr bwMode="auto">
          <a:xfrm>
            <a:off x="3692525" y="3791011"/>
            <a:ext cx="274638" cy="136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algn="l" eaLnBrk="0" hangingPunct="0"/>
            <a:r>
              <a:rPr lang="en-US" altLang="zh-CN" sz="1200" b="1">
                <a:latin typeface="+mj-lt"/>
                <a:ea typeface="宋体" charset="-122"/>
              </a:rPr>
              <a:t>Yes</a:t>
            </a:r>
          </a:p>
        </p:txBody>
      </p:sp>
      <p:sp>
        <p:nvSpPr>
          <p:cNvPr id="5134" name="Rectangle 36"/>
          <p:cNvSpPr>
            <a:spLocks noChangeArrowheads="1"/>
          </p:cNvSpPr>
          <p:nvPr/>
        </p:nvSpPr>
        <p:spPr bwMode="auto">
          <a:xfrm>
            <a:off x="2424113" y="3481449"/>
            <a:ext cx="274637" cy="1365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tIns="0" rIns="0" bIns="0" anchor="ctr" anchorCtr="1"/>
          <a:lstStyle/>
          <a:p>
            <a:pPr eaLnBrk="0" hangingPunct="0"/>
            <a:r>
              <a:rPr lang="en-US" altLang="zh-CN" sz="1200" b="1">
                <a:latin typeface="+mj-lt"/>
                <a:ea typeface="宋体" charset="-122"/>
              </a:rPr>
              <a:t>No</a:t>
            </a:r>
          </a:p>
        </p:txBody>
      </p:sp>
      <p:sp>
        <p:nvSpPr>
          <p:cNvPr id="5135" name="Rectangle 45"/>
          <p:cNvSpPr>
            <a:spLocks noChangeArrowheads="1"/>
          </p:cNvSpPr>
          <p:nvPr/>
        </p:nvSpPr>
        <p:spPr bwMode="auto">
          <a:xfrm>
            <a:off x="2052638" y="4727636"/>
            <a:ext cx="3240087" cy="401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/>
            <a:r>
              <a:rPr lang="en-US" altLang="zh-CN" sz="1400" b="1">
                <a:latin typeface="+mj-lt"/>
                <a:ea typeface="宋体" charset="-122"/>
              </a:rPr>
              <a:t>Shop Dispatching, Work Orders</a:t>
            </a:r>
            <a:br>
              <a:rPr lang="en-US" altLang="zh-CN" sz="1400" b="1">
                <a:latin typeface="+mj-lt"/>
                <a:ea typeface="宋体" charset="-122"/>
              </a:rPr>
            </a:br>
            <a:r>
              <a:rPr lang="en-US" altLang="zh-CN" sz="1400" b="1">
                <a:latin typeface="+mj-lt"/>
                <a:ea typeface="宋体" charset="-122"/>
              </a:rPr>
              <a:t>or Repetitive Schedules</a:t>
            </a:r>
            <a:endParaRPr lang="en-US" altLang="zh-CN" sz="1400">
              <a:latin typeface="+mj-lt"/>
              <a:ea typeface="宋体" charset="-122"/>
            </a:endParaRPr>
          </a:p>
        </p:txBody>
      </p:sp>
      <p:sp>
        <p:nvSpPr>
          <p:cNvPr id="53319" name="Text Box 71"/>
          <p:cNvSpPr txBox="1">
            <a:spLocks noChangeArrowheads="1"/>
          </p:cNvSpPr>
          <p:nvPr/>
        </p:nvSpPr>
        <p:spPr bwMode="auto">
          <a:xfrm>
            <a:off x="741363" y="2563874"/>
            <a:ext cx="1557337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QAD Enterprise Applications is a planning </a:t>
            </a:r>
            <a:r>
              <a:rPr lang="en-US" altLang="zh-CN" sz="1400" u="sng">
                <a:latin typeface="+mj-lt"/>
                <a:ea typeface="宋体" charset="-122"/>
              </a:rPr>
              <a:t>and</a:t>
            </a:r>
            <a:r>
              <a:rPr lang="en-US" altLang="zh-CN" sz="1400">
                <a:latin typeface="+mj-lt"/>
                <a:ea typeface="宋体" charset="-122"/>
              </a:rPr>
              <a:t> execution system.</a:t>
            </a:r>
          </a:p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JIT or Kanban is just an execution system.</a:t>
            </a:r>
            <a:endParaRPr lang="en-US" altLang="zh-CN" sz="1600">
              <a:latin typeface="+mj-lt"/>
              <a:ea typeface="宋体" charset="-122"/>
            </a:endParaRPr>
          </a:p>
        </p:txBody>
      </p:sp>
      <p:grpSp>
        <p:nvGrpSpPr>
          <p:cNvPr id="5137" name="Group 102"/>
          <p:cNvGrpSpPr>
            <a:grpSpLocks/>
          </p:cNvGrpSpPr>
          <p:nvPr/>
        </p:nvGrpSpPr>
        <p:grpSpPr bwMode="auto">
          <a:xfrm>
            <a:off x="5181600" y="911286"/>
            <a:ext cx="3122613" cy="5256213"/>
            <a:chOff x="3396" y="824"/>
            <a:chExt cx="1967" cy="3311"/>
          </a:xfrm>
        </p:grpSpPr>
        <p:sp>
          <p:nvSpPr>
            <p:cNvPr id="5157" name="Rectangle 44"/>
            <p:cNvSpPr>
              <a:spLocks noChangeArrowheads="1"/>
            </p:cNvSpPr>
            <p:nvPr/>
          </p:nvSpPr>
          <p:spPr bwMode="auto">
            <a:xfrm>
              <a:off x="3399" y="824"/>
              <a:ext cx="864" cy="3311"/>
            </a:xfrm>
            <a:prstGeom prst="rect">
              <a:avLst/>
            </a:prstGeom>
            <a:solidFill>
              <a:srgbClr val="DAE4F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zh-CN">
                <a:latin typeface="+mj-lt"/>
                <a:ea typeface="宋体" charset="-122"/>
              </a:endParaRPr>
            </a:p>
          </p:txBody>
        </p:sp>
        <p:sp>
          <p:nvSpPr>
            <p:cNvPr id="5158" name="Rectangle 59"/>
            <p:cNvSpPr>
              <a:spLocks noChangeArrowheads="1"/>
            </p:cNvSpPr>
            <p:nvPr/>
          </p:nvSpPr>
          <p:spPr bwMode="auto">
            <a:xfrm>
              <a:off x="4463" y="824"/>
              <a:ext cx="900" cy="3311"/>
            </a:xfrm>
            <a:prstGeom prst="rect">
              <a:avLst/>
            </a:prstGeom>
            <a:solidFill>
              <a:srgbClr val="FFFED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zh-CN" sz="2400">
                <a:latin typeface="+mj-lt"/>
                <a:ea typeface="宋体" charset="-122"/>
              </a:endParaRPr>
            </a:p>
          </p:txBody>
        </p:sp>
        <p:sp>
          <p:nvSpPr>
            <p:cNvPr id="5159" name="Rectangle 48"/>
            <p:cNvSpPr>
              <a:spLocks noChangeArrowheads="1"/>
            </p:cNvSpPr>
            <p:nvPr/>
          </p:nvSpPr>
          <p:spPr bwMode="auto">
            <a:xfrm>
              <a:off x="3396" y="841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600" b="1">
                  <a:latin typeface="+mj-lt"/>
                  <a:ea typeface="宋体" charset="-122"/>
                </a:rPr>
                <a:t>JIT</a:t>
              </a:r>
            </a:p>
          </p:txBody>
        </p:sp>
        <p:sp>
          <p:nvSpPr>
            <p:cNvPr id="5160" name="Rectangle 49"/>
            <p:cNvSpPr>
              <a:spLocks noChangeArrowheads="1"/>
            </p:cNvSpPr>
            <p:nvPr/>
          </p:nvSpPr>
          <p:spPr bwMode="auto">
            <a:xfrm>
              <a:off x="3396" y="1126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1" name="Rectangle 50"/>
            <p:cNvSpPr>
              <a:spLocks noChangeArrowheads="1"/>
            </p:cNvSpPr>
            <p:nvPr/>
          </p:nvSpPr>
          <p:spPr bwMode="auto">
            <a:xfrm>
              <a:off x="3396" y="139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2" name="Rectangle 51"/>
            <p:cNvSpPr>
              <a:spLocks noChangeArrowheads="1"/>
            </p:cNvSpPr>
            <p:nvPr/>
          </p:nvSpPr>
          <p:spPr bwMode="auto">
            <a:xfrm>
              <a:off x="3396" y="1920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3" name="Rectangle 52"/>
            <p:cNvSpPr>
              <a:spLocks noChangeArrowheads="1"/>
            </p:cNvSpPr>
            <p:nvPr/>
          </p:nvSpPr>
          <p:spPr bwMode="auto">
            <a:xfrm>
              <a:off x="3396" y="164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4" name="Rectangle 53"/>
            <p:cNvSpPr>
              <a:spLocks noChangeArrowheads="1"/>
            </p:cNvSpPr>
            <p:nvPr/>
          </p:nvSpPr>
          <p:spPr bwMode="auto">
            <a:xfrm>
              <a:off x="3396" y="374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5" name="Rectangle 54"/>
            <p:cNvSpPr>
              <a:spLocks noChangeArrowheads="1"/>
            </p:cNvSpPr>
            <p:nvPr/>
          </p:nvSpPr>
          <p:spPr bwMode="auto">
            <a:xfrm>
              <a:off x="3396" y="3962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6" name="Rectangle 55"/>
            <p:cNvSpPr>
              <a:spLocks noChangeArrowheads="1"/>
            </p:cNvSpPr>
            <p:nvPr/>
          </p:nvSpPr>
          <p:spPr bwMode="auto">
            <a:xfrm>
              <a:off x="3396" y="3480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67" name="Rectangle 56"/>
            <p:cNvSpPr>
              <a:spLocks noChangeArrowheads="1"/>
            </p:cNvSpPr>
            <p:nvPr/>
          </p:nvSpPr>
          <p:spPr bwMode="auto">
            <a:xfrm>
              <a:off x="3396" y="3222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KANBAN</a:t>
              </a:r>
            </a:p>
          </p:txBody>
        </p:sp>
        <p:sp>
          <p:nvSpPr>
            <p:cNvPr id="5168" name="Rectangle 57"/>
            <p:cNvSpPr>
              <a:spLocks noChangeArrowheads="1"/>
            </p:cNvSpPr>
            <p:nvPr/>
          </p:nvSpPr>
          <p:spPr bwMode="auto">
            <a:xfrm>
              <a:off x="3396" y="2737"/>
              <a:ext cx="864" cy="4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Perhaps</a:t>
              </a:r>
            </a:p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Output</a:t>
              </a:r>
            </a:p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Only</a:t>
              </a:r>
            </a:p>
          </p:txBody>
        </p:sp>
        <p:sp>
          <p:nvSpPr>
            <p:cNvPr id="5169" name="Rectangle 58"/>
            <p:cNvSpPr>
              <a:spLocks noChangeArrowheads="1"/>
            </p:cNvSpPr>
            <p:nvPr/>
          </p:nvSpPr>
          <p:spPr bwMode="auto">
            <a:xfrm>
              <a:off x="3396" y="2176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Maybe</a:t>
              </a:r>
            </a:p>
          </p:txBody>
        </p:sp>
        <p:sp>
          <p:nvSpPr>
            <p:cNvPr id="5170" name="Rectangle 60"/>
            <p:cNvSpPr>
              <a:spLocks noChangeArrowheads="1"/>
            </p:cNvSpPr>
            <p:nvPr/>
          </p:nvSpPr>
          <p:spPr bwMode="auto">
            <a:xfrm>
              <a:off x="4480" y="838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600" b="1" dirty="0">
                  <a:latin typeface="+mj-lt"/>
                  <a:ea typeface="宋体" charset="-122"/>
                </a:rPr>
                <a:t>QAD </a:t>
              </a:r>
              <a:r>
                <a:rPr lang="en-US" altLang="zh-CN" sz="1600" b="1" dirty="0" smtClean="0">
                  <a:latin typeface="+mj-lt"/>
                  <a:ea typeface="宋体" charset="-122"/>
                </a:rPr>
                <a:t>EE</a:t>
              </a:r>
              <a:endParaRPr lang="en-US" altLang="zh-CN" sz="1600" b="1" dirty="0">
                <a:latin typeface="+mj-lt"/>
                <a:ea typeface="宋体" charset="-122"/>
              </a:endParaRPr>
            </a:p>
          </p:txBody>
        </p:sp>
        <p:sp>
          <p:nvSpPr>
            <p:cNvPr id="5171" name="Rectangle 61"/>
            <p:cNvSpPr>
              <a:spLocks noChangeArrowheads="1"/>
            </p:cNvSpPr>
            <p:nvPr/>
          </p:nvSpPr>
          <p:spPr bwMode="auto">
            <a:xfrm>
              <a:off x="4480" y="1108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2" name="Rectangle 62"/>
            <p:cNvSpPr>
              <a:spLocks noChangeArrowheads="1"/>
            </p:cNvSpPr>
            <p:nvPr/>
          </p:nvSpPr>
          <p:spPr bwMode="auto">
            <a:xfrm>
              <a:off x="4480" y="139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3" name="Rectangle 63"/>
            <p:cNvSpPr>
              <a:spLocks noChangeArrowheads="1"/>
            </p:cNvSpPr>
            <p:nvPr/>
          </p:nvSpPr>
          <p:spPr bwMode="auto">
            <a:xfrm>
              <a:off x="4480" y="164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4" name="Rectangle 64"/>
            <p:cNvSpPr>
              <a:spLocks noChangeArrowheads="1"/>
            </p:cNvSpPr>
            <p:nvPr/>
          </p:nvSpPr>
          <p:spPr bwMode="auto">
            <a:xfrm>
              <a:off x="4480" y="1920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5" name="Rectangle 65"/>
            <p:cNvSpPr>
              <a:spLocks noChangeArrowheads="1"/>
            </p:cNvSpPr>
            <p:nvPr/>
          </p:nvSpPr>
          <p:spPr bwMode="auto">
            <a:xfrm>
              <a:off x="4480" y="2174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6" name="Rectangle 66"/>
            <p:cNvSpPr>
              <a:spLocks noChangeArrowheads="1"/>
            </p:cNvSpPr>
            <p:nvPr/>
          </p:nvSpPr>
          <p:spPr bwMode="auto">
            <a:xfrm>
              <a:off x="4480" y="273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7" name="Rectangle 67"/>
            <p:cNvSpPr>
              <a:spLocks noChangeArrowheads="1"/>
            </p:cNvSpPr>
            <p:nvPr/>
          </p:nvSpPr>
          <p:spPr bwMode="auto">
            <a:xfrm>
              <a:off x="4480" y="300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8" name="Rectangle 68"/>
            <p:cNvSpPr>
              <a:spLocks noChangeArrowheads="1"/>
            </p:cNvSpPr>
            <p:nvPr/>
          </p:nvSpPr>
          <p:spPr bwMode="auto">
            <a:xfrm>
              <a:off x="4476" y="3481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79" name="Rectangle 69"/>
            <p:cNvSpPr>
              <a:spLocks noChangeArrowheads="1"/>
            </p:cNvSpPr>
            <p:nvPr/>
          </p:nvSpPr>
          <p:spPr bwMode="auto">
            <a:xfrm>
              <a:off x="4486" y="3757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80" name="Rectangle 70"/>
            <p:cNvSpPr>
              <a:spLocks noChangeArrowheads="1"/>
            </p:cNvSpPr>
            <p:nvPr/>
          </p:nvSpPr>
          <p:spPr bwMode="auto">
            <a:xfrm>
              <a:off x="4486" y="3961"/>
              <a:ext cx="864" cy="17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7625" tIns="19050" rIns="47625" bIns="19050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  <p:sp>
          <p:nvSpPr>
            <p:cNvPr id="5181" name="Text Box 72"/>
            <p:cNvSpPr txBox="1">
              <a:spLocks noChangeArrowheads="1"/>
            </p:cNvSpPr>
            <p:nvPr/>
          </p:nvSpPr>
          <p:spPr bwMode="auto">
            <a:xfrm>
              <a:off x="4476" y="3220"/>
              <a:ext cx="864" cy="2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lang="en-US" altLang="zh-CN" sz="1400" b="1">
                  <a:latin typeface="+mj-lt"/>
                  <a:ea typeface="宋体" charset="-122"/>
                </a:rPr>
                <a:t>YES</a:t>
              </a:r>
            </a:p>
          </p:txBody>
        </p:sp>
      </p:grpSp>
      <p:sp>
        <p:nvSpPr>
          <p:cNvPr id="5138" name="Rectangle 73"/>
          <p:cNvSpPr>
            <a:spLocks noChangeArrowheads="1"/>
          </p:cNvSpPr>
          <p:nvPr/>
        </p:nvSpPr>
        <p:spPr bwMode="auto">
          <a:xfrm>
            <a:off x="2671763" y="917636"/>
            <a:ext cx="2011362" cy="2746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eaLnBrk="0" hangingPunct="0"/>
            <a:r>
              <a:rPr lang="en-US" altLang="zh-CN" sz="1600" b="1" u="sng">
                <a:latin typeface="+mj-lt"/>
                <a:ea typeface="宋体" charset="-122"/>
              </a:rPr>
              <a:t>Business Function</a:t>
            </a:r>
          </a:p>
        </p:txBody>
      </p:sp>
      <p:sp>
        <p:nvSpPr>
          <p:cNvPr id="53322" name="Rectangle 74"/>
          <p:cNvSpPr>
            <a:spLocks noChangeArrowheads="1"/>
          </p:cNvSpPr>
          <p:nvPr/>
        </p:nvSpPr>
        <p:spPr bwMode="auto">
          <a:xfrm>
            <a:off x="823913" y="4781611"/>
            <a:ext cx="992187" cy="676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anchor="ctr"/>
          <a:lstStyle/>
          <a:p>
            <a:pPr eaLnBrk="0" hangingPunct="0"/>
            <a:r>
              <a:rPr lang="en-US" altLang="zh-CN" sz="1600" b="1">
                <a:latin typeface="+mj-lt"/>
                <a:ea typeface="宋体" charset="-122"/>
              </a:rPr>
              <a:t>JIT or</a:t>
            </a:r>
          </a:p>
          <a:p>
            <a:pPr eaLnBrk="0" hangingPunct="0"/>
            <a:r>
              <a:rPr lang="en-US" altLang="zh-CN" sz="1600" b="1">
                <a:latin typeface="+mj-lt"/>
                <a:ea typeface="宋体" charset="-122"/>
              </a:rPr>
              <a:t>Kanban</a:t>
            </a:r>
            <a:endParaRPr lang="en-US" altLang="zh-CN" sz="1600">
              <a:latin typeface="+mj-lt"/>
              <a:ea typeface="宋体" charset="-122"/>
            </a:endParaRPr>
          </a:p>
        </p:txBody>
      </p:sp>
      <p:sp>
        <p:nvSpPr>
          <p:cNvPr id="5140" name="Rectangle 21"/>
          <p:cNvSpPr>
            <a:spLocks noChangeArrowheads="1"/>
          </p:cNvSpPr>
          <p:nvPr/>
        </p:nvSpPr>
        <p:spPr bwMode="auto">
          <a:xfrm>
            <a:off x="2671763" y="1393886"/>
            <a:ext cx="2011362" cy="27463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Business Planning</a:t>
            </a:r>
          </a:p>
        </p:txBody>
      </p:sp>
      <p:sp>
        <p:nvSpPr>
          <p:cNvPr id="5141" name="Rectangle 22"/>
          <p:cNvSpPr>
            <a:spLocks noChangeArrowheads="1"/>
          </p:cNvSpPr>
          <p:nvPr/>
        </p:nvSpPr>
        <p:spPr bwMode="auto">
          <a:xfrm>
            <a:off x="2671763" y="1814574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/>
            <a:r>
              <a:rPr lang="en-US" altLang="zh-CN" sz="1400">
                <a:latin typeface="+mj-lt"/>
                <a:ea typeface="宋体" charset="-122"/>
              </a:rPr>
              <a:t>Product Line Planning</a:t>
            </a:r>
          </a:p>
        </p:txBody>
      </p:sp>
      <p:sp>
        <p:nvSpPr>
          <p:cNvPr id="5142" name="Rectangle 24"/>
          <p:cNvSpPr>
            <a:spLocks noChangeArrowheads="1"/>
          </p:cNvSpPr>
          <p:nvPr/>
        </p:nvSpPr>
        <p:spPr bwMode="auto">
          <a:xfrm>
            <a:off x="2671763" y="2230499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Master Scheduling</a:t>
            </a:r>
          </a:p>
        </p:txBody>
      </p:sp>
      <p:sp>
        <p:nvSpPr>
          <p:cNvPr id="5143" name="Rectangle 25"/>
          <p:cNvSpPr>
            <a:spLocks noChangeArrowheads="1"/>
          </p:cNvSpPr>
          <p:nvPr/>
        </p:nvSpPr>
        <p:spPr bwMode="auto">
          <a:xfrm>
            <a:off x="2671763" y="2652774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Material Planning</a:t>
            </a:r>
          </a:p>
        </p:txBody>
      </p:sp>
      <p:sp>
        <p:nvSpPr>
          <p:cNvPr id="5144" name="Rectangle 26"/>
          <p:cNvSpPr>
            <a:spLocks noChangeArrowheads="1"/>
          </p:cNvSpPr>
          <p:nvPr/>
        </p:nvSpPr>
        <p:spPr bwMode="auto">
          <a:xfrm>
            <a:off x="2671763" y="3068699"/>
            <a:ext cx="2011362" cy="2746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lIns="47625" tIns="19050" rIns="47625" bIns="19050" anchor="ctr"/>
          <a:lstStyle/>
          <a:p>
            <a:pPr eaLnBrk="0" hangingPunct="0">
              <a:lnSpc>
                <a:spcPct val="101000"/>
              </a:lnSpc>
            </a:pPr>
            <a:r>
              <a:rPr lang="en-US" altLang="zh-CN" sz="1400">
                <a:latin typeface="+mj-lt"/>
                <a:ea typeface="宋体" charset="-122"/>
              </a:rPr>
              <a:t>Capacity Planning</a:t>
            </a:r>
          </a:p>
        </p:txBody>
      </p:sp>
      <p:cxnSp>
        <p:nvCxnSpPr>
          <p:cNvPr id="5145" name="AutoShape 81"/>
          <p:cNvCxnSpPr>
            <a:cxnSpLocks noChangeShapeType="1"/>
            <a:stCxn id="5142" idx="1"/>
            <a:endCxn id="5129" idx="2"/>
          </p:cNvCxnSpPr>
          <p:nvPr/>
        </p:nvCxnSpPr>
        <p:spPr bwMode="auto">
          <a:xfrm rot="10800000" flipV="1">
            <a:off x="1745457" y="2367818"/>
            <a:ext cx="926306" cy="31546"/>
          </a:xfrm>
          <a:prstGeom prst="bentConnector4">
            <a:avLst>
              <a:gd name="adj1" fmla="val 9597"/>
              <a:gd name="adj2" fmla="val 1159951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6" name="AutoShape 83"/>
          <p:cNvCxnSpPr>
            <a:cxnSpLocks noChangeShapeType="1"/>
          </p:cNvCxnSpPr>
          <p:nvPr/>
        </p:nvCxnSpPr>
        <p:spPr bwMode="auto">
          <a:xfrm flipV="1">
            <a:off x="4683125" y="1452624"/>
            <a:ext cx="1588" cy="420687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7" name="AutoShape 84"/>
          <p:cNvCxnSpPr>
            <a:cxnSpLocks noChangeShapeType="1"/>
          </p:cNvCxnSpPr>
          <p:nvPr/>
        </p:nvCxnSpPr>
        <p:spPr bwMode="auto">
          <a:xfrm flipV="1">
            <a:off x="4683125" y="1920936"/>
            <a:ext cx="1588" cy="415925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8" name="AutoShape 85"/>
          <p:cNvCxnSpPr>
            <a:cxnSpLocks noChangeShapeType="1"/>
          </p:cNvCxnSpPr>
          <p:nvPr/>
        </p:nvCxnSpPr>
        <p:spPr bwMode="auto">
          <a:xfrm flipV="1">
            <a:off x="4683125" y="2400361"/>
            <a:ext cx="1588" cy="422275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49" name="AutoShape 86"/>
          <p:cNvCxnSpPr>
            <a:cxnSpLocks noChangeShapeType="1"/>
            <a:stCxn id="5130" idx="3"/>
            <a:endCxn id="5132" idx="3"/>
          </p:cNvCxnSpPr>
          <p:nvPr/>
        </p:nvCxnSpPr>
        <p:spPr bwMode="auto">
          <a:xfrm flipH="1" flipV="1">
            <a:off x="4337050" y="3629086"/>
            <a:ext cx="346075" cy="463550"/>
          </a:xfrm>
          <a:prstGeom prst="bentConnector3">
            <a:avLst>
              <a:gd name="adj1" fmla="val -36241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0" name="AutoShape 87"/>
          <p:cNvCxnSpPr>
            <a:cxnSpLocks noChangeShapeType="1"/>
            <a:stCxn id="5131" idx="3"/>
            <a:endCxn id="5144" idx="3"/>
          </p:cNvCxnSpPr>
          <p:nvPr/>
        </p:nvCxnSpPr>
        <p:spPr bwMode="auto">
          <a:xfrm flipV="1">
            <a:off x="4683125" y="3206811"/>
            <a:ext cx="1588" cy="1308100"/>
          </a:xfrm>
          <a:prstGeom prst="bentConnector3">
            <a:avLst>
              <a:gd name="adj1" fmla="val 1430000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1" name="AutoShape 88"/>
          <p:cNvCxnSpPr>
            <a:cxnSpLocks noChangeShapeType="1"/>
            <a:stCxn id="5132" idx="1"/>
            <a:endCxn id="5143" idx="1"/>
          </p:cNvCxnSpPr>
          <p:nvPr/>
        </p:nvCxnSpPr>
        <p:spPr bwMode="auto">
          <a:xfrm rot="10800000">
            <a:off x="2671763" y="2790886"/>
            <a:ext cx="347662" cy="838200"/>
          </a:xfrm>
          <a:prstGeom prst="bentConnector3">
            <a:avLst>
              <a:gd name="adj1" fmla="val 165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5152" name="AutoShape 89"/>
          <p:cNvCxnSpPr>
            <a:cxnSpLocks noChangeShapeType="1"/>
            <a:stCxn id="5132" idx="1"/>
            <a:endCxn id="5144" idx="1"/>
          </p:cNvCxnSpPr>
          <p:nvPr/>
        </p:nvCxnSpPr>
        <p:spPr bwMode="auto">
          <a:xfrm rot="10800000">
            <a:off x="2671763" y="3206811"/>
            <a:ext cx="347662" cy="422275"/>
          </a:xfrm>
          <a:prstGeom prst="bentConnector3">
            <a:avLst>
              <a:gd name="adj1" fmla="val 165755"/>
            </a:avLst>
          </a:prstGeom>
          <a:noFill/>
          <a:ln w="127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5153" name="Rectangle 92"/>
          <p:cNvSpPr>
            <a:spLocks noChangeArrowheads="1"/>
          </p:cNvSpPr>
          <p:nvPr/>
        </p:nvSpPr>
        <p:spPr bwMode="auto">
          <a:xfrm>
            <a:off x="2052638" y="5113399"/>
            <a:ext cx="3240087" cy="401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400">
                <a:latin typeface="+mj-lt"/>
                <a:ea typeface="宋体" charset="-122"/>
              </a:rPr>
              <a:t>Vendor Scheduling, Supplier Schedules</a:t>
            </a:r>
          </a:p>
        </p:txBody>
      </p:sp>
      <p:sp>
        <p:nvSpPr>
          <p:cNvPr id="5154" name="Rectangle 93"/>
          <p:cNvSpPr>
            <a:spLocks noChangeArrowheads="1"/>
          </p:cNvSpPr>
          <p:nvPr/>
        </p:nvSpPr>
        <p:spPr bwMode="auto">
          <a:xfrm>
            <a:off x="2052638" y="5561074"/>
            <a:ext cx="3240087" cy="274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 eaLnBrk="0" hangingPunct="0">
              <a:spcBef>
                <a:spcPct val="50000"/>
              </a:spcBef>
            </a:pPr>
            <a:r>
              <a:rPr lang="en-US" altLang="zh-CN" sz="1400">
                <a:latin typeface="+mj-lt"/>
                <a:ea typeface="宋体" charset="-122"/>
              </a:rPr>
              <a:t>Inventory Record Accuracy required</a:t>
            </a:r>
          </a:p>
        </p:txBody>
      </p:sp>
      <p:sp>
        <p:nvSpPr>
          <p:cNvPr id="5155" name="Rectangle 94"/>
          <p:cNvSpPr>
            <a:spLocks noChangeArrowheads="1"/>
          </p:cNvSpPr>
          <p:nvPr/>
        </p:nvSpPr>
        <p:spPr bwMode="auto">
          <a:xfrm>
            <a:off x="2052638" y="5896036"/>
            <a:ext cx="3240087" cy="2746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tIns="0" bIns="0" anchor="ctr"/>
          <a:lstStyle/>
          <a:p>
            <a:pPr algn="l"/>
            <a:r>
              <a:rPr lang="en-US" altLang="zh-CN" sz="1400">
                <a:latin typeface="+mj-lt"/>
                <a:ea typeface="宋体" charset="-122"/>
              </a:rPr>
              <a:t>Bill of Material Accuracy required</a:t>
            </a:r>
          </a:p>
        </p:txBody>
      </p:sp>
      <p:sp>
        <p:nvSpPr>
          <p:cNvPr id="53343" name="Rectangle 95"/>
          <p:cNvSpPr>
            <a:spLocks noChangeArrowheads="1"/>
          </p:cNvSpPr>
          <p:nvPr/>
        </p:nvSpPr>
        <p:spPr bwMode="auto">
          <a:xfrm>
            <a:off x="1770063" y="4711761"/>
            <a:ext cx="303212" cy="7858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tIns="0" bIns="0" anchor="ctr"/>
          <a:lstStyle/>
          <a:p>
            <a:pPr algn="l"/>
            <a:r>
              <a:rPr lang="en-US" altLang="zh-CN" sz="2600" b="1">
                <a:latin typeface="+mj-lt"/>
                <a:ea typeface="宋体" charset="-122"/>
              </a:rPr>
              <a:t>?</a:t>
            </a:r>
          </a:p>
          <a:p>
            <a:pPr algn="l"/>
            <a:r>
              <a:rPr lang="en-US" altLang="zh-CN" sz="2600" b="1">
                <a:latin typeface="+mj-lt"/>
                <a:ea typeface="宋体" charset="-122"/>
              </a:rPr>
              <a:t>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mtClean="0"/>
              <a:t> End items</a:t>
            </a:r>
          </a:p>
          <a:p>
            <a:r>
              <a:rPr lang="en-US" altLang="zh-CN" smtClean="0"/>
              <a:t> Critical subassemblies</a:t>
            </a:r>
          </a:p>
          <a:p>
            <a:r>
              <a:rPr lang="en-US" altLang="zh-CN" smtClean="0"/>
              <a:t> Spare/service items</a:t>
            </a:r>
          </a:p>
          <a:p>
            <a:r>
              <a:rPr lang="en-US" altLang="zh-CN" smtClean="0"/>
              <a:t> Key items</a:t>
            </a:r>
          </a:p>
          <a:p>
            <a:r>
              <a:rPr lang="en-US" altLang="zh-CN" smtClean="0"/>
              <a:t> Key resources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Items to Master Schedule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MS-BU-040</a:t>
            </a:r>
          </a:p>
        </p:txBody>
      </p:sp>
      <p:grpSp>
        <p:nvGrpSpPr>
          <p:cNvPr id="6149" name="Group 278"/>
          <p:cNvGrpSpPr>
            <a:grpSpLocks/>
          </p:cNvGrpSpPr>
          <p:nvPr/>
        </p:nvGrpSpPr>
        <p:grpSpPr bwMode="auto">
          <a:xfrm>
            <a:off x="6384596" y="2760903"/>
            <a:ext cx="1624012" cy="1824037"/>
            <a:chOff x="4213" y="2727"/>
            <a:chExt cx="1023" cy="1149"/>
          </a:xfrm>
        </p:grpSpPr>
        <p:grpSp>
          <p:nvGrpSpPr>
            <p:cNvPr id="6231" name="Group 189"/>
            <p:cNvGrpSpPr>
              <a:grpSpLocks/>
            </p:cNvGrpSpPr>
            <p:nvPr/>
          </p:nvGrpSpPr>
          <p:grpSpPr bwMode="auto">
            <a:xfrm>
              <a:off x="4413" y="2727"/>
              <a:ext cx="823" cy="940"/>
              <a:chOff x="2982" y="480"/>
              <a:chExt cx="2586" cy="2957"/>
            </a:xfrm>
          </p:grpSpPr>
          <p:sp>
            <p:nvSpPr>
              <p:cNvPr id="6233" name="Freeform 190"/>
              <p:cNvSpPr>
                <a:spLocks/>
              </p:cNvSpPr>
              <p:nvPr/>
            </p:nvSpPr>
            <p:spPr bwMode="auto">
              <a:xfrm>
                <a:off x="4038" y="1274"/>
                <a:ext cx="1479" cy="1150"/>
              </a:xfrm>
              <a:custGeom>
                <a:avLst/>
                <a:gdLst>
                  <a:gd name="T0" fmla="*/ 1460 w 1479"/>
                  <a:gd name="T1" fmla="*/ 135 h 1150"/>
                  <a:gd name="T2" fmla="*/ 1474 w 1479"/>
                  <a:gd name="T3" fmla="*/ 278 h 1150"/>
                  <a:gd name="T4" fmla="*/ 1467 w 1479"/>
                  <a:gd name="T5" fmla="*/ 1126 h 1150"/>
                  <a:gd name="T6" fmla="*/ 1258 w 1479"/>
                  <a:gd name="T7" fmla="*/ 1120 h 1150"/>
                  <a:gd name="T8" fmla="*/ 1252 w 1479"/>
                  <a:gd name="T9" fmla="*/ 1022 h 1150"/>
                  <a:gd name="T10" fmla="*/ 1226 w 1479"/>
                  <a:gd name="T11" fmla="*/ 1002 h 1150"/>
                  <a:gd name="T12" fmla="*/ 1128 w 1479"/>
                  <a:gd name="T13" fmla="*/ 944 h 1150"/>
                  <a:gd name="T14" fmla="*/ 984 w 1479"/>
                  <a:gd name="T15" fmla="*/ 970 h 1150"/>
                  <a:gd name="T16" fmla="*/ 958 w 1479"/>
                  <a:gd name="T17" fmla="*/ 1133 h 1150"/>
                  <a:gd name="T18" fmla="*/ 828 w 1479"/>
                  <a:gd name="T19" fmla="*/ 1107 h 1150"/>
                  <a:gd name="T20" fmla="*/ 228 w 1479"/>
                  <a:gd name="T21" fmla="*/ 1094 h 1150"/>
                  <a:gd name="T22" fmla="*/ 208 w 1479"/>
                  <a:gd name="T23" fmla="*/ 1035 h 1150"/>
                  <a:gd name="T24" fmla="*/ 176 w 1479"/>
                  <a:gd name="T25" fmla="*/ 807 h 1150"/>
                  <a:gd name="T26" fmla="*/ 182 w 1479"/>
                  <a:gd name="T27" fmla="*/ 657 h 1150"/>
                  <a:gd name="T28" fmla="*/ 189 w 1479"/>
                  <a:gd name="T29" fmla="*/ 631 h 1150"/>
                  <a:gd name="T30" fmla="*/ 78 w 1479"/>
                  <a:gd name="T31" fmla="*/ 605 h 1150"/>
                  <a:gd name="T32" fmla="*/ 0 w 1479"/>
                  <a:gd name="T33" fmla="*/ 487 h 1150"/>
                  <a:gd name="T34" fmla="*/ 6 w 1479"/>
                  <a:gd name="T35" fmla="*/ 428 h 1150"/>
                  <a:gd name="T36" fmla="*/ 221 w 1479"/>
                  <a:gd name="T37" fmla="*/ 363 h 1150"/>
                  <a:gd name="T38" fmla="*/ 234 w 1479"/>
                  <a:gd name="T39" fmla="*/ 246 h 1150"/>
                  <a:gd name="T40" fmla="*/ 384 w 1479"/>
                  <a:gd name="T41" fmla="*/ 187 h 1150"/>
                  <a:gd name="T42" fmla="*/ 534 w 1479"/>
                  <a:gd name="T43" fmla="*/ 252 h 1150"/>
                  <a:gd name="T44" fmla="*/ 580 w 1479"/>
                  <a:gd name="T45" fmla="*/ 396 h 1150"/>
                  <a:gd name="T46" fmla="*/ 841 w 1479"/>
                  <a:gd name="T47" fmla="*/ 389 h 1150"/>
                  <a:gd name="T48" fmla="*/ 880 w 1479"/>
                  <a:gd name="T49" fmla="*/ 383 h 1150"/>
                  <a:gd name="T50" fmla="*/ 958 w 1479"/>
                  <a:gd name="T51" fmla="*/ 246 h 1150"/>
                  <a:gd name="T52" fmla="*/ 965 w 1479"/>
                  <a:gd name="T53" fmla="*/ 155 h 1150"/>
                  <a:gd name="T54" fmla="*/ 1460 w 1479"/>
                  <a:gd name="T55" fmla="*/ 135 h 1150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479"/>
                  <a:gd name="T85" fmla="*/ 0 h 1150"/>
                  <a:gd name="T86" fmla="*/ 1479 w 1479"/>
                  <a:gd name="T87" fmla="*/ 1150 h 1150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479" h="1150">
                    <a:moveTo>
                      <a:pt x="1460" y="135"/>
                    </a:moveTo>
                    <a:cubicBezTo>
                      <a:pt x="1479" y="190"/>
                      <a:pt x="1474" y="169"/>
                      <a:pt x="1474" y="278"/>
                    </a:cubicBezTo>
                    <a:cubicBezTo>
                      <a:pt x="1474" y="561"/>
                      <a:pt x="1469" y="843"/>
                      <a:pt x="1467" y="1126"/>
                    </a:cubicBezTo>
                    <a:cubicBezTo>
                      <a:pt x="1397" y="1124"/>
                      <a:pt x="1321" y="1150"/>
                      <a:pt x="1258" y="1120"/>
                    </a:cubicBezTo>
                    <a:cubicBezTo>
                      <a:pt x="1229" y="1106"/>
                      <a:pt x="1261" y="1054"/>
                      <a:pt x="1252" y="1022"/>
                    </a:cubicBezTo>
                    <a:cubicBezTo>
                      <a:pt x="1249" y="1011"/>
                      <a:pt x="1235" y="1008"/>
                      <a:pt x="1226" y="1002"/>
                    </a:cubicBezTo>
                    <a:cubicBezTo>
                      <a:pt x="1196" y="981"/>
                      <a:pt x="1164" y="955"/>
                      <a:pt x="1128" y="944"/>
                    </a:cubicBezTo>
                    <a:cubicBezTo>
                      <a:pt x="1042" y="949"/>
                      <a:pt x="1045" y="949"/>
                      <a:pt x="984" y="970"/>
                    </a:cubicBezTo>
                    <a:cubicBezTo>
                      <a:pt x="960" y="1046"/>
                      <a:pt x="966" y="992"/>
                      <a:pt x="958" y="1133"/>
                    </a:cubicBezTo>
                    <a:cubicBezTo>
                      <a:pt x="916" y="1117"/>
                      <a:pt x="874" y="1108"/>
                      <a:pt x="828" y="1107"/>
                    </a:cubicBezTo>
                    <a:cubicBezTo>
                      <a:pt x="628" y="1101"/>
                      <a:pt x="228" y="1094"/>
                      <a:pt x="228" y="1094"/>
                    </a:cubicBezTo>
                    <a:cubicBezTo>
                      <a:pt x="221" y="1074"/>
                      <a:pt x="208" y="1035"/>
                      <a:pt x="208" y="1035"/>
                    </a:cubicBezTo>
                    <a:cubicBezTo>
                      <a:pt x="200" y="958"/>
                      <a:pt x="186" y="883"/>
                      <a:pt x="176" y="807"/>
                    </a:cubicBezTo>
                    <a:cubicBezTo>
                      <a:pt x="178" y="757"/>
                      <a:pt x="178" y="707"/>
                      <a:pt x="182" y="657"/>
                    </a:cubicBezTo>
                    <a:cubicBezTo>
                      <a:pt x="183" y="648"/>
                      <a:pt x="192" y="639"/>
                      <a:pt x="189" y="631"/>
                    </a:cubicBezTo>
                    <a:cubicBezTo>
                      <a:pt x="186" y="624"/>
                      <a:pt x="84" y="606"/>
                      <a:pt x="78" y="605"/>
                    </a:cubicBezTo>
                    <a:cubicBezTo>
                      <a:pt x="23" y="586"/>
                      <a:pt x="15" y="538"/>
                      <a:pt x="0" y="487"/>
                    </a:cubicBezTo>
                    <a:cubicBezTo>
                      <a:pt x="2" y="467"/>
                      <a:pt x="1" y="447"/>
                      <a:pt x="6" y="428"/>
                    </a:cubicBezTo>
                    <a:cubicBezTo>
                      <a:pt x="21" y="365"/>
                      <a:pt x="195" y="365"/>
                      <a:pt x="221" y="363"/>
                    </a:cubicBezTo>
                    <a:cubicBezTo>
                      <a:pt x="226" y="324"/>
                      <a:pt x="217" y="281"/>
                      <a:pt x="234" y="246"/>
                    </a:cubicBezTo>
                    <a:cubicBezTo>
                      <a:pt x="247" y="220"/>
                      <a:pt x="359" y="194"/>
                      <a:pt x="384" y="187"/>
                    </a:cubicBezTo>
                    <a:cubicBezTo>
                      <a:pt x="504" y="194"/>
                      <a:pt x="507" y="168"/>
                      <a:pt x="534" y="252"/>
                    </a:cubicBezTo>
                    <a:cubicBezTo>
                      <a:pt x="539" y="307"/>
                      <a:pt x="527" y="369"/>
                      <a:pt x="580" y="396"/>
                    </a:cubicBezTo>
                    <a:cubicBezTo>
                      <a:pt x="667" y="394"/>
                      <a:pt x="754" y="393"/>
                      <a:pt x="841" y="389"/>
                    </a:cubicBezTo>
                    <a:cubicBezTo>
                      <a:pt x="854" y="388"/>
                      <a:pt x="869" y="390"/>
                      <a:pt x="880" y="383"/>
                    </a:cubicBezTo>
                    <a:cubicBezTo>
                      <a:pt x="907" y="364"/>
                      <a:pt x="947" y="281"/>
                      <a:pt x="958" y="246"/>
                    </a:cubicBezTo>
                    <a:cubicBezTo>
                      <a:pt x="960" y="216"/>
                      <a:pt x="959" y="185"/>
                      <a:pt x="965" y="155"/>
                    </a:cubicBezTo>
                    <a:cubicBezTo>
                      <a:pt x="994" y="0"/>
                      <a:pt x="1386" y="295"/>
                      <a:pt x="1460" y="135"/>
                    </a:cubicBezTo>
                    <a:close/>
                  </a:path>
                </a:pathLst>
              </a:custGeom>
              <a:solidFill>
                <a:srgbClr val="969696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4" name="Freeform 191"/>
              <p:cNvSpPr>
                <a:spLocks/>
              </p:cNvSpPr>
              <p:nvPr/>
            </p:nvSpPr>
            <p:spPr bwMode="auto">
              <a:xfrm>
                <a:off x="2989" y="480"/>
                <a:ext cx="1625" cy="1165"/>
              </a:xfrm>
              <a:custGeom>
                <a:avLst/>
                <a:gdLst>
                  <a:gd name="T0" fmla="*/ 10 w 1625"/>
                  <a:gd name="T1" fmla="*/ 0 h 1165"/>
                  <a:gd name="T2" fmla="*/ 526 w 1625"/>
                  <a:gd name="T3" fmla="*/ 0 h 1165"/>
                  <a:gd name="T4" fmla="*/ 1302 w 1625"/>
                  <a:gd name="T5" fmla="*/ 20 h 1165"/>
                  <a:gd name="T6" fmla="*/ 1047 w 1625"/>
                  <a:gd name="T7" fmla="*/ 1044 h 1165"/>
                  <a:gd name="T8" fmla="*/ 780 w 1625"/>
                  <a:gd name="T9" fmla="*/ 1044 h 1165"/>
                  <a:gd name="T10" fmla="*/ 773 w 1625"/>
                  <a:gd name="T11" fmla="*/ 979 h 1165"/>
                  <a:gd name="T12" fmla="*/ 708 w 1625"/>
                  <a:gd name="T13" fmla="*/ 920 h 1165"/>
                  <a:gd name="T14" fmla="*/ 689 w 1625"/>
                  <a:gd name="T15" fmla="*/ 907 h 1165"/>
                  <a:gd name="T16" fmla="*/ 650 w 1625"/>
                  <a:gd name="T17" fmla="*/ 894 h 1165"/>
                  <a:gd name="T18" fmla="*/ 376 w 1625"/>
                  <a:gd name="T19" fmla="*/ 881 h 1165"/>
                  <a:gd name="T20" fmla="*/ 23 w 1625"/>
                  <a:gd name="T21" fmla="*/ 881 h 1165"/>
                  <a:gd name="T22" fmla="*/ 17 w 1625"/>
                  <a:gd name="T23" fmla="*/ 809 h 1165"/>
                  <a:gd name="T24" fmla="*/ 10 w 1625"/>
                  <a:gd name="T25" fmla="*/ 711 h 1165"/>
                  <a:gd name="T26" fmla="*/ 10 w 1625"/>
                  <a:gd name="T27" fmla="*/ 0 h 11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625"/>
                  <a:gd name="T43" fmla="*/ 0 h 1165"/>
                  <a:gd name="T44" fmla="*/ 1625 w 1625"/>
                  <a:gd name="T45" fmla="*/ 1165 h 116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625" h="1165">
                    <a:moveTo>
                      <a:pt x="10" y="0"/>
                    </a:moveTo>
                    <a:cubicBezTo>
                      <a:pt x="195" y="4"/>
                      <a:pt x="348" y="15"/>
                      <a:pt x="526" y="0"/>
                    </a:cubicBezTo>
                    <a:cubicBezTo>
                      <a:pt x="980" y="5"/>
                      <a:pt x="990" y="6"/>
                      <a:pt x="1302" y="20"/>
                    </a:cubicBezTo>
                    <a:cubicBezTo>
                      <a:pt x="1294" y="1165"/>
                      <a:pt x="1625" y="1026"/>
                      <a:pt x="1047" y="1044"/>
                    </a:cubicBezTo>
                    <a:cubicBezTo>
                      <a:pt x="957" y="1061"/>
                      <a:pt x="889" y="1076"/>
                      <a:pt x="780" y="1044"/>
                    </a:cubicBezTo>
                    <a:cubicBezTo>
                      <a:pt x="759" y="1038"/>
                      <a:pt x="776" y="1001"/>
                      <a:pt x="773" y="979"/>
                    </a:cubicBezTo>
                    <a:cubicBezTo>
                      <a:pt x="768" y="946"/>
                      <a:pt x="737" y="929"/>
                      <a:pt x="708" y="920"/>
                    </a:cubicBezTo>
                    <a:cubicBezTo>
                      <a:pt x="702" y="916"/>
                      <a:pt x="696" y="910"/>
                      <a:pt x="689" y="907"/>
                    </a:cubicBezTo>
                    <a:cubicBezTo>
                      <a:pt x="676" y="901"/>
                      <a:pt x="650" y="894"/>
                      <a:pt x="650" y="894"/>
                    </a:cubicBezTo>
                    <a:cubicBezTo>
                      <a:pt x="570" y="842"/>
                      <a:pt x="467" y="878"/>
                      <a:pt x="376" y="881"/>
                    </a:cubicBezTo>
                    <a:cubicBezTo>
                      <a:pt x="256" y="903"/>
                      <a:pt x="181" y="919"/>
                      <a:pt x="23" y="881"/>
                    </a:cubicBezTo>
                    <a:cubicBezTo>
                      <a:pt x="0" y="875"/>
                      <a:pt x="19" y="833"/>
                      <a:pt x="17" y="809"/>
                    </a:cubicBezTo>
                    <a:cubicBezTo>
                      <a:pt x="15" y="776"/>
                      <a:pt x="10" y="744"/>
                      <a:pt x="10" y="711"/>
                    </a:cubicBezTo>
                    <a:cubicBezTo>
                      <a:pt x="8" y="474"/>
                      <a:pt x="10" y="237"/>
                      <a:pt x="10" y="0"/>
                    </a:cubicBezTo>
                    <a:close/>
                  </a:path>
                </a:pathLst>
              </a:custGeom>
              <a:solidFill>
                <a:schemeClr val="tx2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5" name="Freeform 192"/>
              <p:cNvSpPr>
                <a:spLocks/>
              </p:cNvSpPr>
              <p:nvPr/>
            </p:nvSpPr>
            <p:spPr bwMode="auto">
              <a:xfrm>
                <a:off x="4230" y="493"/>
                <a:ext cx="1338" cy="1181"/>
              </a:xfrm>
              <a:custGeom>
                <a:avLst/>
                <a:gdLst>
                  <a:gd name="T0" fmla="*/ 19 w 1338"/>
                  <a:gd name="T1" fmla="*/ 0 h 1181"/>
                  <a:gd name="T2" fmla="*/ 1285 w 1338"/>
                  <a:gd name="T3" fmla="*/ 20 h 1181"/>
                  <a:gd name="T4" fmla="*/ 1291 w 1338"/>
                  <a:gd name="T5" fmla="*/ 307 h 1181"/>
                  <a:gd name="T6" fmla="*/ 1285 w 1338"/>
                  <a:gd name="T7" fmla="*/ 763 h 1181"/>
                  <a:gd name="T8" fmla="*/ 1278 w 1338"/>
                  <a:gd name="T9" fmla="*/ 829 h 1181"/>
                  <a:gd name="T10" fmla="*/ 1271 w 1338"/>
                  <a:gd name="T11" fmla="*/ 920 h 1181"/>
                  <a:gd name="T12" fmla="*/ 1043 w 1338"/>
                  <a:gd name="T13" fmla="*/ 926 h 1181"/>
                  <a:gd name="T14" fmla="*/ 769 w 1338"/>
                  <a:gd name="T15" fmla="*/ 985 h 1181"/>
                  <a:gd name="T16" fmla="*/ 763 w 1338"/>
                  <a:gd name="T17" fmla="*/ 1076 h 1181"/>
                  <a:gd name="T18" fmla="*/ 717 w 1338"/>
                  <a:gd name="T19" fmla="*/ 1116 h 1181"/>
                  <a:gd name="T20" fmla="*/ 691 w 1338"/>
                  <a:gd name="T21" fmla="*/ 1135 h 1181"/>
                  <a:gd name="T22" fmla="*/ 671 w 1338"/>
                  <a:gd name="T23" fmla="*/ 1155 h 1181"/>
                  <a:gd name="T24" fmla="*/ 515 w 1338"/>
                  <a:gd name="T25" fmla="*/ 1181 h 1181"/>
                  <a:gd name="T26" fmla="*/ 398 w 1338"/>
                  <a:gd name="T27" fmla="*/ 1174 h 1181"/>
                  <a:gd name="T28" fmla="*/ 358 w 1338"/>
                  <a:gd name="T29" fmla="*/ 1083 h 1181"/>
                  <a:gd name="T30" fmla="*/ 352 w 1338"/>
                  <a:gd name="T31" fmla="*/ 1005 h 1181"/>
                  <a:gd name="T32" fmla="*/ 71 w 1338"/>
                  <a:gd name="T33" fmla="*/ 966 h 1181"/>
                  <a:gd name="T34" fmla="*/ 32 w 1338"/>
                  <a:gd name="T35" fmla="*/ 333 h 1181"/>
                  <a:gd name="T36" fmla="*/ 19 w 1338"/>
                  <a:gd name="T37" fmla="*/ 0 h 118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338"/>
                  <a:gd name="T58" fmla="*/ 0 h 1181"/>
                  <a:gd name="T59" fmla="*/ 1338 w 1338"/>
                  <a:gd name="T60" fmla="*/ 1181 h 1181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338" h="1181">
                    <a:moveTo>
                      <a:pt x="19" y="0"/>
                    </a:moveTo>
                    <a:cubicBezTo>
                      <a:pt x="776" y="20"/>
                      <a:pt x="354" y="11"/>
                      <a:pt x="1285" y="20"/>
                    </a:cubicBezTo>
                    <a:cubicBezTo>
                      <a:pt x="1338" y="98"/>
                      <a:pt x="1298" y="218"/>
                      <a:pt x="1291" y="307"/>
                    </a:cubicBezTo>
                    <a:cubicBezTo>
                      <a:pt x="1289" y="459"/>
                      <a:pt x="1289" y="611"/>
                      <a:pt x="1285" y="763"/>
                    </a:cubicBezTo>
                    <a:cubicBezTo>
                      <a:pt x="1284" y="785"/>
                      <a:pt x="1280" y="807"/>
                      <a:pt x="1278" y="829"/>
                    </a:cubicBezTo>
                    <a:cubicBezTo>
                      <a:pt x="1275" y="859"/>
                      <a:pt x="1299" y="908"/>
                      <a:pt x="1271" y="920"/>
                    </a:cubicBezTo>
                    <a:cubicBezTo>
                      <a:pt x="1201" y="949"/>
                      <a:pt x="1119" y="924"/>
                      <a:pt x="1043" y="926"/>
                    </a:cubicBezTo>
                    <a:cubicBezTo>
                      <a:pt x="877" y="987"/>
                      <a:pt x="731" y="819"/>
                      <a:pt x="769" y="985"/>
                    </a:cubicBezTo>
                    <a:cubicBezTo>
                      <a:pt x="767" y="1015"/>
                      <a:pt x="770" y="1046"/>
                      <a:pt x="763" y="1076"/>
                    </a:cubicBezTo>
                    <a:cubicBezTo>
                      <a:pt x="757" y="1103"/>
                      <a:pt x="736" y="1104"/>
                      <a:pt x="717" y="1116"/>
                    </a:cubicBezTo>
                    <a:cubicBezTo>
                      <a:pt x="708" y="1122"/>
                      <a:pt x="699" y="1128"/>
                      <a:pt x="691" y="1135"/>
                    </a:cubicBezTo>
                    <a:cubicBezTo>
                      <a:pt x="684" y="1141"/>
                      <a:pt x="679" y="1150"/>
                      <a:pt x="671" y="1155"/>
                    </a:cubicBezTo>
                    <a:cubicBezTo>
                      <a:pt x="634" y="1180"/>
                      <a:pt x="554" y="1177"/>
                      <a:pt x="515" y="1181"/>
                    </a:cubicBezTo>
                    <a:cubicBezTo>
                      <a:pt x="476" y="1179"/>
                      <a:pt x="437" y="1180"/>
                      <a:pt x="398" y="1174"/>
                    </a:cubicBezTo>
                    <a:cubicBezTo>
                      <a:pt x="366" y="1169"/>
                      <a:pt x="364" y="1107"/>
                      <a:pt x="358" y="1083"/>
                    </a:cubicBezTo>
                    <a:cubicBezTo>
                      <a:pt x="356" y="1057"/>
                      <a:pt x="377" y="1013"/>
                      <a:pt x="352" y="1005"/>
                    </a:cubicBezTo>
                    <a:cubicBezTo>
                      <a:pt x="49" y="913"/>
                      <a:pt x="100" y="1097"/>
                      <a:pt x="71" y="966"/>
                    </a:cubicBezTo>
                    <a:cubicBezTo>
                      <a:pt x="50" y="755"/>
                      <a:pt x="64" y="543"/>
                      <a:pt x="32" y="333"/>
                    </a:cubicBezTo>
                    <a:cubicBezTo>
                      <a:pt x="29" y="251"/>
                      <a:pt x="0" y="84"/>
                      <a:pt x="19" y="0"/>
                    </a:cubicBezTo>
                    <a:close/>
                  </a:path>
                </a:pathLst>
              </a:custGeom>
              <a:solidFill>
                <a:srgbClr val="FF9900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6" name="Freeform 193"/>
              <p:cNvSpPr>
                <a:spLocks/>
              </p:cNvSpPr>
              <p:nvPr/>
            </p:nvSpPr>
            <p:spPr bwMode="auto">
              <a:xfrm>
                <a:off x="2982" y="1328"/>
                <a:ext cx="1349" cy="1219"/>
              </a:xfrm>
              <a:custGeom>
                <a:avLst/>
                <a:gdLst>
                  <a:gd name="T0" fmla="*/ 25 w 1349"/>
                  <a:gd name="T1" fmla="*/ 19 h 1219"/>
                  <a:gd name="T2" fmla="*/ 44 w 1349"/>
                  <a:gd name="T3" fmla="*/ 626 h 1219"/>
                  <a:gd name="T4" fmla="*/ 51 w 1349"/>
                  <a:gd name="T5" fmla="*/ 998 h 1219"/>
                  <a:gd name="T6" fmla="*/ 71 w 1349"/>
                  <a:gd name="T7" fmla="*/ 1063 h 1219"/>
                  <a:gd name="T8" fmla="*/ 221 w 1349"/>
                  <a:gd name="T9" fmla="*/ 1056 h 1219"/>
                  <a:gd name="T10" fmla="*/ 423 w 1349"/>
                  <a:gd name="T11" fmla="*/ 1050 h 1219"/>
                  <a:gd name="T12" fmla="*/ 403 w 1349"/>
                  <a:gd name="T13" fmla="*/ 991 h 1219"/>
                  <a:gd name="T14" fmla="*/ 410 w 1349"/>
                  <a:gd name="T15" fmla="*/ 913 h 1219"/>
                  <a:gd name="T16" fmla="*/ 429 w 1349"/>
                  <a:gd name="T17" fmla="*/ 900 h 1219"/>
                  <a:gd name="T18" fmla="*/ 501 w 1349"/>
                  <a:gd name="T19" fmla="*/ 861 h 1219"/>
                  <a:gd name="T20" fmla="*/ 592 w 1349"/>
                  <a:gd name="T21" fmla="*/ 867 h 1219"/>
                  <a:gd name="T22" fmla="*/ 631 w 1349"/>
                  <a:gd name="T23" fmla="*/ 880 h 1219"/>
                  <a:gd name="T24" fmla="*/ 677 w 1349"/>
                  <a:gd name="T25" fmla="*/ 965 h 1219"/>
                  <a:gd name="T26" fmla="*/ 684 w 1349"/>
                  <a:gd name="T27" fmla="*/ 1089 h 1219"/>
                  <a:gd name="T28" fmla="*/ 690 w 1349"/>
                  <a:gd name="T29" fmla="*/ 1128 h 1219"/>
                  <a:gd name="T30" fmla="*/ 768 w 1349"/>
                  <a:gd name="T31" fmla="*/ 1180 h 1219"/>
                  <a:gd name="T32" fmla="*/ 834 w 1349"/>
                  <a:gd name="T33" fmla="*/ 1219 h 1219"/>
                  <a:gd name="T34" fmla="*/ 925 w 1349"/>
                  <a:gd name="T35" fmla="*/ 1193 h 1219"/>
                  <a:gd name="T36" fmla="*/ 971 w 1349"/>
                  <a:gd name="T37" fmla="*/ 1030 h 1219"/>
                  <a:gd name="T38" fmla="*/ 1284 w 1349"/>
                  <a:gd name="T39" fmla="*/ 1037 h 1219"/>
                  <a:gd name="T40" fmla="*/ 1336 w 1349"/>
                  <a:gd name="T41" fmla="*/ 1030 h 1219"/>
                  <a:gd name="T42" fmla="*/ 1323 w 1349"/>
                  <a:gd name="T43" fmla="*/ 958 h 1219"/>
                  <a:gd name="T44" fmla="*/ 1284 w 1349"/>
                  <a:gd name="T45" fmla="*/ 795 h 1219"/>
                  <a:gd name="T46" fmla="*/ 1290 w 1349"/>
                  <a:gd name="T47" fmla="*/ 567 h 1219"/>
                  <a:gd name="T48" fmla="*/ 1244 w 1349"/>
                  <a:gd name="T49" fmla="*/ 554 h 1219"/>
                  <a:gd name="T50" fmla="*/ 1199 w 1349"/>
                  <a:gd name="T51" fmla="*/ 535 h 1219"/>
                  <a:gd name="T52" fmla="*/ 1160 w 1349"/>
                  <a:gd name="T53" fmla="*/ 521 h 1219"/>
                  <a:gd name="T54" fmla="*/ 1140 w 1349"/>
                  <a:gd name="T55" fmla="*/ 495 h 1219"/>
                  <a:gd name="T56" fmla="*/ 1127 w 1349"/>
                  <a:gd name="T57" fmla="*/ 456 h 1219"/>
                  <a:gd name="T58" fmla="*/ 1212 w 1349"/>
                  <a:gd name="T59" fmla="*/ 300 h 1219"/>
                  <a:gd name="T60" fmla="*/ 1329 w 1349"/>
                  <a:gd name="T61" fmla="*/ 300 h 1219"/>
                  <a:gd name="T62" fmla="*/ 1342 w 1349"/>
                  <a:gd name="T63" fmla="*/ 221 h 1219"/>
                  <a:gd name="T64" fmla="*/ 899 w 1349"/>
                  <a:gd name="T65" fmla="*/ 182 h 1219"/>
                  <a:gd name="T66" fmla="*/ 814 w 1349"/>
                  <a:gd name="T67" fmla="*/ 182 h 1219"/>
                  <a:gd name="T68" fmla="*/ 794 w 1349"/>
                  <a:gd name="T69" fmla="*/ 143 h 1219"/>
                  <a:gd name="T70" fmla="*/ 768 w 1349"/>
                  <a:gd name="T71" fmla="*/ 104 h 1219"/>
                  <a:gd name="T72" fmla="*/ 755 w 1349"/>
                  <a:gd name="T73" fmla="*/ 84 h 1219"/>
                  <a:gd name="T74" fmla="*/ 703 w 1349"/>
                  <a:gd name="T75" fmla="*/ 52 h 1219"/>
                  <a:gd name="T76" fmla="*/ 540 w 1349"/>
                  <a:gd name="T77" fmla="*/ 0 h 1219"/>
                  <a:gd name="T78" fmla="*/ 25 w 1349"/>
                  <a:gd name="T79" fmla="*/ 19 h 121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349"/>
                  <a:gd name="T121" fmla="*/ 0 h 1219"/>
                  <a:gd name="T122" fmla="*/ 1349 w 1349"/>
                  <a:gd name="T123" fmla="*/ 1219 h 121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349" h="1219">
                    <a:moveTo>
                      <a:pt x="25" y="19"/>
                    </a:moveTo>
                    <a:cubicBezTo>
                      <a:pt x="33" y="722"/>
                      <a:pt x="0" y="386"/>
                      <a:pt x="44" y="626"/>
                    </a:cubicBezTo>
                    <a:cubicBezTo>
                      <a:pt x="46" y="750"/>
                      <a:pt x="43" y="874"/>
                      <a:pt x="51" y="998"/>
                    </a:cubicBezTo>
                    <a:cubicBezTo>
                      <a:pt x="52" y="1021"/>
                      <a:pt x="50" y="1056"/>
                      <a:pt x="71" y="1063"/>
                    </a:cubicBezTo>
                    <a:cubicBezTo>
                      <a:pt x="118" y="1079"/>
                      <a:pt x="171" y="1058"/>
                      <a:pt x="221" y="1056"/>
                    </a:cubicBezTo>
                    <a:cubicBezTo>
                      <a:pt x="288" y="1054"/>
                      <a:pt x="356" y="1052"/>
                      <a:pt x="423" y="1050"/>
                    </a:cubicBezTo>
                    <a:cubicBezTo>
                      <a:pt x="416" y="1030"/>
                      <a:pt x="403" y="991"/>
                      <a:pt x="403" y="991"/>
                    </a:cubicBezTo>
                    <a:cubicBezTo>
                      <a:pt x="405" y="965"/>
                      <a:pt x="403" y="938"/>
                      <a:pt x="410" y="913"/>
                    </a:cubicBezTo>
                    <a:cubicBezTo>
                      <a:pt x="412" y="906"/>
                      <a:pt x="423" y="905"/>
                      <a:pt x="429" y="900"/>
                    </a:cubicBezTo>
                    <a:cubicBezTo>
                      <a:pt x="453" y="880"/>
                      <a:pt x="470" y="870"/>
                      <a:pt x="501" y="861"/>
                    </a:cubicBezTo>
                    <a:cubicBezTo>
                      <a:pt x="531" y="863"/>
                      <a:pt x="562" y="863"/>
                      <a:pt x="592" y="867"/>
                    </a:cubicBezTo>
                    <a:cubicBezTo>
                      <a:pt x="606" y="869"/>
                      <a:pt x="631" y="880"/>
                      <a:pt x="631" y="880"/>
                    </a:cubicBezTo>
                    <a:cubicBezTo>
                      <a:pt x="658" y="907"/>
                      <a:pt x="657" y="934"/>
                      <a:pt x="677" y="965"/>
                    </a:cubicBezTo>
                    <a:cubicBezTo>
                      <a:pt x="679" y="1006"/>
                      <a:pt x="681" y="1048"/>
                      <a:pt x="684" y="1089"/>
                    </a:cubicBezTo>
                    <a:cubicBezTo>
                      <a:pt x="685" y="1102"/>
                      <a:pt x="683" y="1117"/>
                      <a:pt x="690" y="1128"/>
                    </a:cubicBezTo>
                    <a:cubicBezTo>
                      <a:pt x="697" y="1139"/>
                      <a:pt x="754" y="1175"/>
                      <a:pt x="768" y="1180"/>
                    </a:cubicBezTo>
                    <a:cubicBezTo>
                      <a:pt x="791" y="1198"/>
                      <a:pt x="810" y="1204"/>
                      <a:pt x="834" y="1219"/>
                    </a:cubicBezTo>
                    <a:cubicBezTo>
                      <a:pt x="865" y="1212"/>
                      <a:pt x="895" y="1203"/>
                      <a:pt x="925" y="1193"/>
                    </a:cubicBezTo>
                    <a:cubicBezTo>
                      <a:pt x="955" y="1149"/>
                      <a:pt x="954" y="1084"/>
                      <a:pt x="971" y="1030"/>
                    </a:cubicBezTo>
                    <a:cubicBezTo>
                      <a:pt x="1025" y="1044"/>
                      <a:pt x="1231" y="1035"/>
                      <a:pt x="1284" y="1037"/>
                    </a:cubicBezTo>
                    <a:cubicBezTo>
                      <a:pt x="1301" y="1035"/>
                      <a:pt x="1328" y="1046"/>
                      <a:pt x="1336" y="1030"/>
                    </a:cubicBezTo>
                    <a:cubicBezTo>
                      <a:pt x="1347" y="1008"/>
                      <a:pt x="1327" y="982"/>
                      <a:pt x="1323" y="958"/>
                    </a:cubicBezTo>
                    <a:cubicBezTo>
                      <a:pt x="1313" y="903"/>
                      <a:pt x="1292" y="851"/>
                      <a:pt x="1284" y="795"/>
                    </a:cubicBezTo>
                    <a:cubicBezTo>
                      <a:pt x="1286" y="719"/>
                      <a:pt x="1294" y="643"/>
                      <a:pt x="1290" y="567"/>
                    </a:cubicBezTo>
                    <a:cubicBezTo>
                      <a:pt x="1290" y="565"/>
                      <a:pt x="1261" y="559"/>
                      <a:pt x="1244" y="554"/>
                    </a:cubicBezTo>
                    <a:cubicBezTo>
                      <a:pt x="1209" y="544"/>
                      <a:pt x="1241" y="552"/>
                      <a:pt x="1199" y="535"/>
                    </a:cubicBezTo>
                    <a:cubicBezTo>
                      <a:pt x="1186" y="530"/>
                      <a:pt x="1160" y="521"/>
                      <a:pt x="1160" y="521"/>
                    </a:cubicBezTo>
                    <a:cubicBezTo>
                      <a:pt x="1153" y="512"/>
                      <a:pt x="1145" y="505"/>
                      <a:pt x="1140" y="495"/>
                    </a:cubicBezTo>
                    <a:cubicBezTo>
                      <a:pt x="1134" y="483"/>
                      <a:pt x="1127" y="456"/>
                      <a:pt x="1127" y="456"/>
                    </a:cubicBezTo>
                    <a:cubicBezTo>
                      <a:pt x="1135" y="343"/>
                      <a:pt x="1111" y="323"/>
                      <a:pt x="1212" y="300"/>
                    </a:cubicBezTo>
                    <a:cubicBezTo>
                      <a:pt x="1228" y="302"/>
                      <a:pt x="1313" y="314"/>
                      <a:pt x="1329" y="300"/>
                    </a:cubicBezTo>
                    <a:cubicBezTo>
                      <a:pt x="1349" y="282"/>
                      <a:pt x="1336" y="247"/>
                      <a:pt x="1342" y="221"/>
                    </a:cubicBezTo>
                    <a:cubicBezTo>
                      <a:pt x="1321" y="37"/>
                      <a:pt x="1043" y="172"/>
                      <a:pt x="899" y="182"/>
                    </a:cubicBezTo>
                    <a:cubicBezTo>
                      <a:pt x="868" y="188"/>
                      <a:pt x="846" y="196"/>
                      <a:pt x="814" y="182"/>
                    </a:cubicBezTo>
                    <a:cubicBezTo>
                      <a:pt x="802" y="177"/>
                      <a:pt x="799" y="152"/>
                      <a:pt x="794" y="143"/>
                    </a:cubicBezTo>
                    <a:cubicBezTo>
                      <a:pt x="786" y="129"/>
                      <a:pt x="777" y="117"/>
                      <a:pt x="768" y="104"/>
                    </a:cubicBezTo>
                    <a:cubicBezTo>
                      <a:pt x="764" y="97"/>
                      <a:pt x="755" y="84"/>
                      <a:pt x="755" y="84"/>
                    </a:cubicBezTo>
                    <a:cubicBezTo>
                      <a:pt x="746" y="56"/>
                      <a:pt x="731" y="58"/>
                      <a:pt x="703" y="52"/>
                    </a:cubicBezTo>
                    <a:cubicBezTo>
                      <a:pt x="635" y="7"/>
                      <a:pt x="626" y="10"/>
                      <a:pt x="540" y="0"/>
                    </a:cubicBezTo>
                    <a:cubicBezTo>
                      <a:pt x="365" y="7"/>
                      <a:pt x="203" y="26"/>
                      <a:pt x="25" y="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237" name="Freeform 194"/>
              <p:cNvSpPr>
                <a:spLocks/>
              </p:cNvSpPr>
              <p:nvPr/>
            </p:nvSpPr>
            <p:spPr bwMode="auto">
              <a:xfrm>
                <a:off x="4230" y="2194"/>
                <a:ext cx="1309" cy="1243"/>
              </a:xfrm>
              <a:custGeom>
                <a:avLst/>
                <a:gdLst>
                  <a:gd name="T0" fmla="*/ 1291 w 1309"/>
                  <a:gd name="T1" fmla="*/ 206 h 1243"/>
                  <a:gd name="T2" fmla="*/ 1298 w 1309"/>
                  <a:gd name="T3" fmla="*/ 1236 h 1243"/>
                  <a:gd name="T4" fmla="*/ 26 w 1309"/>
                  <a:gd name="T5" fmla="*/ 1217 h 1243"/>
                  <a:gd name="T6" fmla="*/ 32 w 1309"/>
                  <a:gd name="T7" fmla="*/ 930 h 1243"/>
                  <a:gd name="T8" fmla="*/ 130 w 1309"/>
                  <a:gd name="T9" fmla="*/ 917 h 1243"/>
                  <a:gd name="T10" fmla="*/ 189 w 1309"/>
                  <a:gd name="T11" fmla="*/ 884 h 1243"/>
                  <a:gd name="T12" fmla="*/ 228 w 1309"/>
                  <a:gd name="T13" fmla="*/ 858 h 1243"/>
                  <a:gd name="T14" fmla="*/ 261 w 1309"/>
                  <a:gd name="T15" fmla="*/ 812 h 1243"/>
                  <a:gd name="T16" fmla="*/ 254 w 1309"/>
                  <a:gd name="T17" fmla="*/ 649 h 1243"/>
                  <a:gd name="T18" fmla="*/ 137 w 1309"/>
                  <a:gd name="T19" fmla="*/ 565 h 1243"/>
                  <a:gd name="T20" fmla="*/ 0 w 1309"/>
                  <a:gd name="T21" fmla="*/ 539 h 1243"/>
                  <a:gd name="T22" fmla="*/ 32 w 1309"/>
                  <a:gd name="T23" fmla="*/ 336 h 1243"/>
                  <a:gd name="T24" fmla="*/ 39 w 1309"/>
                  <a:gd name="T25" fmla="*/ 180 h 1243"/>
                  <a:gd name="T26" fmla="*/ 130 w 1309"/>
                  <a:gd name="T27" fmla="*/ 186 h 1243"/>
                  <a:gd name="T28" fmla="*/ 698 w 1309"/>
                  <a:gd name="T29" fmla="*/ 193 h 1243"/>
                  <a:gd name="T30" fmla="*/ 769 w 1309"/>
                  <a:gd name="T31" fmla="*/ 232 h 1243"/>
                  <a:gd name="T32" fmla="*/ 802 w 1309"/>
                  <a:gd name="T33" fmla="*/ 219 h 1243"/>
                  <a:gd name="T34" fmla="*/ 789 w 1309"/>
                  <a:gd name="T35" fmla="*/ 134 h 1243"/>
                  <a:gd name="T36" fmla="*/ 834 w 1309"/>
                  <a:gd name="T37" fmla="*/ 36 h 1243"/>
                  <a:gd name="T38" fmla="*/ 965 w 1309"/>
                  <a:gd name="T39" fmla="*/ 23 h 1243"/>
                  <a:gd name="T40" fmla="*/ 1030 w 1309"/>
                  <a:gd name="T41" fmla="*/ 49 h 1243"/>
                  <a:gd name="T42" fmla="*/ 1069 w 1309"/>
                  <a:gd name="T43" fmla="*/ 128 h 1243"/>
                  <a:gd name="T44" fmla="*/ 1128 w 1309"/>
                  <a:gd name="T45" fmla="*/ 225 h 1243"/>
                  <a:gd name="T46" fmla="*/ 1213 w 1309"/>
                  <a:gd name="T47" fmla="*/ 219 h 1243"/>
                  <a:gd name="T48" fmla="*/ 1291 w 1309"/>
                  <a:gd name="T49" fmla="*/ 206 h 124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309"/>
                  <a:gd name="T76" fmla="*/ 0 h 1243"/>
                  <a:gd name="T77" fmla="*/ 1309 w 1309"/>
                  <a:gd name="T78" fmla="*/ 1243 h 124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309" h="1243">
                    <a:moveTo>
                      <a:pt x="1291" y="206"/>
                    </a:moveTo>
                    <a:cubicBezTo>
                      <a:pt x="1296" y="549"/>
                      <a:pt x="1309" y="893"/>
                      <a:pt x="1298" y="1236"/>
                    </a:cubicBezTo>
                    <a:cubicBezTo>
                      <a:pt x="874" y="1227"/>
                      <a:pt x="449" y="1243"/>
                      <a:pt x="26" y="1217"/>
                    </a:cubicBezTo>
                    <a:cubicBezTo>
                      <a:pt x="28" y="1121"/>
                      <a:pt x="7" y="1022"/>
                      <a:pt x="32" y="930"/>
                    </a:cubicBezTo>
                    <a:cubicBezTo>
                      <a:pt x="40" y="898"/>
                      <a:pt x="98" y="926"/>
                      <a:pt x="130" y="917"/>
                    </a:cubicBezTo>
                    <a:cubicBezTo>
                      <a:pt x="158" y="909"/>
                      <a:pt x="158" y="905"/>
                      <a:pt x="189" y="884"/>
                    </a:cubicBezTo>
                    <a:cubicBezTo>
                      <a:pt x="202" y="875"/>
                      <a:pt x="228" y="858"/>
                      <a:pt x="228" y="858"/>
                    </a:cubicBezTo>
                    <a:cubicBezTo>
                      <a:pt x="239" y="843"/>
                      <a:pt x="250" y="827"/>
                      <a:pt x="261" y="812"/>
                    </a:cubicBezTo>
                    <a:cubicBezTo>
                      <a:pt x="293" y="768"/>
                      <a:pt x="258" y="703"/>
                      <a:pt x="254" y="649"/>
                    </a:cubicBezTo>
                    <a:cubicBezTo>
                      <a:pt x="250" y="592"/>
                      <a:pt x="181" y="575"/>
                      <a:pt x="137" y="565"/>
                    </a:cubicBezTo>
                    <a:cubicBezTo>
                      <a:pt x="89" y="534"/>
                      <a:pt x="69" y="543"/>
                      <a:pt x="0" y="539"/>
                    </a:cubicBezTo>
                    <a:cubicBezTo>
                      <a:pt x="6" y="469"/>
                      <a:pt x="21" y="405"/>
                      <a:pt x="32" y="336"/>
                    </a:cubicBezTo>
                    <a:cubicBezTo>
                      <a:pt x="34" y="284"/>
                      <a:pt x="11" y="224"/>
                      <a:pt x="39" y="180"/>
                    </a:cubicBezTo>
                    <a:cubicBezTo>
                      <a:pt x="56" y="155"/>
                      <a:pt x="100" y="185"/>
                      <a:pt x="130" y="186"/>
                    </a:cubicBezTo>
                    <a:cubicBezTo>
                      <a:pt x="319" y="190"/>
                      <a:pt x="509" y="191"/>
                      <a:pt x="698" y="193"/>
                    </a:cubicBezTo>
                    <a:cubicBezTo>
                      <a:pt x="737" y="220"/>
                      <a:pt x="713" y="222"/>
                      <a:pt x="769" y="232"/>
                    </a:cubicBezTo>
                    <a:cubicBezTo>
                      <a:pt x="780" y="228"/>
                      <a:pt x="798" y="230"/>
                      <a:pt x="802" y="219"/>
                    </a:cubicBezTo>
                    <a:cubicBezTo>
                      <a:pt x="807" y="206"/>
                      <a:pt x="794" y="155"/>
                      <a:pt x="789" y="134"/>
                    </a:cubicBezTo>
                    <a:cubicBezTo>
                      <a:pt x="794" y="74"/>
                      <a:pt x="782" y="55"/>
                      <a:pt x="834" y="36"/>
                    </a:cubicBezTo>
                    <a:cubicBezTo>
                      <a:pt x="873" y="0"/>
                      <a:pt x="906" y="19"/>
                      <a:pt x="965" y="23"/>
                    </a:cubicBezTo>
                    <a:cubicBezTo>
                      <a:pt x="987" y="38"/>
                      <a:pt x="1004" y="43"/>
                      <a:pt x="1030" y="49"/>
                    </a:cubicBezTo>
                    <a:cubicBezTo>
                      <a:pt x="1059" y="68"/>
                      <a:pt x="1059" y="95"/>
                      <a:pt x="1069" y="128"/>
                    </a:cubicBezTo>
                    <a:cubicBezTo>
                      <a:pt x="1076" y="207"/>
                      <a:pt x="1061" y="213"/>
                      <a:pt x="1128" y="225"/>
                    </a:cubicBezTo>
                    <a:cubicBezTo>
                      <a:pt x="1156" y="223"/>
                      <a:pt x="1185" y="222"/>
                      <a:pt x="1213" y="219"/>
                    </a:cubicBezTo>
                    <a:cubicBezTo>
                      <a:pt x="1240" y="216"/>
                      <a:pt x="1266" y="193"/>
                      <a:pt x="1291" y="206"/>
                    </a:cubicBezTo>
                    <a:close/>
                  </a:path>
                </a:pathLst>
              </a:custGeom>
              <a:solidFill>
                <a:schemeClr val="hlink"/>
              </a:soli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6232" name="Freeform 195"/>
            <p:cNvSpPr>
              <a:spLocks/>
            </p:cNvSpPr>
            <p:nvPr/>
          </p:nvSpPr>
          <p:spPr bwMode="auto">
            <a:xfrm>
              <a:off x="4213" y="3460"/>
              <a:ext cx="498" cy="416"/>
            </a:xfrm>
            <a:custGeom>
              <a:avLst/>
              <a:gdLst>
                <a:gd name="T0" fmla="*/ 0 w 1566"/>
                <a:gd name="T1" fmla="*/ 6 h 1309"/>
                <a:gd name="T2" fmla="*/ 1 w 1566"/>
                <a:gd name="T3" fmla="*/ 35 h 1309"/>
                <a:gd name="T4" fmla="*/ 7 w 1566"/>
                <a:gd name="T5" fmla="*/ 41 h 1309"/>
                <a:gd name="T6" fmla="*/ 37 w 1566"/>
                <a:gd name="T7" fmla="*/ 40 h 1309"/>
                <a:gd name="T8" fmla="*/ 42 w 1566"/>
                <a:gd name="T9" fmla="*/ 40 h 1309"/>
                <a:gd name="T10" fmla="*/ 42 w 1566"/>
                <a:gd name="T11" fmla="*/ 38 h 1309"/>
                <a:gd name="T12" fmla="*/ 41 w 1566"/>
                <a:gd name="T13" fmla="*/ 35 h 1309"/>
                <a:gd name="T14" fmla="*/ 45 w 1566"/>
                <a:gd name="T15" fmla="*/ 30 h 1309"/>
                <a:gd name="T16" fmla="*/ 49 w 1566"/>
                <a:gd name="T17" fmla="*/ 27 h 1309"/>
                <a:gd name="T18" fmla="*/ 45 w 1566"/>
                <a:gd name="T19" fmla="*/ 18 h 1309"/>
                <a:gd name="T20" fmla="*/ 41 w 1566"/>
                <a:gd name="T21" fmla="*/ 17 h 1309"/>
                <a:gd name="T22" fmla="*/ 41 w 1566"/>
                <a:gd name="T23" fmla="*/ 12 h 1309"/>
                <a:gd name="T24" fmla="*/ 42 w 1566"/>
                <a:gd name="T25" fmla="*/ 10 h 1309"/>
                <a:gd name="T26" fmla="*/ 40 w 1566"/>
                <a:gd name="T27" fmla="*/ 5 h 1309"/>
                <a:gd name="T28" fmla="*/ 31 w 1566"/>
                <a:gd name="T29" fmla="*/ 6 h 1309"/>
                <a:gd name="T30" fmla="*/ 31 w 1566"/>
                <a:gd name="T31" fmla="*/ 7 h 1309"/>
                <a:gd name="T32" fmla="*/ 31 w 1566"/>
                <a:gd name="T33" fmla="*/ 8 h 1309"/>
                <a:gd name="T34" fmla="*/ 27 w 1566"/>
                <a:gd name="T35" fmla="*/ 11 h 1309"/>
                <a:gd name="T36" fmla="*/ 24 w 1566"/>
                <a:gd name="T37" fmla="*/ 11 h 1309"/>
                <a:gd name="T38" fmla="*/ 21 w 1566"/>
                <a:gd name="T39" fmla="*/ 4 h 1309"/>
                <a:gd name="T40" fmla="*/ 19 w 1566"/>
                <a:gd name="T41" fmla="*/ 1 h 1309"/>
                <a:gd name="T42" fmla="*/ 16 w 1566"/>
                <a:gd name="T43" fmla="*/ 0 h 1309"/>
                <a:gd name="T44" fmla="*/ 13 w 1566"/>
                <a:gd name="T45" fmla="*/ 1 h 1309"/>
                <a:gd name="T46" fmla="*/ 13 w 1566"/>
                <a:gd name="T47" fmla="*/ 7 h 1309"/>
                <a:gd name="T48" fmla="*/ 0 w 1566"/>
                <a:gd name="T49" fmla="*/ 6 h 130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66"/>
                <a:gd name="T76" fmla="*/ 0 h 1309"/>
                <a:gd name="T77" fmla="*/ 1566 w 1566"/>
                <a:gd name="T78" fmla="*/ 1309 h 130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66" h="1309">
                  <a:moveTo>
                    <a:pt x="8" y="188"/>
                  </a:moveTo>
                  <a:cubicBezTo>
                    <a:pt x="10" y="488"/>
                    <a:pt x="11" y="788"/>
                    <a:pt x="15" y="1088"/>
                  </a:cubicBezTo>
                  <a:cubicBezTo>
                    <a:pt x="18" y="1309"/>
                    <a:pt x="0" y="1255"/>
                    <a:pt x="230" y="1264"/>
                  </a:cubicBezTo>
                  <a:cubicBezTo>
                    <a:pt x="532" y="1262"/>
                    <a:pt x="835" y="1261"/>
                    <a:pt x="1137" y="1257"/>
                  </a:cubicBezTo>
                  <a:cubicBezTo>
                    <a:pt x="1198" y="1256"/>
                    <a:pt x="1259" y="1260"/>
                    <a:pt x="1319" y="1251"/>
                  </a:cubicBezTo>
                  <a:cubicBezTo>
                    <a:pt x="1320" y="1251"/>
                    <a:pt x="1304" y="1211"/>
                    <a:pt x="1293" y="1186"/>
                  </a:cubicBezTo>
                  <a:cubicBezTo>
                    <a:pt x="1281" y="1157"/>
                    <a:pt x="1274" y="1125"/>
                    <a:pt x="1267" y="1094"/>
                  </a:cubicBezTo>
                  <a:cubicBezTo>
                    <a:pt x="1275" y="923"/>
                    <a:pt x="1238" y="929"/>
                    <a:pt x="1385" y="918"/>
                  </a:cubicBezTo>
                  <a:cubicBezTo>
                    <a:pt x="1424" y="906"/>
                    <a:pt x="1473" y="871"/>
                    <a:pt x="1508" y="847"/>
                  </a:cubicBezTo>
                  <a:cubicBezTo>
                    <a:pt x="1503" y="631"/>
                    <a:pt x="1566" y="588"/>
                    <a:pt x="1404" y="566"/>
                  </a:cubicBezTo>
                  <a:cubicBezTo>
                    <a:pt x="1357" y="551"/>
                    <a:pt x="1308" y="549"/>
                    <a:pt x="1261" y="534"/>
                  </a:cubicBezTo>
                  <a:cubicBezTo>
                    <a:pt x="1266" y="480"/>
                    <a:pt x="1275" y="430"/>
                    <a:pt x="1287" y="377"/>
                  </a:cubicBezTo>
                  <a:cubicBezTo>
                    <a:pt x="1292" y="357"/>
                    <a:pt x="1300" y="318"/>
                    <a:pt x="1300" y="318"/>
                  </a:cubicBezTo>
                  <a:cubicBezTo>
                    <a:pt x="1291" y="153"/>
                    <a:pt x="1325" y="214"/>
                    <a:pt x="1254" y="168"/>
                  </a:cubicBezTo>
                  <a:cubicBezTo>
                    <a:pt x="1158" y="170"/>
                    <a:pt x="1062" y="162"/>
                    <a:pt x="967" y="175"/>
                  </a:cubicBezTo>
                  <a:cubicBezTo>
                    <a:pt x="956" y="176"/>
                    <a:pt x="963" y="196"/>
                    <a:pt x="961" y="207"/>
                  </a:cubicBezTo>
                  <a:cubicBezTo>
                    <a:pt x="956" y="231"/>
                    <a:pt x="955" y="239"/>
                    <a:pt x="948" y="260"/>
                  </a:cubicBezTo>
                  <a:cubicBezTo>
                    <a:pt x="931" y="310"/>
                    <a:pt x="902" y="334"/>
                    <a:pt x="856" y="357"/>
                  </a:cubicBezTo>
                  <a:cubicBezTo>
                    <a:pt x="813" y="353"/>
                    <a:pt x="773" y="350"/>
                    <a:pt x="732" y="338"/>
                  </a:cubicBezTo>
                  <a:cubicBezTo>
                    <a:pt x="695" y="281"/>
                    <a:pt x="692" y="204"/>
                    <a:pt x="661" y="142"/>
                  </a:cubicBezTo>
                  <a:cubicBezTo>
                    <a:pt x="652" y="89"/>
                    <a:pt x="658" y="56"/>
                    <a:pt x="602" y="38"/>
                  </a:cubicBezTo>
                  <a:cubicBezTo>
                    <a:pt x="545" y="0"/>
                    <a:pt x="579" y="14"/>
                    <a:pt x="498" y="5"/>
                  </a:cubicBezTo>
                  <a:cubicBezTo>
                    <a:pt x="452" y="12"/>
                    <a:pt x="444" y="13"/>
                    <a:pt x="413" y="44"/>
                  </a:cubicBezTo>
                  <a:cubicBezTo>
                    <a:pt x="404" y="101"/>
                    <a:pt x="402" y="157"/>
                    <a:pt x="393" y="214"/>
                  </a:cubicBezTo>
                  <a:cubicBezTo>
                    <a:pt x="287" y="175"/>
                    <a:pt x="37" y="189"/>
                    <a:pt x="8" y="188"/>
                  </a:cubicBezTo>
                  <a:close/>
                </a:path>
              </a:pathLst>
            </a:custGeom>
            <a:solidFill>
              <a:srgbClr val="FFCC00"/>
            </a:solidFill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150" name="Group 277"/>
          <p:cNvGrpSpPr>
            <a:grpSpLocks/>
          </p:cNvGrpSpPr>
          <p:nvPr/>
        </p:nvGrpSpPr>
        <p:grpSpPr bwMode="auto">
          <a:xfrm>
            <a:off x="922128" y="4650357"/>
            <a:ext cx="3810000" cy="958850"/>
            <a:chOff x="486" y="3240"/>
            <a:chExt cx="2400" cy="604"/>
          </a:xfrm>
        </p:grpSpPr>
        <p:grpSp>
          <p:nvGrpSpPr>
            <p:cNvPr id="6151" name="Group 197"/>
            <p:cNvGrpSpPr>
              <a:grpSpLocks/>
            </p:cNvGrpSpPr>
            <p:nvPr/>
          </p:nvGrpSpPr>
          <p:grpSpPr bwMode="auto">
            <a:xfrm>
              <a:off x="486" y="3240"/>
              <a:ext cx="2400" cy="604"/>
              <a:chOff x="3391" y="1349"/>
              <a:chExt cx="1366" cy="344"/>
            </a:xfrm>
          </p:grpSpPr>
          <p:grpSp>
            <p:nvGrpSpPr>
              <p:cNvPr id="6202" name="Group 198"/>
              <p:cNvGrpSpPr>
                <a:grpSpLocks/>
              </p:cNvGrpSpPr>
              <p:nvPr/>
            </p:nvGrpSpPr>
            <p:grpSpPr bwMode="auto">
              <a:xfrm>
                <a:off x="4596" y="1636"/>
                <a:ext cx="161" cy="52"/>
                <a:chOff x="4596" y="1636"/>
                <a:chExt cx="161" cy="52"/>
              </a:xfrm>
            </p:grpSpPr>
            <p:sp>
              <p:nvSpPr>
                <p:cNvPr id="6229" name="Freeform 199"/>
                <p:cNvSpPr>
                  <a:spLocks/>
                </p:cNvSpPr>
                <p:nvPr/>
              </p:nvSpPr>
              <p:spPr bwMode="auto">
                <a:xfrm>
                  <a:off x="4612" y="1637"/>
                  <a:ext cx="136" cy="37"/>
                </a:xfrm>
                <a:custGeom>
                  <a:avLst/>
                  <a:gdLst>
                    <a:gd name="T0" fmla="*/ 7 w 136"/>
                    <a:gd name="T1" fmla="*/ 0 h 37"/>
                    <a:gd name="T2" fmla="*/ 19 w 136"/>
                    <a:gd name="T3" fmla="*/ 0 h 37"/>
                    <a:gd name="T4" fmla="*/ 32 w 136"/>
                    <a:gd name="T5" fmla="*/ 0 h 37"/>
                    <a:gd name="T6" fmla="*/ 43 w 136"/>
                    <a:gd name="T7" fmla="*/ 0 h 37"/>
                    <a:gd name="T8" fmla="*/ 52 w 136"/>
                    <a:gd name="T9" fmla="*/ 0 h 37"/>
                    <a:gd name="T10" fmla="*/ 67 w 136"/>
                    <a:gd name="T11" fmla="*/ 0 h 37"/>
                    <a:gd name="T12" fmla="*/ 74 w 136"/>
                    <a:gd name="T13" fmla="*/ 0 h 37"/>
                    <a:gd name="T14" fmla="*/ 83 w 136"/>
                    <a:gd name="T15" fmla="*/ 0 h 37"/>
                    <a:gd name="T16" fmla="*/ 89 w 136"/>
                    <a:gd name="T17" fmla="*/ 0 h 37"/>
                    <a:gd name="T18" fmla="*/ 96 w 136"/>
                    <a:gd name="T19" fmla="*/ 0 h 37"/>
                    <a:gd name="T20" fmla="*/ 105 w 136"/>
                    <a:gd name="T21" fmla="*/ 0 h 37"/>
                    <a:gd name="T22" fmla="*/ 112 w 136"/>
                    <a:gd name="T23" fmla="*/ 0 h 37"/>
                    <a:gd name="T24" fmla="*/ 117 w 136"/>
                    <a:gd name="T25" fmla="*/ 0 h 37"/>
                    <a:gd name="T26" fmla="*/ 123 w 136"/>
                    <a:gd name="T27" fmla="*/ 0 h 37"/>
                    <a:gd name="T28" fmla="*/ 129 w 136"/>
                    <a:gd name="T29" fmla="*/ 0 h 37"/>
                    <a:gd name="T30" fmla="*/ 135 w 136"/>
                    <a:gd name="T31" fmla="*/ 0 h 37"/>
                    <a:gd name="T32" fmla="*/ 129 w 136"/>
                    <a:gd name="T33" fmla="*/ 4 h 37"/>
                    <a:gd name="T34" fmla="*/ 123 w 136"/>
                    <a:gd name="T35" fmla="*/ 8 h 37"/>
                    <a:gd name="T36" fmla="*/ 117 w 136"/>
                    <a:gd name="T37" fmla="*/ 9 h 37"/>
                    <a:gd name="T38" fmla="*/ 112 w 136"/>
                    <a:gd name="T39" fmla="*/ 11 h 37"/>
                    <a:gd name="T40" fmla="*/ 103 w 136"/>
                    <a:gd name="T41" fmla="*/ 15 h 37"/>
                    <a:gd name="T42" fmla="*/ 94 w 136"/>
                    <a:gd name="T43" fmla="*/ 17 h 37"/>
                    <a:gd name="T44" fmla="*/ 85 w 136"/>
                    <a:gd name="T45" fmla="*/ 19 h 37"/>
                    <a:gd name="T46" fmla="*/ 74 w 136"/>
                    <a:gd name="T47" fmla="*/ 23 h 37"/>
                    <a:gd name="T48" fmla="*/ 66 w 136"/>
                    <a:gd name="T49" fmla="*/ 25 h 37"/>
                    <a:gd name="T50" fmla="*/ 57 w 136"/>
                    <a:gd name="T51" fmla="*/ 27 h 37"/>
                    <a:gd name="T52" fmla="*/ 49 w 136"/>
                    <a:gd name="T53" fmla="*/ 28 h 37"/>
                    <a:gd name="T54" fmla="*/ 43 w 136"/>
                    <a:gd name="T55" fmla="*/ 28 h 37"/>
                    <a:gd name="T56" fmla="*/ 32 w 136"/>
                    <a:gd name="T57" fmla="*/ 28 h 37"/>
                    <a:gd name="T58" fmla="*/ 25 w 136"/>
                    <a:gd name="T59" fmla="*/ 30 h 37"/>
                    <a:gd name="T60" fmla="*/ 19 w 136"/>
                    <a:gd name="T61" fmla="*/ 32 h 37"/>
                    <a:gd name="T62" fmla="*/ 14 w 136"/>
                    <a:gd name="T63" fmla="*/ 34 h 37"/>
                    <a:gd name="T64" fmla="*/ 5 w 136"/>
                    <a:gd name="T65" fmla="*/ 36 h 37"/>
                    <a:gd name="T66" fmla="*/ 0 w 136"/>
                    <a:gd name="T67" fmla="*/ 30 h 37"/>
                    <a:gd name="T68" fmla="*/ 0 w 136"/>
                    <a:gd name="T69" fmla="*/ 23 h 37"/>
                    <a:gd name="T70" fmla="*/ 0 w 136"/>
                    <a:gd name="T71" fmla="*/ 17 h 37"/>
                    <a:gd name="T72" fmla="*/ 0 w 136"/>
                    <a:gd name="T73" fmla="*/ 11 h 37"/>
                    <a:gd name="T74" fmla="*/ 0 w 136"/>
                    <a:gd name="T75" fmla="*/ 4 h 37"/>
                    <a:gd name="T76" fmla="*/ 7 w 136"/>
                    <a:gd name="T77" fmla="*/ 0 h 37"/>
                    <a:gd name="T78" fmla="*/ 7 w 136"/>
                    <a:gd name="T79" fmla="*/ 0 h 3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36"/>
                    <a:gd name="T121" fmla="*/ 0 h 37"/>
                    <a:gd name="T122" fmla="*/ 136 w 136"/>
                    <a:gd name="T123" fmla="*/ 37 h 37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36" h="37">
                      <a:moveTo>
                        <a:pt x="7" y="0"/>
                      </a:moveTo>
                      <a:lnTo>
                        <a:pt x="19" y="0"/>
                      </a:lnTo>
                      <a:lnTo>
                        <a:pt x="32" y="0"/>
                      </a:lnTo>
                      <a:lnTo>
                        <a:pt x="43" y="0"/>
                      </a:lnTo>
                      <a:lnTo>
                        <a:pt x="52" y="0"/>
                      </a:lnTo>
                      <a:lnTo>
                        <a:pt x="67" y="0"/>
                      </a:lnTo>
                      <a:lnTo>
                        <a:pt x="74" y="0"/>
                      </a:lnTo>
                      <a:lnTo>
                        <a:pt x="83" y="0"/>
                      </a:lnTo>
                      <a:lnTo>
                        <a:pt x="89" y="0"/>
                      </a:lnTo>
                      <a:lnTo>
                        <a:pt x="96" y="0"/>
                      </a:lnTo>
                      <a:lnTo>
                        <a:pt x="105" y="0"/>
                      </a:lnTo>
                      <a:lnTo>
                        <a:pt x="112" y="0"/>
                      </a:lnTo>
                      <a:lnTo>
                        <a:pt x="117" y="0"/>
                      </a:lnTo>
                      <a:lnTo>
                        <a:pt x="123" y="0"/>
                      </a:lnTo>
                      <a:lnTo>
                        <a:pt x="129" y="0"/>
                      </a:lnTo>
                      <a:lnTo>
                        <a:pt x="135" y="0"/>
                      </a:lnTo>
                      <a:lnTo>
                        <a:pt x="129" y="4"/>
                      </a:lnTo>
                      <a:lnTo>
                        <a:pt x="123" y="8"/>
                      </a:lnTo>
                      <a:lnTo>
                        <a:pt x="117" y="9"/>
                      </a:lnTo>
                      <a:lnTo>
                        <a:pt x="112" y="11"/>
                      </a:lnTo>
                      <a:lnTo>
                        <a:pt x="103" y="15"/>
                      </a:lnTo>
                      <a:lnTo>
                        <a:pt x="94" y="17"/>
                      </a:lnTo>
                      <a:lnTo>
                        <a:pt x="85" y="19"/>
                      </a:lnTo>
                      <a:lnTo>
                        <a:pt x="74" y="23"/>
                      </a:lnTo>
                      <a:lnTo>
                        <a:pt x="66" y="25"/>
                      </a:lnTo>
                      <a:lnTo>
                        <a:pt x="57" y="27"/>
                      </a:lnTo>
                      <a:lnTo>
                        <a:pt x="49" y="28"/>
                      </a:lnTo>
                      <a:lnTo>
                        <a:pt x="43" y="28"/>
                      </a:lnTo>
                      <a:lnTo>
                        <a:pt x="32" y="28"/>
                      </a:lnTo>
                      <a:lnTo>
                        <a:pt x="25" y="30"/>
                      </a:lnTo>
                      <a:lnTo>
                        <a:pt x="19" y="32"/>
                      </a:lnTo>
                      <a:lnTo>
                        <a:pt x="14" y="34"/>
                      </a:lnTo>
                      <a:lnTo>
                        <a:pt x="5" y="36"/>
                      </a:lnTo>
                      <a:lnTo>
                        <a:pt x="0" y="30"/>
                      </a:lnTo>
                      <a:lnTo>
                        <a:pt x="0" y="23"/>
                      </a:lnTo>
                      <a:lnTo>
                        <a:pt x="0" y="17"/>
                      </a:lnTo>
                      <a:lnTo>
                        <a:pt x="0" y="11"/>
                      </a:lnTo>
                      <a:lnTo>
                        <a:pt x="0" y="4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30" name="Freeform 200"/>
                <p:cNvSpPr>
                  <a:spLocks/>
                </p:cNvSpPr>
                <p:nvPr/>
              </p:nvSpPr>
              <p:spPr bwMode="auto">
                <a:xfrm>
                  <a:off x="4596" y="1636"/>
                  <a:ext cx="161" cy="52"/>
                </a:xfrm>
                <a:custGeom>
                  <a:avLst/>
                  <a:gdLst>
                    <a:gd name="T0" fmla="*/ 0 w 161"/>
                    <a:gd name="T1" fmla="*/ 51 h 52"/>
                    <a:gd name="T2" fmla="*/ 29 w 161"/>
                    <a:gd name="T3" fmla="*/ 24 h 52"/>
                    <a:gd name="T4" fmla="*/ 160 w 161"/>
                    <a:gd name="T5" fmla="*/ 0 h 52"/>
                    <a:gd name="T6" fmla="*/ 160 w 161"/>
                    <a:gd name="T7" fmla="*/ 25 h 52"/>
                    <a:gd name="T8" fmla="*/ 0 w 161"/>
                    <a:gd name="T9" fmla="*/ 51 h 5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1"/>
                    <a:gd name="T16" fmla="*/ 0 h 52"/>
                    <a:gd name="T17" fmla="*/ 161 w 161"/>
                    <a:gd name="T18" fmla="*/ 52 h 5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1" h="52">
                      <a:moveTo>
                        <a:pt x="0" y="51"/>
                      </a:moveTo>
                      <a:lnTo>
                        <a:pt x="29" y="24"/>
                      </a:lnTo>
                      <a:lnTo>
                        <a:pt x="160" y="0"/>
                      </a:lnTo>
                      <a:lnTo>
                        <a:pt x="160" y="25"/>
                      </a:lnTo>
                      <a:lnTo>
                        <a:pt x="0" y="51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203" name="Freeform 201"/>
              <p:cNvSpPr>
                <a:spLocks/>
              </p:cNvSpPr>
              <p:nvPr/>
            </p:nvSpPr>
            <p:spPr bwMode="auto">
              <a:xfrm>
                <a:off x="4023" y="1579"/>
                <a:ext cx="403" cy="114"/>
              </a:xfrm>
              <a:custGeom>
                <a:avLst/>
                <a:gdLst>
                  <a:gd name="T0" fmla="*/ 0 w 403"/>
                  <a:gd name="T1" fmla="*/ 113 h 114"/>
                  <a:gd name="T2" fmla="*/ 82 w 403"/>
                  <a:gd name="T3" fmla="*/ 31 h 114"/>
                  <a:gd name="T4" fmla="*/ 402 w 403"/>
                  <a:gd name="T5" fmla="*/ 0 h 114"/>
                  <a:gd name="T6" fmla="*/ 370 w 403"/>
                  <a:gd name="T7" fmla="*/ 58 h 114"/>
                  <a:gd name="T8" fmla="*/ 0 w 403"/>
                  <a:gd name="T9" fmla="*/ 113 h 1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03"/>
                  <a:gd name="T16" fmla="*/ 0 h 114"/>
                  <a:gd name="T17" fmla="*/ 403 w 403"/>
                  <a:gd name="T18" fmla="*/ 114 h 1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03" h="114">
                    <a:moveTo>
                      <a:pt x="0" y="113"/>
                    </a:moveTo>
                    <a:lnTo>
                      <a:pt x="82" y="31"/>
                    </a:lnTo>
                    <a:lnTo>
                      <a:pt x="402" y="0"/>
                    </a:lnTo>
                    <a:lnTo>
                      <a:pt x="370" y="58"/>
                    </a:lnTo>
                    <a:lnTo>
                      <a:pt x="0" y="113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4" name="AutoShape 202" descr="Horizontal brick"/>
              <p:cNvSpPr>
                <a:spLocks noChangeArrowheads="1"/>
              </p:cNvSpPr>
              <p:nvPr/>
            </p:nvSpPr>
            <p:spPr bwMode="auto">
              <a:xfrm>
                <a:off x="3392" y="1353"/>
                <a:ext cx="714" cy="335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5" name="Freeform 203"/>
              <p:cNvSpPr>
                <a:spLocks/>
              </p:cNvSpPr>
              <p:nvPr/>
            </p:nvSpPr>
            <p:spPr bwMode="auto">
              <a:xfrm>
                <a:off x="4023" y="1349"/>
                <a:ext cx="86" cy="342"/>
              </a:xfrm>
              <a:custGeom>
                <a:avLst/>
                <a:gdLst>
                  <a:gd name="T0" fmla="*/ 1 w 86"/>
                  <a:gd name="T1" fmla="*/ 85 h 342"/>
                  <a:gd name="T2" fmla="*/ 85 w 86"/>
                  <a:gd name="T3" fmla="*/ 0 h 342"/>
                  <a:gd name="T4" fmla="*/ 85 w 86"/>
                  <a:gd name="T5" fmla="*/ 255 h 342"/>
                  <a:gd name="T6" fmla="*/ 0 w 86"/>
                  <a:gd name="T7" fmla="*/ 341 h 342"/>
                  <a:gd name="T8" fmla="*/ 1 w 86"/>
                  <a:gd name="T9" fmla="*/ 85 h 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342"/>
                  <a:gd name="T17" fmla="*/ 86 w 86"/>
                  <a:gd name="T18" fmla="*/ 342 h 34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342">
                    <a:moveTo>
                      <a:pt x="1" y="85"/>
                    </a:moveTo>
                    <a:lnTo>
                      <a:pt x="85" y="0"/>
                    </a:lnTo>
                    <a:lnTo>
                      <a:pt x="85" y="255"/>
                    </a:lnTo>
                    <a:lnTo>
                      <a:pt x="0" y="341"/>
                    </a:lnTo>
                    <a:lnTo>
                      <a:pt x="1" y="85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6" name="AutoShape 204"/>
              <p:cNvSpPr>
                <a:spLocks noChangeArrowheads="1"/>
              </p:cNvSpPr>
              <p:nvPr/>
            </p:nvSpPr>
            <p:spPr bwMode="auto">
              <a:xfrm>
                <a:off x="3425" y="1476"/>
                <a:ext cx="110" cy="4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7" name="AutoShape 205"/>
              <p:cNvSpPr>
                <a:spLocks noChangeArrowheads="1"/>
              </p:cNvSpPr>
              <p:nvPr/>
            </p:nvSpPr>
            <p:spPr bwMode="auto">
              <a:xfrm>
                <a:off x="3585" y="1476"/>
                <a:ext cx="111" cy="49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08" name="Freeform 206"/>
              <p:cNvSpPr>
                <a:spLocks/>
              </p:cNvSpPr>
              <p:nvPr/>
            </p:nvSpPr>
            <p:spPr bwMode="auto">
              <a:xfrm>
                <a:off x="4047" y="1429"/>
                <a:ext cx="43" cy="208"/>
              </a:xfrm>
              <a:custGeom>
                <a:avLst/>
                <a:gdLst>
                  <a:gd name="T0" fmla="*/ 0 w 43"/>
                  <a:gd name="T1" fmla="*/ 207 h 208"/>
                  <a:gd name="T2" fmla="*/ 0 w 43"/>
                  <a:gd name="T3" fmla="*/ 44 h 208"/>
                  <a:gd name="T4" fmla="*/ 42 w 43"/>
                  <a:gd name="T5" fmla="*/ 0 h 208"/>
                  <a:gd name="T6" fmla="*/ 42 w 43"/>
                  <a:gd name="T7" fmla="*/ 167 h 208"/>
                  <a:gd name="T8" fmla="*/ 0 w 43"/>
                  <a:gd name="T9" fmla="*/ 207 h 2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"/>
                  <a:gd name="T16" fmla="*/ 0 h 208"/>
                  <a:gd name="T17" fmla="*/ 43 w 43"/>
                  <a:gd name="T18" fmla="*/ 208 h 2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" h="208">
                    <a:moveTo>
                      <a:pt x="0" y="207"/>
                    </a:moveTo>
                    <a:lnTo>
                      <a:pt x="0" y="44"/>
                    </a:lnTo>
                    <a:lnTo>
                      <a:pt x="42" y="0"/>
                    </a:lnTo>
                    <a:lnTo>
                      <a:pt x="42" y="167"/>
                    </a:lnTo>
                    <a:lnTo>
                      <a:pt x="0" y="207"/>
                    </a:lnTo>
                  </a:path>
                </a:pathLst>
              </a:custGeom>
              <a:solidFill>
                <a:schemeClr val="hlink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09" name="Rectangle 207"/>
              <p:cNvSpPr>
                <a:spLocks noChangeArrowheads="1"/>
              </p:cNvSpPr>
              <p:nvPr/>
            </p:nvSpPr>
            <p:spPr bwMode="auto">
              <a:xfrm>
                <a:off x="4051" y="1562"/>
                <a:ext cx="29" cy="65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0" name="AutoShape 208"/>
              <p:cNvSpPr>
                <a:spLocks noChangeArrowheads="1"/>
              </p:cNvSpPr>
              <p:nvPr/>
            </p:nvSpPr>
            <p:spPr bwMode="auto">
              <a:xfrm>
                <a:off x="4049" y="1562"/>
                <a:ext cx="290" cy="66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54481" name="AutoShape 209"/>
              <p:cNvSpPr>
                <a:spLocks noChangeArrowheads="1"/>
              </p:cNvSpPr>
              <p:nvPr/>
            </p:nvSpPr>
            <p:spPr bwMode="auto">
              <a:xfrm>
                <a:off x="4078" y="1523"/>
                <a:ext cx="56" cy="49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sp>
            <p:nvSpPr>
              <p:cNvPr id="54482" name="AutoShape 210"/>
              <p:cNvSpPr>
                <a:spLocks noChangeArrowheads="1"/>
              </p:cNvSpPr>
              <p:nvPr/>
            </p:nvSpPr>
            <p:spPr bwMode="auto">
              <a:xfrm>
                <a:off x="4192" y="1522"/>
                <a:ext cx="56" cy="50"/>
              </a:xfrm>
              <a:prstGeom prst="cube">
                <a:avLst>
                  <a:gd name="adj" fmla="val 24995"/>
                </a:avLst>
              </a:prstGeom>
              <a:gradFill rotWithShape="1">
                <a:gsLst>
                  <a:gs pos="0">
                    <a:schemeClr val="tx2">
                      <a:gamma/>
                      <a:shade val="63529"/>
                      <a:invGamma/>
                    </a:schemeClr>
                  </a:gs>
                  <a:gs pos="100000">
                    <a:schemeClr val="tx2"/>
                  </a:gs>
                </a:gsLst>
                <a:lin ang="0" scaled="1"/>
              </a:gradFill>
              <a:ln w="63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grpSp>
            <p:nvGrpSpPr>
              <p:cNvPr id="6213" name="Group 211"/>
              <p:cNvGrpSpPr>
                <a:grpSpLocks/>
              </p:cNvGrpSpPr>
              <p:nvPr/>
            </p:nvGrpSpPr>
            <p:grpSpPr bwMode="auto">
              <a:xfrm>
                <a:off x="4315" y="1562"/>
                <a:ext cx="343" cy="125"/>
                <a:chOff x="4315" y="1562"/>
                <a:chExt cx="343" cy="125"/>
              </a:xfrm>
            </p:grpSpPr>
            <p:sp>
              <p:nvSpPr>
                <p:cNvPr id="6223" name="Freeform 212"/>
                <p:cNvSpPr>
                  <a:spLocks/>
                </p:cNvSpPr>
                <p:nvPr/>
              </p:nvSpPr>
              <p:spPr bwMode="auto">
                <a:xfrm>
                  <a:off x="4366" y="1636"/>
                  <a:ext cx="64" cy="51"/>
                </a:xfrm>
                <a:custGeom>
                  <a:avLst/>
                  <a:gdLst>
                    <a:gd name="T0" fmla="*/ 18 w 64"/>
                    <a:gd name="T1" fmla="*/ 0 h 51"/>
                    <a:gd name="T2" fmla="*/ 63 w 64"/>
                    <a:gd name="T3" fmla="*/ 27 h 51"/>
                    <a:gd name="T4" fmla="*/ 40 w 64"/>
                    <a:gd name="T5" fmla="*/ 50 h 51"/>
                    <a:gd name="T6" fmla="*/ 0 w 64"/>
                    <a:gd name="T7" fmla="*/ 33 h 51"/>
                    <a:gd name="T8" fmla="*/ 18 w 64"/>
                    <a:gd name="T9" fmla="*/ 0 h 5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51"/>
                    <a:gd name="T17" fmla="*/ 64 w 64"/>
                    <a:gd name="T18" fmla="*/ 51 h 5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51">
                      <a:moveTo>
                        <a:pt x="18" y="0"/>
                      </a:moveTo>
                      <a:lnTo>
                        <a:pt x="63" y="27"/>
                      </a:lnTo>
                      <a:lnTo>
                        <a:pt x="40" y="50"/>
                      </a:lnTo>
                      <a:lnTo>
                        <a:pt x="0" y="33"/>
                      </a:lnTo>
                      <a:lnTo>
                        <a:pt x="18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4" name="AutoShape 213"/>
                <p:cNvSpPr>
                  <a:spLocks noChangeArrowheads="1"/>
                </p:cNvSpPr>
                <p:nvPr/>
              </p:nvSpPr>
              <p:spPr bwMode="auto">
                <a:xfrm>
                  <a:off x="4334" y="1566"/>
                  <a:ext cx="283" cy="121"/>
                </a:xfrm>
                <a:prstGeom prst="cube">
                  <a:avLst>
                    <a:gd name="adj" fmla="val 24995"/>
                  </a:avLst>
                </a:prstGeom>
                <a:solidFill>
                  <a:schemeClr val="tx2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6225" name="Freeform 214"/>
                <p:cNvSpPr>
                  <a:spLocks/>
                </p:cNvSpPr>
                <p:nvPr/>
              </p:nvSpPr>
              <p:spPr bwMode="auto">
                <a:xfrm>
                  <a:off x="4315" y="1594"/>
                  <a:ext cx="266" cy="43"/>
                </a:xfrm>
                <a:custGeom>
                  <a:avLst/>
                  <a:gdLst>
                    <a:gd name="T0" fmla="*/ 17 w 266"/>
                    <a:gd name="T1" fmla="*/ 0 h 43"/>
                    <a:gd name="T2" fmla="*/ 0 w 266"/>
                    <a:gd name="T3" fmla="*/ 42 h 43"/>
                    <a:gd name="T4" fmla="*/ 247 w 266"/>
                    <a:gd name="T5" fmla="*/ 42 h 43"/>
                    <a:gd name="T6" fmla="*/ 265 w 266"/>
                    <a:gd name="T7" fmla="*/ 1 h 43"/>
                    <a:gd name="T8" fmla="*/ 17 w 26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6"/>
                    <a:gd name="T16" fmla="*/ 0 h 43"/>
                    <a:gd name="T17" fmla="*/ 266 w 26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6" h="43">
                      <a:moveTo>
                        <a:pt x="17" y="0"/>
                      </a:moveTo>
                      <a:lnTo>
                        <a:pt x="0" y="42"/>
                      </a:lnTo>
                      <a:lnTo>
                        <a:pt x="247" y="42"/>
                      </a:lnTo>
                      <a:lnTo>
                        <a:pt x="265" y="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6" name="Freeform 215"/>
                <p:cNvSpPr>
                  <a:spLocks/>
                </p:cNvSpPr>
                <p:nvPr/>
              </p:nvSpPr>
              <p:spPr bwMode="auto">
                <a:xfrm>
                  <a:off x="4332" y="1562"/>
                  <a:ext cx="289" cy="33"/>
                </a:xfrm>
                <a:custGeom>
                  <a:avLst/>
                  <a:gdLst>
                    <a:gd name="T0" fmla="*/ 41 w 289"/>
                    <a:gd name="T1" fmla="*/ 0 h 33"/>
                    <a:gd name="T2" fmla="*/ 0 w 289"/>
                    <a:gd name="T3" fmla="*/ 32 h 33"/>
                    <a:gd name="T4" fmla="*/ 247 w 289"/>
                    <a:gd name="T5" fmla="*/ 32 h 33"/>
                    <a:gd name="T6" fmla="*/ 288 w 289"/>
                    <a:gd name="T7" fmla="*/ 0 h 33"/>
                    <a:gd name="T8" fmla="*/ 41 w 289"/>
                    <a:gd name="T9" fmla="*/ 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9"/>
                    <a:gd name="T16" fmla="*/ 0 h 33"/>
                    <a:gd name="T17" fmla="*/ 289 w 289"/>
                    <a:gd name="T18" fmla="*/ 33 h 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9" h="33">
                      <a:moveTo>
                        <a:pt x="41" y="0"/>
                      </a:moveTo>
                      <a:lnTo>
                        <a:pt x="0" y="32"/>
                      </a:lnTo>
                      <a:lnTo>
                        <a:pt x="247" y="32"/>
                      </a:lnTo>
                      <a:lnTo>
                        <a:pt x="288" y="0"/>
                      </a:lnTo>
                      <a:lnTo>
                        <a:pt x="41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6227" name="Line 216"/>
                <p:cNvSpPr>
                  <a:spLocks noChangeShapeType="1"/>
                </p:cNvSpPr>
                <p:nvPr/>
              </p:nvSpPr>
              <p:spPr bwMode="auto">
                <a:xfrm>
                  <a:off x="4373" y="1566"/>
                  <a:ext cx="0" cy="24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28" name="Freeform 217"/>
                <p:cNvSpPr>
                  <a:spLocks/>
                </p:cNvSpPr>
                <p:nvPr/>
              </p:nvSpPr>
              <p:spPr bwMode="auto">
                <a:xfrm>
                  <a:off x="4582" y="1562"/>
                  <a:ext cx="76" cy="59"/>
                </a:xfrm>
                <a:custGeom>
                  <a:avLst/>
                  <a:gdLst>
                    <a:gd name="T0" fmla="*/ 39 w 76"/>
                    <a:gd name="T1" fmla="*/ 0 h 59"/>
                    <a:gd name="T2" fmla="*/ 0 w 76"/>
                    <a:gd name="T3" fmla="*/ 28 h 59"/>
                    <a:gd name="T4" fmla="*/ 29 w 76"/>
                    <a:gd name="T5" fmla="*/ 58 h 59"/>
                    <a:gd name="T6" fmla="*/ 75 w 76"/>
                    <a:gd name="T7" fmla="*/ 26 h 59"/>
                    <a:gd name="T8" fmla="*/ 39 w 76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6"/>
                    <a:gd name="T16" fmla="*/ 0 h 59"/>
                    <a:gd name="T17" fmla="*/ 76 w 76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6" h="59">
                      <a:moveTo>
                        <a:pt x="39" y="0"/>
                      </a:moveTo>
                      <a:lnTo>
                        <a:pt x="0" y="28"/>
                      </a:lnTo>
                      <a:lnTo>
                        <a:pt x="29" y="58"/>
                      </a:lnTo>
                      <a:lnTo>
                        <a:pt x="75" y="26"/>
                      </a:lnTo>
                      <a:lnTo>
                        <a:pt x="39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6214" name="AutoShape 218"/>
              <p:cNvSpPr>
                <a:spLocks noChangeArrowheads="1"/>
              </p:cNvSpPr>
              <p:nvPr/>
            </p:nvSpPr>
            <p:spPr bwMode="auto">
              <a:xfrm rot="2580000">
                <a:off x="4325" y="1529"/>
                <a:ext cx="56" cy="49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5" name="Freeform 219"/>
              <p:cNvSpPr>
                <a:spLocks/>
              </p:cNvSpPr>
              <p:nvPr/>
            </p:nvSpPr>
            <p:spPr bwMode="auto">
              <a:xfrm>
                <a:off x="3391" y="1349"/>
                <a:ext cx="720" cy="88"/>
              </a:xfrm>
              <a:custGeom>
                <a:avLst/>
                <a:gdLst>
                  <a:gd name="T0" fmla="*/ 85 w 720"/>
                  <a:gd name="T1" fmla="*/ 2 h 88"/>
                  <a:gd name="T2" fmla="*/ 0 w 720"/>
                  <a:gd name="T3" fmla="*/ 87 h 88"/>
                  <a:gd name="T4" fmla="*/ 633 w 720"/>
                  <a:gd name="T5" fmla="*/ 87 h 88"/>
                  <a:gd name="T6" fmla="*/ 719 w 720"/>
                  <a:gd name="T7" fmla="*/ 0 h 88"/>
                  <a:gd name="T8" fmla="*/ 85 w 720"/>
                  <a:gd name="T9" fmla="*/ 2 h 8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0"/>
                  <a:gd name="T16" fmla="*/ 0 h 88"/>
                  <a:gd name="T17" fmla="*/ 720 w 720"/>
                  <a:gd name="T18" fmla="*/ 88 h 8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0" h="88">
                    <a:moveTo>
                      <a:pt x="85" y="2"/>
                    </a:moveTo>
                    <a:lnTo>
                      <a:pt x="0" y="87"/>
                    </a:lnTo>
                    <a:lnTo>
                      <a:pt x="633" y="87"/>
                    </a:lnTo>
                    <a:lnTo>
                      <a:pt x="719" y="0"/>
                    </a:lnTo>
                    <a:lnTo>
                      <a:pt x="85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16" name="AutoShape 220"/>
              <p:cNvSpPr>
                <a:spLocks noChangeArrowheads="1"/>
              </p:cNvSpPr>
              <p:nvPr/>
            </p:nvSpPr>
            <p:spPr bwMode="auto">
              <a:xfrm>
                <a:off x="3759" y="1469"/>
                <a:ext cx="228" cy="73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7" name="AutoShape 221"/>
              <p:cNvSpPr>
                <a:spLocks noChangeArrowheads="1"/>
              </p:cNvSpPr>
              <p:nvPr/>
            </p:nvSpPr>
            <p:spPr bwMode="auto">
              <a:xfrm>
                <a:off x="3488" y="1580"/>
                <a:ext cx="350" cy="108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8" name="AutoShape 222"/>
              <p:cNvSpPr>
                <a:spLocks noChangeArrowheads="1"/>
              </p:cNvSpPr>
              <p:nvPr/>
            </p:nvSpPr>
            <p:spPr bwMode="auto">
              <a:xfrm>
                <a:off x="3513" y="1595"/>
                <a:ext cx="302" cy="9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19" name="AutoShape 223"/>
              <p:cNvSpPr>
                <a:spLocks noChangeArrowheads="1"/>
              </p:cNvSpPr>
              <p:nvPr/>
            </p:nvSpPr>
            <p:spPr bwMode="auto">
              <a:xfrm>
                <a:off x="3769" y="1475"/>
                <a:ext cx="206" cy="60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0" name="AutoShape 224"/>
              <p:cNvSpPr>
                <a:spLocks noChangeArrowheads="1"/>
              </p:cNvSpPr>
              <p:nvPr/>
            </p:nvSpPr>
            <p:spPr bwMode="auto">
              <a:xfrm>
                <a:off x="3596" y="1487"/>
                <a:ext cx="90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1" name="Rectangle 225"/>
              <p:cNvSpPr>
                <a:spLocks noChangeArrowheads="1"/>
              </p:cNvSpPr>
              <p:nvPr/>
            </p:nvSpPr>
            <p:spPr bwMode="auto">
              <a:xfrm>
                <a:off x="4052" y="1563"/>
                <a:ext cx="11" cy="11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  <p:sp>
            <p:nvSpPr>
              <p:cNvPr id="6222" name="AutoShape 226"/>
              <p:cNvSpPr>
                <a:spLocks noChangeArrowheads="1"/>
              </p:cNvSpPr>
              <p:nvPr/>
            </p:nvSpPr>
            <p:spPr bwMode="auto">
              <a:xfrm>
                <a:off x="3434" y="1487"/>
                <a:ext cx="90" cy="31"/>
              </a:xfrm>
              <a:prstGeom prst="roundRect">
                <a:avLst>
                  <a:gd name="adj" fmla="val 12495"/>
                </a:avLst>
              </a:prstGeom>
              <a:solidFill>
                <a:schemeClr val="hlink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zh-CN">
                  <a:ea typeface="宋体" charset="-122"/>
                </a:endParaRPr>
              </a:p>
            </p:txBody>
          </p:sp>
        </p:grpSp>
        <p:grpSp>
          <p:nvGrpSpPr>
            <p:cNvPr id="6152" name="Group 227"/>
            <p:cNvGrpSpPr>
              <a:grpSpLocks/>
            </p:cNvGrpSpPr>
            <p:nvPr/>
          </p:nvGrpSpPr>
          <p:grpSpPr bwMode="auto">
            <a:xfrm>
              <a:off x="1755" y="3444"/>
              <a:ext cx="230" cy="186"/>
              <a:chOff x="3655" y="429"/>
              <a:chExt cx="1046" cy="936"/>
            </a:xfrm>
          </p:grpSpPr>
          <p:grpSp>
            <p:nvGrpSpPr>
              <p:cNvPr id="6178" name="Group 228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54501" name="Rectangle 229"/>
                <p:cNvSpPr>
                  <a:spLocks noChangeArrowheads="1"/>
                </p:cNvSpPr>
                <p:nvPr/>
              </p:nvSpPr>
              <p:spPr bwMode="auto">
                <a:xfrm>
                  <a:off x="3655" y="1073"/>
                  <a:ext cx="296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02" name="Freeform 230"/>
                <p:cNvSpPr>
                  <a:spLocks/>
                </p:cNvSpPr>
                <p:nvPr/>
              </p:nvSpPr>
              <p:spPr bwMode="auto">
                <a:xfrm>
                  <a:off x="3951" y="1023"/>
                  <a:ext cx="82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03" name="Freeform 231"/>
                <p:cNvSpPr>
                  <a:spLocks/>
                </p:cNvSpPr>
                <p:nvPr/>
              </p:nvSpPr>
              <p:spPr bwMode="auto">
                <a:xfrm>
                  <a:off x="3655" y="1023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79" name="Group 232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54505" name="Rectangle 233"/>
                <p:cNvSpPr>
                  <a:spLocks noChangeArrowheads="1"/>
                </p:cNvSpPr>
                <p:nvPr/>
              </p:nvSpPr>
              <p:spPr bwMode="auto">
                <a:xfrm>
                  <a:off x="3992" y="1053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06" name="Freeform 234"/>
                <p:cNvSpPr>
                  <a:spLocks/>
                </p:cNvSpPr>
                <p:nvPr/>
              </p:nvSpPr>
              <p:spPr bwMode="auto">
                <a:xfrm>
                  <a:off x="4283" y="1008"/>
                  <a:ext cx="86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07" name="Freeform 235"/>
                <p:cNvSpPr>
                  <a:spLocks/>
                </p:cNvSpPr>
                <p:nvPr/>
              </p:nvSpPr>
              <p:spPr bwMode="auto">
                <a:xfrm>
                  <a:off x="3992" y="1008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0" name="Group 236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54509" name="Rectangle 237"/>
                <p:cNvSpPr>
                  <a:spLocks noChangeArrowheads="1"/>
                </p:cNvSpPr>
                <p:nvPr/>
              </p:nvSpPr>
              <p:spPr bwMode="auto">
                <a:xfrm>
                  <a:off x="3723" y="756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0" name="Freeform 238"/>
                <p:cNvSpPr>
                  <a:spLocks/>
                </p:cNvSpPr>
                <p:nvPr/>
              </p:nvSpPr>
              <p:spPr bwMode="auto">
                <a:xfrm>
                  <a:off x="4019" y="721"/>
                  <a:ext cx="86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1" name="Freeform 239"/>
                <p:cNvSpPr>
                  <a:spLocks/>
                </p:cNvSpPr>
                <p:nvPr/>
              </p:nvSpPr>
              <p:spPr bwMode="auto">
                <a:xfrm>
                  <a:off x="3723" y="721"/>
                  <a:ext cx="382" cy="35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294" y="3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1" name="Group 240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54513" name="Rectangle 241"/>
                <p:cNvSpPr>
                  <a:spLocks noChangeArrowheads="1"/>
                </p:cNvSpPr>
                <p:nvPr/>
              </p:nvSpPr>
              <p:spPr bwMode="auto">
                <a:xfrm>
                  <a:off x="4324" y="1043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4" name="Freeform 242"/>
                <p:cNvSpPr>
                  <a:spLocks/>
                </p:cNvSpPr>
                <p:nvPr/>
              </p:nvSpPr>
              <p:spPr bwMode="auto">
                <a:xfrm>
                  <a:off x="4619" y="1008"/>
                  <a:ext cx="82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5" name="Freeform 243"/>
                <p:cNvSpPr>
                  <a:spLocks/>
                </p:cNvSpPr>
                <p:nvPr/>
              </p:nvSpPr>
              <p:spPr bwMode="auto">
                <a:xfrm>
                  <a:off x="4324" y="1008"/>
                  <a:ext cx="377" cy="35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2" name="Group 244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54517" name="Rectangle 245"/>
                <p:cNvSpPr>
                  <a:spLocks noChangeArrowheads="1"/>
                </p:cNvSpPr>
                <p:nvPr/>
              </p:nvSpPr>
              <p:spPr bwMode="auto">
                <a:xfrm>
                  <a:off x="4133" y="766"/>
                  <a:ext cx="296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18" name="Freeform 246"/>
                <p:cNvSpPr>
                  <a:spLocks/>
                </p:cNvSpPr>
                <p:nvPr/>
              </p:nvSpPr>
              <p:spPr bwMode="auto">
                <a:xfrm>
                  <a:off x="4428" y="741"/>
                  <a:ext cx="82" cy="31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19" name="Freeform 247"/>
                <p:cNvSpPr>
                  <a:spLocks/>
                </p:cNvSpPr>
                <p:nvPr/>
              </p:nvSpPr>
              <p:spPr bwMode="auto">
                <a:xfrm>
                  <a:off x="4133" y="741"/>
                  <a:ext cx="377" cy="2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83" name="Group 248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54521" name="Rectangle 249"/>
                <p:cNvSpPr>
                  <a:spLocks noChangeArrowheads="1"/>
                </p:cNvSpPr>
                <p:nvPr/>
              </p:nvSpPr>
              <p:spPr bwMode="auto">
                <a:xfrm>
                  <a:off x="3946" y="474"/>
                  <a:ext cx="296" cy="29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22" name="Freeform 250"/>
                <p:cNvSpPr>
                  <a:spLocks/>
                </p:cNvSpPr>
                <p:nvPr/>
              </p:nvSpPr>
              <p:spPr bwMode="auto">
                <a:xfrm>
                  <a:off x="4242" y="429"/>
                  <a:ext cx="82" cy="34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23" name="Freeform 251"/>
                <p:cNvSpPr>
                  <a:spLocks/>
                </p:cNvSpPr>
                <p:nvPr/>
              </p:nvSpPr>
              <p:spPr bwMode="auto">
                <a:xfrm>
                  <a:off x="3946" y="429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  <p:grpSp>
          <p:nvGrpSpPr>
            <p:cNvPr id="6153" name="Group 252"/>
            <p:cNvGrpSpPr>
              <a:grpSpLocks/>
            </p:cNvGrpSpPr>
            <p:nvPr/>
          </p:nvGrpSpPr>
          <p:grpSpPr bwMode="auto">
            <a:xfrm rot="1479529">
              <a:off x="2080" y="3461"/>
              <a:ext cx="230" cy="186"/>
              <a:chOff x="3655" y="429"/>
              <a:chExt cx="1046" cy="936"/>
            </a:xfrm>
          </p:grpSpPr>
          <p:grpSp>
            <p:nvGrpSpPr>
              <p:cNvPr id="6154" name="Group 253"/>
              <p:cNvGrpSpPr>
                <a:grpSpLocks/>
              </p:cNvGrpSpPr>
              <p:nvPr/>
            </p:nvGrpSpPr>
            <p:grpSpPr bwMode="auto">
              <a:xfrm>
                <a:off x="3655" y="1024"/>
                <a:ext cx="377" cy="341"/>
                <a:chOff x="3655" y="1024"/>
                <a:chExt cx="377" cy="341"/>
              </a:xfrm>
            </p:grpSpPr>
            <p:sp>
              <p:nvSpPr>
                <p:cNvPr id="54526" name="Rectangle 254"/>
                <p:cNvSpPr>
                  <a:spLocks noChangeArrowheads="1"/>
                </p:cNvSpPr>
                <p:nvPr/>
              </p:nvSpPr>
              <p:spPr bwMode="auto">
                <a:xfrm>
                  <a:off x="3634" y="1063"/>
                  <a:ext cx="300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27" name="Freeform 255"/>
                <p:cNvSpPr>
                  <a:spLocks/>
                </p:cNvSpPr>
                <p:nvPr/>
              </p:nvSpPr>
              <p:spPr bwMode="auto">
                <a:xfrm>
                  <a:off x="3942" y="1008"/>
                  <a:ext cx="82" cy="357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28" name="Freeform 256"/>
                <p:cNvSpPr>
                  <a:spLocks/>
                </p:cNvSpPr>
                <p:nvPr/>
              </p:nvSpPr>
              <p:spPr bwMode="auto">
                <a:xfrm>
                  <a:off x="3638" y="1011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5" name="Group 257"/>
              <p:cNvGrpSpPr>
                <a:grpSpLocks/>
              </p:cNvGrpSpPr>
              <p:nvPr/>
            </p:nvGrpSpPr>
            <p:grpSpPr bwMode="auto">
              <a:xfrm>
                <a:off x="3993" y="1010"/>
                <a:ext cx="378" cy="340"/>
                <a:chOff x="3993" y="1010"/>
                <a:chExt cx="378" cy="340"/>
              </a:xfrm>
            </p:grpSpPr>
            <p:sp>
              <p:nvSpPr>
                <p:cNvPr id="54530" name="Rectangle 258"/>
                <p:cNvSpPr>
                  <a:spLocks noChangeArrowheads="1"/>
                </p:cNvSpPr>
                <p:nvPr/>
              </p:nvSpPr>
              <p:spPr bwMode="auto">
                <a:xfrm>
                  <a:off x="3961" y="1042"/>
                  <a:ext cx="296" cy="307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1" name="Freeform 259"/>
                <p:cNvSpPr>
                  <a:spLocks/>
                </p:cNvSpPr>
                <p:nvPr/>
              </p:nvSpPr>
              <p:spPr bwMode="auto">
                <a:xfrm>
                  <a:off x="4252" y="999"/>
                  <a:ext cx="86" cy="347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9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9">
                      <a:moveTo>
                        <a:pt x="0" y="46"/>
                      </a:moveTo>
                      <a:lnTo>
                        <a:pt x="0" y="339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32" name="Freeform 260"/>
                <p:cNvSpPr>
                  <a:spLocks/>
                </p:cNvSpPr>
                <p:nvPr/>
              </p:nvSpPr>
              <p:spPr bwMode="auto">
                <a:xfrm>
                  <a:off x="3962" y="997"/>
                  <a:ext cx="373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4" y="4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8" h="47">
                      <a:moveTo>
                        <a:pt x="0" y="47"/>
                      </a:moveTo>
                      <a:lnTo>
                        <a:pt x="294" y="4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6" name="Group 261"/>
              <p:cNvGrpSpPr>
                <a:grpSpLocks/>
              </p:cNvGrpSpPr>
              <p:nvPr/>
            </p:nvGrpSpPr>
            <p:grpSpPr bwMode="auto">
              <a:xfrm>
                <a:off x="3725" y="723"/>
                <a:ext cx="378" cy="330"/>
                <a:chOff x="3725" y="723"/>
                <a:chExt cx="378" cy="330"/>
              </a:xfrm>
            </p:grpSpPr>
            <p:sp>
              <p:nvSpPr>
                <p:cNvPr id="54534" name="Rectangle 262"/>
                <p:cNvSpPr>
                  <a:spLocks noChangeArrowheads="1"/>
                </p:cNvSpPr>
                <p:nvPr/>
              </p:nvSpPr>
              <p:spPr bwMode="auto">
                <a:xfrm>
                  <a:off x="3696" y="729"/>
                  <a:ext cx="309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5" name="Freeform 263"/>
                <p:cNvSpPr>
                  <a:spLocks/>
                </p:cNvSpPr>
                <p:nvPr/>
              </p:nvSpPr>
              <p:spPr bwMode="auto">
                <a:xfrm>
                  <a:off x="4005" y="703"/>
                  <a:ext cx="86" cy="332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36" name="Freeform 264"/>
                <p:cNvSpPr>
                  <a:spLocks/>
                </p:cNvSpPr>
                <p:nvPr/>
              </p:nvSpPr>
              <p:spPr bwMode="auto">
                <a:xfrm>
                  <a:off x="3696" y="694"/>
                  <a:ext cx="396" cy="35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294" y="37"/>
                    </a:cxn>
                    <a:cxn ang="0">
                      <a:pos x="378" y="0"/>
                    </a:cxn>
                    <a:cxn ang="0">
                      <a:pos x="95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378" h="37">
                      <a:moveTo>
                        <a:pt x="0" y="37"/>
                      </a:moveTo>
                      <a:lnTo>
                        <a:pt x="294" y="37"/>
                      </a:lnTo>
                      <a:lnTo>
                        <a:pt x="378" y="0"/>
                      </a:lnTo>
                      <a:lnTo>
                        <a:pt x="95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7" name="Group 265"/>
              <p:cNvGrpSpPr>
                <a:grpSpLocks/>
              </p:cNvGrpSpPr>
              <p:nvPr/>
            </p:nvGrpSpPr>
            <p:grpSpPr bwMode="auto">
              <a:xfrm>
                <a:off x="4324" y="1010"/>
                <a:ext cx="377" cy="330"/>
                <a:chOff x="4324" y="1010"/>
                <a:chExt cx="377" cy="330"/>
              </a:xfrm>
            </p:grpSpPr>
            <p:sp>
              <p:nvSpPr>
                <p:cNvPr id="54538" name="Rectangle 266"/>
                <p:cNvSpPr>
                  <a:spLocks noChangeArrowheads="1"/>
                </p:cNvSpPr>
                <p:nvPr/>
              </p:nvSpPr>
              <p:spPr bwMode="auto">
                <a:xfrm>
                  <a:off x="4305" y="1016"/>
                  <a:ext cx="296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39" name="Freeform 267"/>
                <p:cNvSpPr>
                  <a:spLocks/>
                </p:cNvSpPr>
                <p:nvPr/>
              </p:nvSpPr>
              <p:spPr bwMode="auto">
                <a:xfrm>
                  <a:off x="4594" y="986"/>
                  <a:ext cx="82" cy="337"/>
                </a:xfrm>
                <a:custGeom>
                  <a:avLst/>
                  <a:gdLst/>
                  <a:ahLst/>
                  <a:cxnLst>
                    <a:cxn ang="0">
                      <a:pos x="0" y="37"/>
                    </a:cxn>
                    <a:cxn ang="0">
                      <a:pos x="0" y="330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37"/>
                    </a:cxn>
                  </a:cxnLst>
                  <a:rect l="0" t="0" r="r" b="b"/>
                  <a:pathLst>
                    <a:path w="83" h="330">
                      <a:moveTo>
                        <a:pt x="0" y="37"/>
                      </a:moveTo>
                      <a:lnTo>
                        <a:pt x="0" y="330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3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0" name="Freeform 268"/>
                <p:cNvSpPr>
                  <a:spLocks/>
                </p:cNvSpPr>
                <p:nvPr/>
              </p:nvSpPr>
              <p:spPr bwMode="auto">
                <a:xfrm>
                  <a:off x="4298" y="991"/>
                  <a:ext cx="377" cy="35"/>
                </a:xfrm>
                <a:custGeom>
                  <a:avLst/>
                  <a:gdLst/>
                  <a:ahLst/>
                  <a:cxnLst>
                    <a:cxn ang="0">
                      <a:pos x="0" y="36"/>
                    </a:cxn>
                    <a:cxn ang="0">
                      <a:pos x="293" y="36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36"/>
                    </a:cxn>
                  </a:cxnLst>
                  <a:rect l="0" t="0" r="r" b="b"/>
                  <a:pathLst>
                    <a:path w="377" h="36">
                      <a:moveTo>
                        <a:pt x="0" y="36"/>
                      </a:moveTo>
                      <a:lnTo>
                        <a:pt x="293" y="36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3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8" name="Group 269"/>
              <p:cNvGrpSpPr>
                <a:grpSpLocks/>
              </p:cNvGrpSpPr>
              <p:nvPr/>
            </p:nvGrpSpPr>
            <p:grpSpPr bwMode="auto">
              <a:xfrm>
                <a:off x="4132" y="741"/>
                <a:ext cx="377" cy="317"/>
                <a:chOff x="4132" y="741"/>
                <a:chExt cx="377" cy="317"/>
              </a:xfrm>
            </p:grpSpPr>
            <p:sp>
              <p:nvSpPr>
                <p:cNvPr id="54542" name="Rectangle 270"/>
                <p:cNvSpPr>
                  <a:spLocks noChangeArrowheads="1"/>
                </p:cNvSpPr>
                <p:nvPr/>
              </p:nvSpPr>
              <p:spPr bwMode="auto">
                <a:xfrm>
                  <a:off x="4105" y="767"/>
                  <a:ext cx="300" cy="29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43" name="Freeform 271"/>
                <p:cNvSpPr>
                  <a:spLocks/>
                </p:cNvSpPr>
                <p:nvPr/>
              </p:nvSpPr>
              <p:spPr bwMode="auto">
                <a:xfrm>
                  <a:off x="4401" y="735"/>
                  <a:ext cx="82" cy="31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0" y="317"/>
                    </a:cxn>
                    <a:cxn ang="0">
                      <a:pos x="84" y="279"/>
                    </a:cxn>
                    <a:cxn ang="0">
                      <a:pos x="84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84" h="317">
                      <a:moveTo>
                        <a:pt x="0" y="24"/>
                      </a:moveTo>
                      <a:lnTo>
                        <a:pt x="0" y="317"/>
                      </a:lnTo>
                      <a:lnTo>
                        <a:pt x="84" y="279"/>
                      </a:lnTo>
                      <a:lnTo>
                        <a:pt x="8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4" name="Freeform 272"/>
                <p:cNvSpPr>
                  <a:spLocks/>
                </p:cNvSpPr>
                <p:nvPr/>
              </p:nvSpPr>
              <p:spPr bwMode="auto">
                <a:xfrm>
                  <a:off x="4113" y="741"/>
                  <a:ext cx="377" cy="25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93" y="24"/>
                    </a:cxn>
                    <a:cxn ang="0">
                      <a:pos x="377" y="0"/>
                    </a:cxn>
                    <a:cxn ang="0">
                      <a:pos x="9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77" h="24">
                      <a:moveTo>
                        <a:pt x="0" y="24"/>
                      </a:moveTo>
                      <a:lnTo>
                        <a:pt x="293" y="24"/>
                      </a:lnTo>
                      <a:lnTo>
                        <a:pt x="377" y="0"/>
                      </a:lnTo>
                      <a:lnTo>
                        <a:pt x="9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  <p:grpSp>
            <p:nvGrpSpPr>
              <p:cNvPr id="6159" name="Group 273"/>
              <p:cNvGrpSpPr>
                <a:grpSpLocks/>
              </p:cNvGrpSpPr>
              <p:nvPr/>
            </p:nvGrpSpPr>
            <p:grpSpPr bwMode="auto">
              <a:xfrm>
                <a:off x="3946" y="429"/>
                <a:ext cx="377" cy="341"/>
                <a:chOff x="3946" y="429"/>
                <a:chExt cx="377" cy="341"/>
              </a:xfrm>
            </p:grpSpPr>
            <p:sp>
              <p:nvSpPr>
                <p:cNvPr id="54546" name="Rectangle 274"/>
                <p:cNvSpPr>
                  <a:spLocks noChangeArrowheads="1"/>
                </p:cNvSpPr>
                <p:nvPr/>
              </p:nvSpPr>
              <p:spPr bwMode="auto">
                <a:xfrm>
                  <a:off x="3917" y="466"/>
                  <a:ext cx="296" cy="302"/>
                </a:xfrm>
                <a:prstGeom prst="rect">
                  <a:avLst/>
                </a:pr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altLang="zh-CN">
                    <a:ea typeface="宋体" charset="-122"/>
                  </a:endParaRPr>
                </a:p>
              </p:txBody>
            </p:sp>
            <p:sp>
              <p:nvSpPr>
                <p:cNvPr id="54547" name="Freeform 275"/>
                <p:cNvSpPr>
                  <a:spLocks/>
                </p:cNvSpPr>
                <p:nvPr/>
              </p:nvSpPr>
              <p:spPr bwMode="auto">
                <a:xfrm>
                  <a:off x="4218" y="409"/>
                  <a:ext cx="82" cy="352"/>
                </a:xfrm>
                <a:custGeom>
                  <a:avLst/>
                  <a:gdLst/>
                  <a:ahLst/>
                  <a:cxnLst>
                    <a:cxn ang="0">
                      <a:pos x="0" y="46"/>
                    </a:cxn>
                    <a:cxn ang="0">
                      <a:pos x="0" y="338"/>
                    </a:cxn>
                    <a:cxn ang="0">
                      <a:pos x="83" y="281"/>
                    </a:cxn>
                    <a:cxn ang="0">
                      <a:pos x="83" y="0"/>
                    </a:cxn>
                    <a:cxn ang="0">
                      <a:pos x="0" y="46"/>
                    </a:cxn>
                  </a:cxnLst>
                  <a:rect l="0" t="0" r="r" b="b"/>
                  <a:pathLst>
                    <a:path w="83" h="338">
                      <a:moveTo>
                        <a:pt x="0" y="46"/>
                      </a:moveTo>
                      <a:lnTo>
                        <a:pt x="0" y="338"/>
                      </a:lnTo>
                      <a:lnTo>
                        <a:pt x="83" y="281"/>
                      </a:lnTo>
                      <a:lnTo>
                        <a:pt x="83" y="0"/>
                      </a:lnTo>
                      <a:lnTo>
                        <a:pt x="0" y="4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  <p:sp>
              <p:nvSpPr>
                <p:cNvPr id="54548" name="Freeform 276"/>
                <p:cNvSpPr>
                  <a:spLocks/>
                </p:cNvSpPr>
                <p:nvPr/>
              </p:nvSpPr>
              <p:spPr bwMode="auto">
                <a:xfrm>
                  <a:off x="3923" y="418"/>
                  <a:ext cx="377" cy="45"/>
                </a:xfrm>
                <a:custGeom>
                  <a:avLst/>
                  <a:gdLst/>
                  <a:ahLst/>
                  <a:cxnLst>
                    <a:cxn ang="0">
                      <a:pos x="0" y="47"/>
                    </a:cxn>
                    <a:cxn ang="0">
                      <a:pos x="293" y="47"/>
                    </a:cxn>
                    <a:cxn ang="0">
                      <a:pos x="377" y="0"/>
                    </a:cxn>
                    <a:cxn ang="0">
                      <a:pos x="95" y="0"/>
                    </a:cxn>
                    <a:cxn ang="0">
                      <a:pos x="0" y="47"/>
                    </a:cxn>
                  </a:cxnLst>
                  <a:rect l="0" t="0" r="r" b="b"/>
                  <a:pathLst>
                    <a:path w="377" h="47">
                      <a:moveTo>
                        <a:pt x="0" y="47"/>
                      </a:moveTo>
                      <a:lnTo>
                        <a:pt x="293" y="47"/>
                      </a:lnTo>
                      <a:lnTo>
                        <a:pt x="377" y="0"/>
                      </a:lnTo>
                      <a:lnTo>
                        <a:pt x="95" y="0"/>
                      </a:lnTo>
                      <a:lnTo>
                        <a:pt x="0" y="4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tx2">
                        <a:gamma/>
                        <a:shade val="72549"/>
                        <a:invGamma/>
                      </a:schemeClr>
                    </a:gs>
                    <a:gs pos="100000">
                      <a:schemeClr val="tx2"/>
                    </a:gs>
                  </a:gsLst>
                  <a:lin ang="0" scaled="1"/>
                </a:gradFill>
                <a:ln w="4826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Multilevel Master Schedule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MS-BU-050</a:t>
            </a: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6396038" y="2988394"/>
            <a:ext cx="2286000" cy="731838"/>
          </a:xfrm>
          <a:prstGeom prst="rect">
            <a:avLst/>
          </a:prstGeom>
          <a:solidFill>
            <a:srgbClr val="FFF8EB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Common Items</a:t>
            </a:r>
          </a:p>
          <a:p>
            <a:pPr eaLnBrk="0" hangingPunct="0"/>
            <a:r>
              <a:rPr lang="en-US" altLang="zh-CN" sz="2000" b="1">
                <a:latin typeface="+mj-lt"/>
                <a:ea typeface="宋体" charset="-122"/>
              </a:rPr>
              <a:t>(100%)</a:t>
            </a:r>
            <a:endParaRPr lang="en-US" altLang="zh-CN" sz="2000" b="1">
              <a:solidFill>
                <a:srgbClr val="663300"/>
              </a:solidFill>
              <a:latin typeface="+mj-lt"/>
              <a:ea typeface="宋体" charset="-122"/>
            </a:endParaRPr>
          </a:p>
        </p:txBody>
      </p:sp>
      <p:grpSp>
        <p:nvGrpSpPr>
          <p:cNvPr id="7173" name="Group 30"/>
          <p:cNvGrpSpPr>
            <a:grpSpLocks/>
          </p:cNvGrpSpPr>
          <p:nvPr/>
        </p:nvGrpSpPr>
        <p:grpSpPr bwMode="auto">
          <a:xfrm>
            <a:off x="454025" y="2988394"/>
            <a:ext cx="2451100" cy="2801938"/>
            <a:chOff x="286" y="2002"/>
            <a:chExt cx="1544" cy="1765"/>
          </a:xfrm>
        </p:grpSpPr>
        <p:sp>
          <p:nvSpPr>
            <p:cNvPr id="7187" name="Rectangle 7"/>
            <p:cNvSpPr>
              <a:spLocks noChangeArrowheads="1"/>
            </p:cNvSpPr>
            <p:nvPr/>
          </p:nvSpPr>
          <p:spPr bwMode="auto">
            <a:xfrm>
              <a:off x="543" y="2582"/>
              <a:ext cx="1287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charset="-122"/>
                </a:rPr>
                <a:t>Model A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charset="-122"/>
                </a:rPr>
                <a:t>Model B (12%)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charset="-122"/>
                </a:rPr>
                <a:t>Model C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CC0000"/>
                  </a:solidFill>
                  <a:latin typeface="+mj-lt"/>
                  <a:ea typeface="宋体" charset="-122"/>
                </a:rPr>
                <a:t>etc.</a:t>
              </a:r>
            </a:p>
          </p:txBody>
        </p:sp>
        <p:grpSp>
          <p:nvGrpSpPr>
            <p:cNvPr id="7188" name="Group 27"/>
            <p:cNvGrpSpPr>
              <a:grpSpLocks/>
            </p:cNvGrpSpPr>
            <p:nvPr/>
          </p:nvGrpSpPr>
          <p:grpSpPr bwMode="auto">
            <a:xfrm>
              <a:off x="286" y="2002"/>
              <a:ext cx="1440" cy="1681"/>
              <a:chOff x="286" y="2002"/>
              <a:chExt cx="1440" cy="1681"/>
            </a:xfrm>
          </p:grpSpPr>
          <p:sp>
            <p:nvSpPr>
              <p:cNvPr id="55301" name="Rectangle 5"/>
              <p:cNvSpPr>
                <a:spLocks noChangeArrowheads="1"/>
              </p:cNvSpPr>
              <p:nvPr/>
            </p:nvSpPr>
            <p:spPr bwMode="auto">
              <a:xfrm>
                <a:off x="286" y="2002"/>
                <a:ext cx="1440" cy="461"/>
              </a:xfrm>
              <a:prstGeom prst="rect">
                <a:avLst/>
              </a:prstGeom>
              <a:solidFill>
                <a:srgbClr val="FFF7F7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Basic</a:t>
                </a:r>
              </a:p>
              <a:p>
                <a:pPr eaLnBrk="0" hangingPunct="0">
                  <a:defRPr/>
                </a:pPr>
                <a:r>
                  <a:rPr lang="en-US" sz="2000" b="1">
                    <a:latin typeface="+mj-lt"/>
                  </a:rPr>
                  <a:t>Models</a:t>
                </a:r>
              </a:p>
            </p:txBody>
          </p:sp>
          <p:grpSp>
            <p:nvGrpSpPr>
              <p:cNvPr id="7190" name="Group 26"/>
              <p:cNvGrpSpPr>
                <a:grpSpLocks/>
              </p:cNvGrpSpPr>
              <p:nvPr/>
            </p:nvGrpSpPr>
            <p:grpSpPr bwMode="auto">
              <a:xfrm>
                <a:off x="413" y="2474"/>
                <a:ext cx="123" cy="1209"/>
                <a:chOff x="413" y="2474"/>
                <a:chExt cx="123" cy="1209"/>
              </a:xfrm>
            </p:grpSpPr>
            <p:sp>
              <p:nvSpPr>
                <p:cNvPr id="7191" name="Line 8"/>
                <p:cNvSpPr>
                  <a:spLocks noChangeShapeType="1"/>
                </p:cNvSpPr>
                <p:nvPr/>
              </p:nvSpPr>
              <p:spPr bwMode="auto">
                <a:xfrm>
                  <a:off x="413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2" name="Line 9"/>
                <p:cNvSpPr>
                  <a:spLocks noChangeShapeType="1"/>
                </p:cNvSpPr>
                <p:nvPr/>
              </p:nvSpPr>
              <p:spPr bwMode="auto">
                <a:xfrm>
                  <a:off x="420" y="3674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3" name="Line 10"/>
                <p:cNvSpPr>
                  <a:spLocks noChangeShapeType="1"/>
                </p:cNvSpPr>
                <p:nvPr/>
              </p:nvSpPr>
              <p:spPr bwMode="auto">
                <a:xfrm>
                  <a:off x="418" y="2721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4" name="Line 11"/>
                <p:cNvSpPr>
                  <a:spLocks noChangeShapeType="1"/>
                </p:cNvSpPr>
                <p:nvPr/>
              </p:nvSpPr>
              <p:spPr bwMode="auto">
                <a:xfrm>
                  <a:off x="418" y="3056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95" name="Line 12"/>
                <p:cNvSpPr>
                  <a:spLocks noChangeShapeType="1"/>
                </p:cNvSpPr>
                <p:nvPr/>
              </p:nvSpPr>
              <p:spPr bwMode="auto">
                <a:xfrm>
                  <a:off x="418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CC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grpSp>
        <p:nvGrpSpPr>
          <p:cNvPr id="7174" name="Group 29"/>
          <p:cNvGrpSpPr>
            <a:grpSpLocks/>
          </p:cNvGrpSpPr>
          <p:nvPr/>
        </p:nvGrpSpPr>
        <p:grpSpPr bwMode="auto">
          <a:xfrm>
            <a:off x="3425825" y="2988394"/>
            <a:ext cx="2408238" cy="2800350"/>
            <a:chOff x="2158" y="2002"/>
            <a:chExt cx="1517" cy="1764"/>
          </a:xfrm>
        </p:grpSpPr>
        <p:sp>
          <p:nvSpPr>
            <p:cNvPr id="7178" name="Rectangle 15"/>
            <p:cNvSpPr>
              <a:spLocks noChangeArrowheads="1"/>
            </p:cNvSpPr>
            <p:nvPr/>
          </p:nvSpPr>
          <p:spPr bwMode="auto">
            <a:xfrm>
              <a:off x="2389" y="2581"/>
              <a:ext cx="1286" cy="118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47625" tIns="19050" rIns="47625" bIns="19050">
              <a:spAutoFit/>
            </a:bodyPr>
            <a:lstStyle/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charset="-122"/>
                </a:rPr>
                <a:t>Option D (15%)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charset="-122"/>
                </a:rPr>
                <a:t>Option E (25%)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charset="-122"/>
                </a:rPr>
                <a:t>Option F (10%)</a:t>
              </a:r>
            </a:p>
            <a:p>
              <a:pPr marL="342900" indent="-342900" algn="l" eaLnBrk="0" hangingPunct="0">
                <a:lnSpc>
                  <a:spcPct val="130000"/>
                </a:lnSpc>
                <a:spcAft>
                  <a:spcPct val="50000"/>
                </a:spcAft>
              </a:pPr>
              <a:r>
                <a:rPr lang="en-US" altLang="zh-CN" sz="1800" b="1">
                  <a:solidFill>
                    <a:srgbClr val="006600"/>
                  </a:solidFill>
                  <a:latin typeface="+mj-lt"/>
                  <a:ea typeface="宋体" charset="-122"/>
                </a:rPr>
                <a:t>etc.</a:t>
              </a:r>
            </a:p>
          </p:txBody>
        </p:sp>
        <p:grpSp>
          <p:nvGrpSpPr>
            <p:cNvPr id="7179" name="Group 28"/>
            <p:cNvGrpSpPr>
              <a:grpSpLocks/>
            </p:cNvGrpSpPr>
            <p:nvPr/>
          </p:nvGrpSpPr>
          <p:grpSpPr bwMode="auto">
            <a:xfrm>
              <a:off x="2158" y="2002"/>
              <a:ext cx="1440" cy="1681"/>
              <a:chOff x="2158" y="2002"/>
              <a:chExt cx="1440" cy="1681"/>
            </a:xfrm>
          </p:grpSpPr>
          <p:sp>
            <p:nvSpPr>
              <p:cNvPr id="55310" name="Rectangle 14"/>
              <p:cNvSpPr>
                <a:spLocks noChangeArrowheads="1"/>
              </p:cNvSpPr>
              <p:nvPr/>
            </p:nvSpPr>
            <p:spPr bwMode="auto">
              <a:xfrm>
                <a:off x="2158" y="2002"/>
                <a:ext cx="1440" cy="461"/>
              </a:xfrm>
              <a:prstGeom prst="rect">
                <a:avLst/>
              </a:prstGeom>
              <a:solidFill>
                <a:srgbClr val="F3FFF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lIns="90488" tIns="44450" rIns="90488" bIns="44450" anchor="ctr"/>
              <a:lstStyle/>
              <a:p>
                <a:pPr eaLnBrk="0" hangingPunct="0"/>
                <a:r>
                  <a:rPr lang="en-US" altLang="zh-CN" sz="2000" b="1">
                    <a:latin typeface="+mj-lt"/>
                    <a:ea typeface="宋体" charset="-122"/>
                  </a:rPr>
                  <a:t>Options</a:t>
                </a:r>
                <a:endParaRPr lang="en-US" altLang="zh-CN" sz="2000" b="1">
                  <a:solidFill>
                    <a:srgbClr val="006600"/>
                  </a:solidFill>
                  <a:latin typeface="+mj-lt"/>
                  <a:ea typeface="宋体" charset="-122"/>
                </a:endParaRPr>
              </a:p>
            </p:txBody>
          </p:sp>
          <p:grpSp>
            <p:nvGrpSpPr>
              <p:cNvPr id="7181" name="Group 25"/>
              <p:cNvGrpSpPr>
                <a:grpSpLocks/>
              </p:cNvGrpSpPr>
              <p:nvPr/>
            </p:nvGrpSpPr>
            <p:grpSpPr bwMode="auto">
              <a:xfrm>
                <a:off x="2264" y="2474"/>
                <a:ext cx="123" cy="1209"/>
                <a:chOff x="2264" y="2474"/>
                <a:chExt cx="123" cy="1209"/>
              </a:xfrm>
            </p:grpSpPr>
            <p:sp>
              <p:nvSpPr>
                <p:cNvPr id="7182" name="Line 16"/>
                <p:cNvSpPr>
                  <a:spLocks noChangeShapeType="1"/>
                </p:cNvSpPr>
                <p:nvPr/>
              </p:nvSpPr>
              <p:spPr bwMode="auto">
                <a:xfrm>
                  <a:off x="2264" y="2474"/>
                  <a:ext cx="0" cy="1209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83" name="Line 17"/>
                <p:cNvSpPr>
                  <a:spLocks noChangeShapeType="1"/>
                </p:cNvSpPr>
                <p:nvPr/>
              </p:nvSpPr>
              <p:spPr bwMode="auto">
                <a:xfrm>
                  <a:off x="2271" y="3673"/>
                  <a:ext cx="105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84" name="Line 18"/>
                <p:cNvSpPr>
                  <a:spLocks noChangeShapeType="1"/>
                </p:cNvSpPr>
                <p:nvPr/>
              </p:nvSpPr>
              <p:spPr bwMode="auto">
                <a:xfrm>
                  <a:off x="2269" y="2732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85" name="Line 19"/>
                <p:cNvSpPr>
                  <a:spLocks noChangeShapeType="1"/>
                </p:cNvSpPr>
                <p:nvPr/>
              </p:nvSpPr>
              <p:spPr bwMode="auto">
                <a:xfrm>
                  <a:off x="2269" y="3043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7186" name="Line 20"/>
                <p:cNvSpPr>
                  <a:spLocks noChangeShapeType="1"/>
                </p:cNvSpPr>
                <p:nvPr/>
              </p:nvSpPr>
              <p:spPr bwMode="auto">
                <a:xfrm>
                  <a:off x="2269" y="3347"/>
                  <a:ext cx="118" cy="0"/>
                </a:xfrm>
                <a:prstGeom prst="line">
                  <a:avLst/>
                </a:prstGeom>
                <a:noFill/>
                <a:ln w="31750">
                  <a:solidFill>
                    <a:srgbClr val="0066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</p:grpSp>
      </p:grpSp>
      <p:sp>
        <p:nvSpPr>
          <p:cNvPr id="55319" name="Rectangle 23"/>
          <p:cNvSpPr>
            <a:spLocks noChangeArrowheads="1"/>
          </p:cNvSpPr>
          <p:nvPr/>
        </p:nvSpPr>
        <p:spPr bwMode="auto">
          <a:xfrm>
            <a:off x="3262313" y="1643782"/>
            <a:ext cx="2614612" cy="731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defRPr/>
            </a:pPr>
            <a:r>
              <a:rPr lang="en-US" sz="2000" b="1">
                <a:latin typeface="+mj-lt"/>
              </a:rPr>
              <a:t>Product Family</a:t>
            </a:r>
          </a:p>
          <a:p>
            <a:pPr eaLnBrk="0" hangingPunct="0">
              <a:defRPr/>
            </a:pPr>
            <a:r>
              <a:rPr lang="en-US" sz="2000" b="1">
                <a:latin typeface="+mj-lt"/>
              </a:rPr>
              <a:t>Master Schedule</a:t>
            </a:r>
          </a:p>
        </p:txBody>
      </p:sp>
      <p:cxnSp>
        <p:nvCxnSpPr>
          <p:cNvPr id="7176" name="AutoShape 22"/>
          <p:cNvCxnSpPr>
            <a:cxnSpLocks noChangeShapeType="1"/>
            <a:stCxn id="55319" idx="2"/>
          </p:cNvCxnSpPr>
          <p:nvPr/>
        </p:nvCxnSpPr>
        <p:spPr bwMode="auto">
          <a:xfrm flipH="1">
            <a:off x="4568825" y="2375619"/>
            <a:ext cx="1588" cy="612775"/>
          </a:xfrm>
          <a:prstGeom prst="straightConnector1">
            <a:avLst/>
          </a:prstGeom>
          <a:noFill/>
          <a:ln w="31750">
            <a:solidFill>
              <a:schemeClr val="hlink"/>
            </a:solidFill>
            <a:round/>
            <a:headEnd/>
            <a:tailEnd type="triangle" w="med" len="med"/>
          </a:ln>
        </p:spPr>
      </p:cxnSp>
      <p:cxnSp>
        <p:nvCxnSpPr>
          <p:cNvPr id="7177" name="AutoShape 24"/>
          <p:cNvCxnSpPr>
            <a:cxnSpLocks noChangeShapeType="1"/>
            <a:endCxn id="55302" idx="0"/>
          </p:cNvCxnSpPr>
          <p:nvPr/>
        </p:nvCxnSpPr>
        <p:spPr bwMode="auto">
          <a:xfrm rot="5400000" flipV="1">
            <a:off x="4567238" y="18181"/>
            <a:ext cx="1588" cy="5942013"/>
          </a:xfrm>
          <a:prstGeom prst="bentConnector3">
            <a:avLst>
              <a:gd name="adj1" fmla="val -14400005"/>
            </a:avLst>
          </a:prstGeom>
          <a:noFill/>
          <a:ln w="31750">
            <a:solidFill>
              <a:schemeClr val="hlink"/>
            </a:solidFill>
            <a:miter lim="800000"/>
            <a:headEnd type="triangle" w="med" len="med"/>
            <a:tailEnd type="triangle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Production Forecast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MS-BU-060</a:t>
            </a:r>
          </a:p>
        </p:txBody>
      </p:sp>
      <p:grpSp>
        <p:nvGrpSpPr>
          <p:cNvPr id="8196" name="Group 32"/>
          <p:cNvGrpSpPr>
            <a:grpSpLocks/>
          </p:cNvGrpSpPr>
          <p:nvPr/>
        </p:nvGrpSpPr>
        <p:grpSpPr bwMode="auto">
          <a:xfrm>
            <a:off x="1363663" y="1587920"/>
            <a:ext cx="6400800" cy="3957638"/>
            <a:chOff x="859" y="1310"/>
            <a:chExt cx="4032" cy="2493"/>
          </a:xfrm>
        </p:grpSpPr>
        <p:grpSp>
          <p:nvGrpSpPr>
            <p:cNvPr id="8197" name="Group 31"/>
            <p:cNvGrpSpPr>
              <a:grpSpLocks/>
            </p:cNvGrpSpPr>
            <p:nvPr/>
          </p:nvGrpSpPr>
          <p:grpSpPr bwMode="auto">
            <a:xfrm>
              <a:off x="859" y="1310"/>
              <a:ext cx="4032" cy="2493"/>
              <a:chOff x="859" y="1310"/>
              <a:chExt cx="4032" cy="2493"/>
            </a:xfrm>
          </p:grpSpPr>
          <p:sp>
            <p:nvSpPr>
              <p:cNvPr id="56325" name="Rectangle 5"/>
              <p:cNvSpPr>
                <a:spLocks noChangeArrowheads="1"/>
              </p:cNvSpPr>
              <p:nvPr/>
            </p:nvSpPr>
            <p:spPr bwMode="auto">
              <a:xfrm>
                <a:off x="859" y="1310"/>
                <a:ext cx="4032" cy="2493"/>
              </a:xfrm>
              <a:prstGeom prst="rect">
                <a:avLst/>
              </a:prstGeom>
              <a:solidFill>
                <a:srgbClr val="8AA9D6"/>
              </a:solidFill>
              <a:ln w="9525">
                <a:solidFill>
                  <a:srgbClr val="5F5F5F"/>
                </a:solidFill>
                <a:miter lim="800000"/>
                <a:headEnd/>
                <a:tailEnd/>
              </a:ln>
              <a:effectLst>
                <a:outerShdw dist="71842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endParaRPr lang="en-US" altLang="zh-CN">
                  <a:ea typeface="宋体" charset="-122"/>
                </a:endParaRPr>
              </a:p>
            </p:txBody>
          </p:sp>
          <p:grpSp>
            <p:nvGrpSpPr>
              <p:cNvPr id="8200" name="Group 6"/>
              <p:cNvGrpSpPr>
                <a:grpSpLocks/>
              </p:cNvGrpSpPr>
              <p:nvPr/>
            </p:nvGrpSpPr>
            <p:grpSpPr bwMode="auto">
              <a:xfrm>
                <a:off x="1108" y="1730"/>
                <a:ext cx="3540" cy="1862"/>
                <a:chOff x="845" y="2160"/>
                <a:chExt cx="1459" cy="1071"/>
              </a:xfrm>
            </p:grpSpPr>
            <p:sp>
              <p:nvSpPr>
                <p:cNvPr id="8202" name="Freeform 7"/>
                <p:cNvSpPr>
                  <a:spLocks/>
                </p:cNvSpPr>
                <p:nvPr/>
              </p:nvSpPr>
              <p:spPr bwMode="auto">
                <a:xfrm>
                  <a:off x="845" y="2160"/>
                  <a:ext cx="1456" cy="1068"/>
                </a:xfrm>
                <a:custGeom>
                  <a:avLst/>
                  <a:gdLst>
                    <a:gd name="T0" fmla="*/ 364 w 2913"/>
                    <a:gd name="T1" fmla="*/ 267 h 2135"/>
                    <a:gd name="T2" fmla="*/ 364 w 2913"/>
                    <a:gd name="T3" fmla="*/ 0 h 2135"/>
                    <a:gd name="T4" fmla="*/ 0 w 2913"/>
                    <a:gd name="T5" fmla="*/ 0 h 2135"/>
                    <a:gd name="T6" fmla="*/ 0 60000 65536"/>
                    <a:gd name="T7" fmla="*/ 0 60000 65536"/>
                    <a:gd name="T8" fmla="*/ 0 60000 65536"/>
                    <a:gd name="T9" fmla="*/ 0 w 2913"/>
                    <a:gd name="T10" fmla="*/ 0 h 2135"/>
                    <a:gd name="T11" fmla="*/ 2913 w 2913"/>
                    <a:gd name="T12" fmla="*/ 2135 h 2135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913" h="2135">
                      <a:moveTo>
                        <a:pt x="2913" y="2135"/>
                      </a:moveTo>
                      <a:lnTo>
                        <a:pt x="2913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3" name="Rectangle 8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4" name="Rectangle 9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5" name="Line 10"/>
                <p:cNvSpPr>
                  <a:spLocks noChangeShapeType="1"/>
                </p:cNvSpPr>
                <p:nvPr/>
              </p:nvSpPr>
              <p:spPr bwMode="auto">
                <a:xfrm flipH="1">
                  <a:off x="845" y="216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6" name="Line 11"/>
                <p:cNvSpPr>
                  <a:spLocks noChangeShapeType="1"/>
                </p:cNvSpPr>
                <p:nvPr/>
              </p:nvSpPr>
              <p:spPr bwMode="auto">
                <a:xfrm flipV="1">
                  <a:off x="846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7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845" y="32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08" name="Rectangle 13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09" name="Rectangle 14"/>
                <p:cNvSpPr>
                  <a:spLocks noChangeArrowheads="1"/>
                </p:cNvSpPr>
                <p:nvPr/>
              </p:nvSpPr>
              <p:spPr bwMode="auto">
                <a:xfrm>
                  <a:off x="845" y="2160"/>
                  <a:ext cx="1459" cy="1069"/>
                </a:xfrm>
                <a:prstGeom prst="rect">
                  <a:avLst/>
                </a:prstGeom>
                <a:solidFill>
                  <a:srgbClr val="FFF7E1"/>
                </a:solidFill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zh-CN">
                    <a:ea typeface="宋体" charset="-122"/>
                  </a:endParaRPr>
                </a:p>
              </p:txBody>
            </p:sp>
            <p:sp>
              <p:nvSpPr>
                <p:cNvPr id="8210" name="Line 15"/>
                <p:cNvSpPr>
                  <a:spLocks noChangeShapeType="1"/>
                </p:cNvSpPr>
                <p:nvPr/>
              </p:nvSpPr>
              <p:spPr bwMode="auto">
                <a:xfrm flipV="1">
                  <a:off x="206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1817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583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1333" y="2162"/>
                  <a:ext cx="1" cy="1067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4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1090" y="2160"/>
                  <a:ext cx="1" cy="1068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5" name="Line 20"/>
                <p:cNvSpPr>
                  <a:spLocks noChangeShapeType="1"/>
                </p:cNvSpPr>
                <p:nvPr/>
              </p:nvSpPr>
              <p:spPr bwMode="auto">
                <a:xfrm flipH="1">
                  <a:off x="845" y="229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6" name="Line 21"/>
                <p:cNvSpPr>
                  <a:spLocks noChangeShapeType="1"/>
                </p:cNvSpPr>
                <p:nvPr/>
              </p:nvSpPr>
              <p:spPr bwMode="auto">
                <a:xfrm flipH="1">
                  <a:off x="845" y="242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7" name="Line 22"/>
                <p:cNvSpPr>
                  <a:spLocks noChangeShapeType="1"/>
                </p:cNvSpPr>
                <p:nvPr/>
              </p:nvSpPr>
              <p:spPr bwMode="auto">
                <a:xfrm flipH="1">
                  <a:off x="845" y="2544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8" name="Line 23"/>
                <p:cNvSpPr>
                  <a:spLocks noChangeShapeType="1"/>
                </p:cNvSpPr>
                <p:nvPr/>
              </p:nvSpPr>
              <p:spPr bwMode="auto">
                <a:xfrm flipH="1">
                  <a:off x="845" y="269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19" name="Line 24"/>
                <p:cNvSpPr>
                  <a:spLocks noChangeShapeType="1"/>
                </p:cNvSpPr>
                <p:nvPr/>
              </p:nvSpPr>
              <p:spPr bwMode="auto">
                <a:xfrm flipH="1">
                  <a:off x="845" y="2830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0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845" y="2975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1" name="Line 26"/>
                <p:cNvSpPr>
                  <a:spLocks noChangeShapeType="1"/>
                </p:cNvSpPr>
                <p:nvPr/>
              </p:nvSpPr>
              <p:spPr bwMode="auto">
                <a:xfrm flipH="1">
                  <a:off x="845" y="3119"/>
                  <a:ext cx="1456" cy="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8222" name="Line 27"/>
                <p:cNvSpPr>
                  <a:spLocks noChangeShapeType="1"/>
                </p:cNvSpPr>
                <p:nvPr/>
              </p:nvSpPr>
              <p:spPr bwMode="auto">
                <a:xfrm>
                  <a:off x="845" y="2160"/>
                  <a:ext cx="1" cy="1071"/>
                </a:xfrm>
                <a:prstGeom prst="line">
                  <a:avLst/>
                </a:prstGeom>
                <a:noFill/>
                <a:ln w="12700" cap="sq">
                  <a:solidFill>
                    <a:srgbClr val="4D4D4D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8201" name="Freeform 28"/>
              <p:cNvSpPr>
                <a:spLocks/>
              </p:cNvSpPr>
              <p:nvPr/>
            </p:nvSpPr>
            <p:spPr bwMode="auto">
              <a:xfrm>
                <a:off x="1133" y="1981"/>
                <a:ext cx="3492" cy="1581"/>
              </a:xfrm>
              <a:custGeom>
                <a:avLst/>
                <a:gdLst>
                  <a:gd name="T0" fmla="*/ 0 w 2906"/>
                  <a:gd name="T1" fmla="*/ 1250 h 1778"/>
                  <a:gd name="T2" fmla="*/ 840 w 2906"/>
                  <a:gd name="T3" fmla="*/ 720 h 1778"/>
                  <a:gd name="T4" fmla="*/ 1692 w 2906"/>
                  <a:gd name="T5" fmla="*/ 891 h 1778"/>
                  <a:gd name="T6" fmla="*/ 2529 w 2906"/>
                  <a:gd name="T7" fmla="*/ 360 h 1778"/>
                  <a:gd name="T8" fmla="*/ 3367 w 2906"/>
                  <a:gd name="T9" fmla="*/ 1232 h 1778"/>
                  <a:gd name="T10" fmla="*/ 4223 w 2906"/>
                  <a:gd name="T11" fmla="*/ 0 h 1778"/>
                  <a:gd name="T12" fmla="*/ 5042 w 2906"/>
                  <a:gd name="T13" fmla="*/ 549 h 177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06"/>
                  <a:gd name="T22" fmla="*/ 0 h 1778"/>
                  <a:gd name="T23" fmla="*/ 2906 w 2906"/>
                  <a:gd name="T24" fmla="*/ 1778 h 177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06" h="1778">
                    <a:moveTo>
                      <a:pt x="0" y="1778"/>
                    </a:moveTo>
                    <a:lnTo>
                      <a:pt x="484" y="1025"/>
                    </a:lnTo>
                    <a:lnTo>
                      <a:pt x="975" y="1267"/>
                    </a:lnTo>
                    <a:lnTo>
                      <a:pt x="1458" y="513"/>
                    </a:lnTo>
                    <a:lnTo>
                      <a:pt x="1941" y="1753"/>
                    </a:lnTo>
                    <a:lnTo>
                      <a:pt x="2433" y="0"/>
                    </a:lnTo>
                    <a:lnTo>
                      <a:pt x="2906" y="781"/>
                    </a:lnTo>
                  </a:path>
                </a:pathLst>
              </a:custGeom>
              <a:noFill/>
              <a:ln w="28575" cap="sq">
                <a:solidFill>
                  <a:srgbClr val="FF66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8198" name="Rectangle 29"/>
            <p:cNvSpPr>
              <a:spLocks noChangeArrowheads="1"/>
            </p:cNvSpPr>
            <p:nvPr/>
          </p:nvSpPr>
          <p:spPr bwMode="auto">
            <a:xfrm>
              <a:off x="947" y="1336"/>
              <a:ext cx="3858" cy="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en-US" altLang="zh-CN" sz="3500" b="1" dirty="0">
                  <a:latin typeface="+mj-lt"/>
                  <a:ea typeface="宋体" charset="-122"/>
                </a:rPr>
                <a:t>Production Forecast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09269"/>
            <a:ext cx="8153400" cy="881063"/>
          </a:xfrm>
        </p:spPr>
        <p:txBody>
          <a:bodyPr/>
          <a:lstStyle/>
          <a:p>
            <a:r>
              <a:rPr lang="en-US" altLang="zh-CN" dirty="0" smtClean="0"/>
              <a:t>Resources That Need RCCP</a:t>
            </a:r>
          </a:p>
        </p:txBody>
      </p:sp>
      <p:graphicFrame>
        <p:nvGraphicFramePr>
          <p:cNvPr id="81013" name="Group 117"/>
          <p:cNvGraphicFramePr>
            <a:graphicFrameLocks noGrp="1"/>
          </p:cNvGraphicFramePr>
          <p:nvPr>
            <p:ph type="tbl" idx="1"/>
          </p:nvPr>
        </p:nvGraphicFramePr>
        <p:xfrm>
          <a:off x="1144805" y="1335596"/>
          <a:ext cx="6831013" cy="4449763"/>
        </p:xfrm>
        <a:graphic>
          <a:graphicData uri="http://schemas.openxmlformats.org/drawingml/2006/table">
            <a:tbl>
              <a:tblPr/>
              <a:tblGrid>
                <a:gridCol w="3414713"/>
                <a:gridCol w="854075"/>
                <a:gridCol w="854075"/>
                <a:gridCol w="854075"/>
                <a:gridCol w="854075"/>
              </a:tblGrid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j-lt"/>
                          <a:ea typeface="宋体" charset="-122"/>
                        </a:rPr>
                        <a:t>Key Resources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Product Groups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5138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endParaRPr kumimoji="0" lang="zh-CN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ea typeface="宋体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charset="-122"/>
                        </a:rPr>
                        <a:t>A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charset="-122"/>
                        </a:rPr>
                        <a:t>B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charset="-122"/>
                        </a:rPr>
                        <a:t>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charset="-122"/>
                        </a:rPr>
                        <a:t>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Labor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8.0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4.1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Work Center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4.3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7.0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4.8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5.0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Warehouse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6.7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6.7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2286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5000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Testing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4.0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1.7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3.8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charset="-122"/>
                        </a:rPr>
                        <a:t>6.0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Seasonal Requirements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MS-BU-080</a:t>
            </a:r>
          </a:p>
        </p:txBody>
      </p:sp>
      <p:grpSp>
        <p:nvGrpSpPr>
          <p:cNvPr id="10244" name="Group 62"/>
          <p:cNvGrpSpPr>
            <a:grpSpLocks noChangeAspect="1"/>
          </p:cNvGrpSpPr>
          <p:nvPr/>
        </p:nvGrpSpPr>
        <p:grpSpPr bwMode="auto">
          <a:xfrm>
            <a:off x="5457825" y="3678936"/>
            <a:ext cx="1851025" cy="2209800"/>
            <a:chOff x="2928" y="1536"/>
            <a:chExt cx="1166" cy="1392"/>
          </a:xfrm>
        </p:grpSpPr>
        <p:sp>
          <p:nvSpPr>
            <p:cNvPr id="10520" name="AutoShape 63"/>
            <p:cNvSpPr>
              <a:spLocks noChangeAspect="1" noChangeArrowheads="1" noTextEdit="1"/>
            </p:cNvSpPr>
            <p:nvPr/>
          </p:nvSpPr>
          <p:spPr bwMode="auto">
            <a:xfrm>
              <a:off x="2928" y="1536"/>
              <a:ext cx="1166" cy="1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1" name="Freeform 64"/>
            <p:cNvSpPr>
              <a:spLocks/>
            </p:cNvSpPr>
            <p:nvPr/>
          </p:nvSpPr>
          <p:spPr bwMode="auto">
            <a:xfrm>
              <a:off x="3906" y="1568"/>
              <a:ext cx="173" cy="139"/>
            </a:xfrm>
            <a:custGeom>
              <a:avLst/>
              <a:gdLst>
                <a:gd name="T0" fmla="*/ 1 w 519"/>
                <a:gd name="T1" fmla="*/ 0 h 416"/>
                <a:gd name="T2" fmla="*/ 0 w 519"/>
                <a:gd name="T3" fmla="*/ 12 h 416"/>
                <a:gd name="T4" fmla="*/ 4 w 519"/>
                <a:gd name="T5" fmla="*/ 15 h 416"/>
                <a:gd name="T6" fmla="*/ 19 w 519"/>
                <a:gd name="T7" fmla="*/ 1 h 416"/>
                <a:gd name="T8" fmla="*/ 15 w 519"/>
                <a:gd name="T9" fmla="*/ 1 h 416"/>
                <a:gd name="T10" fmla="*/ 4 w 519"/>
                <a:gd name="T11" fmla="*/ 10 h 416"/>
                <a:gd name="T12" fmla="*/ 3 w 519"/>
                <a:gd name="T13" fmla="*/ 1 h 416"/>
                <a:gd name="T14" fmla="*/ 1 w 519"/>
                <a:gd name="T15" fmla="*/ 0 h 4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9"/>
                <a:gd name="T25" fmla="*/ 0 h 416"/>
                <a:gd name="T26" fmla="*/ 519 w 519"/>
                <a:gd name="T27" fmla="*/ 416 h 41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9" h="416">
                  <a:moveTo>
                    <a:pt x="19" y="0"/>
                  </a:moveTo>
                  <a:lnTo>
                    <a:pt x="0" y="334"/>
                  </a:lnTo>
                  <a:lnTo>
                    <a:pt x="119" y="416"/>
                  </a:lnTo>
                  <a:lnTo>
                    <a:pt x="519" y="35"/>
                  </a:lnTo>
                  <a:lnTo>
                    <a:pt x="404" y="25"/>
                  </a:lnTo>
                  <a:lnTo>
                    <a:pt x="106" y="278"/>
                  </a:lnTo>
                  <a:lnTo>
                    <a:pt x="88" y="1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2" name="Freeform 65"/>
            <p:cNvSpPr>
              <a:spLocks/>
            </p:cNvSpPr>
            <p:nvPr/>
          </p:nvSpPr>
          <p:spPr bwMode="auto">
            <a:xfrm>
              <a:off x="3913" y="1561"/>
              <a:ext cx="171" cy="147"/>
            </a:xfrm>
            <a:custGeom>
              <a:avLst/>
              <a:gdLst>
                <a:gd name="T0" fmla="*/ 1 w 513"/>
                <a:gd name="T1" fmla="*/ 2 h 440"/>
                <a:gd name="T2" fmla="*/ 0 w 513"/>
                <a:gd name="T3" fmla="*/ 14 h 440"/>
                <a:gd name="T4" fmla="*/ 2 w 513"/>
                <a:gd name="T5" fmla="*/ 16 h 440"/>
                <a:gd name="T6" fmla="*/ 19 w 513"/>
                <a:gd name="T7" fmla="*/ 1 h 440"/>
                <a:gd name="T8" fmla="*/ 17 w 513"/>
                <a:gd name="T9" fmla="*/ 0 h 440"/>
                <a:gd name="T10" fmla="*/ 2 w 513"/>
                <a:gd name="T11" fmla="*/ 13 h 440"/>
                <a:gd name="T12" fmla="*/ 2 w 513"/>
                <a:gd name="T13" fmla="*/ 2 h 440"/>
                <a:gd name="T14" fmla="*/ 1 w 513"/>
                <a:gd name="T15" fmla="*/ 2 h 4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3"/>
                <a:gd name="T25" fmla="*/ 0 h 440"/>
                <a:gd name="T26" fmla="*/ 513 w 513"/>
                <a:gd name="T27" fmla="*/ 440 h 4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3" h="440">
                  <a:moveTo>
                    <a:pt x="21" y="42"/>
                  </a:moveTo>
                  <a:lnTo>
                    <a:pt x="0" y="373"/>
                  </a:lnTo>
                  <a:lnTo>
                    <a:pt x="66" y="440"/>
                  </a:lnTo>
                  <a:lnTo>
                    <a:pt x="513" y="18"/>
                  </a:lnTo>
                  <a:lnTo>
                    <a:pt x="472" y="0"/>
                  </a:lnTo>
                  <a:lnTo>
                    <a:pt x="66" y="348"/>
                  </a:lnTo>
                  <a:lnTo>
                    <a:pt x="51" y="49"/>
                  </a:lnTo>
                  <a:lnTo>
                    <a:pt x="21" y="42"/>
                  </a:lnTo>
                  <a:close/>
                </a:path>
              </a:pathLst>
            </a:custGeom>
            <a:solidFill>
              <a:srgbClr val="7F7F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3" name="Freeform 66"/>
            <p:cNvSpPr>
              <a:spLocks/>
            </p:cNvSpPr>
            <p:nvPr/>
          </p:nvSpPr>
          <p:spPr bwMode="auto">
            <a:xfrm>
              <a:off x="3917" y="1575"/>
              <a:ext cx="10" cy="94"/>
            </a:xfrm>
            <a:custGeom>
              <a:avLst/>
              <a:gdLst>
                <a:gd name="T0" fmla="*/ 1 w 31"/>
                <a:gd name="T1" fmla="*/ 10 h 283"/>
                <a:gd name="T2" fmla="*/ 1 w 31"/>
                <a:gd name="T3" fmla="*/ 10 h 283"/>
                <a:gd name="T4" fmla="*/ 0 w 31"/>
                <a:gd name="T5" fmla="*/ 10 h 283"/>
                <a:gd name="T6" fmla="*/ 0 w 31"/>
                <a:gd name="T7" fmla="*/ 10 h 283"/>
                <a:gd name="T8" fmla="*/ 0 w 31"/>
                <a:gd name="T9" fmla="*/ 10 h 283"/>
                <a:gd name="T10" fmla="*/ 0 w 31"/>
                <a:gd name="T11" fmla="*/ 1 h 283"/>
                <a:gd name="T12" fmla="*/ 0 w 31"/>
                <a:gd name="T13" fmla="*/ 0 h 283"/>
                <a:gd name="T14" fmla="*/ 0 w 31"/>
                <a:gd name="T15" fmla="*/ 0 h 283"/>
                <a:gd name="T16" fmla="*/ 0 w 31"/>
                <a:gd name="T17" fmla="*/ 0 h 283"/>
                <a:gd name="T18" fmla="*/ 0 w 31"/>
                <a:gd name="T19" fmla="*/ 0 h 283"/>
                <a:gd name="T20" fmla="*/ 0 w 31"/>
                <a:gd name="T21" fmla="*/ 0 h 283"/>
                <a:gd name="T22" fmla="*/ 1 w 31"/>
                <a:gd name="T23" fmla="*/ 0 h 283"/>
                <a:gd name="T24" fmla="*/ 1 w 31"/>
                <a:gd name="T25" fmla="*/ 0 h 283"/>
                <a:gd name="T26" fmla="*/ 1 w 31"/>
                <a:gd name="T27" fmla="*/ 0 h 283"/>
                <a:gd name="T28" fmla="*/ 1 w 31"/>
                <a:gd name="T29" fmla="*/ 0 h 283"/>
                <a:gd name="T30" fmla="*/ 1 w 31"/>
                <a:gd name="T31" fmla="*/ 10 h 283"/>
                <a:gd name="T32" fmla="*/ 1 w 31"/>
                <a:gd name="T33" fmla="*/ 10 h 283"/>
                <a:gd name="T34" fmla="*/ 1 w 31"/>
                <a:gd name="T35" fmla="*/ 10 h 283"/>
                <a:gd name="T36" fmla="*/ 1 w 31"/>
                <a:gd name="T37" fmla="*/ 10 h 283"/>
                <a:gd name="T38" fmla="*/ 1 w 31"/>
                <a:gd name="T39" fmla="*/ 10 h 283"/>
                <a:gd name="T40" fmla="*/ 1 w 31"/>
                <a:gd name="T41" fmla="*/ 10 h 2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"/>
                <a:gd name="T64" fmla="*/ 0 h 283"/>
                <a:gd name="T65" fmla="*/ 31 w 31"/>
                <a:gd name="T66" fmla="*/ 283 h 2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" h="283">
                  <a:moveTo>
                    <a:pt x="20" y="280"/>
                  </a:moveTo>
                  <a:lnTo>
                    <a:pt x="16" y="281"/>
                  </a:lnTo>
                  <a:lnTo>
                    <a:pt x="13" y="283"/>
                  </a:lnTo>
                  <a:lnTo>
                    <a:pt x="10" y="283"/>
                  </a:lnTo>
                  <a:lnTo>
                    <a:pt x="9" y="281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11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20" y="0"/>
                  </a:lnTo>
                  <a:lnTo>
                    <a:pt x="22" y="2"/>
                  </a:lnTo>
                  <a:lnTo>
                    <a:pt x="31" y="265"/>
                  </a:lnTo>
                  <a:lnTo>
                    <a:pt x="29" y="268"/>
                  </a:lnTo>
                  <a:lnTo>
                    <a:pt x="28" y="272"/>
                  </a:lnTo>
                  <a:lnTo>
                    <a:pt x="25" y="277"/>
                  </a:lnTo>
                  <a:lnTo>
                    <a:pt x="20" y="2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4" name="Freeform 67"/>
            <p:cNvSpPr>
              <a:spLocks/>
            </p:cNvSpPr>
            <p:nvPr/>
          </p:nvSpPr>
          <p:spPr bwMode="auto">
            <a:xfrm>
              <a:off x="3952" y="1573"/>
              <a:ext cx="104" cy="94"/>
            </a:xfrm>
            <a:custGeom>
              <a:avLst/>
              <a:gdLst>
                <a:gd name="T0" fmla="*/ 0 w 310"/>
                <a:gd name="T1" fmla="*/ 10 h 282"/>
                <a:gd name="T2" fmla="*/ 0 w 310"/>
                <a:gd name="T3" fmla="*/ 10 h 282"/>
                <a:gd name="T4" fmla="*/ 0 w 310"/>
                <a:gd name="T5" fmla="*/ 10 h 282"/>
                <a:gd name="T6" fmla="*/ 0 w 310"/>
                <a:gd name="T7" fmla="*/ 10 h 282"/>
                <a:gd name="T8" fmla="*/ 0 w 310"/>
                <a:gd name="T9" fmla="*/ 10 h 282"/>
                <a:gd name="T10" fmla="*/ 11 w 310"/>
                <a:gd name="T11" fmla="*/ 1 h 282"/>
                <a:gd name="T12" fmla="*/ 11 w 310"/>
                <a:gd name="T13" fmla="*/ 1 h 282"/>
                <a:gd name="T14" fmla="*/ 11 w 310"/>
                <a:gd name="T15" fmla="*/ 1 h 282"/>
                <a:gd name="T16" fmla="*/ 12 w 310"/>
                <a:gd name="T17" fmla="*/ 1 h 282"/>
                <a:gd name="T18" fmla="*/ 12 w 310"/>
                <a:gd name="T19" fmla="*/ 0 h 282"/>
                <a:gd name="T20" fmla="*/ 12 w 310"/>
                <a:gd name="T21" fmla="*/ 0 h 282"/>
                <a:gd name="T22" fmla="*/ 12 w 310"/>
                <a:gd name="T23" fmla="*/ 0 h 282"/>
                <a:gd name="T24" fmla="*/ 12 w 310"/>
                <a:gd name="T25" fmla="*/ 0 h 282"/>
                <a:gd name="T26" fmla="*/ 12 w 310"/>
                <a:gd name="T27" fmla="*/ 0 h 282"/>
                <a:gd name="T28" fmla="*/ 12 w 310"/>
                <a:gd name="T29" fmla="*/ 0 h 282"/>
                <a:gd name="T30" fmla="*/ 0 w 310"/>
                <a:gd name="T31" fmla="*/ 9 h 282"/>
                <a:gd name="T32" fmla="*/ 0 w 310"/>
                <a:gd name="T33" fmla="*/ 9 h 282"/>
                <a:gd name="T34" fmla="*/ 0 w 310"/>
                <a:gd name="T35" fmla="*/ 10 h 282"/>
                <a:gd name="T36" fmla="*/ 0 w 310"/>
                <a:gd name="T37" fmla="*/ 10 h 282"/>
                <a:gd name="T38" fmla="*/ 0 w 310"/>
                <a:gd name="T39" fmla="*/ 10 h 282"/>
                <a:gd name="T40" fmla="*/ 0 w 310"/>
                <a:gd name="T41" fmla="*/ 10 h 2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10"/>
                <a:gd name="T64" fmla="*/ 0 h 282"/>
                <a:gd name="T65" fmla="*/ 310 w 310"/>
                <a:gd name="T66" fmla="*/ 282 h 2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10" h="282">
                  <a:moveTo>
                    <a:pt x="2" y="270"/>
                  </a:moveTo>
                  <a:lnTo>
                    <a:pt x="0" y="276"/>
                  </a:lnTo>
                  <a:lnTo>
                    <a:pt x="0" y="279"/>
                  </a:lnTo>
                  <a:lnTo>
                    <a:pt x="0" y="282"/>
                  </a:lnTo>
                  <a:lnTo>
                    <a:pt x="3" y="281"/>
                  </a:lnTo>
                  <a:lnTo>
                    <a:pt x="297" y="32"/>
                  </a:lnTo>
                  <a:lnTo>
                    <a:pt x="300" y="29"/>
                  </a:lnTo>
                  <a:lnTo>
                    <a:pt x="303" y="23"/>
                  </a:lnTo>
                  <a:lnTo>
                    <a:pt x="306" y="17"/>
                  </a:lnTo>
                  <a:lnTo>
                    <a:pt x="309" y="12"/>
                  </a:lnTo>
                  <a:lnTo>
                    <a:pt x="310" y="6"/>
                  </a:lnTo>
                  <a:lnTo>
                    <a:pt x="310" y="1"/>
                  </a:lnTo>
                  <a:lnTo>
                    <a:pt x="310" y="0"/>
                  </a:lnTo>
                  <a:lnTo>
                    <a:pt x="307" y="1"/>
                  </a:lnTo>
                  <a:lnTo>
                    <a:pt x="13" y="250"/>
                  </a:lnTo>
                  <a:lnTo>
                    <a:pt x="10" y="253"/>
                  </a:lnTo>
                  <a:lnTo>
                    <a:pt x="7" y="259"/>
                  </a:lnTo>
                  <a:lnTo>
                    <a:pt x="4" y="265"/>
                  </a:lnTo>
                  <a:lnTo>
                    <a:pt x="2" y="2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5" name="Freeform 68"/>
            <p:cNvSpPr>
              <a:spLocks/>
            </p:cNvSpPr>
            <p:nvPr/>
          </p:nvSpPr>
          <p:spPr bwMode="auto">
            <a:xfrm>
              <a:off x="2932" y="2542"/>
              <a:ext cx="752" cy="386"/>
            </a:xfrm>
            <a:custGeom>
              <a:avLst/>
              <a:gdLst>
                <a:gd name="T0" fmla="*/ 72 w 2255"/>
                <a:gd name="T1" fmla="*/ 24 h 1158"/>
                <a:gd name="T2" fmla="*/ 72 w 2255"/>
                <a:gd name="T3" fmla="*/ 19 h 1158"/>
                <a:gd name="T4" fmla="*/ 69 w 2255"/>
                <a:gd name="T5" fmla="*/ 15 h 1158"/>
                <a:gd name="T6" fmla="*/ 64 w 2255"/>
                <a:gd name="T7" fmla="*/ 13 h 1158"/>
                <a:gd name="T8" fmla="*/ 62 w 2255"/>
                <a:gd name="T9" fmla="*/ 11 h 1158"/>
                <a:gd name="T10" fmla="*/ 59 w 2255"/>
                <a:gd name="T11" fmla="*/ 8 h 1158"/>
                <a:gd name="T12" fmla="*/ 58 w 2255"/>
                <a:gd name="T13" fmla="*/ 3 h 1158"/>
                <a:gd name="T14" fmla="*/ 55 w 2255"/>
                <a:gd name="T15" fmla="*/ 1 h 1158"/>
                <a:gd name="T16" fmla="*/ 51 w 2255"/>
                <a:gd name="T17" fmla="*/ 0 h 1158"/>
                <a:gd name="T18" fmla="*/ 48 w 2255"/>
                <a:gd name="T19" fmla="*/ 0 h 1158"/>
                <a:gd name="T20" fmla="*/ 46 w 2255"/>
                <a:gd name="T21" fmla="*/ 1 h 1158"/>
                <a:gd name="T22" fmla="*/ 42 w 2255"/>
                <a:gd name="T23" fmla="*/ 2 h 1158"/>
                <a:gd name="T24" fmla="*/ 40 w 2255"/>
                <a:gd name="T25" fmla="*/ 3 h 1158"/>
                <a:gd name="T26" fmla="*/ 38 w 2255"/>
                <a:gd name="T27" fmla="*/ 3 h 1158"/>
                <a:gd name="T28" fmla="*/ 34 w 2255"/>
                <a:gd name="T29" fmla="*/ 3 h 1158"/>
                <a:gd name="T30" fmla="*/ 31 w 2255"/>
                <a:gd name="T31" fmla="*/ 4 h 1158"/>
                <a:gd name="T32" fmla="*/ 29 w 2255"/>
                <a:gd name="T33" fmla="*/ 6 h 1158"/>
                <a:gd name="T34" fmla="*/ 28 w 2255"/>
                <a:gd name="T35" fmla="*/ 7 h 1158"/>
                <a:gd name="T36" fmla="*/ 26 w 2255"/>
                <a:gd name="T37" fmla="*/ 8 h 1158"/>
                <a:gd name="T38" fmla="*/ 23 w 2255"/>
                <a:gd name="T39" fmla="*/ 7 h 1158"/>
                <a:gd name="T40" fmla="*/ 21 w 2255"/>
                <a:gd name="T41" fmla="*/ 6 h 1158"/>
                <a:gd name="T42" fmla="*/ 22 w 2255"/>
                <a:gd name="T43" fmla="*/ 3 h 1158"/>
                <a:gd name="T44" fmla="*/ 22 w 2255"/>
                <a:gd name="T45" fmla="*/ 1 h 1158"/>
                <a:gd name="T46" fmla="*/ 20 w 2255"/>
                <a:gd name="T47" fmla="*/ 0 h 1158"/>
                <a:gd name="T48" fmla="*/ 15 w 2255"/>
                <a:gd name="T49" fmla="*/ 1 h 1158"/>
                <a:gd name="T50" fmla="*/ 7 w 2255"/>
                <a:gd name="T51" fmla="*/ 1 h 1158"/>
                <a:gd name="T52" fmla="*/ 1 w 2255"/>
                <a:gd name="T53" fmla="*/ 6 h 1158"/>
                <a:gd name="T54" fmla="*/ 0 w 2255"/>
                <a:gd name="T55" fmla="*/ 13 h 1158"/>
                <a:gd name="T56" fmla="*/ 2 w 2255"/>
                <a:gd name="T57" fmla="*/ 17 h 1158"/>
                <a:gd name="T58" fmla="*/ 5 w 2255"/>
                <a:gd name="T59" fmla="*/ 19 h 1158"/>
                <a:gd name="T60" fmla="*/ 7 w 2255"/>
                <a:gd name="T61" fmla="*/ 20 h 1158"/>
                <a:gd name="T62" fmla="*/ 9 w 2255"/>
                <a:gd name="T63" fmla="*/ 23 h 1158"/>
                <a:gd name="T64" fmla="*/ 11 w 2255"/>
                <a:gd name="T65" fmla="*/ 24 h 1158"/>
                <a:gd name="T66" fmla="*/ 13 w 2255"/>
                <a:gd name="T67" fmla="*/ 25 h 1158"/>
                <a:gd name="T68" fmla="*/ 16 w 2255"/>
                <a:gd name="T69" fmla="*/ 26 h 1158"/>
                <a:gd name="T70" fmla="*/ 19 w 2255"/>
                <a:gd name="T71" fmla="*/ 26 h 1158"/>
                <a:gd name="T72" fmla="*/ 20 w 2255"/>
                <a:gd name="T73" fmla="*/ 26 h 1158"/>
                <a:gd name="T74" fmla="*/ 22 w 2255"/>
                <a:gd name="T75" fmla="*/ 29 h 1158"/>
                <a:gd name="T76" fmla="*/ 27 w 2255"/>
                <a:gd name="T77" fmla="*/ 32 h 1158"/>
                <a:gd name="T78" fmla="*/ 32 w 2255"/>
                <a:gd name="T79" fmla="*/ 35 h 1158"/>
                <a:gd name="T80" fmla="*/ 35 w 2255"/>
                <a:gd name="T81" fmla="*/ 35 h 1158"/>
                <a:gd name="T82" fmla="*/ 38 w 2255"/>
                <a:gd name="T83" fmla="*/ 35 h 1158"/>
                <a:gd name="T84" fmla="*/ 41 w 2255"/>
                <a:gd name="T85" fmla="*/ 35 h 1158"/>
                <a:gd name="T86" fmla="*/ 44 w 2255"/>
                <a:gd name="T87" fmla="*/ 36 h 1158"/>
                <a:gd name="T88" fmla="*/ 48 w 2255"/>
                <a:gd name="T89" fmla="*/ 38 h 1158"/>
                <a:gd name="T90" fmla="*/ 53 w 2255"/>
                <a:gd name="T91" fmla="*/ 40 h 1158"/>
                <a:gd name="T92" fmla="*/ 57 w 2255"/>
                <a:gd name="T93" fmla="*/ 40 h 1158"/>
                <a:gd name="T94" fmla="*/ 61 w 2255"/>
                <a:gd name="T95" fmla="*/ 41 h 1158"/>
                <a:gd name="T96" fmla="*/ 64 w 2255"/>
                <a:gd name="T97" fmla="*/ 42 h 1158"/>
                <a:gd name="T98" fmla="*/ 71 w 2255"/>
                <a:gd name="T99" fmla="*/ 43 h 1158"/>
                <a:gd name="T100" fmla="*/ 76 w 2255"/>
                <a:gd name="T101" fmla="*/ 42 h 1158"/>
                <a:gd name="T102" fmla="*/ 81 w 2255"/>
                <a:gd name="T103" fmla="*/ 40 h 1158"/>
                <a:gd name="T104" fmla="*/ 84 w 2255"/>
                <a:gd name="T105" fmla="*/ 36 h 1158"/>
                <a:gd name="T106" fmla="*/ 83 w 2255"/>
                <a:gd name="T107" fmla="*/ 28 h 1158"/>
                <a:gd name="T108" fmla="*/ 81 w 2255"/>
                <a:gd name="T109" fmla="*/ 26 h 1158"/>
                <a:gd name="T110" fmla="*/ 75 w 2255"/>
                <a:gd name="T111" fmla="*/ 27 h 11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255"/>
                <a:gd name="T169" fmla="*/ 0 h 1158"/>
                <a:gd name="T170" fmla="*/ 2255 w 2255"/>
                <a:gd name="T171" fmla="*/ 1158 h 11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255" h="1158">
                  <a:moveTo>
                    <a:pt x="1973" y="723"/>
                  </a:moveTo>
                  <a:lnTo>
                    <a:pt x="1970" y="708"/>
                  </a:lnTo>
                  <a:lnTo>
                    <a:pt x="1960" y="692"/>
                  </a:lnTo>
                  <a:lnTo>
                    <a:pt x="1949" y="676"/>
                  </a:lnTo>
                  <a:lnTo>
                    <a:pt x="1944" y="661"/>
                  </a:lnTo>
                  <a:lnTo>
                    <a:pt x="1944" y="628"/>
                  </a:lnTo>
                  <a:lnTo>
                    <a:pt x="1942" y="599"/>
                  </a:lnTo>
                  <a:lnTo>
                    <a:pt x="1939" y="570"/>
                  </a:lnTo>
                  <a:lnTo>
                    <a:pt x="1936" y="542"/>
                  </a:lnTo>
                  <a:lnTo>
                    <a:pt x="1932" y="517"/>
                  </a:lnTo>
                  <a:lnTo>
                    <a:pt x="1924" y="492"/>
                  </a:lnTo>
                  <a:lnTo>
                    <a:pt x="1916" y="470"/>
                  </a:lnTo>
                  <a:lnTo>
                    <a:pt x="1904" y="449"/>
                  </a:lnTo>
                  <a:lnTo>
                    <a:pt x="1889" y="430"/>
                  </a:lnTo>
                  <a:lnTo>
                    <a:pt x="1873" y="412"/>
                  </a:lnTo>
                  <a:lnTo>
                    <a:pt x="1854" y="396"/>
                  </a:lnTo>
                  <a:lnTo>
                    <a:pt x="1830" y="381"/>
                  </a:lnTo>
                  <a:lnTo>
                    <a:pt x="1804" y="370"/>
                  </a:lnTo>
                  <a:lnTo>
                    <a:pt x="1773" y="359"/>
                  </a:lnTo>
                  <a:lnTo>
                    <a:pt x="1738" y="350"/>
                  </a:lnTo>
                  <a:lnTo>
                    <a:pt x="1700" y="345"/>
                  </a:lnTo>
                  <a:lnTo>
                    <a:pt x="1701" y="330"/>
                  </a:lnTo>
                  <a:lnTo>
                    <a:pt x="1692" y="317"/>
                  </a:lnTo>
                  <a:lnTo>
                    <a:pt x="1677" y="305"/>
                  </a:lnTo>
                  <a:lnTo>
                    <a:pt x="1660" y="293"/>
                  </a:lnTo>
                  <a:lnTo>
                    <a:pt x="1641" y="281"/>
                  </a:lnTo>
                  <a:lnTo>
                    <a:pt x="1625" y="268"/>
                  </a:lnTo>
                  <a:lnTo>
                    <a:pt x="1611" y="253"/>
                  </a:lnTo>
                  <a:lnTo>
                    <a:pt x="1607" y="237"/>
                  </a:lnTo>
                  <a:lnTo>
                    <a:pt x="1605" y="206"/>
                  </a:lnTo>
                  <a:lnTo>
                    <a:pt x="1602" y="178"/>
                  </a:lnTo>
                  <a:lnTo>
                    <a:pt x="1597" y="153"/>
                  </a:lnTo>
                  <a:lnTo>
                    <a:pt x="1589" y="130"/>
                  </a:lnTo>
                  <a:lnTo>
                    <a:pt x="1580" y="109"/>
                  </a:lnTo>
                  <a:lnTo>
                    <a:pt x="1569" y="90"/>
                  </a:lnTo>
                  <a:lnTo>
                    <a:pt x="1557" y="74"/>
                  </a:lnTo>
                  <a:lnTo>
                    <a:pt x="1541" y="59"/>
                  </a:lnTo>
                  <a:lnTo>
                    <a:pt x="1525" y="47"/>
                  </a:lnTo>
                  <a:lnTo>
                    <a:pt x="1507" y="36"/>
                  </a:lnTo>
                  <a:lnTo>
                    <a:pt x="1486" y="28"/>
                  </a:lnTo>
                  <a:lnTo>
                    <a:pt x="1464" y="21"/>
                  </a:lnTo>
                  <a:lnTo>
                    <a:pt x="1442" y="15"/>
                  </a:lnTo>
                  <a:lnTo>
                    <a:pt x="1417" y="12"/>
                  </a:lnTo>
                  <a:lnTo>
                    <a:pt x="1391" y="9"/>
                  </a:lnTo>
                  <a:lnTo>
                    <a:pt x="1364" y="9"/>
                  </a:lnTo>
                  <a:lnTo>
                    <a:pt x="1348" y="9"/>
                  </a:lnTo>
                  <a:lnTo>
                    <a:pt x="1333" y="9"/>
                  </a:lnTo>
                  <a:lnTo>
                    <a:pt x="1322" y="8"/>
                  </a:lnTo>
                  <a:lnTo>
                    <a:pt x="1310" y="8"/>
                  </a:lnTo>
                  <a:lnTo>
                    <a:pt x="1300" y="8"/>
                  </a:lnTo>
                  <a:lnTo>
                    <a:pt x="1289" y="8"/>
                  </a:lnTo>
                  <a:lnTo>
                    <a:pt x="1279" y="9"/>
                  </a:lnTo>
                  <a:lnTo>
                    <a:pt x="1269" y="11"/>
                  </a:lnTo>
                  <a:lnTo>
                    <a:pt x="1255" y="14"/>
                  </a:lnTo>
                  <a:lnTo>
                    <a:pt x="1242" y="18"/>
                  </a:lnTo>
                  <a:lnTo>
                    <a:pt x="1228" y="24"/>
                  </a:lnTo>
                  <a:lnTo>
                    <a:pt x="1208" y="30"/>
                  </a:lnTo>
                  <a:lnTo>
                    <a:pt x="1188" y="39"/>
                  </a:lnTo>
                  <a:lnTo>
                    <a:pt x="1163" y="49"/>
                  </a:lnTo>
                  <a:lnTo>
                    <a:pt x="1135" y="61"/>
                  </a:lnTo>
                  <a:lnTo>
                    <a:pt x="1103" y="75"/>
                  </a:lnTo>
                  <a:lnTo>
                    <a:pt x="1095" y="74"/>
                  </a:lnTo>
                  <a:lnTo>
                    <a:pt x="1089" y="74"/>
                  </a:lnTo>
                  <a:lnTo>
                    <a:pt x="1082" y="72"/>
                  </a:lnTo>
                  <a:lnTo>
                    <a:pt x="1075" y="72"/>
                  </a:lnTo>
                  <a:lnTo>
                    <a:pt x="1069" y="71"/>
                  </a:lnTo>
                  <a:lnTo>
                    <a:pt x="1061" y="71"/>
                  </a:lnTo>
                  <a:lnTo>
                    <a:pt x="1054" y="71"/>
                  </a:lnTo>
                  <a:lnTo>
                    <a:pt x="1047" y="71"/>
                  </a:lnTo>
                  <a:lnTo>
                    <a:pt x="1028" y="71"/>
                  </a:lnTo>
                  <a:lnTo>
                    <a:pt x="1007" y="72"/>
                  </a:lnTo>
                  <a:lnTo>
                    <a:pt x="986" y="74"/>
                  </a:lnTo>
                  <a:lnTo>
                    <a:pt x="966" y="75"/>
                  </a:lnTo>
                  <a:lnTo>
                    <a:pt x="945" y="78"/>
                  </a:lnTo>
                  <a:lnTo>
                    <a:pt x="926" y="81"/>
                  </a:lnTo>
                  <a:lnTo>
                    <a:pt x="906" y="86"/>
                  </a:lnTo>
                  <a:lnTo>
                    <a:pt x="888" y="90"/>
                  </a:lnTo>
                  <a:lnTo>
                    <a:pt x="870" y="96"/>
                  </a:lnTo>
                  <a:lnTo>
                    <a:pt x="853" y="102"/>
                  </a:lnTo>
                  <a:lnTo>
                    <a:pt x="838" y="109"/>
                  </a:lnTo>
                  <a:lnTo>
                    <a:pt x="825" y="118"/>
                  </a:lnTo>
                  <a:lnTo>
                    <a:pt x="813" y="127"/>
                  </a:lnTo>
                  <a:lnTo>
                    <a:pt x="803" y="137"/>
                  </a:lnTo>
                  <a:lnTo>
                    <a:pt x="795" y="149"/>
                  </a:lnTo>
                  <a:lnTo>
                    <a:pt x="791" y="161"/>
                  </a:lnTo>
                  <a:lnTo>
                    <a:pt x="770" y="165"/>
                  </a:lnTo>
                  <a:lnTo>
                    <a:pt x="758" y="170"/>
                  </a:lnTo>
                  <a:lnTo>
                    <a:pt x="753" y="177"/>
                  </a:lnTo>
                  <a:lnTo>
                    <a:pt x="750" y="184"/>
                  </a:lnTo>
                  <a:lnTo>
                    <a:pt x="747" y="193"/>
                  </a:lnTo>
                  <a:lnTo>
                    <a:pt x="742" y="203"/>
                  </a:lnTo>
                  <a:lnTo>
                    <a:pt x="735" y="214"/>
                  </a:lnTo>
                  <a:lnTo>
                    <a:pt x="719" y="227"/>
                  </a:lnTo>
                  <a:lnTo>
                    <a:pt x="703" y="215"/>
                  </a:lnTo>
                  <a:lnTo>
                    <a:pt x="689" y="203"/>
                  </a:lnTo>
                  <a:lnTo>
                    <a:pt x="678" y="195"/>
                  </a:lnTo>
                  <a:lnTo>
                    <a:pt x="666" y="187"/>
                  </a:lnTo>
                  <a:lnTo>
                    <a:pt x="653" y="183"/>
                  </a:lnTo>
                  <a:lnTo>
                    <a:pt x="638" y="178"/>
                  </a:lnTo>
                  <a:lnTo>
                    <a:pt x="619" y="177"/>
                  </a:lnTo>
                  <a:lnTo>
                    <a:pt x="597" y="175"/>
                  </a:lnTo>
                  <a:lnTo>
                    <a:pt x="586" y="172"/>
                  </a:lnTo>
                  <a:lnTo>
                    <a:pt x="579" y="168"/>
                  </a:lnTo>
                  <a:lnTo>
                    <a:pt x="570" y="162"/>
                  </a:lnTo>
                  <a:lnTo>
                    <a:pt x="561" y="161"/>
                  </a:lnTo>
                  <a:lnTo>
                    <a:pt x="564" y="153"/>
                  </a:lnTo>
                  <a:lnTo>
                    <a:pt x="573" y="139"/>
                  </a:lnTo>
                  <a:lnTo>
                    <a:pt x="583" y="121"/>
                  </a:lnTo>
                  <a:lnTo>
                    <a:pt x="595" y="102"/>
                  </a:lnTo>
                  <a:lnTo>
                    <a:pt x="607" y="81"/>
                  </a:lnTo>
                  <a:lnTo>
                    <a:pt x="617" y="64"/>
                  </a:lnTo>
                  <a:lnTo>
                    <a:pt x="623" y="50"/>
                  </a:lnTo>
                  <a:lnTo>
                    <a:pt x="623" y="43"/>
                  </a:lnTo>
                  <a:lnTo>
                    <a:pt x="613" y="28"/>
                  </a:lnTo>
                  <a:lnTo>
                    <a:pt x="601" y="18"/>
                  </a:lnTo>
                  <a:lnTo>
                    <a:pt x="589" y="9"/>
                  </a:lnTo>
                  <a:lnTo>
                    <a:pt x="578" y="5"/>
                  </a:lnTo>
                  <a:lnTo>
                    <a:pt x="564" y="2"/>
                  </a:lnTo>
                  <a:lnTo>
                    <a:pt x="550" y="0"/>
                  </a:lnTo>
                  <a:lnTo>
                    <a:pt x="532" y="0"/>
                  </a:lnTo>
                  <a:lnTo>
                    <a:pt x="513" y="3"/>
                  </a:lnTo>
                  <a:lnTo>
                    <a:pt x="491" y="6"/>
                  </a:lnTo>
                  <a:lnTo>
                    <a:pt x="466" y="11"/>
                  </a:lnTo>
                  <a:lnTo>
                    <a:pt x="438" y="14"/>
                  </a:lnTo>
                  <a:lnTo>
                    <a:pt x="406" y="18"/>
                  </a:lnTo>
                  <a:lnTo>
                    <a:pt x="369" y="22"/>
                  </a:lnTo>
                  <a:lnTo>
                    <a:pt x="328" y="25"/>
                  </a:lnTo>
                  <a:lnTo>
                    <a:pt x="281" y="27"/>
                  </a:lnTo>
                  <a:lnTo>
                    <a:pt x="229" y="28"/>
                  </a:lnTo>
                  <a:lnTo>
                    <a:pt x="179" y="33"/>
                  </a:lnTo>
                  <a:lnTo>
                    <a:pt x="135" y="46"/>
                  </a:lnTo>
                  <a:lnTo>
                    <a:pt x="97" y="68"/>
                  </a:lnTo>
                  <a:lnTo>
                    <a:pt x="66" y="95"/>
                  </a:lnTo>
                  <a:lnTo>
                    <a:pt x="41" y="127"/>
                  </a:lnTo>
                  <a:lnTo>
                    <a:pt x="22" y="162"/>
                  </a:lnTo>
                  <a:lnTo>
                    <a:pt x="10" y="199"/>
                  </a:lnTo>
                  <a:lnTo>
                    <a:pt x="4" y="237"/>
                  </a:lnTo>
                  <a:lnTo>
                    <a:pt x="1" y="280"/>
                  </a:lnTo>
                  <a:lnTo>
                    <a:pt x="0" y="315"/>
                  </a:lnTo>
                  <a:lnTo>
                    <a:pt x="0" y="345"/>
                  </a:lnTo>
                  <a:lnTo>
                    <a:pt x="1" y="370"/>
                  </a:lnTo>
                  <a:lnTo>
                    <a:pt x="7" y="393"/>
                  </a:lnTo>
                  <a:lnTo>
                    <a:pt x="17" y="414"/>
                  </a:lnTo>
                  <a:lnTo>
                    <a:pt x="34" y="434"/>
                  </a:lnTo>
                  <a:lnTo>
                    <a:pt x="56" y="456"/>
                  </a:lnTo>
                  <a:lnTo>
                    <a:pt x="63" y="462"/>
                  </a:lnTo>
                  <a:lnTo>
                    <a:pt x="75" y="471"/>
                  </a:lnTo>
                  <a:lnTo>
                    <a:pt x="92" y="483"/>
                  </a:lnTo>
                  <a:lnTo>
                    <a:pt x="113" y="496"/>
                  </a:lnTo>
                  <a:lnTo>
                    <a:pt x="132" y="508"/>
                  </a:lnTo>
                  <a:lnTo>
                    <a:pt x="151" y="518"/>
                  </a:lnTo>
                  <a:lnTo>
                    <a:pt x="164" y="525"/>
                  </a:lnTo>
                  <a:lnTo>
                    <a:pt x="173" y="528"/>
                  </a:lnTo>
                  <a:lnTo>
                    <a:pt x="175" y="536"/>
                  </a:lnTo>
                  <a:lnTo>
                    <a:pt x="181" y="546"/>
                  </a:lnTo>
                  <a:lnTo>
                    <a:pt x="191" y="561"/>
                  </a:lnTo>
                  <a:lnTo>
                    <a:pt x="201" y="576"/>
                  </a:lnTo>
                  <a:lnTo>
                    <a:pt x="213" y="592"/>
                  </a:lnTo>
                  <a:lnTo>
                    <a:pt x="225" y="605"/>
                  </a:lnTo>
                  <a:lnTo>
                    <a:pt x="234" y="615"/>
                  </a:lnTo>
                  <a:lnTo>
                    <a:pt x="239" y="620"/>
                  </a:lnTo>
                  <a:lnTo>
                    <a:pt x="260" y="631"/>
                  </a:lnTo>
                  <a:lnTo>
                    <a:pt x="278" y="643"/>
                  </a:lnTo>
                  <a:lnTo>
                    <a:pt x="294" y="652"/>
                  </a:lnTo>
                  <a:lnTo>
                    <a:pt x="307" y="659"/>
                  </a:lnTo>
                  <a:lnTo>
                    <a:pt x="319" y="667"/>
                  </a:lnTo>
                  <a:lnTo>
                    <a:pt x="329" y="673"/>
                  </a:lnTo>
                  <a:lnTo>
                    <a:pt x="339" y="677"/>
                  </a:lnTo>
                  <a:lnTo>
                    <a:pt x="350" y="681"/>
                  </a:lnTo>
                  <a:lnTo>
                    <a:pt x="360" y="684"/>
                  </a:lnTo>
                  <a:lnTo>
                    <a:pt x="370" y="687"/>
                  </a:lnTo>
                  <a:lnTo>
                    <a:pt x="384" y="689"/>
                  </a:lnTo>
                  <a:lnTo>
                    <a:pt x="397" y="690"/>
                  </a:lnTo>
                  <a:lnTo>
                    <a:pt x="413" y="692"/>
                  </a:lnTo>
                  <a:lnTo>
                    <a:pt x="432" y="692"/>
                  </a:lnTo>
                  <a:lnTo>
                    <a:pt x="454" y="692"/>
                  </a:lnTo>
                  <a:lnTo>
                    <a:pt x="479" y="692"/>
                  </a:lnTo>
                  <a:lnTo>
                    <a:pt x="484" y="692"/>
                  </a:lnTo>
                  <a:lnTo>
                    <a:pt x="492" y="693"/>
                  </a:lnTo>
                  <a:lnTo>
                    <a:pt x="501" y="696"/>
                  </a:lnTo>
                  <a:lnTo>
                    <a:pt x="513" y="698"/>
                  </a:lnTo>
                  <a:lnTo>
                    <a:pt x="525" y="701"/>
                  </a:lnTo>
                  <a:lnTo>
                    <a:pt x="534" y="703"/>
                  </a:lnTo>
                  <a:lnTo>
                    <a:pt x="542" y="705"/>
                  </a:lnTo>
                  <a:lnTo>
                    <a:pt x="547" y="705"/>
                  </a:lnTo>
                  <a:lnTo>
                    <a:pt x="551" y="715"/>
                  </a:lnTo>
                  <a:lnTo>
                    <a:pt x="560" y="727"/>
                  </a:lnTo>
                  <a:lnTo>
                    <a:pt x="572" y="742"/>
                  </a:lnTo>
                  <a:lnTo>
                    <a:pt x="586" y="759"/>
                  </a:lnTo>
                  <a:lnTo>
                    <a:pt x="604" y="777"/>
                  </a:lnTo>
                  <a:lnTo>
                    <a:pt x="625" y="796"/>
                  </a:lnTo>
                  <a:lnTo>
                    <a:pt x="648" y="815"/>
                  </a:lnTo>
                  <a:lnTo>
                    <a:pt x="673" y="836"/>
                  </a:lnTo>
                  <a:lnTo>
                    <a:pt x="698" y="855"/>
                  </a:lnTo>
                  <a:lnTo>
                    <a:pt x="726" y="873"/>
                  </a:lnTo>
                  <a:lnTo>
                    <a:pt x="754" y="890"/>
                  </a:lnTo>
                  <a:lnTo>
                    <a:pt x="783" y="905"/>
                  </a:lnTo>
                  <a:lnTo>
                    <a:pt x="813" y="917"/>
                  </a:lnTo>
                  <a:lnTo>
                    <a:pt x="841" y="926"/>
                  </a:lnTo>
                  <a:lnTo>
                    <a:pt x="869" y="933"/>
                  </a:lnTo>
                  <a:lnTo>
                    <a:pt x="897" y="934"/>
                  </a:lnTo>
                  <a:lnTo>
                    <a:pt x="910" y="934"/>
                  </a:lnTo>
                  <a:lnTo>
                    <a:pt x="923" y="936"/>
                  </a:lnTo>
                  <a:lnTo>
                    <a:pt x="938" y="936"/>
                  </a:lnTo>
                  <a:lnTo>
                    <a:pt x="953" y="937"/>
                  </a:lnTo>
                  <a:lnTo>
                    <a:pt x="969" y="939"/>
                  </a:lnTo>
                  <a:lnTo>
                    <a:pt x="986" y="940"/>
                  </a:lnTo>
                  <a:lnTo>
                    <a:pt x="1003" y="940"/>
                  </a:lnTo>
                  <a:lnTo>
                    <a:pt x="1020" y="942"/>
                  </a:lnTo>
                  <a:lnTo>
                    <a:pt x="1036" y="942"/>
                  </a:lnTo>
                  <a:lnTo>
                    <a:pt x="1054" y="943"/>
                  </a:lnTo>
                  <a:lnTo>
                    <a:pt x="1069" y="943"/>
                  </a:lnTo>
                  <a:lnTo>
                    <a:pt x="1085" y="942"/>
                  </a:lnTo>
                  <a:lnTo>
                    <a:pt x="1100" y="940"/>
                  </a:lnTo>
                  <a:lnTo>
                    <a:pt x="1113" y="939"/>
                  </a:lnTo>
                  <a:lnTo>
                    <a:pt x="1126" y="936"/>
                  </a:lnTo>
                  <a:lnTo>
                    <a:pt x="1136" y="931"/>
                  </a:lnTo>
                  <a:lnTo>
                    <a:pt x="1145" y="940"/>
                  </a:lnTo>
                  <a:lnTo>
                    <a:pt x="1158" y="949"/>
                  </a:lnTo>
                  <a:lnTo>
                    <a:pt x="1176" y="961"/>
                  </a:lnTo>
                  <a:lnTo>
                    <a:pt x="1197" y="973"/>
                  </a:lnTo>
                  <a:lnTo>
                    <a:pt x="1220" y="984"/>
                  </a:lnTo>
                  <a:lnTo>
                    <a:pt x="1247" y="996"/>
                  </a:lnTo>
                  <a:lnTo>
                    <a:pt x="1275" y="1009"/>
                  </a:lnTo>
                  <a:lnTo>
                    <a:pt x="1304" y="1021"/>
                  </a:lnTo>
                  <a:lnTo>
                    <a:pt x="1333" y="1033"/>
                  </a:lnTo>
                  <a:lnTo>
                    <a:pt x="1361" y="1043"/>
                  </a:lnTo>
                  <a:lnTo>
                    <a:pt x="1389" y="1054"/>
                  </a:lnTo>
                  <a:lnTo>
                    <a:pt x="1414" y="1062"/>
                  </a:lnTo>
                  <a:lnTo>
                    <a:pt x="1438" y="1070"/>
                  </a:lnTo>
                  <a:lnTo>
                    <a:pt x="1457" y="1076"/>
                  </a:lnTo>
                  <a:lnTo>
                    <a:pt x="1473" y="1079"/>
                  </a:lnTo>
                  <a:lnTo>
                    <a:pt x="1485" y="1080"/>
                  </a:lnTo>
                  <a:lnTo>
                    <a:pt x="1511" y="1082"/>
                  </a:lnTo>
                  <a:lnTo>
                    <a:pt x="1535" y="1086"/>
                  </a:lnTo>
                  <a:lnTo>
                    <a:pt x="1557" y="1092"/>
                  </a:lnTo>
                  <a:lnTo>
                    <a:pt x="1579" y="1099"/>
                  </a:lnTo>
                  <a:lnTo>
                    <a:pt x="1600" y="1104"/>
                  </a:lnTo>
                  <a:lnTo>
                    <a:pt x="1620" y="1107"/>
                  </a:lnTo>
                  <a:lnTo>
                    <a:pt x="1641" y="1107"/>
                  </a:lnTo>
                  <a:lnTo>
                    <a:pt x="1663" y="1101"/>
                  </a:lnTo>
                  <a:lnTo>
                    <a:pt x="1669" y="1112"/>
                  </a:lnTo>
                  <a:lnTo>
                    <a:pt x="1683" y="1123"/>
                  </a:lnTo>
                  <a:lnTo>
                    <a:pt x="1707" y="1133"/>
                  </a:lnTo>
                  <a:lnTo>
                    <a:pt x="1736" y="1142"/>
                  </a:lnTo>
                  <a:lnTo>
                    <a:pt x="1770" y="1148"/>
                  </a:lnTo>
                  <a:lnTo>
                    <a:pt x="1807" y="1154"/>
                  </a:lnTo>
                  <a:lnTo>
                    <a:pt x="1845" y="1157"/>
                  </a:lnTo>
                  <a:lnTo>
                    <a:pt x="1883" y="1158"/>
                  </a:lnTo>
                  <a:lnTo>
                    <a:pt x="1910" y="1158"/>
                  </a:lnTo>
                  <a:lnTo>
                    <a:pt x="1938" y="1155"/>
                  </a:lnTo>
                  <a:lnTo>
                    <a:pt x="1969" y="1152"/>
                  </a:lnTo>
                  <a:lnTo>
                    <a:pt x="1998" y="1148"/>
                  </a:lnTo>
                  <a:lnTo>
                    <a:pt x="2029" y="1140"/>
                  </a:lnTo>
                  <a:lnTo>
                    <a:pt x="2060" y="1133"/>
                  </a:lnTo>
                  <a:lnTo>
                    <a:pt x="2091" y="1124"/>
                  </a:lnTo>
                  <a:lnTo>
                    <a:pt x="2120" y="1112"/>
                  </a:lnTo>
                  <a:lnTo>
                    <a:pt x="2148" y="1101"/>
                  </a:lnTo>
                  <a:lnTo>
                    <a:pt x="2173" y="1086"/>
                  </a:lnTo>
                  <a:lnTo>
                    <a:pt x="2196" y="1070"/>
                  </a:lnTo>
                  <a:lnTo>
                    <a:pt x="2216" y="1052"/>
                  </a:lnTo>
                  <a:lnTo>
                    <a:pt x="2233" y="1033"/>
                  </a:lnTo>
                  <a:lnTo>
                    <a:pt x="2245" y="1011"/>
                  </a:lnTo>
                  <a:lnTo>
                    <a:pt x="2252" y="987"/>
                  </a:lnTo>
                  <a:lnTo>
                    <a:pt x="2255" y="962"/>
                  </a:lnTo>
                  <a:lnTo>
                    <a:pt x="2255" y="904"/>
                  </a:lnTo>
                  <a:lnTo>
                    <a:pt x="2254" y="854"/>
                  </a:lnTo>
                  <a:lnTo>
                    <a:pt x="2251" y="814"/>
                  </a:lnTo>
                  <a:lnTo>
                    <a:pt x="2248" y="781"/>
                  </a:lnTo>
                  <a:lnTo>
                    <a:pt x="2242" y="758"/>
                  </a:lnTo>
                  <a:lnTo>
                    <a:pt x="2233" y="740"/>
                  </a:lnTo>
                  <a:lnTo>
                    <a:pt x="2223" y="727"/>
                  </a:lnTo>
                  <a:lnTo>
                    <a:pt x="2211" y="720"/>
                  </a:lnTo>
                  <a:lnTo>
                    <a:pt x="2195" y="717"/>
                  </a:lnTo>
                  <a:lnTo>
                    <a:pt x="2176" y="715"/>
                  </a:lnTo>
                  <a:lnTo>
                    <a:pt x="2152" y="717"/>
                  </a:lnTo>
                  <a:lnTo>
                    <a:pt x="2126" y="720"/>
                  </a:lnTo>
                  <a:lnTo>
                    <a:pt x="2095" y="723"/>
                  </a:lnTo>
                  <a:lnTo>
                    <a:pt x="2058" y="724"/>
                  </a:lnTo>
                  <a:lnTo>
                    <a:pt x="2019" y="724"/>
                  </a:lnTo>
                  <a:lnTo>
                    <a:pt x="1973" y="7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6" name="Freeform 69"/>
            <p:cNvSpPr>
              <a:spLocks/>
            </p:cNvSpPr>
            <p:nvPr/>
          </p:nvSpPr>
          <p:spPr bwMode="auto">
            <a:xfrm>
              <a:off x="3058" y="2382"/>
              <a:ext cx="743" cy="483"/>
            </a:xfrm>
            <a:custGeom>
              <a:avLst/>
              <a:gdLst>
                <a:gd name="T0" fmla="*/ 60 w 2228"/>
                <a:gd name="T1" fmla="*/ 53 h 1449"/>
                <a:gd name="T2" fmla="*/ 61 w 2228"/>
                <a:gd name="T3" fmla="*/ 53 h 1449"/>
                <a:gd name="T4" fmla="*/ 62 w 2228"/>
                <a:gd name="T5" fmla="*/ 54 h 1449"/>
                <a:gd name="T6" fmla="*/ 63 w 2228"/>
                <a:gd name="T7" fmla="*/ 54 h 1449"/>
                <a:gd name="T8" fmla="*/ 64 w 2228"/>
                <a:gd name="T9" fmla="*/ 54 h 1449"/>
                <a:gd name="T10" fmla="*/ 66 w 2228"/>
                <a:gd name="T11" fmla="*/ 54 h 1449"/>
                <a:gd name="T12" fmla="*/ 67 w 2228"/>
                <a:gd name="T13" fmla="*/ 53 h 1449"/>
                <a:gd name="T14" fmla="*/ 68 w 2228"/>
                <a:gd name="T15" fmla="*/ 53 h 1449"/>
                <a:gd name="T16" fmla="*/ 69 w 2228"/>
                <a:gd name="T17" fmla="*/ 52 h 1449"/>
                <a:gd name="T18" fmla="*/ 71 w 2228"/>
                <a:gd name="T19" fmla="*/ 52 h 1449"/>
                <a:gd name="T20" fmla="*/ 72 w 2228"/>
                <a:gd name="T21" fmla="*/ 51 h 1449"/>
                <a:gd name="T22" fmla="*/ 73 w 2228"/>
                <a:gd name="T23" fmla="*/ 50 h 1449"/>
                <a:gd name="T24" fmla="*/ 74 w 2228"/>
                <a:gd name="T25" fmla="*/ 49 h 1449"/>
                <a:gd name="T26" fmla="*/ 76 w 2228"/>
                <a:gd name="T27" fmla="*/ 47 h 1449"/>
                <a:gd name="T28" fmla="*/ 77 w 2228"/>
                <a:gd name="T29" fmla="*/ 46 h 1449"/>
                <a:gd name="T30" fmla="*/ 78 w 2228"/>
                <a:gd name="T31" fmla="*/ 44 h 1449"/>
                <a:gd name="T32" fmla="*/ 79 w 2228"/>
                <a:gd name="T33" fmla="*/ 42 h 1449"/>
                <a:gd name="T34" fmla="*/ 79 w 2228"/>
                <a:gd name="T35" fmla="*/ 41 h 1449"/>
                <a:gd name="T36" fmla="*/ 79 w 2228"/>
                <a:gd name="T37" fmla="*/ 41 h 1449"/>
                <a:gd name="T38" fmla="*/ 80 w 2228"/>
                <a:gd name="T39" fmla="*/ 39 h 1449"/>
                <a:gd name="T40" fmla="*/ 80 w 2228"/>
                <a:gd name="T41" fmla="*/ 38 h 1449"/>
                <a:gd name="T42" fmla="*/ 81 w 2228"/>
                <a:gd name="T43" fmla="*/ 36 h 1449"/>
                <a:gd name="T44" fmla="*/ 81 w 2228"/>
                <a:gd name="T45" fmla="*/ 34 h 1449"/>
                <a:gd name="T46" fmla="*/ 82 w 2228"/>
                <a:gd name="T47" fmla="*/ 32 h 1449"/>
                <a:gd name="T48" fmla="*/ 82 w 2228"/>
                <a:gd name="T49" fmla="*/ 29 h 1449"/>
                <a:gd name="T50" fmla="*/ 83 w 2228"/>
                <a:gd name="T51" fmla="*/ 27 h 1449"/>
                <a:gd name="T52" fmla="*/ 82 w 2228"/>
                <a:gd name="T53" fmla="*/ 24 h 1449"/>
                <a:gd name="T54" fmla="*/ 82 w 2228"/>
                <a:gd name="T55" fmla="*/ 22 h 1449"/>
                <a:gd name="T56" fmla="*/ 81 w 2228"/>
                <a:gd name="T57" fmla="*/ 19 h 1449"/>
                <a:gd name="T58" fmla="*/ 80 w 2228"/>
                <a:gd name="T59" fmla="*/ 17 h 1449"/>
                <a:gd name="T60" fmla="*/ 79 w 2228"/>
                <a:gd name="T61" fmla="*/ 15 h 1449"/>
                <a:gd name="T62" fmla="*/ 77 w 2228"/>
                <a:gd name="T63" fmla="*/ 13 h 1449"/>
                <a:gd name="T64" fmla="*/ 74 w 2228"/>
                <a:gd name="T65" fmla="*/ 12 h 1449"/>
                <a:gd name="T66" fmla="*/ 4 w 2228"/>
                <a:gd name="T67" fmla="*/ 0 h 1449"/>
                <a:gd name="T68" fmla="*/ 6 w 2228"/>
                <a:gd name="T69" fmla="*/ 1 h 1449"/>
                <a:gd name="T70" fmla="*/ 7 w 2228"/>
                <a:gd name="T71" fmla="*/ 3 h 1449"/>
                <a:gd name="T72" fmla="*/ 8 w 2228"/>
                <a:gd name="T73" fmla="*/ 4 h 1449"/>
                <a:gd name="T74" fmla="*/ 8 w 2228"/>
                <a:gd name="T75" fmla="*/ 6 h 1449"/>
                <a:gd name="T76" fmla="*/ 9 w 2228"/>
                <a:gd name="T77" fmla="*/ 9 h 1449"/>
                <a:gd name="T78" fmla="*/ 9 w 2228"/>
                <a:gd name="T79" fmla="*/ 11 h 1449"/>
                <a:gd name="T80" fmla="*/ 9 w 2228"/>
                <a:gd name="T81" fmla="*/ 14 h 1449"/>
                <a:gd name="T82" fmla="*/ 8 w 2228"/>
                <a:gd name="T83" fmla="*/ 17 h 1449"/>
                <a:gd name="T84" fmla="*/ 8 w 2228"/>
                <a:gd name="T85" fmla="*/ 17 h 1449"/>
                <a:gd name="T86" fmla="*/ 8 w 2228"/>
                <a:gd name="T87" fmla="*/ 18 h 1449"/>
                <a:gd name="T88" fmla="*/ 8 w 2228"/>
                <a:gd name="T89" fmla="*/ 19 h 1449"/>
                <a:gd name="T90" fmla="*/ 7 w 2228"/>
                <a:gd name="T91" fmla="*/ 20 h 1449"/>
                <a:gd name="T92" fmla="*/ 6 w 2228"/>
                <a:gd name="T93" fmla="*/ 22 h 1449"/>
                <a:gd name="T94" fmla="*/ 5 w 2228"/>
                <a:gd name="T95" fmla="*/ 24 h 1449"/>
                <a:gd name="T96" fmla="*/ 3 w 2228"/>
                <a:gd name="T97" fmla="*/ 26 h 1449"/>
                <a:gd name="T98" fmla="*/ 0 w 2228"/>
                <a:gd name="T99" fmla="*/ 28 h 1449"/>
                <a:gd name="T100" fmla="*/ 60 w 2228"/>
                <a:gd name="T101" fmla="*/ 53 h 144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228"/>
                <a:gd name="T154" fmla="*/ 0 h 1449"/>
                <a:gd name="T155" fmla="*/ 2228 w 2228"/>
                <a:gd name="T156" fmla="*/ 1449 h 144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228" h="1449">
                  <a:moveTo>
                    <a:pt x="1626" y="1435"/>
                  </a:moveTo>
                  <a:lnTo>
                    <a:pt x="1651" y="1442"/>
                  </a:lnTo>
                  <a:lnTo>
                    <a:pt x="1679" y="1446"/>
                  </a:lnTo>
                  <a:lnTo>
                    <a:pt x="1709" y="1449"/>
                  </a:lnTo>
                  <a:lnTo>
                    <a:pt x="1740" y="1449"/>
                  </a:lnTo>
                  <a:lnTo>
                    <a:pt x="1772" y="1446"/>
                  </a:lnTo>
                  <a:lnTo>
                    <a:pt x="1804" y="1440"/>
                  </a:lnTo>
                  <a:lnTo>
                    <a:pt x="1838" y="1430"/>
                  </a:lnTo>
                  <a:lnTo>
                    <a:pt x="1872" y="1415"/>
                  </a:lnTo>
                  <a:lnTo>
                    <a:pt x="1906" y="1398"/>
                  </a:lnTo>
                  <a:lnTo>
                    <a:pt x="1940" y="1374"/>
                  </a:lnTo>
                  <a:lnTo>
                    <a:pt x="1973" y="1348"/>
                  </a:lnTo>
                  <a:lnTo>
                    <a:pt x="2006" y="1314"/>
                  </a:lnTo>
                  <a:lnTo>
                    <a:pt x="2038" y="1276"/>
                  </a:lnTo>
                  <a:lnTo>
                    <a:pt x="2069" y="1232"/>
                  </a:lnTo>
                  <a:lnTo>
                    <a:pt x="2097" y="1182"/>
                  </a:lnTo>
                  <a:lnTo>
                    <a:pt x="2125" y="1124"/>
                  </a:lnTo>
                  <a:lnTo>
                    <a:pt x="2128" y="1117"/>
                  </a:lnTo>
                  <a:lnTo>
                    <a:pt x="2137" y="1096"/>
                  </a:lnTo>
                  <a:lnTo>
                    <a:pt x="2150" y="1065"/>
                  </a:lnTo>
                  <a:lnTo>
                    <a:pt x="2166" y="1024"/>
                  </a:lnTo>
                  <a:lnTo>
                    <a:pt x="2182" y="974"/>
                  </a:lnTo>
                  <a:lnTo>
                    <a:pt x="2198" y="917"/>
                  </a:lnTo>
                  <a:lnTo>
                    <a:pt x="2212" y="855"/>
                  </a:lnTo>
                  <a:lnTo>
                    <a:pt x="2222" y="789"/>
                  </a:lnTo>
                  <a:lnTo>
                    <a:pt x="2228" y="721"/>
                  </a:lnTo>
                  <a:lnTo>
                    <a:pt x="2226" y="652"/>
                  </a:lnTo>
                  <a:lnTo>
                    <a:pt x="2216" y="586"/>
                  </a:lnTo>
                  <a:lnTo>
                    <a:pt x="2197" y="521"/>
                  </a:lnTo>
                  <a:lnTo>
                    <a:pt x="2167" y="459"/>
                  </a:lnTo>
                  <a:lnTo>
                    <a:pt x="2123" y="405"/>
                  </a:lnTo>
                  <a:lnTo>
                    <a:pt x="2066" y="356"/>
                  </a:lnTo>
                  <a:lnTo>
                    <a:pt x="1992" y="318"/>
                  </a:lnTo>
                  <a:lnTo>
                    <a:pt x="121" y="0"/>
                  </a:lnTo>
                  <a:lnTo>
                    <a:pt x="155" y="33"/>
                  </a:lnTo>
                  <a:lnTo>
                    <a:pt x="185" y="72"/>
                  </a:lnTo>
                  <a:lnTo>
                    <a:pt x="210" y="120"/>
                  </a:lnTo>
                  <a:lnTo>
                    <a:pt x="229" y="175"/>
                  </a:lnTo>
                  <a:lnTo>
                    <a:pt x="241" y="237"/>
                  </a:lnTo>
                  <a:lnTo>
                    <a:pt x="246" y="305"/>
                  </a:lnTo>
                  <a:lnTo>
                    <a:pt x="241" y="380"/>
                  </a:lnTo>
                  <a:lnTo>
                    <a:pt x="228" y="461"/>
                  </a:lnTo>
                  <a:lnTo>
                    <a:pt x="228" y="468"/>
                  </a:lnTo>
                  <a:lnTo>
                    <a:pt x="225" y="486"/>
                  </a:lnTo>
                  <a:lnTo>
                    <a:pt x="216" y="515"/>
                  </a:lnTo>
                  <a:lnTo>
                    <a:pt x="200" y="552"/>
                  </a:lnTo>
                  <a:lnTo>
                    <a:pt x="174" y="596"/>
                  </a:lnTo>
                  <a:lnTo>
                    <a:pt x="132" y="643"/>
                  </a:lnTo>
                  <a:lnTo>
                    <a:pt x="75" y="693"/>
                  </a:lnTo>
                  <a:lnTo>
                    <a:pt x="0" y="743"/>
                  </a:lnTo>
                  <a:lnTo>
                    <a:pt x="1626" y="14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7" name="Freeform 70"/>
            <p:cNvSpPr>
              <a:spLocks/>
            </p:cNvSpPr>
            <p:nvPr/>
          </p:nvSpPr>
          <p:spPr bwMode="auto">
            <a:xfrm>
              <a:off x="3908" y="1536"/>
              <a:ext cx="186" cy="50"/>
            </a:xfrm>
            <a:custGeom>
              <a:avLst/>
              <a:gdLst>
                <a:gd name="T0" fmla="*/ 1 w 559"/>
                <a:gd name="T1" fmla="*/ 5 h 148"/>
                <a:gd name="T2" fmla="*/ 19 w 559"/>
                <a:gd name="T3" fmla="*/ 6 h 148"/>
                <a:gd name="T4" fmla="*/ 19 w 559"/>
                <a:gd name="T5" fmla="*/ 6 h 148"/>
                <a:gd name="T6" fmla="*/ 20 w 559"/>
                <a:gd name="T7" fmla="*/ 5 h 148"/>
                <a:gd name="T8" fmla="*/ 20 w 559"/>
                <a:gd name="T9" fmla="*/ 5 h 148"/>
                <a:gd name="T10" fmla="*/ 21 w 559"/>
                <a:gd name="T11" fmla="*/ 4 h 148"/>
                <a:gd name="T12" fmla="*/ 21 w 559"/>
                <a:gd name="T13" fmla="*/ 2 h 148"/>
                <a:gd name="T14" fmla="*/ 21 w 559"/>
                <a:gd name="T15" fmla="*/ 2 h 148"/>
                <a:gd name="T16" fmla="*/ 20 w 559"/>
                <a:gd name="T17" fmla="*/ 1 h 148"/>
                <a:gd name="T18" fmla="*/ 20 w 559"/>
                <a:gd name="T19" fmla="*/ 1 h 148"/>
                <a:gd name="T20" fmla="*/ 20 w 559"/>
                <a:gd name="T21" fmla="*/ 1 h 148"/>
                <a:gd name="T22" fmla="*/ 20 w 559"/>
                <a:gd name="T23" fmla="*/ 0 h 148"/>
                <a:gd name="T24" fmla="*/ 19 w 559"/>
                <a:gd name="T25" fmla="*/ 0 h 148"/>
                <a:gd name="T26" fmla="*/ 19 w 559"/>
                <a:gd name="T27" fmla="*/ 0 h 148"/>
                <a:gd name="T28" fmla="*/ 19 w 559"/>
                <a:gd name="T29" fmla="*/ 0 h 148"/>
                <a:gd name="T30" fmla="*/ 1 w 559"/>
                <a:gd name="T31" fmla="*/ 1 h 148"/>
                <a:gd name="T32" fmla="*/ 1 w 559"/>
                <a:gd name="T33" fmla="*/ 1 h 148"/>
                <a:gd name="T34" fmla="*/ 1 w 559"/>
                <a:gd name="T35" fmla="*/ 1 h 148"/>
                <a:gd name="T36" fmla="*/ 0 w 559"/>
                <a:gd name="T37" fmla="*/ 2 h 148"/>
                <a:gd name="T38" fmla="*/ 0 w 559"/>
                <a:gd name="T39" fmla="*/ 3 h 148"/>
                <a:gd name="T40" fmla="*/ 0 w 559"/>
                <a:gd name="T41" fmla="*/ 3 h 148"/>
                <a:gd name="T42" fmla="*/ 0 w 559"/>
                <a:gd name="T43" fmla="*/ 4 h 148"/>
                <a:gd name="T44" fmla="*/ 1 w 559"/>
                <a:gd name="T45" fmla="*/ 5 h 148"/>
                <a:gd name="T46" fmla="*/ 1 w 559"/>
                <a:gd name="T47" fmla="*/ 5 h 1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559"/>
                <a:gd name="T73" fmla="*/ 0 h 148"/>
                <a:gd name="T74" fmla="*/ 559 w 559"/>
                <a:gd name="T75" fmla="*/ 148 h 14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559" h="148">
                  <a:moveTo>
                    <a:pt x="36" y="134"/>
                  </a:moveTo>
                  <a:lnTo>
                    <a:pt x="516" y="148"/>
                  </a:lnTo>
                  <a:lnTo>
                    <a:pt x="525" y="145"/>
                  </a:lnTo>
                  <a:lnTo>
                    <a:pt x="540" y="137"/>
                  </a:lnTo>
                  <a:lnTo>
                    <a:pt x="553" y="121"/>
                  </a:lnTo>
                  <a:lnTo>
                    <a:pt x="559" y="96"/>
                  </a:lnTo>
                  <a:lnTo>
                    <a:pt x="559" y="64"/>
                  </a:lnTo>
                  <a:lnTo>
                    <a:pt x="558" y="49"/>
                  </a:lnTo>
                  <a:lnTo>
                    <a:pt x="552" y="36"/>
                  </a:lnTo>
                  <a:lnTo>
                    <a:pt x="546" y="25"/>
                  </a:lnTo>
                  <a:lnTo>
                    <a:pt x="538" y="17"/>
                  </a:lnTo>
                  <a:lnTo>
                    <a:pt x="531" y="9"/>
                  </a:lnTo>
                  <a:lnTo>
                    <a:pt x="524" y="3"/>
                  </a:lnTo>
                  <a:lnTo>
                    <a:pt x="518" y="0"/>
                  </a:lnTo>
                  <a:lnTo>
                    <a:pt x="515" y="0"/>
                  </a:lnTo>
                  <a:lnTo>
                    <a:pt x="34" y="21"/>
                  </a:lnTo>
                  <a:lnTo>
                    <a:pt x="27" y="24"/>
                  </a:lnTo>
                  <a:lnTo>
                    <a:pt x="15" y="34"/>
                  </a:lnTo>
                  <a:lnTo>
                    <a:pt x="5" y="52"/>
                  </a:lnTo>
                  <a:lnTo>
                    <a:pt x="0" y="78"/>
                  </a:lnTo>
                  <a:lnTo>
                    <a:pt x="0" y="87"/>
                  </a:lnTo>
                  <a:lnTo>
                    <a:pt x="5" y="106"/>
                  </a:lnTo>
                  <a:lnTo>
                    <a:pt x="15" y="126"/>
                  </a:lnTo>
                  <a:lnTo>
                    <a:pt x="36" y="1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8" name="Freeform 71"/>
            <p:cNvSpPr>
              <a:spLocks/>
            </p:cNvSpPr>
            <p:nvPr/>
          </p:nvSpPr>
          <p:spPr bwMode="auto">
            <a:xfrm>
              <a:off x="3914" y="1545"/>
              <a:ext cx="174" cy="32"/>
            </a:xfrm>
            <a:custGeom>
              <a:avLst/>
              <a:gdLst>
                <a:gd name="T0" fmla="*/ 0 w 522"/>
                <a:gd name="T1" fmla="*/ 2 h 98"/>
                <a:gd name="T2" fmla="*/ 0 w 522"/>
                <a:gd name="T3" fmla="*/ 3 h 98"/>
                <a:gd name="T4" fmla="*/ 0 w 522"/>
                <a:gd name="T5" fmla="*/ 3 h 98"/>
                <a:gd name="T6" fmla="*/ 1 w 522"/>
                <a:gd name="T7" fmla="*/ 3 h 98"/>
                <a:gd name="T8" fmla="*/ 1 w 522"/>
                <a:gd name="T9" fmla="*/ 3 h 98"/>
                <a:gd name="T10" fmla="*/ 18 w 522"/>
                <a:gd name="T11" fmla="*/ 3 h 98"/>
                <a:gd name="T12" fmla="*/ 18 w 522"/>
                <a:gd name="T13" fmla="*/ 3 h 98"/>
                <a:gd name="T14" fmla="*/ 19 w 522"/>
                <a:gd name="T15" fmla="*/ 3 h 98"/>
                <a:gd name="T16" fmla="*/ 19 w 522"/>
                <a:gd name="T17" fmla="*/ 3 h 98"/>
                <a:gd name="T18" fmla="*/ 19 w 522"/>
                <a:gd name="T19" fmla="*/ 2 h 98"/>
                <a:gd name="T20" fmla="*/ 19 w 522"/>
                <a:gd name="T21" fmla="*/ 1 h 98"/>
                <a:gd name="T22" fmla="*/ 19 w 522"/>
                <a:gd name="T23" fmla="*/ 1 h 98"/>
                <a:gd name="T24" fmla="*/ 19 w 522"/>
                <a:gd name="T25" fmla="*/ 0 h 98"/>
                <a:gd name="T26" fmla="*/ 18 w 522"/>
                <a:gd name="T27" fmla="*/ 0 h 98"/>
                <a:gd name="T28" fmla="*/ 18 w 522"/>
                <a:gd name="T29" fmla="*/ 0 h 98"/>
                <a:gd name="T30" fmla="*/ 1 w 522"/>
                <a:gd name="T31" fmla="*/ 1 h 98"/>
                <a:gd name="T32" fmla="*/ 0 w 522"/>
                <a:gd name="T33" fmla="*/ 1 h 98"/>
                <a:gd name="T34" fmla="*/ 0 w 522"/>
                <a:gd name="T35" fmla="*/ 1 h 98"/>
                <a:gd name="T36" fmla="*/ 0 w 522"/>
                <a:gd name="T37" fmla="*/ 2 h 98"/>
                <a:gd name="T38" fmla="*/ 0 w 522"/>
                <a:gd name="T39" fmla="*/ 2 h 9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22"/>
                <a:gd name="T61" fmla="*/ 0 h 98"/>
                <a:gd name="T62" fmla="*/ 522 w 522"/>
                <a:gd name="T63" fmla="*/ 98 h 9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22" h="98">
                  <a:moveTo>
                    <a:pt x="0" y="56"/>
                  </a:moveTo>
                  <a:lnTo>
                    <a:pt x="2" y="74"/>
                  </a:lnTo>
                  <a:lnTo>
                    <a:pt x="9" y="84"/>
                  </a:lnTo>
                  <a:lnTo>
                    <a:pt x="17" y="89"/>
                  </a:lnTo>
                  <a:lnTo>
                    <a:pt x="22" y="90"/>
                  </a:lnTo>
                  <a:lnTo>
                    <a:pt x="491" y="98"/>
                  </a:lnTo>
                  <a:lnTo>
                    <a:pt x="499" y="95"/>
                  </a:lnTo>
                  <a:lnTo>
                    <a:pt x="509" y="87"/>
                  </a:lnTo>
                  <a:lnTo>
                    <a:pt x="518" y="74"/>
                  </a:lnTo>
                  <a:lnTo>
                    <a:pt x="522" y="56"/>
                  </a:lnTo>
                  <a:lnTo>
                    <a:pt x="521" y="30"/>
                  </a:lnTo>
                  <a:lnTo>
                    <a:pt x="514" y="17"/>
                  </a:lnTo>
                  <a:lnTo>
                    <a:pt x="505" y="6"/>
                  </a:lnTo>
                  <a:lnTo>
                    <a:pt x="497" y="2"/>
                  </a:lnTo>
                  <a:lnTo>
                    <a:pt x="491" y="0"/>
                  </a:lnTo>
                  <a:lnTo>
                    <a:pt x="22" y="15"/>
                  </a:lnTo>
                  <a:lnTo>
                    <a:pt x="8" y="23"/>
                  </a:lnTo>
                  <a:lnTo>
                    <a:pt x="0" y="37"/>
                  </a:lnTo>
                  <a:lnTo>
                    <a:pt x="0" y="5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29" name="Freeform 72"/>
            <p:cNvSpPr>
              <a:spLocks/>
            </p:cNvSpPr>
            <p:nvPr/>
          </p:nvSpPr>
          <p:spPr bwMode="auto">
            <a:xfrm>
              <a:off x="3921" y="1549"/>
              <a:ext cx="157" cy="12"/>
            </a:xfrm>
            <a:custGeom>
              <a:avLst/>
              <a:gdLst>
                <a:gd name="T0" fmla="*/ 0 w 470"/>
                <a:gd name="T1" fmla="*/ 1 h 37"/>
                <a:gd name="T2" fmla="*/ 0 w 470"/>
                <a:gd name="T3" fmla="*/ 1 h 37"/>
                <a:gd name="T4" fmla="*/ 0 w 470"/>
                <a:gd name="T5" fmla="*/ 1 h 37"/>
                <a:gd name="T6" fmla="*/ 0 w 470"/>
                <a:gd name="T7" fmla="*/ 1 h 37"/>
                <a:gd name="T8" fmla="*/ 0 w 470"/>
                <a:gd name="T9" fmla="*/ 1 h 37"/>
                <a:gd name="T10" fmla="*/ 17 w 470"/>
                <a:gd name="T11" fmla="*/ 1 h 37"/>
                <a:gd name="T12" fmla="*/ 17 w 470"/>
                <a:gd name="T13" fmla="*/ 1 h 37"/>
                <a:gd name="T14" fmla="*/ 17 w 470"/>
                <a:gd name="T15" fmla="*/ 1 h 37"/>
                <a:gd name="T16" fmla="*/ 17 w 470"/>
                <a:gd name="T17" fmla="*/ 1 h 37"/>
                <a:gd name="T18" fmla="*/ 17 w 470"/>
                <a:gd name="T19" fmla="*/ 1 h 37"/>
                <a:gd name="T20" fmla="*/ 17 w 470"/>
                <a:gd name="T21" fmla="*/ 1 h 37"/>
                <a:gd name="T22" fmla="*/ 17 w 470"/>
                <a:gd name="T23" fmla="*/ 0 h 37"/>
                <a:gd name="T24" fmla="*/ 17 w 470"/>
                <a:gd name="T25" fmla="*/ 0 h 37"/>
                <a:gd name="T26" fmla="*/ 17 w 470"/>
                <a:gd name="T27" fmla="*/ 0 h 37"/>
                <a:gd name="T28" fmla="*/ 17 w 470"/>
                <a:gd name="T29" fmla="*/ 0 h 37"/>
                <a:gd name="T30" fmla="*/ 0 w 470"/>
                <a:gd name="T31" fmla="*/ 0 h 37"/>
                <a:gd name="T32" fmla="*/ 0 w 470"/>
                <a:gd name="T33" fmla="*/ 0 h 37"/>
                <a:gd name="T34" fmla="*/ 0 w 470"/>
                <a:gd name="T35" fmla="*/ 1 h 37"/>
                <a:gd name="T36" fmla="*/ 0 w 470"/>
                <a:gd name="T37" fmla="*/ 1 h 37"/>
                <a:gd name="T38" fmla="*/ 0 w 470"/>
                <a:gd name="T39" fmla="*/ 1 h 37"/>
                <a:gd name="T40" fmla="*/ 0 w 470"/>
                <a:gd name="T41" fmla="*/ 1 h 37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0"/>
                <a:gd name="T64" fmla="*/ 0 h 37"/>
                <a:gd name="T65" fmla="*/ 470 w 470"/>
                <a:gd name="T66" fmla="*/ 37 h 37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0" h="37">
                  <a:moveTo>
                    <a:pt x="0" y="25"/>
                  </a:moveTo>
                  <a:lnTo>
                    <a:pt x="1" y="30"/>
                  </a:lnTo>
                  <a:lnTo>
                    <a:pt x="3" y="34"/>
                  </a:lnTo>
                  <a:lnTo>
                    <a:pt x="6" y="36"/>
                  </a:lnTo>
                  <a:lnTo>
                    <a:pt x="10" y="37"/>
                  </a:lnTo>
                  <a:lnTo>
                    <a:pt x="460" y="33"/>
                  </a:lnTo>
                  <a:lnTo>
                    <a:pt x="465" y="31"/>
                  </a:lnTo>
                  <a:lnTo>
                    <a:pt x="468" y="28"/>
                  </a:lnTo>
                  <a:lnTo>
                    <a:pt x="469" y="22"/>
                  </a:lnTo>
                  <a:lnTo>
                    <a:pt x="470" y="16"/>
                  </a:lnTo>
                  <a:lnTo>
                    <a:pt x="469" y="11"/>
                  </a:lnTo>
                  <a:lnTo>
                    <a:pt x="468" y="5"/>
                  </a:lnTo>
                  <a:lnTo>
                    <a:pt x="465" y="2"/>
                  </a:lnTo>
                  <a:lnTo>
                    <a:pt x="460" y="0"/>
                  </a:lnTo>
                  <a:lnTo>
                    <a:pt x="10" y="12"/>
                  </a:lnTo>
                  <a:lnTo>
                    <a:pt x="6" y="13"/>
                  </a:lnTo>
                  <a:lnTo>
                    <a:pt x="3" y="16"/>
                  </a:lnTo>
                  <a:lnTo>
                    <a:pt x="1" y="19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0" name="Freeform 73"/>
            <p:cNvSpPr>
              <a:spLocks/>
            </p:cNvSpPr>
            <p:nvPr/>
          </p:nvSpPr>
          <p:spPr bwMode="auto">
            <a:xfrm>
              <a:off x="3921" y="1569"/>
              <a:ext cx="158" cy="4"/>
            </a:xfrm>
            <a:custGeom>
              <a:avLst/>
              <a:gdLst>
                <a:gd name="T0" fmla="*/ 18 w 472"/>
                <a:gd name="T1" fmla="*/ 0 h 10"/>
                <a:gd name="T2" fmla="*/ 18 w 472"/>
                <a:gd name="T3" fmla="*/ 0 h 10"/>
                <a:gd name="T4" fmla="*/ 18 w 472"/>
                <a:gd name="T5" fmla="*/ 1 h 10"/>
                <a:gd name="T6" fmla="*/ 17 w 472"/>
                <a:gd name="T7" fmla="*/ 1 h 10"/>
                <a:gd name="T8" fmla="*/ 17 w 472"/>
                <a:gd name="T9" fmla="*/ 1 h 10"/>
                <a:gd name="T10" fmla="*/ 0 w 472"/>
                <a:gd name="T11" fmla="*/ 0 h 10"/>
                <a:gd name="T12" fmla="*/ 0 w 472"/>
                <a:gd name="T13" fmla="*/ 0 h 10"/>
                <a:gd name="T14" fmla="*/ 0 w 472"/>
                <a:gd name="T15" fmla="*/ 0 h 10"/>
                <a:gd name="T16" fmla="*/ 0 w 472"/>
                <a:gd name="T17" fmla="*/ 0 h 10"/>
                <a:gd name="T18" fmla="*/ 0 w 472"/>
                <a:gd name="T19" fmla="*/ 0 h 10"/>
                <a:gd name="T20" fmla="*/ 0 w 472"/>
                <a:gd name="T21" fmla="*/ 0 h 10"/>
                <a:gd name="T22" fmla="*/ 0 w 472"/>
                <a:gd name="T23" fmla="*/ 0 h 10"/>
                <a:gd name="T24" fmla="*/ 0 w 472"/>
                <a:gd name="T25" fmla="*/ 0 h 10"/>
                <a:gd name="T26" fmla="*/ 0 w 472"/>
                <a:gd name="T27" fmla="*/ 0 h 10"/>
                <a:gd name="T28" fmla="*/ 0 w 472"/>
                <a:gd name="T29" fmla="*/ 0 h 10"/>
                <a:gd name="T30" fmla="*/ 17 w 472"/>
                <a:gd name="T31" fmla="*/ 0 h 10"/>
                <a:gd name="T32" fmla="*/ 17 w 472"/>
                <a:gd name="T33" fmla="*/ 0 h 10"/>
                <a:gd name="T34" fmla="*/ 18 w 472"/>
                <a:gd name="T35" fmla="*/ 0 h 10"/>
                <a:gd name="T36" fmla="*/ 18 w 472"/>
                <a:gd name="T37" fmla="*/ 0 h 10"/>
                <a:gd name="T38" fmla="*/ 18 w 472"/>
                <a:gd name="T39" fmla="*/ 0 h 10"/>
                <a:gd name="T40" fmla="*/ 18 w 472"/>
                <a:gd name="T41" fmla="*/ 0 h 1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2"/>
                <a:gd name="T64" fmla="*/ 0 h 10"/>
                <a:gd name="T65" fmla="*/ 472 w 472"/>
                <a:gd name="T66" fmla="*/ 10 h 1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2" h="10">
                  <a:moveTo>
                    <a:pt x="472" y="6"/>
                  </a:moveTo>
                  <a:lnTo>
                    <a:pt x="471" y="7"/>
                  </a:lnTo>
                  <a:lnTo>
                    <a:pt x="469" y="9"/>
                  </a:lnTo>
                  <a:lnTo>
                    <a:pt x="467" y="10"/>
                  </a:lnTo>
                  <a:lnTo>
                    <a:pt x="462" y="10"/>
                  </a:lnTo>
                  <a:lnTo>
                    <a:pt x="11" y="7"/>
                  </a:lnTo>
                  <a:lnTo>
                    <a:pt x="6" y="7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1"/>
                  </a:lnTo>
                  <a:lnTo>
                    <a:pt x="3" y="1"/>
                  </a:lnTo>
                  <a:lnTo>
                    <a:pt x="6" y="0"/>
                  </a:lnTo>
                  <a:lnTo>
                    <a:pt x="11" y="0"/>
                  </a:lnTo>
                  <a:lnTo>
                    <a:pt x="462" y="1"/>
                  </a:lnTo>
                  <a:lnTo>
                    <a:pt x="467" y="1"/>
                  </a:lnTo>
                  <a:lnTo>
                    <a:pt x="469" y="3"/>
                  </a:lnTo>
                  <a:lnTo>
                    <a:pt x="471" y="4"/>
                  </a:lnTo>
                  <a:lnTo>
                    <a:pt x="472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1" name="Freeform 74"/>
            <p:cNvSpPr>
              <a:spLocks/>
            </p:cNvSpPr>
            <p:nvPr/>
          </p:nvSpPr>
          <p:spPr bwMode="auto">
            <a:xfrm>
              <a:off x="3528" y="1753"/>
              <a:ext cx="375" cy="619"/>
            </a:xfrm>
            <a:custGeom>
              <a:avLst/>
              <a:gdLst>
                <a:gd name="T0" fmla="*/ 2 w 1125"/>
                <a:gd name="T1" fmla="*/ 68 h 1857"/>
                <a:gd name="T2" fmla="*/ 2 w 1125"/>
                <a:gd name="T3" fmla="*/ 69 h 1857"/>
                <a:gd name="T4" fmla="*/ 2 w 1125"/>
                <a:gd name="T5" fmla="*/ 69 h 1857"/>
                <a:gd name="T6" fmla="*/ 3 w 1125"/>
                <a:gd name="T7" fmla="*/ 69 h 1857"/>
                <a:gd name="T8" fmla="*/ 3 w 1125"/>
                <a:gd name="T9" fmla="*/ 69 h 1857"/>
                <a:gd name="T10" fmla="*/ 4 w 1125"/>
                <a:gd name="T11" fmla="*/ 69 h 1857"/>
                <a:gd name="T12" fmla="*/ 4 w 1125"/>
                <a:gd name="T13" fmla="*/ 69 h 1857"/>
                <a:gd name="T14" fmla="*/ 4 w 1125"/>
                <a:gd name="T15" fmla="*/ 68 h 1857"/>
                <a:gd name="T16" fmla="*/ 5 w 1125"/>
                <a:gd name="T17" fmla="*/ 68 h 1857"/>
                <a:gd name="T18" fmla="*/ 42 w 1125"/>
                <a:gd name="T19" fmla="*/ 3 h 1857"/>
                <a:gd name="T20" fmla="*/ 42 w 1125"/>
                <a:gd name="T21" fmla="*/ 3 h 1857"/>
                <a:gd name="T22" fmla="*/ 42 w 1125"/>
                <a:gd name="T23" fmla="*/ 2 h 1857"/>
                <a:gd name="T24" fmla="*/ 42 w 1125"/>
                <a:gd name="T25" fmla="*/ 2 h 1857"/>
                <a:gd name="T26" fmla="*/ 41 w 1125"/>
                <a:gd name="T27" fmla="*/ 2 h 1857"/>
                <a:gd name="T28" fmla="*/ 41 w 1125"/>
                <a:gd name="T29" fmla="*/ 1 h 1857"/>
                <a:gd name="T30" fmla="*/ 41 w 1125"/>
                <a:gd name="T31" fmla="*/ 1 h 1857"/>
                <a:gd name="T32" fmla="*/ 41 w 1125"/>
                <a:gd name="T33" fmla="*/ 1 h 1857"/>
                <a:gd name="T34" fmla="*/ 40 w 1125"/>
                <a:gd name="T35" fmla="*/ 0 h 1857"/>
                <a:gd name="T36" fmla="*/ 40 w 1125"/>
                <a:gd name="T37" fmla="*/ 0 h 1857"/>
                <a:gd name="T38" fmla="*/ 40 w 1125"/>
                <a:gd name="T39" fmla="*/ 0 h 1857"/>
                <a:gd name="T40" fmla="*/ 39 w 1125"/>
                <a:gd name="T41" fmla="*/ 0 h 1857"/>
                <a:gd name="T42" fmla="*/ 39 w 1125"/>
                <a:gd name="T43" fmla="*/ 0 h 1857"/>
                <a:gd name="T44" fmla="*/ 38 w 1125"/>
                <a:gd name="T45" fmla="*/ 0 h 1857"/>
                <a:gd name="T46" fmla="*/ 38 w 1125"/>
                <a:gd name="T47" fmla="*/ 0 h 1857"/>
                <a:gd name="T48" fmla="*/ 38 w 1125"/>
                <a:gd name="T49" fmla="*/ 0 h 1857"/>
                <a:gd name="T50" fmla="*/ 37 w 1125"/>
                <a:gd name="T51" fmla="*/ 0 h 1857"/>
                <a:gd name="T52" fmla="*/ 37 w 1125"/>
                <a:gd name="T53" fmla="*/ 1 h 1857"/>
                <a:gd name="T54" fmla="*/ 0 w 1125"/>
                <a:gd name="T55" fmla="*/ 66 h 1857"/>
                <a:gd name="T56" fmla="*/ 0 w 1125"/>
                <a:gd name="T57" fmla="*/ 66 h 1857"/>
                <a:gd name="T58" fmla="*/ 0 w 1125"/>
                <a:gd name="T59" fmla="*/ 66 h 1857"/>
                <a:gd name="T60" fmla="*/ 0 w 1125"/>
                <a:gd name="T61" fmla="*/ 67 h 1857"/>
                <a:gd name="T62" fmla="*/ 0 w 1125"/>
                <a:gd name="T63" fmla="*/ 67 h 1857"/>
                <a:gd name="T64" fmla="*/ 0 w 1125"/>
                <a:gd name="T65" fmla="*/ 67 h 1857"/>
                <a:gd name="T66" fmla="*/ 1 w 1125"/>
                <a:gd name="T67" fmla="*/ 68 h 1857"/>
                <a:gd name="T68" fmla="*/ 1 w 1125"/>
                <a:gd name="T69" fmla="*/ 68 h 1857"/>
                <a:gd name="T70" fmla="*/ 2 w 1125"/>
                <a:gd name="T71" fmla="*/ 68 h 1857"/>
                <a:gd name="T72" fmla="*/ 2 w 1125"/>
                <a:gd name="T73" fmla="*/ 68 h 185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25"/>
                <a:gd name="T112" fmla="*/ 0 h 1857"/>
                <a:gd name="T113" fmla="*/ 1125 w 1125"/>
                <a:gd name="T114" fmla="*/ 1857 h 185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25" h="1857">
                  <a:moveTo>
                    <a:pt x="41" y="1846"/>
                  </a:moveTo>
                  <a:lnTo>
                    <a:pt x="53" y="1852"/>
                  </a:lnTo>
                  <a:lnTo>
                    <a:pt x="66" y="1856"/>
                  </a:lnTo>
                  <a:lnTo>
                    <a:pt x="78" y="1857"/>
                  </a:lnTo>
                  <a:lnTo>
                    <a:pt x="88" y="1857"/>
                  </a:lnTo>
                  <a:lnTo>
                    <a:pt x="99" y="1856"/>
                  </a:lnTo>
                  <a:lnTo>
                    <a:pt x="109" y="1853"/>
                  </a:lnTo>
                  <a:lnTo>
                    <a:pt x="116" y="1847"/>
                  </a:lnTo>
                  <a:lnTo>
                    <a:pt x="122" y="1840"/>
                  </a:lnTo>
                  <a:lnTo>
                    <a:pt x="1121" y="85"/>
                  </a:lnTo>
                  <a:lnTo>
                    <a:pt x="1124" y="76"/>
                  </a:lnTo>
                  <a:lnTo>
                    <a:pt x="1125" y="67"/>
                  </a:lnTo>
                  <a:lnTo>
                    <a:pt x="1122" y="57"/>
                  </a:lnTo>
                  <a:lnTo>
                    <a:pt x="1119" y="47"/>
                  </a:lnTo>
                  <a:lnTo>
                    <a:pt x="1113" y="38"/>
                  </a:lnTo>
                  <a:lnTo>
                    <a:pt x="1104" y="29"/>
                  </a:lnTo>
                  <a:lnTo>
                    <a:pt x="1096" y="20"/>
                  </a:lnTo>
                  <a:lnTo>
                    <a:pt x="1084" y="13"/>
                  </a:lnTo>
                  <a:lnTo>
                    <a:pt x="1072" y="7"/>
                  </a:lnTo>
                  <a:lnTo>
                    <a:pt x="1059" y="3"/>
                  </a:lnTo>
                  <a:lnTo>
                    <a:pt x="1047" y="1"/>
                  </a:lnTo>
                  <a:lnTo>
                    <a:pt x="1035" y="0"/>
                  </a:lnTo>
                  <a:lnTo>
                    <a:pt x="1025" y="3"/>
                  </a:lnTo>
                  <a:lnTo>
                    <a:pt x="1016" y="6"/>
                  </a:lnTo>
                  <a:lnTo>
                    <a:pt x="1009" y="11"/>
                  </a:lnTo>
                  <a:lnTo>
                    <a:pt x="1003" y="19"/>
                  </a:lnTo>
                  <a:lnTo>
                    <a:pt x="5" y="1774"/>
                  </a:lnTo>
                  <a:lnTo>
                    <a:pt x="2" y="1782"/>
                  </a:lnTo>
                  <a:lnTo>
                    <a:pt x="0" y="1791"/>
                  </a:lnTo>
                  <a:lnTo>
                    <a:pt x="3" y="1802"/>
                  </a:lnTo>
                  <a:lnTo>
                    <a:pt x="6" y="1812"/>
                  </a:lnTo>
                  <a:lnTo>
                    <a:pt x="12" y="1821"/>
                  </a:lnTo>
                  <a:lnTo>
                    <a:pt x="21" y="1829"/>
                  </a:lnTo>
                  <a:lnTo>
                    <a:pt x="30" y="1838"/>
                  </a:lnTo>
                  <a:lnTo>
                    <a:pt x="41" y="18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2" name="Freeform 75"/>
            <p:cNvSpPr>
              <a:spLocks/>
            </p:cNvSpPr>
            <p:nvPr/>
          </p:nvSpPr>
          <p:spPr bwMode="auto">
            <a:xfrm>
              <a:off x="3540" y="1763"/>
              <a:ext cx="353" cy="599"/>
            </a:xfrm>
            <a:custGeom>
              <a:avLst/>
              <a:gdLst>
                <a:gd name="T0" fmla="*/ 1 w 1060"/>
                <a:gd name="T1" fmla="*/ 66 h 1797"/>
                <a:gd name="T2" fmla="*/ 1 w 1060"/>
                <a:gd name="T3" fmla="*/ 66 h 1797"/>
                <a:gd name="T4" fmla="*/ 1 w 1060"/>
                <a:gd name="T5" fmla="*/ 67 h 1797"/>
                <a:gd name="T6" fmla="*/ 2 w 1060"/>
                <a:gd name="T7" fmla="*/ 67 h 1797"/>
                <a:gd name="T8" fmla="*/ 2 w 1060"/>
                <a:gd name="T9" fmla="*/ 67 h 1797"/>
                <a:gd name="T10" fmla="*/ 2 w 1060"/>
                <a:gd name="T11" fmla="*/ 66 h 1797"/>
                <a:gd name="T12" fmla="*/ 3 w 1060"/>
                <a:gd name="T13" fmla="*/ 66 h 1797"/>
                <a:gd name="T14" fmla="*/ 3 w 1060"/>
                <a:gd name="T15" fmla="*/ 66 h 1797"/>
                <a:gd name="T16" fmla="*/ 3 w 1060"/>
                <a:gd name="T17" fmla="*/ 66 h 1797"/>
                <a:gd name="T18" fmla="*/ 39 w 1060"/>
                <a:gd name="T19" fmla="*/ 2 h 1797"/>
                <a:gd name="T20" fmla="*/ 39 w 1060"/>
                <a:gd name="T21" fmla="*/ 2 h 1797"/>
                <a:gd name="T22" fmla="*/ 39 w 1060"/>
                <a:gd name="T23" fmla="*/ 1 h 1797"/>
                <a:gd name="T24" fmla="*/ 39 w 1060"/>
                <a:gd name="T25" fmla="*/ 1 h 1797"/>
                <a:gd name="T26" fmla="*/ 38 w 1060"/>
                <a:gd name="T27" fmla="*/ 0 h 1797"/>
                <a:gd name="T28" fmla="*/ 38 w 1060"/>
                <a:gd name="T29" fmla="*/ 0 h 1797"/>
                <a:gd name="T30" fmla="*/ 38 w 1060"/>
                <a:gd name="T31" fmla="*/ 0 h 1797"/>
                <a:gd name="T32" fmla="*/ 38 w 1060"/>
                <a:gd name="T33" fmla="*/ 0 h 1797"/>
                <a:gd name="T34" fmla="*/ 37 w 1060"/>
                <a:gd name="T35" fmla="*/ 0 h 1797"/>
                <a:gd name="T36" fmla="*/ 37 w 1060"/>
                <a:gd name="T37" fmla="*/ 0 h 1797"/>
                <a:gd name="T38" fmla="*/ 37 w 1060"/>
                <a:gd name="T39" fmla="*/ 0 h 1797"/>
                <a:gd name="T40" fmla="*/ 37 w 1060"/>
                <a:gd name="T41" fmla="*/ 0 h 1797"/>
                <a:gd name="T42" fmla="*/ 36 w 1060"/>
                <a:gd name="T43" fmla="*/ 1 h 1797"/>
                <a:gd name="T44" fmla="*/ 36 w 1060"/>
                <a:gd name="T45" fmla="*/ 1 h 1797"/>
                <a:gd name="T46" fmla="*/ 0 w 1060"/>
                <a:gd name="T47" fmla="*/ 64 h 1797"/>
                <a:gd name="T48" fmla="*/ 0 w 1060"/>
                <a:gd name="T49" fmla="*/ 65 h 1797"/>
                <a:gd name="T50" fmla="*/ 0 w 1060"/>
                <a:gd name="T51" fmla="*/ 65 h 1797"/>
                <a:gd name="T52" fmla="*/ 0 w 1060"/>
                <a:gd name="T53" fmla="*/ 66 h 1797"/>
                <a:gd name="T54" fmla="*/ 1 w 1060"/>
                <a:gd name="T55" fmla="*/ 66 h 1797"/>
                <a:gd name="T56" fmla="*/ 1 w 1060"/>
                <a:gd name="T57" fmla="*/ 66 h 179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60"/>
                <a:gd name="T88" fmla="*/ 0 h 1797"/>
                <a:gd name="T89" fmla="*/ 1060 w 1060"/>
                <a:gd name="T90" fmla="*/ 1797 h 179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60" h="1797">
                  <a:moveTo>
                    <a:pt x="22" y="1791"/>
                  </a:moveTo>
                  <a:lnTo>
                    <a:pt x="31" y="1794"/>
                  </a:lnTo>
                  <a:lnTo>
                    <a:pt x="40" y="1797"/>
                  </a:lnTo>
                  <a:lnTo>
                    <a:pt x="47" y="1797"/>
                  </a:lnTo>
                  <a:lnTo>
                    <a:pt x="56" y="1796"/>
                  </a:lnTo>
                  <a:lnTo>
                    <a:pt x="63" y="1793"/>
                  </a:lnTo>
                  <a:lnTo>
                    <a:pt x="71" y="1788"/>
                  </a:lnTo>
                  <a:lnTo>
                    <a:pt x="78" y="1782"/>
                  </a:lnTo>
                  <a:lnTo>
                    <a:pt x="82" y="1775"/>
                  </a:lnTo>
                  <a:lnTo>
                    <a:pt x="1054" y="66"/>
                  </a:lnTo>
                  <a:lnTo>
                    <a:pt x="1060" y="48"/>
                  </a:lnTo>
                  <a:lnTo>
                    <a:pt x="1060" y="32"/>
                  </a:lnTo>
                  <a:lnTo>
                    <a:pt x="1051" y="17"/>
                  </a:lnTo>
                  <a:lnTo>
                    <a:pt x="1038" y="5"/>
                  </a:lnTo>
                  <a:lnTo>
                    <a:pt x="1031" y="1"/>
                  </a:lnTo>
                  <a:lnTo>
                    <a:pt x="1022" y="0"/>
                  </a:lnTo>
                  <a:lnTo>
                    <a:pt x="1013" y="0"/>
                  </a:lnTo>
                  <a:lnTo>
                    <a:pt x="1004" y="1"/>
                  </a:lnTo>
                  <a:lnTo>
                    <a:pt x="997" y="4"/>
                  </a:lnTo>
                  <a:lnTo>
                    <a:pt x="990" y="8"/>
                  </a:lnTo>
                  <a:lnTo>
                    <a:pt x="982" y="14"/>
                  </a:lnTo>
                  <a:lnTo>
                    <a:pt x="978" y="22"/>
                  </a:lnTo>
                  <a:lnTo>
                    <a:pt x="6" y="1731"/>
                  </a:lnTo>
                  <a:lnTo>
                    <a:pt x="0" y="1749"/>
                  </a:lnTo>
                  <a:lnTo>
                    <a:pt x="1" y="1765"/>
                  </a:lnTo>
                  <a:lnTo>
                    <a:pt x="9" y="1779"/>
                  </a:lnTo>
                  <a:lnTo>
                    <a:pt x="22" y="1791"/>
                  </a:lnTo>
                  <a:close/>
                </a:path>
              </a:pathLst>
            </a:custGeom>
            <a:solidFill>
              <a:srgbClr val="C4B26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3" name="Freeform 76"/>
            <p:cNvSpPr>
              <a:spLocks/>
            </p:cNvSpPr>
            <p:nvPr/>
          </p:nvSpPr>
          <p:spPr bwMode="auto">
            <a:xfrm>
              <a:off x="3546" y="1774"/>
              <a:ext cx="327" cy="572"/>
            </a:xfrm>
            <a:custGeom>
              <a:avLst/>
              <a:gdLst>
                <a:gd name="T0" fmla="*/ 0 w 982"/>
                <a:gd name="T1" fmla="*/ 64 h 1716"/>
                <a:gd name="T2" fmla="*/ 0 w 982"/>
                <a:gd name="T3" fmla="*/ 64 h 1716"/>
                <a:gd name="T4" fmla="*/ 1 w 982"/>
                <a:gd name="T5" fmla="*/ 63 h 1716"/>
                <a:gd name="T6" fmla="*/ 1 w 982"/>
                <a:gd name="T7" fmla="*/ 63 h 1716"/>
                <a:gd name="T8" fmla="*/ 1 w 982"/>
                <a:gd name="T9" fmla="*/ 62 h 1716"/>
                <a:gd name="T10" fmla="*/ 36 w 982"/>
                <a:gd name="T11" fmla="*/ 2 h 1716"/>
                <a:gd name="T12" fmla="*/ 36 w 982"/>
                <a:gd name="T13" fmla="*/ 1 h 1716"/>
                <a:gd name="T14" fmla="*/ 36 w 982"/>
                <a:gd name="T15" fmla="*/ 1 h 1716"/>
                <a:gd name="T16" fmla="*/ 36 w 982"/>
                <a:gd name="T17" fmla="*/ 0 h 1716"/>
                <a:gd name="T18" fmla="*/ 36 w 982"/>
                <a:gd name="T19" fmla="*/ 0 h 1716"/>
                <a:gd name="T20" fmla="*/ 36 w 982"/>
                <a:gd name="T21" fmla="*/ 0 h 1716"/>
                <a:gd name="T22" fmla="*/ 36 w 982"/>
                <a:gd name="T23" fmla="*/ 0 h 1716"/>
                <a:gd name="T24" fmla="*/ 36 w 982"/>
                <a:gd name="T25" fmla="*/ 0 h 1716"/>
                <a:gd name="T26" fmla="*/ 35 w 982"/>
                <a:gd name="T27" fmla="*/ 1 h 1716"/>
                <a:gd name="T28" fmla="*/ 35 w 982"/>
                <a:gd name="T29" fmla="*/ 1 h 1716"/>
                <a:gd name="T30" fmla="*/ 0 w 982"/>
                <a:gd name="T31" fmla="*/ 62 h 1716"/>
                <a:gd name="T32" fmla="*/ 0 w 982"/>
                <a:gd name="T33" fmla="*/ 62 h 1716"/>
                <a:gd name="T34" fmla="*/ 0 w 982"/>
                <a:gd name="T35" fmla="*/ 63 h 1716"/>
                <a:gd name="T36" fmla="*/ 0 w 982"/>
                <a:gd name="T37" fmla="*/ 63 h 1716"/>
                <a:gd name="T38" fmla="*/ 0 w 982"/>
                <a:gd name="T39" fmla="*/ 64 h 1716"/>
                <a:gd name="T40" fmla="*/ 0 w 982"/>
                <a:gd name="T41" fmla="*/ 64 h 171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82"/>
                <a:gd name="T64" fmla="*/ 0 h 1716"/>
                <a:gd name="T65" fmla="*/ 982 w 982"/>
                <a:gd name="T66" fmla="*/ 1716 h 171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82" h="1716">
                  <a:moveTo>
                    <a:pt x="3" y="1716"/>
                  </a:moveTo>
                  <a:lnTo>
                    <a:pt x="10" y="1716"/>
                  </a:lnTo>
                  <a:lnTo>
                    <a:pt x="18" y="1711"/>
                  </a:lnTo>
                  <a:lnTo>
                    <a:pt x="28" y="1700"/>
                  </a:lnTo>
                  <a:lnTo>
                    <a:pt x="37" y="1687"/>
                  </a:lnTo>
                  <a:lnTo>
                    <a:pt x="972" y="44"/>
                  </a:lnTo>
                  <a:lnTo>
                    <a:pt x="979" y="29"/>
                  </a:lnTo>
                  <a:lnTo>
                    <a:pt x="982" y="15"/>
                  </a:lnTo>
                  <a:lnTo>
                    <a:pt x="982" y="6"/>
                  </a:lnTo>
                  <a:lnTo>
                    <a:pt x="979" y="0"/>
                  </a:lnTo>
                  <a:lnTo>
                    <a:pt x="972" y="0"/>
                  </a:lnTo>
                  <a:lnTo>
                    <a:pt x="965" y="6"/>
                  </a:lnTo>
                  <a:lnTo>
                    <a:pt x="954" y="16"/>
                  </a:lnTo>
                  <a:lnTo>
                    <a:pt x="946" y="29"/>
                  </a:lnTo>
                  <a:lnTo>
                    <a:pt x="10" y="1672"/>
                  </a:lnTo>
                  <a:lnTo>
                    <a:pt x="3" y="1687"/>
                  </a:lnTo>
                  <a:lnTo>
                    <a:pt x="0" y="1700"/>
                  </a:lnTo>
                  <a:lnTo>
                    <a:pt x="0" y="1711"/>
                  </a:lnTo>
                  <a:lnTo>
                    <a:pt x="3" y="1716"/>
                  </a:lnTo>
                  <a:close/>
                </a:path>
              </a:pathLst>
            </a:custGeom>
            <a:solidFill>
              <a:srgbClr val="E0D6B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4" name="Freeform 77"/>
            <p:cNvSpPr>
              <a:spLocks/>
            </p:cNvSpPr>
            <p:nvPr/>
          </p:nvSpPr>
          <p:spPr bwMode="auto">
            <a:xfrm>
              <a:off x="3826" y="1679"/>
              <a:ext cx="123" cy="167"/>
            </a:xfrm>
            <a:custGeom>
              <a:avLst/>
              <a:gdLst>
                <a:gd name="T0" fmla="*/ 2 w 370"/>
                <a:gd name="T1" fmla="*/ 17 h 500"/>
                <a:gd name="T2" fmla="*/ 3 w 370"/>
                <a:gd name="T3" fmla="*/ 18 h 500"/>
                <a:gd name="T4" fmla="*/ 3 w 370"/>
                <a:gd name="T5" fmla="*/ 18 h 500"/>
                <a:gd name="T6" fmla="*/ 4 w 370"/>
                <a:gd name="T7" fmla="*/ 18 h 500"/>
                <a:gd name="T8" fmla="*/ 4 w 370"/>
                <a:gd name="T9" fmla="*/ 18 h 500"/>
                <a:gd name="T10" fmla="*/ 4 w 370"/>
                <a:gd name="T11" fmla="*/ 18 h 500"/>
                <a:gd name="T12" fmla="*/ 5 w 370"/>
                <a:gd name="T13" fmla="*/ 19 h 500"/>
                <a:gd name="T14" fmla="*/ 5 w 370"/>
                <a:gd name="T15" fmla="*/ 19 h 500"/>
                <a:gd name="T16" fmla="*/ 5 w 370"/>
                <a:gd name="T17" fmla="*/ 18 h 500"/>
                <a:gd name="T18" fmla="*/ 14 w 370"/>
                <a:gd name="T19" fmla="*/ 3 h 500"/>
                <a:gd name="T20" fmla="*/ 14 w 370"/>
                <a:gd name="T21" fmla="*/ 3 h 500"/>
                <a:gd name="T22" fmla="*/ 14 w 370"/>
                <a:gd name="T23" fmla="*/ 2 h 500"/>
                <a:gd name="T24" fmla="*/ 13 w 370"/>
                <a:gd name="T25" fmla="*/ 2 h 500"/>
                <a:gd name="T26" fmla="*/ 13 w 370"/>
                <a:gd name="T27" fmla="*/ 2 h 500"/>
                <a:gd name="T28" fmla="*/ 13 w 370"/>
                <a:gd name="T29" fmla="*/ 2 h 500"/>
                <a:gd name="T30" fmla="*/ 12 w 370"/>
                <a:gd name="T31" fmla="*/ 2 h 500"/>
                <a:gd name="T32" fmla="*/ 12 w 370"/>
                <a:gd name="T33" fmla="*/ 1 h 500"/>
                <a:gd name="T34" fmla="*/ 11 w 370"/>
                <a:gd name="T35" fmla="*/ 1 h 500"/>
                <a:gd name="T36" fmla="*/ 11 w 370"/>
                <a:gd name="T37" fmla="*/ 1 h 500"/>
                <a:gd name="T38" fmla="*/ 11 w 370"/>
                <a:gd name="T39" fmla="*/ 1 h 500"/>
                <a:gd name="T40" fmla="*/ 11 w 370"/>
                <a:gd name="T41" fmla="*/ 1 h 500"/>
                <a:gd name="T42" fmla="*/ 10 w 370"/>
                <a:gd name="T43" fmla="*/ 0 h 500"/>
                <a:gd name="T44" fmla="*/ 10 w 370"/>
                <a:gd name="T45" fmla="*/ 0 h 500"/>
                <a:gd name="T46" fmla="*/ 9 w 370"/>
                <a:gd name="T47" fmla="*/ 0 h 500"/>
                <a:gd name="T48" fmla="*/ 9 w 370"/>
                <a:gd name="T49" fmla="*/ 0 h 500"/>
                <a:gd name="T50" fmla="*/ 9 w 370"/>
                <a:gd name="T51" fmla="*/ 0 h 500"/>
                <a:gd name="T52" fmla="*/ 9 w 370"/>
                <a:gd name="T53" fmla="*/ 0 h 500"/>
                <a:gd name="T54" fmla="*/ 0 w 370"/>
                <a:gd name="T55" fmla="*/ 16 h 500"/>
                <a:gd name="T56" fmla="*/ 0 w 370"/>
                <a:gd name="T57" fmla="*/ 16 h 500"/>
                <a:gd name="T58" fmla="*/ 0 w 370"/>
                <a:gd name="T59" fmla="*/ 16 h 500"/>
                <a:gd name="T60" fmla="*/ 0 w 370"/>
                <a:gd name="T61" fmla="*/ 16 h 500"/>
                <a:gd name="T62" fmla="*/ 1 w 370"/>
                <a:gd name="T63" fmla="*/ 16 h 500"/>
                <a:gd name="T64" fmla="*/ 1 w 370"/>
                <a:gd name="T65" fmla="*/ 17 h 500"/>
                <a:gd name="T66" fmla="*/ 1 w 370"/>
                <a:gd name="T67" fmla="*/ 17 h 500"/>
                <a:gd name="T68" fmla="*/ 2 w 370"/>
                <a:gd name="T69" fmla="*/ 17 h 500"/>
                <a:gd name="T70" fmla="*/ 2 w 370"/>
                <a:gd name="T71" fmla="*/ 17 h 500"/>
                <a:gd name="T72" fmla="*/ 2 w 370"/>
                <a:gd name="T73" fmla="*/ 17 h 5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70"/>
                <a:gd name="T112" fmla="*/ 0 h 500"/>
                <a:gd name="T113" fmla="*/ 370 w 370"/>
                <a:gd name="T114" fmla="*/ 500 h 5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70" h="500">
                  <a:moveTo>
                    <a:pt x="59" y="470"/>
                  </a:moveTo>
                  <a:lnTo>
                    <a:pt x="72" y="478"/>
                  </a:lnTo>
                  <a:lnTo>
                    <a:pt x="85" y="483"/>
                  </a:lnTo>
                  <a:lnTo>
                    <a:pt x="97" y="489"/>
                  </a:lnTo>
                  <a:lnTo>
                    <a:pt x="107" y="494"/>
                  </a:lnTo>
                  <a:lnTo>
                    <a:pt x="116" y="497"/>
                  </a:lnTo>
                  <a:lnTo>
                    <a:pt x="122" y="500"/>
                  </a:lnTo>
                  <a:lnTo>
                    <a:pt x="126" y="500"/>
                  </a:lnTo>
                  <a:lnTo>
                    <a:pt x="129" y="498"/>
                  </a:lnTo>
                  <a:lnTo>
                    <a:pt x="370" y="75"/>
                  </a:lnTo>
                  <a:lnTo>
                    <a:pt x="370" y="72"/>
                  </a:lnTo>
                  <a:lnTo>
                    <a:pt x="367" y="67"/>
                  </a:lnTo>
                  <a:lnTo>
                    <a:pt x="363" y="63"/>
                  </a:lnTo>
                  <a:lnTo>
                    <a:pt x="356" y="57"/>
                  </a:lnTo>
                  <a:lnTo>
                    <a:pt x="347" y="50"/>
                  </a:lnTo>
                  <a:lnTo>
                    <a:pt x="336" y="42"/>
                  </a:lnTo>
                  <a:lnTo>
                    <a:pt x="325" y="35"/>
                  </a:lnTo>
                  <a:lnTo>
                    <a:pt x="311" y="27"/>
                  </a:lnTo>
                  <a:lnTo>
                    <a:pt x="298" y="20"/>
                  </a:lnTo>
                  <a:lnTo>
                    <a:pt x="285" y="14"/>
                  </a:lnTo>
                  <a:lnTo>
                    <a:pt x="273" y="10"/>
                  </a:lnTo>
                  <a:lnTo>
                    <a:pt x="263" y="5"/>
                  </a:lnTo>
                  <a:lnTo>
                    <a:pt x="254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41" y="1"/>
                  </a:lnTo>
                  <a:lnTo>
                    <a:pt x="0" y="425"/>
                  </a:lnTo>
                  <a:lnTo>
                    <a:pt x="0" y="428"/>
                  </a:lnTo>
                  <a:lnTo>
                    <a:pt x="3" y="432"/>
                  </a:lnTo>
                  <a:lnTo>
                    <a:pt x="7" y="436"/>
                  </a:lnTo>
                  <a:lnTo>
                    <a:pt x="14" y="442"/>
                  </a:lnTo>
                  <a:lnTo>
                    <a:pt x="23" y="450"/>
                  </a:lnTo>
                  <a:lnTo>
                    <a:pt x="34" y="456"/>
                  </a:lnTo>
                  <a:lnTo>
                    <a:pt x="45" y="463"/>
                  </a:lnTo>
                  <a:lnTo>
                    <a:pt x="59" y="4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5" name="Freeform 78"/>
            <p:cNvSpPr>
              <a:spLocks/>
            </p:cNvSpPr>
            <p:nvPr/>
          </p:nvSpPr>
          <p:spPr bwMode="auto">
            <a:xfrm>
              <a:off x="3835" y="1685"/>
              <a:ext cx="106" cy="155"/>
            </a:xfrm>
            <a:custGeom>
              <a:avLst/>
              <a:gdLst>
                <a:gd name="T0" fmla="*/ 1 w 319"/>
                <a:gd name="T1" fmla="*/ 17 h 464"/>
                <a:gd name="T2" fmla="*/ 2 w 319"/>
                <a:gd name="T3" fmla="*/ 17 h 464"/>
                <a:gd name="T4" fmla="*/ 2 w 319"/>
                <a:gd name="T5" fmla="*/ 17 h 464"/>
                <a:gd name="T6" fmla="*/ 2 w 319"/>
                <a:gd name="T7" fmla="*/ 17 h 464"/>
                <a:gd name="T8" fmla="*/ 3 w 319"/>
                <a:gd name="T9" fmla="*/ 17 h 464"/>
                <a:gd name="T10" fmla="*/ 3 w 319"/>
                <a:gd name="T11" fmla="*/ 17 h 464"/>
                <a:gd name="T12" fmla="*/ 3 w 319"/>
                <a:gd name="T13" fmla="*/ 17 h 464"/>
                <a:gd name="T14" fmla="*/ 3 w 319"/>
                <a:gd name="T15" fmla="*/ 17 h 464"/>
                <a:gd name="T16" fmla="*/ 3 w 319"/>
                <a:gd name="T17" fmla="*/ 17 h 464"/>
                <a:gd name="T18" fmla="*/ 12 w 319"/>
                <a:gd name="T19" fmla="*/ 2 h 464"/>
                <a:gd name="T20" fmla="*/ 12 w 319"/>
                <a:gd name="T21" fmla="*/ 2 h 464"/>
                <a:gd name="T22" fmla="*/ 11 w 319"/>
                <a:gd name="T23" fmla="*/ 1 h 464"/>
                <a:gd name="T24" fmla="*/ 11 w 319"/>
                <a:gd name="T25" fmla="*/ 1 h 464"/>
                <a:gd name="T26" fmla="*/ 10 w 319"/>
                <a:gd name="T27" fmla="*/ 1 h 464"/>
                <a:gd name="T28" fmla="*/ 10 w 319"/>
                <a:gd name="T29" fmla="*/ 1 h 464"/>
                <a:gd name="T30" fmla="*/ 10 w 319"/>
                <a:gd name="T31" fmla="*/ 0 h 464"/>
                <a:gd name="T32" fmla="*/ 10 w 319"/>
                <a:gd name="T33" fmla="*/ 0 h 464"/>
                <a:gd name="T34" fmla="*/ 9 w 319"/>
                <a:gd name="T35" fmla="*/ 0 h 464"/>
                <a:gd name="T36" fmla="*/ 9 w 319"/>
                <a:gd name="T37" fmla="*/ 0 h 464"/>
                <a:gd name="T38" fmla="*/ 9 w 319"/>
                <a:gd name="T39" fmla="*/ 0 h 464"/>
                <a:gd name="T40" fmla="*/ 9 w 319"/>
                <a:gd name="T41" fmla="*/ 0 h 464"/>
                <a:gd name="T42" fmla="*/ 9 w 319"/>
                <a:gd name="T43" fmla="*/ 0 h 464"/>
                <a:gd name="T44" fmla="*/ 9 w 319"/>
                <a:gd name="T45" fmla="*/ 0 h 464"/>
                <a:gd name="T46" fmla="*/ 0 w 319"/>
                <a:gd name="T47" fmla="*/ 15 h 464"/>
                <a:gd name="T48" fmla="*/ 0 w 319"/>
                <a:gd name="T49" fmla="*/ 16 h 464"/>
                <a:gd name="T50" fmla="*/ 0 w 319"/>
                <a:gd name="T51" fmla="*/ 16 h 464"/>
                <a:gd name="T52" fmla="*/ 1 w 319"/>
                <a:gd name="T53" fmla="*/ 16 h 464"/>
                <a:gd name="T54" fmla="*/ 1 w 319"/>
                <a:gd name="T55" fmla="*/ 17 h 464"/>
                <a:gd name="T56" fmla="*/ 1 w 319"/>
                <a:gd name="T57" fmla="*/ 17 h 46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9"/>
                <a:gd name="T88" fmla="*/ 0 h 464"/>
                <a:gd name="T89" fmla="*/ 319 w 319"/>
                <a:gd name="T90" fmla="*/ 464 h 46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9" h="464">
                  <a:moveTo>
                    <a:pt x="37" y="447"/>
                  </a:moveTo>
                  <a:lnTo>
                    <a:pt x="46" y="452"/>
                  </a:lnTo>
                  <a:lnTo>
                    <a:pt x="53" y="456"/>
                  </a:lnTo>
                  <a:lnTo>
                    <a:pt x="62" y="459"/>
                  </a:lnTo>
                  <a:lnTo>
                    <a:pt x="68" y="462"/>
                  </a:lnTo>
                  <a:lnTo>
                    <a:pt x="74" y="464"/>
                  </a:lnTo>
                  <a:lnTo>
                    <a:pt x="78" y="464"/>
                  </a:lnTo>
                  <a:lnTo>
                    <a:pt x="83" y="464"/>
                  </a:lnTo>
                  <a:lnTo>
                    <a:pt x="84" y="462"/>
                  </a:lnTo>
                  <a:lnTo>
                    <a:pt x="319" y="49"/>
                  </a:lnTo>
                  <a:lnTo>
                    <a:pt x="318" y="44"/>
                  </a:lnTo>
                  <a:lnTo>
                    <a:pt x="310" y="35"/>
                  </a:lnTo>
                  <a:lnTo>
                    <a:pt x="299" y="27"/>
                  </a:lnTo>
                  <a:lnTo>
                    <a:pt x="282" y="16"/>
                  </a:lnTo>
                  <a:lnTo>
                    <a:pt x="274" y="12"/>
                  </a:lnTo>
                  <a:lnTo>
                    <a:pt x="265" y="8"/>
                  </a:lnTo>
                  <a:lnTo>
                    <a:pt x="257" y="5"/>
                  </a:lnTo>
                  <a:lnTo>
                    <a:pt x="250" y="2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5" y="0"/>
                  </a:lnTo>
                  <a:lnTo>
                    <a:pt x="234" y="2"/>
                  </a:lnTo>
                  <a:lnTo>
                    <a:pt x="0" y="414"/>
                  </a:lnTo>
                  <a:lnTo>
                    <a:pt x="2" y="419"/>
                  </a:lnTo>
                  <a:lnTo>
                    <a:pt x="9" y="428"/>
                  </a:lnTo>
                  <a:lnTo>
                    <a:pt x="21" y="437"/>
                  </a:lnTo>
                  <a:lnTo>
                    <a:pt x="37" y="44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6" name="Freeform 79"/>
            <p:cNvSpPr>
              <a:spLocks/>
            </p:cNvSpPr>
            <p:nvPr/>
          </p:nvSpPr>
          <p:spPr bwMode="auto">
            <a:xfrm>
              <a:off x="3839" y="1689"/>
              <a:ext cx="85" cy="140"/>
            </a:xfrm>
            <a:custGeom>
              <a:avLst/>
              <a:gdLst>
                <a:gd name="T0" fmla="*/ 0 w 257"/>
                <a:gd name="T1" fmla="*/ 15 h 421"/>
                <a:gd name="T2" fmla="*/ 1 w 257"/>
                <a:gd name="T3" fmla="*/ 16 h 421"/>
                <a:gd name="T4" fmla="*/ 1 w 257"/>
                <a:gd name="T5" fmla="*/ 16 h 421"/>
                <a:gd name="T6" fmla="*/ 1 w 257"/>
                <a:gd name="T7" fmla="*/ 15 h 421"/>
                <a:gd name="T8" fmla="*/ 1 w 257"/>
                <a:gd name="T9" fmla="*/ 15 h 421"/>
                <a:gd name="T10" fmla="*/ 9 w 257"/>
                <a:gd name="T11" fmla="*/ 1 h 421"/>
                <a:gd name="T12" fmla="*/ 9 w 257"/>
                <a:gd name="T13" fmla="*/ 1 h 421"/>
                <a:gd name="T14" fmla="*/ 9 w 257"/>
                <a:gd name="T15" fmla="*/ 0 h 421"/>
                <a:gd name="T16" fmla="*/ 9 w 257"/>
                <a:gd name="T17" fmla="*/ 0 h 421"/>
                <a:gd name="T18" fmla="*/ 9 w 257"/>
                <a:gd name="T19" fmla="*/ 0 h 421"/>
                <a:gd name="T20" fmla="*/ 9 w 257"/>
                <a:gd name="T21" fmla="*/ 0 h 421"/>
                <a:gd name="T22" fmla="*/ 9 w 257"/>
                <a:gd name="T23" fmla="*/ 0 h 421"/>
                <a:gd name="T24" fmla="*/ 9 w 257"/>
                <a:gd name="T25" fmla="*/ 0 h 421"/>
                <a:gd name="T26" fmla="*/ 8 w 257"/>
                <a:gd name="T27" fmla="*/ 0 h 421"/>
                <a:gd name="T28" fmla="*/ 8 w 257"/>
                <a:gd name="T29" fmla="*/ 0 h 421"/>
                <a:gd name="T30" fmla="*/ 0 w 257"/>
                <a:gd name="T31" fmla="*/ 15 h 421"/>
                <a:gd name="T32" fmla="*/ 0 w 257"/>
                <a:gd name="T33" fmla="*/ 15 h 421"/>
                <a:gd name="T34" fmla="*/ 0 w 257"/>
                <a:gd name="T35" fmla="*/ 15 h 421"/>
                <a:gd name="T36" fmla="*/ 0 w 257"/>
                <a:gd name="T37" fmla="*/ 15 h 421"/>
                <a:gd name="T38" fmla="*/ 0 w 257"/>
                <a:gd name="T39" fmla="*/ 15 h 421"/>
                <a:gd name="T40" fmla="*/ 0 w 257"/>
                <a:gd name="T41" fmla="*/ 15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7"/>
                <a:gd name="T64" fmla="*/ 0 h 421"/>
                <a:gd name="T65" fmla="*/ 257 w 257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7" h="421">
                  <a:moveTo>
                    <a:pt x="10" y="418"/>
                  </a:moveTo>
                  <a:lnTo>
                    <a:pt x="16" y="421"/>
                  </a:lnTo>
                  <a:lnTo>
                    <a:pt x="23" y="421"/>
                  </a:lnTo>
                  <a:lnTo>
                    <a:pt x="28" y="419"/>
                  </a:lnTo>
                  <a:lnTo>
                    <a:pt x="31" y="416"/>
                  </a:lnTo>
                  <a:lnTo>
                    <a:pt x="256" y="19"/>
                  </a:lnTo>
                  <a:lnTo>
                    <a:pt x="257" y="15"/>
                  </a:lnTo>
                  <a:lnTo>
                    <a:pt x="256" y="10"/>
                  </a:lnTo>
                  <a:lnTo>
                    <a:pt x="251" y="7"/>
                  </a:lnTo>
                  <a:lnTo>
                    <a:pt x="247" y="3"/>
                  </a:lnTo>
                  <a:lnTo>
                    <a:pt x="241" y="0"/>
                  </a:lnTo>
                  <a:lnTo>
                    <a:pt x="235" y="0"/>
                  </a:lnTo>
                  <a:lnTo>
                    <a:pt x="231" y="0"/>
                  </a:lnTo>
                  <a:lnTo>
                    <a:pt x="228" y="3"/>
                  </a:lnTo>
                  <a:lnTo>
                    <a:pt x="1" y="400"/>
                  </a:lnTo>
                  <a:lnTo>
                    <a:pt x="0" y="404"/>
                  </a:lnTo>
                  <a:lnTo>
                    <a:pt x="1" y="409"/>
                  </a:lnTo>
                  <a:lnTo>
                    <a:pt x="6" y="413"/>
                  </a:lnTo>
                  <a:lnTo>
                    <a:pt x="10" y="4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7" name="Freeform 80"/>
            <p:cNvSpPr>
              <a:spLocks/>
            </p:cNvSpPr>
            <p:nvPr/>
          </p:nvSpPr>
          <p:spPr bwMode="auto">
            <a:xfrm>
              <a:off x="3857" y="1698"/>
              <a:ext cx="80" cy="138"/>
            </a:xfrm>
            <a:custGeom>
              <a:avLst/>
              <a:gdLst>
                <a:gd name="T0" fmla="*/ 9 w 239"/>
                <a:gd name="T1" fmla="*/ 0 h 415"/>
                <a:gd name="T2" fmla="*/ 9 w 239"/>
                <a:gd name="T3" fmla="*/ 0 h 415"/>
                <a:gd name="T4" fmla="*/ 9 w 239"/>
                <a:gd name="T5" fmla="*/ 0 h 415"/>
                <a:gd name="T6" fmla="*/ 9 w 239"/>
                <a:gd name="T7" fmla="*/ 0 h 415"/>
                <a:gd name="T8" fmla="*/ 9 w 239"/>
                <a:gd name="T9" fmla="*/ 0 h 415"/>
                <a:gd name="T10" fmla="*/ 0 w 239"/>
                <a:gd name="T11" fmla="*/ 15 h 415"/>
                <a:gd name="T12" fmla="*/ 0 w 239"/>
                <a:gd name="T13" fmla="*/ 15 h 415"/>
                <a:gd name="T14" fmla="*/ 0 w 239"/>
                <a:gd name="T15" fmla="*/ 15 h 415"/>
                <a:gd name="T16" fmla="*/ 0 w 239"/>
                <a:gd name="T17" fmla="*/ 15 h 415"/>
                <a:gd name="T18" fmla="*/ 0 w 239"/>
                <a:gd name="T19" fmla="*/ 15 h 415"/>
                <a:gd name="T20" fmla="*/ 0 w 239"/>
                <a:gd name="T21" fmla="*/ 15 h 415"/>
                <a:gd name="T22" fmla="*/ 0 w 239"/>
                <a:gd name="T23" fmla="*/ 15 h 415"/>
                <a:gd name="T24" fmla="*/ 0 w 239"/>
                <a:gd name="T25" fmla="*/ 15 h 415"/>
                <a:gd name="T26" fmla="*/ 0 w 239"/>
                <a:gd name="T27" fmla="*/ 15 h 415"/>
                <a:gd name="T28" fmla="*/ 0 w 239"/>
                <a:gd name="T29" fmla="*/ 15 h 415"/>
                <a:gd name="T30" fmla="*/ 8 w 239"/>
                <a:gd name="T31" fmla="*/ 0 h 415"/>
                <a:gd name="T32" fmla="*/ 9 w 239"/>
                <a:gd name="T33" fmla="*/ 0 h 415"/>
                <a:gd name="T34" fmla="*/ 9 w 239"/>
                <a:gd name="T35" fmla="*/ 0 h 415"/>
                <a:gd name="T36" fmla="*/ 9 w 239"/>
                <a:gd name="T37" fmla="*/ 0 h 415"/>
                <a:gd name="T38" fmla="*/ 9 w 239"/>
                <a:gd name="T39" fmla="*/ 0 h 415"/>
                <a:gd name="T40" fmla="*/ 9 w 239"/>
                <a:gd name="T41" fmla="*/ 0 h 4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9"/>
                <a:gd name="T64" fmla="*/ 0 h 415"/>
                <a:gd name="T65" fmla="*/ 239 w 239"/>
                <a:gd name="T66" fmla="*/ 415 h 4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9" h="415">
                  <a:moveTo>
                    <a:pt x="238" y="0"/>
                  </a:moveTo>
                  <a:lnTo>
                    <a:pt x="239" y="2"/>
                  </a:lnTo>
                  <a:lnTo>
                    <a:pt x="239" y="5"/>
                  </a:lnTo>
                  <a:lnTo>
                    <a:pt x="238" y="8"/>
                  </a:lnTo>
                  <a:lnTo>
                    <a:pt x="237" y="12"/>
                  </a:lnTo>
                  <a:lnTo>
                    <a:pt x="10" y="409"/>
                  </a:lnTo>
                  <a:lnTo>
                    <a:pt x="9" y="412"/>
                  </a:lnTo>
                  <a:lnTo>
                    <a:pt x="6" y="414"/>
                  </a:lnTo>
                  <a:lnTo>
                    <a:pt x="4" y="415"/>
                  </a:lnTo>
                  <a:lnTo>
                    <a:pt x="1" y="415"/>
                  </a:lnTo>
                  <a:lnTo>
                    <a:pt x="0" y="414"/>
                  </a:lnTo>
                  <a:lnTo>
                    <a:pt x="0" y="411"/>
                  </a:lnTo>
                  <a:lnTo>
                    <a:pt x="1" y="408"/>
                  </a:lnTo>
                  <a:lnTo>
                    <a:pt x="3" y="405"/>
                  </a:lnTo>
                  <a:lnTo>
                    <a:pt x="228" y="8"/>
                  </a:lnTo>
                  <a:lnTo>
                    <a:pt x="231" y="3"/>
                  </a:lnTo>
                  <a:lnTo>
                    <a:pt x="234" y="2"/>
                  </a:lnTo>
                  <a:lnTo>
                    <a:pt x="235" y="0"/>
                  </a:lnTo>
                  <a:lnTo>
                    <a:pt x="23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8" name="Freeform 81"/>
            <p:cNvSpPr>
              <a:spLocks/>
            </p:cNvSpPr>
            <p:nvPr/>
          </p:nvSpPr>
          <p:spPr bwMode="auto">
            <a:xfrm>
              <a:off x="3463" y="2318"/>
              <a:ext cx="122" cy="167"/>
            </a:xfrm>
            <a:custGeom>
              <a:avLst/>
              <a:gdLst>
                <a:gd name="T0" fmla="*/ 2 w 368"/>
                <a:gd name="T1" fmla="*/ 17 h 500"/>
                <a:gd name="T2" fmla="*/ 3 w 368"/>
                <a:gd name="T3" fmla="*/ 18 h 500"/>
                <a:gd name="T4" fmla="*/ 3 w 368"/>
                <a:gd name="T5" fmla="*/ 18 h 500"/>
                <a:gd name="T6" fmla="*/ 4 w 368"/>
                <a:gd name="T7" fmla="*/ 18 h 500"/>
                <a:gd name="T8" fmla="*/ 4 w 368"/>
                <a:gd name="T9" fmla="*/ 18 h 500"/>
                <a:gd name="T10" fmla="*/ 4 w 368"/>
                <a:gd name="T11" fmla="*/ 18 h 500"/>
                <a:gd name="T12" fmla="*/ 4 w 368"/>
                <a:gd name="T13" fmla="*/ 19 h 500"/>
                <a:gd name="T14" fmla="*/ 5 w 368"/>
                <a:gd name="T15" fmla="*/ 19 h 500"/>
                <a:gd name="T16" fmla="*/ 5 w 368"/>
                <a:gd name="T17" fmla="*/ 19 h 500"/>
                <a:gd name="T18" fmla="*/ 13 w 368"/>
                <a:gd name="T19" fmla="*/ 3 h 500"/>
                <a:gd name="T20" fmla="*/ 13 w 368"/>
                <a:gd name="T21" fmla="*/ 3 h 500"/>
                <a:gd name="T22" fmla="*/ 13 w 368"/>
                <a:gd name="T23" fmla="*/ 3 h 500"/>
                <a:gd name="T24" fmla="*/ 13 w 368"/>
                <a:gd name="T25" fmla="*/ 2 h 500"/>
                <a:gd name="T26" fmla="*/ 13 w 368"/>
                <a:gd name="T27" fmla="*/ 2 h 500"/>
                <a:gd name="T28" fmla="*/ 13 w 368"/>
                <a:gd name="T29" fmla="*/ 2 h 500"/>
                <a:gd name="T30" fmla="*/ 12 w 368"/>
                <a:gd name="T31" fmla="*/ 2 h 500"/>
                <a:gd name="T32" fmla="*/ 12 w 368"/>
                <a:gd name="T33" fmla="*/ 1 h 500"/>
                <a:gd name="T34" fmla="*/ 11 w 368"/>
                <a:gd name="T35" fmla="*/ 1 h 500"/>
                <a:gd name="T36" fmla="*/ 11 w 368"/>
                <a:gd name="T37" fmla="*/ 1 h 500"/>
                <a:gd name="T38" fmla="*/ 11 w 368"/>
                <a:gd name="T39" fmla="*/ 1 h 500"/>
                <a:gd name="T40" fmla="*/ 10 w 368"/>
                <a:gd name="T41" fmla="*/ 1 h 500"/>
                <a:gd name="T42" fmla="*/ 10 w 368"/>
                <a:gd name="T43" fmla="*/ 0 h 500"/>
                <a:gd name="T44" fmla="*/ 10 w 368"/>
                <a:gd name="T45" fmla="*/ 0 h 500"/>
                <a:gd name="T46" fmla="*/ 9 w 368"/>
                <a:gd name="T47" fmla="*/ 0 h 500"/>
                <a:gd name="T48" fmla="*/ 9 w 368"/>
                <a:gd name="T49" fmla="*/ 0 h 500"/>
                <a:gd name="T50" fmla="*/ 9 w 368"/>
                <a:gd name="T51" fmla="*/ 0 h 500"/>
                <a:gd name="T52" fmla="*/ 9 w 368"/>
                <a:gd name="T53" fmla="*/ 0 h 500"/>
                <a:gd name="T54" fmla="*/ 0 w 368"/>
                <a:gd name="T55" fmla="*/ 16 h 500"/>
                <a:gd name="T56" fmla="*/ 0 w 368"/>
                <a:gd name="T57" fmla="*/ 16 h 500"/>
                <a:gd name="T58" fmla="*/ 0 w 368"/>
                <a:gd name="T59" fmla="*/ 16 h 500"/>
                <a:gd name="T60" fmla="*/ 0 w 368"/>
                <a:gd name="T61" fmla="*/ 16 h 500"/>
                <a:gd name="T62" fmla="*/ 1 w 368"/>
                <a:gd name="T63" fmla="*/ 16 h 500"/>
                <a:gd name="T64" fmla="*/ 1 w 368"/>
                <a:gd name="T65" fmla="*/ 17 h 500"/>
                <a:gd name="T66" fmla="*/ 1 w 368"/>
                <a:gd name="T67" fmla="*/ 17 h 500"/>
                <a:gd name="T68" fmla="*/ 2 w 368"/>
                <a:gd name="T69" fmla="*/ 17 h 500"/>
                <a:gd name="T70" fmla="*/ 2 w 368"/>
                <a:gd name="T71" fmla="*/ 17 h 500"/>
                <a:gd name="T72" fmla="*/ 2 w 368"/>
                <a:gd name="T73" fmla="*/ 17 h 50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68"/>
                <a:gd name="T112" fmla="*/ 0 h 500"/>
                <a:gd name="T113" fmla="*/ 368 w 368"/>
                <a:gd name="T114" fmla="*/ 500 h 50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68" h="500">
                  <a:moveTo>
                    <a:pt x="59" y="471"/>
                  </a:moveTo>
                  <a:lnTo>
                    <a:pt x="72" y="478"/>
                  </a:lnTo>
                  <a:lnTo>
                    <a:pt x="84" y="484"/>
                  </a:lnTo>
                  <a:lnTo>
                    <a:pt x="96" y="490"/>
                  </a:lnTo>
                  <a:lnTo>
                    <a:pt x="106" y="494"/>
                  </a:lnTo>
                  <a:lnTo>
                    <a:pt x="115" y="497"/>
                  </a:lnTo>
                  <a:lnTo>
                    <a:pt x="121" y="499"/>
                  </a:lnTo>
                  <a:lnTo>
                    <a:pt x="125" y="500"/>
                  </a:lnTo>
                  <a:lnTo>
                    <a:pt x="128" y="499"/>
                  </a:lnTo>
                  <a:lnTo>
                    <a:pt x="368" y="74"/>
                  </a:lnTo>
                  <a:lnTo>
                    <a:pt x="368" y="71"/>
                  </a:lnTo>
                  <a:lnTo>
                    <a:pt x="365" y="68"/>
                  </a:lnTo>
                  <a:lnTo>
                    <a:pt x="360" y="63"/>
                  </a:lnTo>
                  <a:lnTo>
                    <a:pt x="353" y="58"/>
                  </a:lnTo>
                  <a:lnTo>
                    <a:pt x="344" y="50"/>
                  </a:lnTo>
                  <a:lnTo>
                    <a:pt x="334" y="43"/>
                  </a:lnTo>
                  <a:lnTo>
                    <a:pt x="322" y="35"/>
                  </a:lnTo>
                  <a:lnTo>
                    <a:pt x="309" y="28"/>
                  </a:lnTo>
                  <a:lnTo>
                    <a:pt x="296" y="21"/>
                  </a:lnTo>
                  <a:lnTo>
                    <a:pt x="284" y="15"/>
                  </a:lnTo>
                  <a:lnTo>
                    <a:pt x="272" y="10"/>
                  </a:lnTo>
                  <a:lnTo>
                    <a:pt x="262" y="6"/>
                  </a:lnTo>
                  <a:lnTo>
                    <a:pt x="253" y="3"/>
                  </a:lnTo>
                  <a:lnTo>
                    <a:pt x="246" y="2"/>
                  </a:lnTo>
                  <a:lnTo>
                    <a:pt x="241" y="0"/>
                  </a:lnTo>
                  <a:lnTo>
                    <a:pt x="238" y="2"/>
                  </a:lnTo>
                  <a:lnTo>
                    <a:pt x="0" y="425"/>
                  </a:lnTo>
                  <a:lnTo>
                    <a:pt x="0" y="428"/>
                  </a:lnTo>
                  <a:lnTo>
                    <a:pt x="3" y="431"/>
                  </a:lnTo>
                  <a:lnTo>
                    <a:pt x="8" y="436"/>
                  </a:lnTo>
                  <a:lnTo>
                    <a:pt x="15" y="441"/>
                  </a:lnTo>
                  <a:lnTo>
                    <a:pt x="24" y="449"/>
                  </a:lnTo>
                  <a:lnTo>
                    <a:pt x="34" y="456"/>
                  </a:lnTo>
                  <a:lnTo>
                    <a:pt x="46" y="463"/>
                  </a:lnTo>
                  <a:lnTo>
                    <a:pt x="59" y="47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39" name="Freeform 82"/>
            <p:cNvSpPr>
              <a:spLocks/>
            </p:cNvSpPr>
            <p:nvPr/>
          </p:nvSpPr>
          <p:spPr bwMode="auto">
            <a:xfrm>
              <a:off x="3471" y="2324"/>
              <a:ext cx="106" cy="154"/>
            </a:xfrm>
            <a:custGeom>
              <a:avLst/>
              <a:gdLst>
                <a:gd name="T0" fmla="*/ 1 w 318"/>
                <a:gd name="T1" fmla="*/ 17 h 463"/>
                <a:gd name="T2" fmla="*/ 2 w 318"/>
                <a:gd name="T3" fmla="*/ 17 h 463"/>
                <a:gd name="T4" fmla="*/ 2 w 318"/>
                <a:gd name="T5" fmla="*/ 17 h 463"/>
                <a:gd name="T6" fmla="*/ 2 w 318"/>
                <a:gd name="T7" fmla="*/ 17 h 463"/>
                <a:gd name="T8" fmla="*/ 3 w 318"/>
                <a:gd name="T9" fmla="*/ 17 h 463"/>
                <a:gd name="T10" fmla="*/ 3 w 318"/>
                <a:gd name="T11" fmla="*/ 17 h 463"/>
                <a:gd name="T12" fmla="*/ 3 w 318"/>
                <a:gd name="T13" fmla="*/ 17 h 463"/>
                <a:gd name="T14" fmla="*/ 3 w 318"/>
                <a:gd name="T15" fmla="*/ 17 h 463"/>
                <a:gd name="T16" fmla="*/ 3 w 318"/>
                <a:gd name="T17" fmla="*/ 17 h 463"/>
                <a:gd name="T18" fmla="*/ 12 w 318"/>
                <a:gd name="T19" fmla="*/ 2 h 463"/>
                <a:gd name="T20" fmla="*/ 12 w 318"/>
                <a:gd name="T21" fmla="*/ 2 h 463"/>
                <a:gd name="T22" fmla="*/ 11 w 318"/>
                <a:gd name="T23" fmla="*/ 1 h 463"/>
                <a:gd name="T24" fmla="*/ 11 w 318"/>
                <a:gd name="T25" fmla="*/ 1 h 463"/>
                <a:gd name="T26" fmla="*/ 10 w 318"/>
                <a:gd name="T27" fmla="*/ 1 h 463"/>
                <a:gd name="T28" fmla="*/ 10 w 318"/>
                <a:gd name="T29" fmla="*/ 1 h 463"/>
                <a:gd name="T30" fmla="*/ 10 w 318"/>
                <a:gd name="T31" fmla="*/ 0 h 463"/>
                <a:gd name="T32" fmla="*/ 10 w 318"/>
                <a:gd name="T33" fmla="*/ 0 h 463"/>
                <a:gd name="T34" fmla="*/ 9 w 318"/>
                <a:gd name="T35" fmla="*/ 0 h 463"/>
                <a:gd name="T36" fmla="*/ 9 w 318"/>
                <a:gd name="T37" fmla="*/ 0 h 463"/>
                <a:gd name="T38" fmla="*/ 9 w 318"/>
                <a:gd name="T39" fmla="*/ 0 h 463"/>
                <a:gd name="T40" fmla="*/ 9 w 318"/>
                <a:gd name="T41" fmla="*/ 0 h 463"/>
                <a:gd name="T42" fmla="*/ 9 w 318"/>
                <a:gd name="T43" fmla="*/ 0 h 463"/>
                <a:gd name="T44" fmla="*/ 9 w 318"/>
                <a:gd name="T45" fmla="*/ 0 h 463"/>
                <a:gd name="T46" fmla="*/ 0 w 318"/>
                <a:gd name="T47" fmla="*/ 15 h 463"/>
                <a:gd name="T48" fmla="*/ 0 w 318"/>
                <a:gd name="T49" fmla="*/ 15 h 463"/>
                <a:gd name="T50" fmla="*/ 0 w 318"/>
                <a:gd name="T51" fmla="*/ 16 h 463"/>
                <a:gd name="T52" fmla="*/ 1 w 318"/>
                <a:gd name="T53" fmla="*/ 16 h 463"/>
                <a:gd name="T54" fmla="*/ 1 w 318"/>
                <a:gd name="T55" fmla="*/ 17 h 463"/>
                <a:gd name="T56" fmla="*/ 1 w 318"/>
                <a:gd name="T57" fmla="*/ 17 h 46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318"/>
                <a:gd name="T88" fmla="*/ 0 h 463"/>
                <a:gd name="T89" fmla="*/ 318 w 318"/>
                <a:gd name="T90" fmla="*/ 463 h 463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318" h="463">
                  <a:moveTo>
                    <a:pt x="37" y="447"/>
                  </a:moveTo>
                  <a:lnTo>
                    <a:pt x="46" y="451"/>
                  </a:lnTo>
                  <a:lnTo>
                    <a:pt x="55" y="456"/>
                  </a:lnTo>
                  <a:lnTo>
                    <a:pt x="62" y="459"/>
                  </a:lnTo>
                  <a:lnTo>
                    <a:pt x="69" y="460"/>
                  </a:lnTo>
                  <a:lnTo>
                    <a:pt x="75" y="463"/>
                  </a:lnTo>
                  <a:lnTo>
                    <a:pt x="80" y="463"/>
                  </a:lnTo>
                  <a:lnTo>
                    <a:pt x="84" y="463"/>
                  </a:lnTo>
                  <a:lnTo>
                    <a:pt x="85" y="462"/>
                  </a:lnTo>
                  <a:lnTo>
                    <a:pt x="318" y="48"/>
                  </a:lnTo>
                  <a:lnTo>
                    <a:pt x="316" y="42"/>
                  </a:lnTo>
                  <a:lnTo>
                    <a:pt x="309" y="35"/>
                  </a:lnTo>
                  <a:lnTo>
                    <a:pt x="297" y="25"/>
                  </a:lnTo>
                  <a:lnTo>
                    <a:pt x="281" y="15"/>
                  </a:lnTo>
                  <a:lnTo>
                    <a:pt x="272" y="10"/>
                  </a:lnTo>
                  <a:lnTo>
                    <a:pt x="265" y="7"/>
                  </a:lnTo>
                  <a:lnTo>
                    <a:pt x="256" y="4"/>
                  </a:lnTo>
                  <a:lnTo>
                    <a:pt x="250" y="1"/>
                  </a:lnTo>
                  <a:lnTo>
                    <a:pt x="244" y="0"/>
                  </a:lnTo>
                  <a:lnTo>
                    <a:pt x="240" y="0"/>
                  </a:lnTo>
                  <a:lnTo>
                    <a:pt x="235" y="0"/>
                  </a:lnTo>
                  <a:lnTo>
                    <a:pt x="234" y="1"/>
                  </a:lnTo>
                  <a:lnTo>
                    <a:pt x="0" y="413"/>
                  </a:lnTo>
                  <a:lnTo>
                    <a:pt x="2" y="419"/>
                  </a:lnTo>
                  <a:lnTo>
                    <a:pt x="9" y="428"/>
                  </a:lnTo>
                  <a:lnTo>
                    <a:pt x="21" y="437"/>
                  </a:lnTo>
                  <a:lnTo>
                    <a:pt x="37" y="44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0" name="Freeform 83"/>
            <p:cNvSpPr>
              <a:spLocks/>
            </p:cNvSpPr>
            <p:nvPr/>
          </p:nvSpPr>
          <p:spPr bwMode="auto">
            <a:xfrm>
              <a:off x="3475" y="2327"/>
              <a:ext cx="86" cy="141"/>
            </a:xfrm>
            <a:custGeom>
              <a:avLst/>
              <a:gdLst>
                <a:gd name="T0" fmla="*/ 0 w 256"/>
                <a:gd name="T1" fmla="*/ 16 h 421"/>
                <a:gd name="T2" fmla="*/ 1 w 256"/>
                <a:gd name="T3" fmla="*/ 16 h 421"/>
                <a:gd name="T4" fmla="*/ 1 w 256"/>
                <a:gd name="T5" fmla="*/ 16 h 421"/>
                <a:gd name="T6" fmla="*/ 1 w 256"/>
                <a:gd name="T7" fmla="*/ 16 h 421"/>
                <a:gd name="T8" fmla="*/ 1 w 256"/>
                <a:gd name="T9" fmla="*/ 16 h 421"/>
                <a:gd name="T10" fmla="*/ 10 w 256"/>
                <a:gd name="T11" fmla="*/ 1 h 421"/>
                <a:gd name="T12" fmla="*/ 10 w 256"/>
                <a:gd name="T13" fmla="*/ 1 h 421"/>
                <a:gd name="T14" fmla="*/ 10 w 256"/>
                <a:gd name="T15" fmla="*/ 0 h 421"/>
                <a:gd name="T16" fmla="*/ 9 w 256"/>
                <a:gd name="T17" fmla="*/ 0 h 421"/>
                <a:gd name="T18" fmla="*/ 9 w 256"/>
                <a:gd name="T19" fmla="*/ 0 h 421"/>
                <a:gd name="T20" fmla="*/ 9 w 256"/>
                <a:gd name="T21" fmla="*/ 0 h 421"/>
                <a:gd name="T22" fmla="*/ 9 w 256"/>
                <a:gd name="T23" fmla="*/ 0 h 421"/>
                <a:gd name="T24" fmla="*/ 9 w 256"/>
                <a:gd name="T25" fmla="*/ 0 h 421"/>
                <a:gd name="T26" fmla="*/ 9 w 256"/>
                <a:gd name="T27" fmla="*/ 0 h 421"/>
                <a:gd name="T28" fmla="*/ 9 w 256"/>
                <a:gd name="T29" fmla="*/ 0 h 421"/>
                <a:gd name="T30" fmla="*/ 0 w 256"/>
                <a:gd name="T31" fmla="*/ 15 h 421"/>
                <a:gd name="T32" fmla="*/ 0 w 256"/>
                <a:gd name="T33" fmla="*/ 15 h 421"/>
                <a:gd name="T34" fmla="*/ 0 w 256"/>
                <a:gd name="T35" fmla="*/ 15 h 421"/>
                <a:gd name="T36" fmla="*/ 0 w 256"/>
                <a:gd name="T37" fmla="*/ 15 h 421"/>
                <a:gd name="T38" fmla="*/ 0 w 256"/>
                <a:gd name="T39" fmla="*/ 16 h 421"/>
                <a:gd name="T40" fmla="*/ 0 w 256"/>
                <a:gd name="T41" fmla="*/ 16 h 42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56"/>
                <a:gd name="T64" fmla="*/ 0 h 421"/>
                <a:gd name="T65" fmla="*/ 256 w 256"/>
                <a:gd name="T66" fmla="*/ 421 h 42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56" h="421">
                  <a:moveTo>
                    <a:pt x="11" y="418"/>
                  </a:moveTo>
                  <a:lnTo>
                    <a:pt x="17" y="421"/>
                  </a:lnTo>
                  <a:lnTo>
                    <a:pt x="22" y="421"/>
                  </a:lnTo>
                  <a:lnTo>
                    <a:pt x="27" y="421"/>
                  </a:lnTo>
                  <a:lnTo>
                    <a:pt x="30" y="418"/>
                  </a:lnTo>
                  <a:lnTo>
                    <a:pt x="255" y="21"/>
                  </a:lnTo>
                  <a:lnTo>
                    <a:pt x="256" y="16"/>
                  </a:lnTo>
                  <a:lnTo>
                    <a:pt x="255" y="12"/>
                  </a:lnTo>
                  <a:lnTo>
                    <a:pt x="250" y="7"/>
                  </a:lnTo>
                  <a:lnTo>
                    <a:pt x="244" y="3"/>
                  </a:lnTo>
                  <a:lnTo>
                    <a:pt x="239" y="0"/>
                  </a:lnTo>
                  <a:lnTo>
                    <a:pt x="233" y="0"/>
                  </a:lnTo>
                  <a:lnTo>
                    <a:pt x="228" y="2"/>
                  </a:lnTo>
                  <a:lnTo>
                    <a:pt x="225" y="5"/>
                  </a:lnTo>
                  <a:lnTo>
                    <a:pt x="2" y="402"/>
                  </a:lnTo>
                  <a:lnTo>
                    <a:pt x="0" y="406"/>
                  </a:lnTo>
                  <a:lnTo>
                    <a:pt x="2" y="409"/>
                  </a:lnTo>
                  <a:lnTo>
                    <a:pt x="6" y="413"/>
                  </a:lnTo>
                  <a:lnTo>
                    <a:pt x="11" y="41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1" name="Freeform 84"/>
            <p:cNvSpPr>
              <a:spLocks/>
            </p:cNvSpPr>
            <p:nvPr/>
          </p:nvSpPr>
          <p:spPr bwMode="auto">
            <a:xfrm>
              <a:off x="3494" y="2337"/>
              <a:ext cx="79" cy="138"/>
            </a:xfrm>
            <a:custGeom>
              <a:avLst/>
              <a:gdLst>
                <a:gd name="T0" fmla="*/ 9 w 237"/>
                <a:gd name="T1" fmla="*/ 0 h 415"/>
                <a:gd name="T2" fmla="*/ 9 w 237"/>
                <a:gd name="T3" fmla="*/ 0 h 415"/>
                <a:gd name="T4" fmla="*/ 9 w 237"/>
                <a:gd name="T5" fmla="*/ 0 h 415"/>
                <a:gd name="T6" fmla="*/ 9 w 237"/>
                <a:gd name="T7" fmla="*/ 0 h 415"/>
                <a:gd name="T8" fmla="*/ 9 w 237"/>
                <a:gd name="T9" fmla="*/ 0 h 415"/>
                <a:gd name="T10" fmla="*/ 0 w 237"/>
                <a:gd name="T11" fmla="*/ 15 h 415"/>
                <a:gd name="T12" fmla="*/ 0 w 237"/>
                <a:gd name="T13" fmla="*/ 15 h 415"/>
                <a:gd name="T14" fmla="*/ 0 w 237"/>
                <a:gd name="T15" fmla="*/ 15 h 415"/>
                <a:gd name="T16" fmla="*/ 0 w 237"/>
                <a:gd name="T17" fmla="*/ 15 h 415"/>
                <a:gd name="T18" fmla="*/ 0 w 237"/>
                <a:gd name="T19" fmla="*/ 15 h 415"/>
                <a:gd name="T20" fmla="*/ 0 w 237"/>
                <a:gd name="T21" fmla="*/ 15 h 415"/>
                <a:gd name="T22" fmla="*/ 0 w 237"/>
                <a:gd name="T23" fmla="*/ 15 h 415"/>
                <a:gd name="T24" fmla="*/ 0 w 237"/>
                <a:gd name="T25" fmla="*/ 15 h 415"/>
                <a:gd name="T26" fmla="*/ 0 w 237"/>
                <a:gd name="T27" fmla="*/ 15 h 415"/>
                <a:gd name="T28" fmla="*/ 0 w 237"/>
                <a:gd name="T29" fmla="*/ 15 h 415"/>
                <a:gd name="T30" fmla="*/ 8 w 237"/>
                <a:gd name="T31" fmla="*/ 0 h 415"/>
                <a:gd name="T32" fmla="*/ 9 w 237"/>
                <a:gd name="T33" fmla="*/ 0 h 415"/>
                <a:gd name="T34" fmla="*/ 9 w 237"/>
                <a:gd name="T35" fmla="*/ 0 h 415"/>
                <a:gd name="T36" fmla="*/ 9 w 237"/>
                <a:gd name="T37" fmla="*/ 0 h 415"/>
                <a:gd name="T38" fmla="*/ 9 w 237"/>
                <a:gd name="T39" fmla="*/ 0 h 415"/>
                <a:gd name="T40" fmla="*/ 9 w 237"/>
                <a:gd name="T41" fmla="*/ 0 h 415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37"/>
                <a:gd name="T64" fmla="*/ 0 h 415"/>
                <a:gd name="T65" fmla="*/ 237 w 237"/>
                <a:gd name="T66" fmla="*/ 415 h 415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37" h="415">
                  <a:moveTo>
                    <a:pt x="236" y="0"/>
                  </a:moveTo>
                  <a:lnTo>
                    <a:pt x="237" y="2"/>
                  </a:lnTo>
                  <a:lnTo>
                    <a:pt x="237" y="4"/>
                  </a:lnTo>
                  <a:lnTo>
                    <a:pt x="236" y="7"/>
                  </a:lnTo>
                  <a:lnTo>
                    <a:pt x="234" y="10"/>
                  </a:lnTo>
                  <a:lnTo>
                    <a:pt x="11" y="407"/>
                  </a:lnTo>
                  <a:lnTo>
                    <a:pt x="8" y="412"/>
                  </a:lnTo>
                  <a:lnTo>
                    <a:pt x="6" y="413"/>
                  </a:lnTo>
                  <a:lnTo>
                    <a:pt x="3" y="415"/>
                  </a:lnTo>
                  <a:lnTo>
                    <a:pt x="2" y="415"/>
                  </a:lnTo>
                  <a:lnTo>
                    <a:pt x="0" y="413"/>
                  </a:lnTo>
                  <a:lnTo>
                    <a:pt x="0" y="410"/>
                  </a:lnTo>
                  <a:lnTo>
                    <a:pt x="0" y="407"/>
                  </a:lnTo>
                  <a:lnTo>
                    <a:pt x="2" y="403"/>
                  </a:lnTo>
                  <a:lnTo>
                    <a:pt x="227" y="6"/>
                  </a:lnTo>
                  <a:lnTo>
                    <a:pt x="230" y="3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6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2" name="Freeform 85"/>
            <p:cNvSpPr>
              <a:spLocks/>
            </p:cNvSpPr>
            <p:nvPr/>
          </p:nvSpPr>
          <p:spPr bwMode="auto">
            <a:xfrm>
              <a:off x="3085" y="2398"/>
              <a:ext cx="693" cy="445"/>
            </a:xfrm>
            <a:custGeom>
              <a:avLst/>
              <a:gdLst>
                <a:gd name="T0" fmla="*/ 56 w 2079"/>
                <a:gd name="T1" fmla="*/ 49 h 1333"/>
                <a:gd name="T2" fmla="*/ 57 w 2079"/>
                <a:gd name="T3" fmla="*/ 49 h 1333"/>
                <a:gd name="T4" fmla="*/ 58 w 2079"/>
                <a:gd name="T5" fmla="*/ 49 h 1333"/>
                <a:gd name="T6" fmla="*/ 59 w 2079"/>
                <a:gd name="T7" fmla="*/ 50 h 1333"/>
                <a:gd name="T8" fmla="*/ 60 w 2079"/>
                <a:gd name="T9" fmla="*/ 50 h 1333"/>
                <a:gd name="T10" fmla="*/ 61 w 2079"/>
                <a:gd name="T11" fmla="*/ 49 h 1333"/>
                <a:gd name="T12" fmla="*/ 62 w 2079"/>
                <a:gd name="T13" fmla="*/ 49 h 1333"/>
                <a:gd name="T14" fmla="*/ 64 w 2079"/>
                <a:gd name="T15" fmla="*/ 49 h 1333"/>
                <a:gd name="T16" fmla="*/ 65 w 2079"/>
                <a:gd name="T17" fmla="*/ 48 h 1333"/>
                <a:gd name="T18" fmla="*/ 66 w 2079"/>
                <a:gd name="T19" fmla="*/ 48 h 1333"/>
                <a:gd name="T20" fmla="*/ 67 w 2079"/>
                <a:gd name="T21" fmla="*/ 47 h 1333"/>
                <a:gd name="T22" fmla="*/ 68 w 2079"/>
                <a:gd name="T23" fmla="*/ 46 h 1333"/>
                <a:gd name="T24" fmla="*/ 69 w 2079"/>
                <a:gd name="T25" fmla="*/ 45 h 1333"/>
                <a:gd name="T26" fmla="*/ 70 w 2079"/>
                <a:gd name="T27" fmla="*/ 44 h 1333"/>
                <a:gd name="T28" fmla="*/ 71 w 2079"/>
                <a:gd name="T29" fmla="*/ 42 h 1333"/>
                <a:gd name="T30" fmla="*/ 72 w 2079"/>
                <a:gd name="T31" fmla="*/ 40 h 1333"/>
                <a:gd name="T32" fmla="*/ 73 w 2079"/>
                <a:gd name="T33" fmla="*/ 38 h 1333"/>
                <a:gd name="T34" fmla="*/ 74 w 2079"/>
                <a:gd name="T35" fmla="*/ 38 h 1333"/>
                <a:gd name="T36" fmla="*/ 74 w 2079"/>
                <a:gd name="T37" fmla="*/ 38 h 1333"/>
                <a:gd name="T38" fmla="*/ 74 w 2079"/>
                <a:gd name="T39" fmla="*/ 36 h 1333"/>
                <a:gd name="T40" fmla="*/ 75 w 2079"/>
                <a:gd name="T41" fmla="*/ 35 h 1333"/>
                <a:gd name="T42" fmla="*/ 75 w 2079"/>
                <a:gd name="T43" fmla="*/ 33 h 1333"/>
                <a:gd name="T44" fmla="*/ 76 w 2079"/>
                <a:gd name="T45" fmla="*/ 31 h 1333"/>
                <a:gd name="T46" fmla="*/ 76 w 2079"/>
                <a:gd name="T47" fmla="*/ 29 h 1333"/>
                <a:gd name="T48" fmla="*/ 77 w 2079"/>
                <a:gd name="T49" fmla="*/ 27 h 1333"/>
                <a:gd name="T50" fmla="*/ 77 w 2079"/>
                <a:gd name="T51" fmla="*/ 25 h 1333"/>
                <a:gd name="T52" fmla="*/ 77 w 2079"/>
                <a:gd name="T53" fmla="*/ 22 h 1333"/>
                <a:gd name="T54" fmla="*/ 77 w 2079"/>
                <a:gd name="T55" fmla="*/ 20 h 1333"/>
                <a:gd name="T56" fmla="*/ 76 w 2079"/>
                <a:gd name="T57" fmla="*/ 18 h 1333"/>
                <a:gd name="T58" fmla="*/ 75 w 2079"/>
                <a:gd name="T59" fmla="*/ 16 h 1333"/>
                <a:gd name="T60" fmla="*/ 73 w 2079"/>
                <a:gd name="T61" fmla="*/ 14 h 1333"/>
                <a:gd name="T62" fmla="*/ 71 w 2079"/>
                <a:gd name="T63" fmla="*/ 12 h 1333"/>
                <a:gd name="T64" fmla="*/ 69 w 2079"/>
                <a:gd name="T65" fmla="*/ 11 h 1333"/>
                <a:gd name="T66" fmla="*/ 4 w 2079"/>
                <a:gd name="T67" fmla="*/ 0 h 1333"/>
                <a:gd name="T68" fmla="*/ 5 w 2079"/>
                <a:gd name="T69" fmla="*/ 1 h 1333"/>
                <a:gd name="T70" fmla="*/ 6 w 2079"/>
                <a:gd name="T71" fmla="*/ 2 h 1333"/>
                <a:gd name="T72" fmla="*/ 7 w 2079"/>
                <a:gd name="T73" fmla="*/ 4 h 1333"/>
                <a:gd name="T74" fmla="*/ 8 w 2079"/>
                <a:gd name="T75" fmla="*/ 6 h 1333"/>
                <a:gd name="T76" fmla="*/ 8 w 2079"/>
                <a:gd name="T77" fmla="*/ 8 h 1333"/>
                <a:gd name="T78" fmla="*/ 8 w 2079"/>
                <a:gd name="T79" fmla="*/ 10 h 1333"/>
                <a:gd name="T80" fmla="*/ 8 w 2079"/>
                <a:gd name="T81" fmla="*/ 13 h 1333"/>
                <a:gd name="T82" fmla="*/ 8 w 2079"/>
                <a:gd name="T83" fmla="*/ 16 h 1333"/>
                <a:gd name="T84" fmla="*/ 8 w 2079"/>
                <a:gd name="T85" fmla="*/ 16 h 1333"/>
                <a:gd name="T86" fmla="*/ 8 w 2079"/>
                <a:gd name="T87" fmla="*/ 17 h 1333"/>
                <a:gd name="T88" fmla="*/ 8 w 2079"/>
                <a:gd name="T89" fmla="*/ 18 h 1333"/>
                <a:gd name="T90" fmla="*/ 7 w 2079"/>
                <a:gd name="T91" fmla="*/ 19 h 1333"/>
                <a:gd name="T92" fmla="*/ 6 w 2079"/>
                <a:gd name="T93" fmla="*/ 20 h 1333"/>
                <a:gd name="T94" fmla="*/ 5 w 2079"/>
                <a:gd name="T95" fmla="*/ 22 h 1333"/>
                <a:gd name="T96" fmla="*/ 3 w 2079"/>
                <a:gd name="T97" fmla="*/ 24 h 1333"/>
                <a:gd name="T98" fmla="*/ 0 w 2079"/>
                <a:gd name="T99" fmla="*/ 25 h 1333"/>
                <a:gd name="T100" fmla="*/ 56 w 2079"/>
                <a:gd name="T101" fmla="*/ 49 h 1333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079"/>
                <a:gd name="T154" fmla="*/ 0 h 1333"/>
                <a:gd name="T155" fmla="*/ 2079 w 2079"/>
                <a:gd name="T156" fmla="*/ 1333 h 1333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079" h="1333">
                  <a:moveTo>
                    <a:pt x="1517" y="1318"/>
                  </a:moveTo>
                  <a:lnTo>
                    <a:pt x="1541" y="1326"/>
                  </a:lnTo>
                  <a:lnTo>
                    <a:pt x="1567" y="1330"/>
                  </a:lnTo>
                  <a:lnTo>
                    <a:pt x="1595" y="1333"/>
                  </a:lnTo>
                  <a:lnTo>
                    <a:pt x="1623" y="1333"/>
                  </a:lnTo>
                  <a:lnTo>
                    <a:pt x="1654" y="1330"/>
                  </a:lnTo>
                  <a:lnTo>
                    <a:pt x="1684" y="1324"/>
                  </a:lnTo>
                  <a:lnTo>
                    <a:pt x="1716" y="1315"/>
                  </a:lnTo>
                  <a:lnTo>
                    <a:pt x="1747" y="1302"/>
                  </a:lnTo>
                  <a:lnTo>
                    <a:pt x="1779" y="1286"/>
                  </a:lnTo>
                  <a:lnTo>
                    <a:pt x="1810" y="1264"/>
                  </a:lnTo>
                  <a:lnTo>
                    <a:pt x="1841" y="1239"/>
                  </a:lnTo>
                  <a:lnTo>
                    <a:pt x="1872" y="1208"/>
                  </a:lnTo>
                  <a:lnTo>
                    <a:pt x="1901" y="1173"/>
                  </a:lnTo>
                  <a:lnTo>
                    <a:pt x="1929" y="1133"/>
                  </a:lnTo>
                  <a:lnTo>
                    <a:pt x="1957" y="1086"/>
                  </a:lnTo>
                  <a:lnTo>
                    <a:pt x="1982" y="1034"/>
                  </a:lnTo>
                  <a:lnTo>
                    <a:pt x="1985" y="1029"/>
                  </a:lnTo>
                  <a:lnTo>
                    <a:pt x="1994" y="1009"/>
                  </a:lnTo>
                  <a:lnTo>
                    <a:pt x="2006" y="980"/>
                  </a:lnTo>
                  <a:lnTo>
                    <a:pt x="2020" y="942"/>
                  </a:lnTo>
                  <a:lnTo>
                    <a:pt x="2036" y="896"/>
                  </a:lnTo>
                  <a:lnTo>
                    <a:pt x="2051" y="843"/>
                  </a:lnTo>
                  <a:lnTo>
                    <a:pt x="2064" y="787"/>
                  </a:lnTo>
                  <a:lnTo>
                    <a:pt x="2073" y="726"/>
                  </a:lnTo>
                  <a:lnTo>
                    <a:pt x="2079" y="664"/>
                  </a:lnTo>
                  <a:lnTo>
                    <a:pt x="2078" y="601"/>
                  </a:lnTo>
                  <a:lnTo>
                    <a:pt x="2069" y="539"/>
                  </a:lnTo>
                  <a:lnTo>
                    <a:pt x="2051" y="478"/>
                  </a:lnTo>
                  <a:lnTo>
                    <a:pt x="2023" y="423"/>
                  </a:lnTo>
                  <a:lnTo>
                    <a:pt x="1982" y="373"/>
                  </a:lnTo>
                  <a:lnTo>
                    <a:pt x="1929" y="328"/>
                  </a:lnTo>
                  <a:lnTo>
                    <a:pt x="1860" y="293"/>
                  </a:lnTo>
                  <a:lnTo>
                    <a:pt x="113" y="0"/>
                  </a:lnTo>
                  <a:lnTo>
                    <a:pt x="146" y="30"/>
                  </a:lnTo>
                  <a:lnTo>
                    <a:pt x="173" y="67"/>
                  </a:lnTo>
                  <a:lnTo>
                    <a:pt x="196" y="111"/>
                  </a:lnTo>
                  <a:lnTo>
                    <a:pt x="213" y="162"/>
                  </a:lnTo>
                  <a:lnTo>
                    <a:pt x="225" y="220"/>
                  </a:lnTo>
                  <a:lnTo>
                    <a:pt x="229" y="281"/>
                  </a:lnTo>
                  <a:lnTo>
                    <a:pt x="225" y="350"/>
                  </a:lnTo>
                  <a:lnTo>
                    <a:pt x="213" y="424"/>
                  </a:lnTo>
                  <a:lnTo>
                    <a:pt x="213" y="430"/>
                  </a:lnTo>
                  <a:lnTo>
                    <a:pt x="210" y="448"/>
                  </a:lnTo>
                  <a:lnTo>
                    <a:pt x="203" y="474"/>
                  </a:lnTo>
                  <a:lnTo>
                    <a:pt x="187" y="508"/>
                  </a:lnTo>
                  <a:lnTo>
                    <a:pt x="162" y="549"/>
                  </a:lnTo>
                  <a:lnTo>
                    <a:pt x="123" y="592"/>
                  </a:lnTo>
                  <a:lnTo>
                    <a:pt x="71" y="639"/>
                  </a:lnTo>
                  <a:lnTo>
                    <a:pt x="0" y="684"/>
                  </a:lnTo>
                  <a:lnTo>
                    <a:pt x="1517" y="131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3" name="Freeform 86"/>
            <p:cNvSpPr>
              <a:spLocks/>
            </p:cNvSpPr>
            <p:nvPr/>
          </p:nvSpPr>
          <p:spPr bwMode="auto">
            <a:xfrm>
              <a:off x="3158" y="2431"/>
              <a:ext cx="601" cy="173"/>
            </a:xfrm>
            <a:custGeom>
              <a:avLst/>
              <a:gdLst>
                <a:gd name="T0" fmla="*/ 0 w 1802"/>
                <a:gd name="T1" fmla="*/ 0 h 518"/>
                <a:gd name="T2" fmla="*/ 67 w 1802"/>
                <a:gd name="T3" fmla="*/ 19 h 518"/>
                <a:gd name="T4" fmla="*/ 67 w 1802"/>
                <a:gd name="T5" fmla="*/ 17 h 518"/>
                <a:gd name="T6" fmla="*/ 66 w 1802"/>
                <a:gd name="T7" fmla="*/ 14 h 518"/>
                <a:gd name="T8" fmla="*/ 0 w 1802"/>
                <a:gd name="T9" fmla="*/ 0 h 5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02"/>
                <a:gd name="T16" fmla="*/ 0 h 518"/>
                <a:gd name="T17" fmla="*/ 1802 w 1802"/>
                <a:gd name="T18" fmla="*/ 518 h 5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02" h="518">
                  <a:moveTo>
                    <a:pt x="0" y="0"/>
                  </a:moveTo>
                  <a:lnTo>
                    <a:pt x="1802" y="518"/>
                  </a:lnTo>
                  <a:lnTo>
                    <a:pt x="1802" y="463"/>
                  </a:lnTo>
                  <a:lnTo>
                    <a:pt x="1777" y="3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4" name="Freeform 87"/>
            <p:cNvSpPr>
              <a:spLocks/>
            </p:cNvSpPr>
            <p:nvPr/>
          </p:nvSpPr>
          <p:spPr bwMode="auto">
            <a:xfrm>
              <a:off x="3143" y="2417"/>
              <a:ext cx="614" cy="139"/>
            </a:xfrm>
            <a:custGeom>
              <a:avLst/>
              <a:gdLst>
                <a:gd name="T0" fmla="*/ 0 w 1841"/>
                <a:gd name="T1" fmla="*/ 0 h 419"/>
                <a:gd name="T2" fmla="*/ 63 w 1841"/>
                <a:gd name="T3" fmla="*/ 11 h 419"/>
                <a:gd name="T4" fmla="*/ 66 w 1841"/>
                <a:gd name="T5" fmla="*/ 12 h 419"/>
                <a:gd name="T6" fmla="*/ 68 w 1841"/>
                <a:gd name="T7" fmla="*/ 15 h 419"/>
                <a:gd name="T8" fmla="*/ 68 w 1841"/>
                <a:gd name="T9" fmla="*/ 15 h 419"/>
                <a:gd name="T10" fmla="*/ 67 w 1841"/>
                <a:gd name="T11" fmla="*/ 15 h 419"/>
                <a:gd name="T12" fmla="*/ 67 w 1841"/>
                <a:gd name="T13" fmla="*/ 15 h 419"/>
                <a:gd name="T14" fmla="*/ 65 w 1841"/>
                <a:gd name="T15" fmla="*/ 15 h 419"/>
                <a:gd name="T16" fmla="*/ 64 w 1841"/>
                <a:gd name="T17" fmla="*/ 14 h 419"/>
                <a:gd name="T18" fmla="*/ 62 w 1841"/>
                <a:gd name="T19" fmla="*/ 14 h 419"/>
                <a:gd name="T20" fmla="*/ 60 w 1841"/>
                <a:gd name="T21" fmla="*/ 13 h 419"/>
                <a:gd name="T22" fmla="*/ 58 w 1841"/>
                <a:gd name="T23" fmla="*/ 13 h 419"/>
                <a:gd name="T24" fmla="*/ 55 w 1841"/>
                <a:gd name="T25" fmla="*/ 12 h 419"/>
                <a:gd name="T26" fmla="*/ 53 w 1841"/>
                <a:gd name="T27" fmla="*/ 12 h 419"/>
                <a:gd name="T28" fmla="*/ 50 w 1841"/>
                <a:gd name="T29" fmla="*/ 11 h 419"/>
                <a:gd name="T30" fmla="*/ 47 w 1841"/>
                <a:gd name="T31" fmla="*/ 11 h 419"/>
                <a:gd name="T32" fmla="*/ 44 w 1841"/>
                <a:gd name="T33" fmla="*/ 10 h 419"/>
                <a:gd name="T34" fmla="*/ 41 w 1841"/>
                <a:gd name="T35" fmla="*/ 9 h 419"/>
                <a:gd name="T36" fmla="*/ 38 w 1841"/>
                <a:gd name="T37" fmla="*/ 9 h 419"/>
                <a:gd name="T38" fmla="*/ 35 w 1841"/>
                <a:gd name="T39" fmla="*/ 8 h 419"/>
                <a:gd name="T40" fmla="*/ 31 w 1841"/>
                <a:gd name="T41" fmla="*/ 7 h 419"/>
                <a:gd name="T42" fmla="*/ 28 w 1841"/>
                <a:gd name="T43" fmla="*/ 6 h 419"/>
                <a:gd name="T44" fmla="*/ 25 w 1841"/>
                <a:gd name="T45" fmla="*/ 6 h 419"/>
                <a:gd name="T46" fmla="*/ 22 w 1841"/>
                <a:gd name="T47" fmla="*/ 5 h 419"/>
                <a:gd name="T48" fmla="*/ 19 w 1841"/>
                <a:gd name="T49" fmla="*/ 4 h 419"/>
                <a:gd name="T50" fmla="*/ 16 w 1841"/>
                <a:gd name="T51" fmla="*/ 4 h 419"/>
                <a:gd name="T52" fmla="*/ 14 w 1841"/>
                <a:gd name="T53" fmla="*/ 3 h 419"/>
                <a:gd name="T54" fmla="*/ 11 w 1841"/>
                <a:gd name="T55" fmla="*/ 3 h 419"/>
                <a:gd name="T56" fmla="*/ 9 w 1841"/>
                <a:gd name="T57" fmla="*/ 2 h 419"/>
                <a:gd name="T58" fmla="*/ 7 w 1841"/>
                <a:gd name="T59" fmla="*/ 2 h 419"/>
                <a:gd name="T60" fmla="*/ 5 w 1841"/>
                <a:gd name="T61" fmla="*/ 1 h 419"/>
                <a:gd name="T62" fmla="*/ 3 w 1841"/>
                <a:gd name="T63" fmla="*/ 1 h 419"/>
                <a:gd name="T64" fmla="*/ 2 w 1841"/>
                <a:gd name="T65" fmla="*/ 0 h 419"/>
                <a:gd name="T66" fmla="*/ 1 w 1841"/>
                <a:gd name="T67" fmla="*/ 0 h 419"/>
                <a:gd name="T68" fmla="*/ 0 w 1841"/>
                <a:gd name="T69" fmla="*/ 0 h 419"/>
                <a:gd name="T70" fmla="*/ 0 w 1841"/>
                <a:gd name="T71" fmla="*/ 0 h 4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841"/>
                <a:gd name="T109" fmla="*/ 0 h 419"/>
                <a:gd name="T110" fmla="*/ 1841 w 1841"/>
                <a:gd name="T111" fmla="*/ 419 h 419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841" h="419">
                  <a:moveTo>
                    <a:pt x="0" y="0"/>
                  </a:moveTo>
                  <a:lnTo>
                    <a:pt x="1703" y="285"/>
                  </a:lnTo>
                  <a:lnTo>
                    <a:pt x="1790" y="337"/>
                  </a:lnTo>
                  <a:lnTo>
                    <a:pt x="1841" y="419"/>
                  </a:lnTo>
                  <a:lnTo>
                    <a:pt x="1836" y="418"/>
                  </a:lnTo>
                  <a:lnTo>
                    <a:pt x="1821" y="415"/>
                  </a:lnTo>
                  <a:lnTo>
                    <a:pt x="1797" y="409"/>
                  </a:lnTo>
                  <a:lnTo>
                    <a:pt x="1763" y="401"/>
                  </a:lnTo>
                  <a:lnTo>
                    <a:pt x="1724" y="393"/>
                  </a:lnTo>
                  <a:lnTo>
                    <a:pt x="1675" y="381"/>
                  </a:lnTo>
                  <a:lnTo>
                    <a:pt x="1621" y="369"/>
                  </a:lnTo>
                  <a:lnTo>
                    <a:pt x="1559" y="354"/>
                  </a:lnTo>
                  <a:lnTo>
                    <a:pt x="1493" y="340"/>
                  </a:lnTo>
                  <a:lnTo>
                    <a:pt x="1422" y="323"/>
                  </a:lnTo>
                  <a:lnTo>
                    <a:pt x="1347" y="307"/>
                  </a:lnTo>
                  <a:lnTo>
                    <a:pt x="1269" y="290"/>
                  </a:lnTo>
                  <a:lnTo>
                    <a:pt x="1189" y="270"/>
                  </a:lnTo>
                  <a:lnTo>
                    <a:pt x="1105" y="251"/>
                  </a:lnTo>
                  <a:lnTo>
                    <a:pt x="1021" y="232"/>
                  </a:lnTo>
                  <a:lnTo>
                    <a:pt x="936" y="213"/>
                  </a:lnTo>
                  <a:lnTo>
                    <a:pt x="850" y="194"/>
                  </a:lnTo>
                  <a:lnTo>
                    <a:pt x="765" y="175"/>
                  </a:lnTo>
                  <a:lnTo>
                    <a:pt x="683" y="156"/>
                  </a:lnTo>
                  <a:lnTo>
                    <a:pt x="600" y="137"/>
                  </a:lnTo>
                  <a:lnTo>
                    <a:pt x="521" y="119"/>
                  </a:lnTo>
                  <a:lnTo>
                    <a:pt x="445" y="101"/>
                  </a:lnTo>
                  <a:lnTo>
                    <a:pt x="372" y="85"/>
                  </a:lnTo>
                  <a:lnTo>
                    <a:pt x="305" y="69"/>
                  </a:lnTo>
                  <a:lnTo>
                    <a:pt x="242" y="56"/>
                  </a:lnTo>
                  <a:lnTo>
                    <a:pt x="186" y="42"/>
                  </a:lnTo>
                  <a:lnTo>
                    <a:pt x="134" y="31"/>
                  </a:lnTo>
                  <a:lnTo>
                    <a:pt x="92" y="20"/>
                  </a:lnTo>
                  <a:lnTo>
                    <a:pt x="55" y="13"/>
                  </a:lnTo>
                  <a:lnTo>
                    <a:pt x="28" y="6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5" name="Freeform 88"/>
            <p:cNvSpPr>
              <a:spLocks/>
            </p:cNvSpPr>
            <p:nvPr/>
          </p:nvSpPr>
          <p:spPr bwMode="auto">
            <a:xfrm>
              <a:off x="2982" y="2546"/>
              <a:ext cx="677" cy="346"/>
            </a:xfrm>
            <a:custGeom>
              <a:avLst/>
              <a:gdLst>
                <a:gd name="T0" fmla="*/ 68 w 2030"/>
                <a:gd name="T1" fmla="*/ 25 h 1038"/>
                <a:gd name="T2" fmla="*/ 67 w 2030"/>
                <a:gd name="T3" fmla="*/ 18 h 1038"/>
                <a:gd name="T4" fmla="*/ 62 w 2030"/>
                <a:gd name="T5" fmla="*/ 13 h 1038"/>
                <a:gd name="T6" fmla="*/ 58 w 2030"/>
                <a:gd name="T7" fmla="*/ 11 h 1038"/>
                <a:gd name="T8" fmla="*/ 56 w 2030"/>
                <a:gd name="T9" fmla="*/ 8 h 1038"/>
                <a:gd name="T10" fmla="*/ 55 w 2030"/>
                <a:gd name="T11" fmla="*/ 3 h 1038"/>
                <a:gd name="T12" fmla="*/ 50 w 2030"/>
                <a:gd name="T13" fmla="*/ 0 h 1038"/>
                <a:gd name="T14" fmla="*/ 47 w 2030"/>
                <a:gd name="T15" fmla="*/ 0 h 1038"/>
                <a:gd name="T16" fmla="*/ 45 w 2030"/>
                <a:gd name="T17" fmla="*/ 0 h 1038"/>
                <a:gd name="T18" fmla="*/ 44 w 2030"/>
                <a:gd name="T19" fmla="*/ 1 h 1038"/>
                <a:gd name="T20" fmla="*/ 41 w 2030"/>
                <a:gd name="T21" fmla="*/ 2 h 1038"/>
                <a:gd name="T22" fmla="*/ 39 w 2030"/>
                <a:gd name="T23" fmla="*/ 2 h 1038"/>
                <a:gd name="T24" fmla="*/ 38 w 2030"/>
                <a:gd name="T25" fmla="*/ 2 h 1038"/>
                <a:gd name="T26" fmla="*/ 34 w 2030"/>
                <a:gd name="T27" fmla="*/ 2 h 1038"/>
                <a:gd name="T28" fmla="*/ 29 w 2030"/>
                <a:gd name="T29" fmla="*/ 4 h 1038"/>
                <a:gd name="T30" fmla="*/ 27 w 2030"/>
                <a:gd name="T31" fmla="*/ 6 h 1038"/>
                <a:gd name="T32" fmla="*/ 25 w 2030"/>
                <a:gd name="T33" fmla="*/ 8 h 1038"/>
                <a:gd name="T34" fmla="*/ 23 w 2030"/>
                <a:gd name="T35" fmla="*/ 7 h 1038"/>
                <a:gd name="T36" fmla="*/ 20 w 2030"/>
                <a:gd name="T37" fmla="*/ 7 h 1038"/>
                <a:gd name="T38" fmla="*/ 18 w 2030"/>
                <a:gd name="T39" fmla="*/ 7 h 1038"/>
                <a:gd name="T40" fmla="*/ 17 w 2030"/>
                <a:gd name="T41" fmla="*/ 6 h 1038"/>
                <a:gd name="T42" fmla="*/ 17 w 2030"/>
                <a:gd name="T43" fmla="*/ 4 h 1038"/>
                <a:gd name="T44" fmla="*/ 15 w 2030"/>
                <a:gd name="T45" fmla="*/ 2 h 1038"/>
                <a:gd name="T46" fmla="*/ 12 w 2030"/>
                <a:gd name="T47" fmla="*/ 2 h 1038"/>
                <a:gd name="T48" fmla="*/ 8 w 2030"/>
                <a:gd name="T49" fmla="*/ 2 h 1038"/>
                <a:gd name="T50" fmla="*/ 3 w 2030"/>
                <a:gd name="T51" fmla="*/ 3 h 1038"/>
                <a:gd name="T52" fmla="*/ 0 w 2030"/>
                <a:gd name="T53" fmla="*/ 7 h 1038"/>
                <a:gd name="T54" fmla="*/ 0 w 2030"/>
                <a:gd name="T55" fmla="*/ 12 h 1038"/>
                <a:gd name="T56" fmla="*/ 2 w 2030"/>
                <a:gd name="T57" fmla="*/ 14 h 1038"/>
                <a:gd name="T58" fmla="*/ 3 w 2030"/>
                <a:gd name="T59" fmla="*/ 16 h 1038"/>
                <a:gd name="T60" fmla="*/ 6 w 2030"/>
                <a:gd name="T61" fmla="*/ 17 h 1038"/>
                <a:gd name="T62" fmla="*/ 7 w 2030"/>
                <a:gd name="T63" fmla="*/ 18 h 1038"/>
                <a:gd name="T64" fmla="*/ 9 w 2030"/>
                <a:gd name="T65" fmla="*/ 19 h 1038"/>
                <a:gd name="T66" fmla="*/ 12 w 2030"/>
                <a:gd name="T67" fmla="*/ 21 h 1038"/>
                <a:gd name="T68" fmla="*/ 16 w 2030"/>
                <a:gd name="T69" fmla="*/ 22 h 1038"/>
                <a:gd name="T70" fmla="*/ 18 w 2030"/>
                <a:gd name="T71" fmla="*/ 23 h 1038"/>
                <a:gd name="T72" fmla="*/ 21 w 2030"/>
                <a:gd name="T73" fmla="*/ 23 h 1038"/>
                <a:gd name="T74" fmla="*/ 22 w 2030"/>
                <a:gd name="T75" fmla="*/ 25 h 1038"/>
                <a:gd name="T76" fmla="*/ 24 w 2030"/>
                <a:gd name="T77" fmla="*/ 27 h 1038"/>
                <a:gd name="T78" fmla="*/ 28 w 2030"/>
                <a:gd name="T79" fmla="*/ 30 h 1038"/>
                <a:gd name="T80" fmla="*/ 32 w 2030"/>
                <a:gd name="T81" fmla="*/ 31 h 1038"/>
                <a:gd name="T82" fmla="*/ 36 w 2030"/>
                <a:gd name="T83" fmla="*/ 31 h 1038"/>
                <a:gd name="T84" fmla="*/ 40 w 2030"/>
                <a:gd name="T85" fmla="*/ 31 h 1038"/>
                <a:gd name="T86" fmla="*/ 42 w 2030"/>
                <a:gd name="T87" fmla="*/ 32 h 1038"/>
                <a:gd name="T88" fmla="*/ 45 w 2030"/>
                <a:gd name="T89" fmla="*/ 33 h 1038"/>
                <a:gd name="T90" fmla="*/ 49 w 2030"/>
                <a:gd name="T91" fmla="*/ 35 h 1038"/>
                <a:gd name="T92" fmla="*/ 52 w 2030"/>
                <a:gd name="T93" fmla="*/ 36 h 1038"/>
                <a:gd name="T94" fmla="*/ 55 w 2030"/>
                <a:gd name="T95" fmla="*/ 36 h 1038"/>
                <a:gd name="T96" fmla="*/ 57 w 2030"/>
                <a:gd name="T97" fmla="*/ 37 h 1038"/>
                <a:gd name="T98" fmla="*/ 60 w 2030"/>
                <a:gd name="T99" fmla="*/ 38 h 1038"/>
                <a:gd name="T100" fmla="*/ 64 w 2030"/>
                <a:gd name="T101" fmla="*/ 38 h 1038"/>
                <a:gd name="T102" fmla="*/ 68 w 2030"/>
                <a:gd name="T103" fmla="*/ 38 h 1038"/>
                <a:gd name="T104" fmla="*/ 71 w 2030"/>
                <a:gd name="T105" fmla="*/ 38 h 1038"/>
                <a:gd name="T106" fmla="*/ 74 w 2030"/>
                <a:gd name="T107" fmla="*/ 37 h 1038"/>
                <a:gd name="T108" fmla="*/ 75 w 2030"/>
                <a:gd name="T109" fmla="*/ 35 h 1038"/>
                <a:gd name="T110" fmla="*/ 74 w 2030"/>
                <a:gd name="T111" fmla="*/ 30 h 1038"/>
                <a:gd name="T112" fmla="*/ 69 w 2030"/>
                <a:gd name="T113" fmla="*/ 26 h 10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30"/>
                <a:gd name="T172" fmla="*/ 0 h 1038"/>
                <a:gd name="T173" fmla="*/ 2030 w 2030"/>
                <a:gd name="T174" fmla="*/ 1038 h 10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30" h="1038">
                  <a:moveTo>
                    <a:pt x="1826" y="698"/>
                  </a:moveTo>
                  <a:lnTo>
                    <a:pt x="1827" y="687"/>
                  </a:lnTo>
                  <a:lnTo>
                    <a:pt x="1830" y="673"/>
                  </a:lnTo>
                  <a:lnTo>
                    <a:pt x="1832" y="662"/>
                  </a:lnTo>
                  <a:lnTo>
                    <a:pt x="1832" y="648"/>
                  </a:lnTo>
                  <a:lnTo>
                    <a:pt x="1830" y="591"/>
                  </a:lnTo>
                  <a:lnTo>
                    <a:pt x="1823" y="538"/>
                  </a:lnTo>
                  <a:lnTo>
                    <a:pt x="1811" y="489"/>
                  </a:lnTo>
                  <a:lnTo>
                    <a:pt x="1791" y="447"/>
                  </a:lnTo>
                  <a:lnTo>
                    <a:pt x="1760" y="410"/>
                  </a:lnTo>
                  <a:lnTo>
                    <a:pt x="1720" y="379"/>
                  </a:lnTo>
                  <a:lnTo>
                    <a:pt x="1667" y="357"/>
                  </a:lnTo>
                  <a:lnTo>
                    <a:pt x="1599" y="342"/>
                  </a:lnTo>
                  <a:lnTo>
                    <a:pt x="1599" y="328"/>
                  </a:lnTo>
                  <a:lnTo>
                    <a:pt x="1592" y="313"/>
                  </a:lnTo>
                  <a:lnTo>
                    <a:pt x="1577" y="297"/>
                  </a:lnTo>
                  <a:lnTo>
                    <a:pt x="1560" y="281"/>
                  </a:lnTo>
                  <a:lnTo>
                    <a:pt x="1541" y="263"/>
                  </a:lnTo>
                  <a:lnTo>
                    <a:pt x="1523" y="247"/>
                  </a:lnTo>
                  <a:lnTo>
                    <a:pt x="1511" y="229"/>
                  </a:lnTo>
                  <a:lnTo>
                    <a:pt x="1507" y="213"/>
                  </a:lnTo>
                  <a:lnTo>
                    <a:pt x="1504" y="160"/>
                  </a:lnTo>
                  <a:lnTo>
                    <a:pt x="1494" y="114"/>
                  </a:lnTo>
                  <a:lnTo>
                    <a:pt x="1476" y="78"/>
                  </a:lnTo>
                  <a:lnTo>
                    <a:pt x="1454" y="50"/>
                  </a:lnTo>
                  <a:lnTo>
                    <a:pt x="1425" y="28"/>
                  </a:lnTo>
                  <a:lnTo>
                    <a:pt x="1389" y="13"/>
                  </a:lnTo>
                  <a:lnTo>
                    <a:pt x="1348" y="4"/>
                  </a:lnTo>
                  <a:lnTo>
                    <a:pt x="1301" y="1"/>
                  </a:lnTo>
                  <a:lnTo>
                    <a:pt x="1286" y="1"/>
                  </a:lnTo>
                  <a:lnTo>
                    <a:pt x="1273" y="1"/>
                  </a:lnTo>
                  <a:lnTo>
                    <a:pt x="1261" y="1"/>
                  </a:lnTo>
                  <a:lnTo>
                    <a:pt x="1251" y="0"/>
                  </a:lnTo>
                  <a:lnTo>
                    <a:pt x="1242" y="0"/>
                  </a:lnTo>
                  <a:lnTo>
                    <a:pt x="1233" y="1"/>
                  </a:lnTo>
                  <a:lnTo>
                    <a:pt x="1223" y="3"/>
                  </a:lnTo>
                  <a:lnTo>
                    <a:pt x="1214" y="4"/>
                  </a:lnTo>
                  <a:lnTo>
                    <a:pt x="1202" y="7"/>
                  </a:lnTo>
                  <a:lnTo>
                    <a:pt x="1191" y="10"/>
                  </a:lnTo>
                  <a:lnTo>
                    <a:pt x="1176" y="16"/>
                  </a:lnTo>
                  <a:lnTo>
                    <a:pt x="1160" y="22"/>
                  </a:lnTo>
                  <a:lnTo>
                    <a:pt x="1141" y="29"/>
                  </a:lnTo>
                  <a:lnTo>
                    <a:pt x="1119" y="39"/>
                  </a:lnTo>
                  <a:lnTo>
                    <a:pt x="1094" y="50"/>
                  </a:lnTo>
                  <a:lnTo>
                    <a:pt x="1064" y="63"/>
                  </a:lnTo>
                  <a:lnTo>
                    <a:pt x="1058" y="61"/>
                  </a:lnTo>
                  <a:lnTo>
                    <a:pt x="1053" y="61"/>
                  </a:lnTo>
                  <a:lnTo>
                    <a:pt x="1047" y="60"/>
                  </a:lnTo>
                  <a:lnTo>
                    <a:pt x="1039" y="59"/>
                  </a:lnTo>
                  <a:lnTo>
                    <a:pt x="1033" y="59"/>
                  </a:lnTo>
                  <a:lnTo>
                    <a:pt x="1028" y="57"/>
                  </a:lnTo>
                  <a:lnTo>
                    <a:pt x="1020" y="57"/>
                  </a:lnTo>
                  <a:lnTo>
                    <a:pt x="1014" y="57"/>
                  </a:lnTo>
                  <a:lnTo>
                    <a:pt x="979" y="59"/>
                  </a:lnTo>
                  <a:lnTo>
                    <a:pt x="942" y="61"/>
                  </a:lnTo>
                  <a:lnTo>
                    <a:pt x="905" y="66"/>
                  </a:lnTo>
                  <a:lnTo>
                    <a:pt x="870" y="75"/>
                  </a:lnTo>
                  <a:lnTo>
                    <a:pt x="839" y="85"/>
                  </a:lnTo>
                  <a:lnTo>
                    <a:pt x="814" y="100"/>
                  </a:lnTo>
                  <a:lnTo>
                    <a:pt x="795" y="117"/>
                  </a:lnTo>
                  <a:lnTo>
                    <a:pt x="783" y="138"/>
                  </a:lnTo>
                  <a:lnTo>
                    <a:pt x="763" y="142"/>
                  </a:lnTo>
                  <a:lnTo>
                    <a:pt x="745" y="151"/>
                  </a:lnTo>
                  <a:lnTo>
                    <a:pt x="731" y="161"/>
                  </a:lnTo>
                  <a:lnTo>
                    <a:pt x="719" y="173"/>
                  </a:lnTo>
                  <a:lnTo>
                    <a:pt x="706" y="186"/>
                  </a:lnTo>
                  <a:lnTo>
                    <a:pt x="694" y="201"/>
                  </a:lnTo>
                  <a:lnTo>
                    <a:pt x="679" y="214"/>
                  </a:lnTo>
                  <a:lnTo>
                    <a:pt x="663" y="226"/>
                  </a:lnTo>
                  <a:lnTo>
                    <a:pt x="647" y="216"/>
                  </a:lnTo>
                  <a:lnTo>
                    <a:pt x="629" y="206"/>
                  </a:lnTo>
                  <a:lnTo>
                    <a:pt x="610" y="197"/>
                  </a:lnTo>
                  <a:lnTo>
                    <a:pt x="591" y="189"/>
                  </a:lnTo>
                  <a:lnTo>
                    <a:pt x="570" y="184"/>
                  </a:lnTo>
                  <a:lnTo>
                    <a:pt x="550" y="179"/>
                  </a:lnTo>
                  <a:lnTo>
                    <a:pt x="528" y="178"/>
                  </a:lnTo>
                  <a:lnTo>
                    <a:pt x="504" y="176"/>
                  </a:lnTo>
                  <a:lnTo>
                    <a:pt x="494" y="176"/>
                  </a:lnTo>
                  <a:lnTo>
                    <a:pt x="485" y="178"/>
                  </a:lnTo>
                  <a:lnTo>
                    <a:pt x="476" y="178"/>
                  </a:lnTo>
                  <a:lnTo>
                    <a:pt x="466" y="179"/>
                  </a:lnTo>
                  <a:lnTo>
                    <a:pt x="467" y="170"/>
                  </a:lnTo>
                  <a:lnTo>
                    <a:pt x="467" y="161"/>
                  </a:lnTo>
                  <a:lnTo>
                    <a:pt x="469" y="154"/>
                  </a:lnTo>
                  <a:lnTo>
                    <a:pt x="469" y="145"/>
                  </a:lnTo>
                  <a:lnTo>
                    <a:pt x="467" y="126"/>
                  </a:lnTo>
                  <a:lnTo>
                    <a:pt x="461" y="109"/>
                  </a:lnTo>
                  <a:lnTo>
                    <a:pt x="454" y="95"/>
                  </a:lnTo>
                  <a:lnTo>
                    <a:pt x="444" y="84"/>
                  </a:lnTo>
                  <a:lnTo>
                    <a:pt x="431" y="73"/>
                  </a:lnTo>
                  <a:lnTo>
                    <a:pt x="414" y="66"/>
                  </a:lnTo>
                  <a:lnTo>
                    <a:pt x="397" y="60"/>
                  </a:lnTo>
                  <a:lnTo>
                    <a:pt x="378" y="56"/>
                  </a:lnTo>
                  <a:lnTo>
                    <a:pt x="357" y="53"/>
                  </a:lnTo>
                  <a:lnTo>
                    <a:pt x="335" y="51"/>
                  </a:lnTo>
                  <a:lnTo>
                    <a:pt x="311" y="51"/>
                  </a:lnTo>
                  <a:lnTo>
                    <a:pt x="288" y="50"/>
                  </a:lnTo>
                  <a:lnTo>
                    <a:pt x="264" y="50"/>
                  </a:lnTo>
                  <a:lnTo>
                    <a:pt x="239" y="51"/>
                  </a:lnTo>
                  <a:lnTo>
                    <a:pt x="214" y="51"/>
                  </a:lnTo>
                  <a:lnTo>
                    <a:pt x="191" y="51"/>
                  </a:lnTo>
                  <a:lnTo>
                    <a:pt x="147" y="56"/>
                  </a:lnTo>
                  <a:lnTo>
                    <a:pt x="109" y="66"/>
                  </a:lnTo>
                  <a:lnTo>
                    <a:pt x="76" y="84"/>
                  </a:lnTo>
                  <a:lnTo>
                    <a:pt x="50" y="106"/>
                  </a:lnTo>
                  <a:lnTo>
                    <a:pt x="31" y="134"/>
                  </a:lnTo>
                  <a:lnTo>
                    <a:pt x="16" y="163"/>
                  </a:lnTo>
                  <a:lnTo>
                    <a:pt x="6" y="197"/>
                  </a:lnTo>
                  <a:lnTo>
                    <a:pt x="1" y="231"/>
                  </a:lnTo>
                  <a:lnTo>
                    <a:pt x="0" y="267"/>
                  </a:lnTo>
                  <a:lnTo>
                    <a:pt x="0" y="297"/>
                  </a:lnTo>
                  <a:lnTo>
                    <a:pt x="1" y="320"/>
                  </a:lnTo>
                  <a:lnTo>
                    <a:pt x="7" y="339"/>
                  </a:lnTo>
                  <a:lnTo>
                    <a:pt x="14" y="357"/>
                  </a:lnTo>
                  <a:lnTo>
                    <a:pt x="26" y="373"/>
                  </a:lnTo>
                  <a:lnTo>
                    <a:pt x="42" y="389"/>
                  </a:lnTo>
                  <a:lnTo>
                    <a:pt x="63" y="409"/>
                  </a:lnTo>
                  <a:lnTo>
                    <a:pt x="69" y="413"/>
                  </a:lnTo>
                  <a:lnTo>
                    <a:pt x="79" y="419"/>
                  </a:lnTo>
                  <a:lnTo>
                    <a:pt x="94" y="426"/>
                  </a:lnTo>
                  <a:lnTo>
                    <a:pt x="110" y="435"/>
                  </a:lnTo>
                  <a:lnTo>
                    <a:pt x="126" y="442"/>
                  </a:lnTo>
                  <a:lnTo>
                    <a:pt x="141" y="448"/>
                  </a:lnTo>
                  <a:lnTo>
                    <a:pt x="153" y="453"/>
                  </a:lnTo>
                  <a:lnTo>
                    <a:pt x="160" y="454"/>
                  </a:lnTo>
                  <a:lnTo>
                    <a:pt x="163" y="460"/>
                  </a:lnTo>
                  <a:lnTo>
                    <a:pt x="170" y="469"/>
                  </a:lnTo>
                  <a:lnTo>
                    <a:pt x="181" y="481"/>
                  </a:lnTo>
                  <a:lnTo>
                    <a:pt x="194" y="492"/>
                  </a:lnTo>
                  <a:lnTo>
                    <a:pt x="209" y="504"/>
                  </a:lnTo>
                  <a:lnTo>
                    <a:pt x="220" y="514"/>
                  </a:lnTo>
                  <a:lnTo>
                    <a:pt x="231" y="522"/>
                  </a:lnTo>
                  <a:lnTo>
                    <a:pt x="236" y="526"/>
                  </a:lnTo>
                  <a:lnTo>
                    <a:pt x="272" y="547"/>
                  </a:lnTo>
                  <a:lnTo>
                    <a:pt x="300" y="565"/>
                  </a:lnTo>
                  <a:lnTo>
                    <a:pt x="322" y="578"/>
                  </a:lnTo>
                  <a:lnTo>
                    <a:pt x="342" y="588"/>
                  </a:lnTo>
                  <a:lnTo>
                    <a:pt x="363" y="595"/>
                  </a:lnTo>
                  <a:lnTo>
                    <a:pt x="389" y="600"/>
                  </a:lnTo>
                  <a:lnTo>
                    <a:pt x="422" y="601"/>
                  </a:lnTo>
                  <a:lnTo>
                    <a:pt x="466" y="603"/>
                  </a:lnTo>
                  <a:lnTo>
                    <a:pt x="472" y="604"/>
                  </a:lnTo>
                  <a:lnTo>
                    <a:pt x="483" y="607"/>
                  </a:lnTo>
                  <a:lnTo>
                    <a:pt x="498" y="612"/>
                  </a:lnTo>
                  <a:lnTo>
                    <a:pt x="514" y="616"/>
                  </a:lnTo>
                  <a:lnTo>
                    <a:pt x="532" y="620"/>
                  </a:lnTo>
                  <a:lnTo>
                    <a:pt x="547" y="625"/>
                  </a:lnTo>
                  <a:lnTo>
                    <a:pt x="557" y="628"/>
                  </a:lnTo>
                  <a:lnTo>
                    <a:pt x="563" y="628"/>
                  </a:lnTo>
                  <a:lnTo>
                    <a:pt x="567" y="637"/>
                  </a:lnTo>
                  <a:lnTo>
                    <a:pt x="575" y="648"/>
                  </a:lnTo>
                  <a:lnTo>
                    <a:pt x="585" y="662"/>
                  </a:lnTo>
                  <a:lnTo>
                    <a:pt x="598" y="678"/>
                  </a:lnTo>
                  <a:lnTo>
                    <a:pt x="614" y="694"/>
                  </a:lnTo>
                  <a:lnTo>
                    <a:pt x="633" y="712"/>
                  </a:lnTo>
                  <a:lnTo>
                    <a:pt x="654" y="729"/>
                  </a:lnTo>
                  <a:lnTo>
                    <a:pt x="676" y="747"/>
                  </a:lnTo>
                  <a:lnTo>
                    <a:pt x="701" y="765"/>
                  </a:lnTo>
                  <a:lnTo>
                    <a:pt x="725" y="781"/>
                  </a:lnTo>
                  <a:lnTo>
                    <a:pt x="751" y="797"/>
                  </a:lnTo>
                  <a:lnTo>
                    <a:pt x="776" y="810"/>
                  </a:lnTo>
                  <a:lnTo>
                    <a:pt x="803" y="820"/>
                  </a:lnTo>
                  <a:lnTo>
                    <a:pt x="828" y="829"/>
                  </a:lnTo>
                  <a:lnTo>
                    <a:pt x="854" y="835"/>
                  </a:lnTo>
                  <a:lnTo>
                    <a:pt x="878" y="837"/>
                  </a:lnTo>
                  <a:lnTo>
                    <a:pt x="901" y="837"/>
                  </a:lnTo>
                  <a:lnTo>
                    <a:pt x="929" y="840"/>
                  </a:lnTo>
                  <a:lnTo>
                    <a:pt x="960" y="841"/>
                  </a:lnTo>
                  <a:lnTo>
                    <a:pt x="991" y="843"/>
                  </a:lnTo>
                  <a:lnTo>
                    <a:pt x="1020" y="844"/>
                  </a:lnTo>
                  <a:lnTo>
                    <a:pt x="1048" y="843"/>
                  </a:lnTo>
                  <a:lnTo>
                    <a:pt x="1073" y="838"/>
                  </a:lnTo>
                  <a:lnTo>
                    <a:pt x="1094" y="832"/>
                  </a:lnTo>
                  <a:lnTo>
                    <a:pt x="1101" y="840"/>
                  </a:lnTo>
                  <a:lnTo>
                    <a:pt x="1113" y="848"/>
                  </a:lnTo>
                  <a:lnTo>
                    <a:pt x="1129" y="859"/>
                  </a:lnTo>
                  <a:lnTo>
                    <a:pt x="1148" y="869"/>
                  </a:lnTo>
                  <a:lnTo>
                    <a:pt x="1170" y="879"/>
                  </a:lnTo>
                  <a:lnTo>
                    <a:pt x="1194" y="891"/>
                  </a:lnTo>
                  <a:lnTo>
                    <a:pt x="1220" y="901"/>
                  </a:lnTo>
                  <a:lnTo>
                    <a:pt x="1245" y="913"/>
                  </a:lnTo>
                  <a:lnTo>
                    <a:pt x="1272" y="923"/>
                  </a:lnTo>
                  <a:lnTo>
                    <a:pt x="1298" y="934"/>
                  </a:lnTo>
                  <a:lnTo>
                    <a:pt x="1323" y="943"/>
                  </a:lnTo>
                  <a:lnTo>
                    <a:pt x="1345" y="950"/>
                  </a:lnTo>
                  <a:lnTo>
                    <a:pt x="1367" y="957"/>
                  </a:lnTo>
                  <a:lnTo>
                    <a:pt x="1385" y="962"/>
                  </a:lnTo>
                  <a:lnTo>
                    <a:pt x="1400" y="965"/>
                  </a:lnTo>
                  <a:lnTo>
                    <a:pt x="1410" y="966"/>
                  </a:lnTo>
                  <a:lnTo>
                    <a:pt x="1433" y="968"/>
                  </a:lnTo>
                  <a:lnTo>
                    <a:pt x="1454" y="972"/>
                  </a:lnTo>
                  <a:lnTo>
                    <a:pt x="1475" y="978"/>
                  </a:lnTo>
                  <a:lnTo>
                    <a:pt x="1494" y="984"/>
                  </a:lnTo>
                  <a:lnTo>
                    <a:pt x="1511" y="988"/>
                  </a:lnTo>
                  <a:lnTo>
                    <a:pt x="1530" y="991"/>
                  </a:lnTo>
                  <a:lnTo>
                    <a:pt x="1550" y="990"/>
                  </a:lnTo>
                  <a:lnTo>
                    <a:pt x="1569" y="985"/>
                  </a:lnTo>
                  <a:lnTo>
                    <a:pt x="1575" y="995"/>
                  </a:lnTo>
                  <a:lnTo>
                    <a:pt x="1588" y="1006"/>
                  </a:lnTo>
                  <a:lnTo>
                    <a:pt x="1608" y="1015"/>
                  </a:lnTo>
                  <a:lnTo>
                    <a:pt x="1635" y="1022"/>
                  </a:lnTo>
                  <a:lnTo>
                    <a:pt x="1666" y="1028"/>
                  </a:lnTo>
                  <a:lnTo>
                    <a:pt x="1698" y="1032"/>
                  </a:lnTo>
                  <a:lnTo>
                    <a:pt x="1733" y="1035"/>
                  </a:lnTo>
                  <a:lnTo>
                    <a:pt x="1767" y="1037"/>
                  </a:lnTo>
                  <a:lnTo>
                    <a:pt x="1791" y="1037"/>
                  </a:lnTo>
                  <a:lnTo>
                    <a:pt x="1814" y="1037"/>
                  </a:lnTo>
                  <a:lnTo>
                    <a:pt x="1836" y="1038"/>
                  </a:lnTo>
                  <a:lnTo>
                    <a:pt x="1860" y="1038"/>
                  </a:lnTo>
                  <a:lnTo>
                    <a:pt x="1882" y="1037"/>
                  </a:lnTo>
                  <a:lnTo>
                    <a:pt x="1904" y="1037"/>
                  </a:lnTo>
                  <a:lnTo>
                    <a:pt x="1924" y="1034"/>
                  </a:lnTo>
                  <a:lnTo>
                    <a:pt x="1945" y="1031"/>
                  </a:lnTo>
                  <a:lnTo>
                    <a:pt x="1963" y="1025"/>
                  </a:lnTo>
                  <a:lnTo>
                    <a:pt x="1979" y="1019"/>
                  </a:lnTo>
                  <a:lnTo>
                    <a:pt x="1994" y="1010"/>
                  </a:lnTo>
                  <a:lnTo>
                    <a:pt x="2007" y="998"/>
                  </a:lnTo>
                  <a:lnTo>
                    <a:pt x="2017" y="985"/>
                  </a:lnTo>
                  <a:lnTo>
                    <a:pt x="2024" y="969"/>
                  </a:lnTo>
                  <a:lnTo>
                    <a:pt x="2029" y="950"/>
                  </a:lnTo>
                  <a:lnTo>
                    <a:pt x="2030" y="928"/>
                  </a:lnTo>
                  <a:lnTo>
                    <a:pt x="2026" y="884"/>
                  </a:lnTo>
                  <a:lnTo>
                    <a:pt x="2014" y="841"/>
                  </a:lnTo>
                  <a:lnTo>
                    <a:pt x="1996" y="804"/>
                  </a:lnTo>
                  <a:lnTo>
                    <a:pt x="1972" y="770"/>
                  </a:lnTo>
                  <a:lnTo>
                    <a:pt x="1941" y="742"/>
                  </a:lnTo>
                  <a:lnTo>
                    <a:pt x="1907" y="720"/>
                  </a:lnTo>
                  <a:lnTo>
                    <a:pt x="1867" y="706"/>
                  </a:lnTo>
                  <a:lnTo>
                    <a:pt x="1826" y="698"/>
                  </a:lnTo>
                  <a:close/>
                </a:path>
              </a:pathLst>
            </a:custGeom>
            <a:solidFill>
              <a:srgbClr val="B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46" name="Freeform 89"/>
            <p:cNvSpPr>
              <a:spLocks/>
            </p:cNvSpPr>
            <p:nvPr/>
          </p:nvSpPr>
          <p:spPr bwMode="auto">
            <a:xfrm>
              <a:off x="2947" y="2551"/>
              <a:ext cx="676" cy="346"/>
            </a:xfrm>
            <a:custGeom>
              <a:avLst/>
              <a:gdLst>
                <a:gd name="T0" fmla="*/ 68 w 2030"/>
                <a:gd name="T1" fmla="*/ 25 h 1038"/>
                <a:gd name="T2" fmla="*/ 67 w 2030"/>
                <a:gd name="T3" fmla="*/ 18 h 1038"/>
                <a:gd name="T4" fmla="*/ 62 w 2030"/>
                <a:gd name="T5" fmla="*/ 13 h 1038"/>
                <a:gd name="T6" fmla="*/ 58 w 2030"/>
                <a:gd name="T7" fmla="*/ 11 h 1038"/>
                <a:gd name="T8" fmla="*/ 56 w 2030"/>
                <a:gd name="T9" fmla="*/ 8 h 1038"/>
                <a:gd name="T10" fmla="*/ 55 w 2030"/>
                <a:gd name="T11" fmla="*/ 3 h 1038"/>
                <a:gd name="T12" fmla="*/ 50 w 2030"/>
                <a:gd name="T13" fmla="*/ 0 h 1038"/>
                <a:gd name="T14" fmla="*/ 47 w 2030"/>
                <a:gd name="T15" fmla="*/ 0 h 1038"/>
                <a:gd name="T16" fmla="*/ 45 w 2030"/>
                <a:gd name="T17" fmla="*/ 0 h 1038"/>
                <a:gd name="T18" fmla="*/ 44 w 2030"/>
                <a:gd name="T19" fmla="*/ 1 h 1038"/>
                <a:gd name="T20" fmla="*/ 40 w 2030"/>
                <a:gd name="T21" fmla="*/ 2 h 1038"/>
                <a:gd name="T22" fmla="*/ 39 w 2030"/>
                <a:gd name="T23" fmla="*/ 2 h 1038"/>
                <a:gd name="T24" fmla="*/ 38 w 2030"/>
                <a:gd name="T25" fmla="*/ 2 h 1038"/>
                <a:gd name="T26" fmla="*/ 34 w 2030"/>
                <a:gd name="T27" fmla="*/ 2 h 1038"/>
                <a:gd name="T28" fmla="*/ 29 w 2030"/>
                <a:gd name="T29" fmla="*/ 4 h 1038"/>
                <a:gd name="T30" fmla="*/ 27 w 2030"/>
                <a:gd name="T31" fmla="*/ 6 h 1038"/>
                <a:gd name="T32" fmla="*/ 25 w 2030"/>
                <a:gd name="T33" fmla="*/ 8 h 1038"/>
                <a:gd name="T34" fmla="*/ 23 w 2030"/>
                <a:gd name="T35" fmla="*/ 7 h 1038"/>
                <a:gd name="T36" fmla="*/ 20 w 2030"/>
                <a:gd name="T37" fmla="*/ 7 h 1038"/>
                <a:gd name="T38" fmla="*/ 18 w 2030"/>
                <a:gd name="T39" fmla="*/ 7 h 1038"/>
                <a:gd name="T40" fmla="*/ 17 w 2030"/>
                <a:gd name="T41" fmla="*/ 6 h 1038"/>
                <a:gd name="T42" fmla="*/ 17 w 2030"/>
                <a:gd name="T43" fmla="*/ 4 h 1038"/>
                <a:gd name="T44" fmla="*/ 15 w 2030"/>
                <a:gd name="T45" fmla="*/ 2 h 1038"/>
                <a:gd name="T46" fmla="*/ 12 w 2030"/>
                <a:gd name="T47" fmla="*/ 2 h 1038"/>
                <a:gd name="T48" fmla="*/ 8 w 2030"/>
                <a:gd name="T49" fmla="*/ 2 h 1038"/>
                <a:gd name="T50" fmla="*/ 3 w 2030"/>
                <a:gd name="T51" fmla="*/ 3 h 1038"/>
                <a:gd name="T52" fmla="*/ 0 w 2030"/>
                <a:gd name="T53" fmla="*/ 7 h 1038"/>
                <a:gd name="T54" fmla="*/ 0 w 2030"/>
                <a:gd name="T55" fmla="*/ 12 h 1038"/>
                <a:gd name="T56" fmla="*/ 2 w 2030"/>
                <a:gd name="T57" fmla="*/ 14 h 1038"/>
                <a:gd name="T58" fmla="*/ 3 w 2030"/>
                <a:gd name="T59" fmla="*/ 16 h 1038"/>
                <a:gd name="T60" fmla="*/ 6 w 2030"/>
                <a:gd name="T61" fmla="*/ 17 h 1038"/>
                <a:gd name="T62" fmla="*/ 7 w 2030"/>
                <a:gd name="T63" fmla="*/ 18 h 1038"/>
                <a:gd name="T64" fmla="*/ 9 w 2030"/>
                <a:gd name="T65" fmla="*/ 19 h 1038"/>
                <a:gd name="T66" fmla="*/ 12 w 2030"/>
                <a:gd name="T67" fmla="*/ 21 h 1038"/>
                <a:gd name="T68" fmla="*/ 16 w 2030"/>
                <a:gd name="T69" fmla="*/ 22 h 1038"/>
                <a:gd name="T70" fmla="*/ 18 w 2030"/>
                <a:gd name="T71" fmla="*/ 23 h 1038"/>
                <a:gd name="T72" fmla="*/ 21 w 2030"/>
                <a:gd name="T73" fmla="*/ 23 h 1038"/>
                <a:gd name="T74" fmla="*/ 22 w 2030"/>
                <a:gd name="T75" fmla="*/ 25 h 1038"/>
                <a:gd name="T76" fmla="*/ 24 w 2030"/>
                <a:gd name="T77" fmla="*/ 27 h 1038"/>
                <a:gd name="T78" fmla="*/ 28 w 2030"/>
                <a:gd name="T79" fmla="*/ 30 h 1038"/>
                <a:gd name="T80" fmla="*/ 32 w 2030"/>
                <a:gd name="T81" fmla="*/ 31 h 1038"/>
                <a:gd name="T82" fmla="*/ 35 w 2030"/>
                <a:gd name="T83" fmla="*/ 31 h 1038"/>
                <a:gd name="T84" fmla="*/ 40 w 2030"/>
                <a:gd name="T85" fmla="*/ 31 h 1038"/>
                <a:gd name="T86" fmla="*/ 42 w 2030"/>
                <a:gd name="T87" fmla="*/ 32 h 1038"/>
                <a:gd name="T88" fmla="*/ 45 w 2030"/>
                <a:gd name="T89" fmla="*/ 33 h 1038"/>
                <a:gd name="T90" fmla="*/ 49 w 2030"/>
                <a:gd name="T91" fmla="*/ 35 h 1038"/>
                <a:gd name="T92" fmla="*/ 52 w 2030"/>
                <a:gd name="T93" fmla="*/ 36 h 1038"/>
                <a:gd name="T94" fmla="*/ 55 w 2030"/>
                <a:gd name="T95" fmla="*/ 36 h 1038"/>
                <a:gd name="T96" fmla="*/ 57 w 2030"/>
                <a:gd name="T97" fmla="*/ 37 h 1038"/>
                <a:gd name="T98" fmla="*/ 59 w 2030"/>
                <a:gd name="T99" fmla="*/ 38 h 1038"/>
                <a:gd name="T100" fmla="*/ 64 w 2030"/>
                <a:gd name="T101" fmla="*/ 38 h 1038"/>
                <a:gd name="T102" fmla="*/ 68 w 2030"/>
                <a:gd name="T103" fmla="*/ 38 h 1038"/>
                <a:gd name="T104" fmla="*/ 71 w 2030"/>
                <a:gd name="T105" fmla="*/ 38 h 1038"/>
                <a:gd name="T106" fmla="*/ 74 w 2030"/>
                <a:gd name="T107" fmla="*/ 37 h 1038"/>
                <a:gd name="T108" fmla="*/ 75 w 2030"/>
                <a:gd name="T109" fmla="*/ 35 h 1038"/>
                <a:gd name="T110" fmla="*/ 74 w 2030"/>
                <a:gd name="T111" fmla="*/ 30 h 1038"/>
                <a:gd name="T112" fmla="*/ 69 w 2030"/>
                <a:gd name="T113" fmla="*/ 26 h 103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030"/>
                <a:gd name="T172" fmla="*/ 0 h 1038"/>
                <a:gd name="T173" fmla="*/ 2030 w 2030"/>
                <a:gd name="T174" fmla="*/ 1038 h 1038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030" h="1038">
                  <a:moveTo>
                    <a:pt x="1826" y="699"/>
                  </a:moveTo>
                  <a:lnTo>
                    <a:pt x="1828" y="687"/>
                  </a:lnTo>
                  <a:lnTo>
                    <a:pt x="1830" y="674"/>
                  </a:lnTo>
                  <a:lnTo>
                    <a:pt x="1832" y="662"/>
                  </a:lnTo>
                  <a:lnTo>
                    <a:pt x="1832" y="649"/>
                  </a:lnTo>
                  <a:lnTo>
                    <a:pt x="1830" y="591"/>
                  </a:lnTo>
                  <a:lnTo>
                    <a:pt x="1823" y="538"/>
                  </a:lnTo>
                  <a:lnTo>
                    <a:pt x="1811" y="490"/>
                  </a:lnTo>
                  <a:lnTo>
                    <a:pt x="1791" y="447"/>
                  </a:lnTo>
                  <a:lnTo>
                    <a:pt x="1760" y="410"/>
                  </a:lnTo>
                  <a:lnTo>
                    <a:pt x="1720" y="379"/>
                  </a:lnTo>
                  <a:lnTo>
                    <a:pt x="1667" y="357"/>
                  </a:lnTo>
                  <a:lnTo>
                    <a:pt x="1600" y="343"/>
                  </a:lnTo>
                  <a:lnTo>
                    <a:pt x="1600" y="328"/>
                  </a:lnTo>
                  <a:lnTo>
                    <a:pt x="1592" y="313"/>
                  </a:lnTo>
                  <a:lnTo>
                    <a:pt x="1578" y="297"/>
                  </a:lnTo>
                  <a:lnTo>
                    <a:pt x="1560" y="281"/>
                  </a:lnTo>
                  <a:lnTo>
                    <a:pt x="1541" y="263"/>
                  </a:lnTo>
                  <a:lnTo>
                    <a:pt x="1523" y="247"/>
                  </a:lnTo>
                  <a:lnTo>
                    <a:pt x="1511" y="229"/>
                  </a:lnTo>
                  <a:lnTo>
                    <a:pt x="1507" y="213"/>
                  </a:lnTo>
                  <a:lnTo>
                    <a:pt x="1504" y="160"/>
                  </a:lnTo>
                  <a:lnTo>
                    <a:pt x="1494" y="115"/>
                  </a:lnTo>
                  <a:lnTo>
                    <a:pt x="1476" y="78"/>
                  </a:lnTo>
                  <a:lnTo>
                    <a:pt x="1454" y="50"/>
                  </a:lnTo>
                  <a:lnTo>
                    <a:pt x="1425" y="28"/>
                  </a:lnTo>
                  <a:lnTo>
                    <a:pt x="1388" y="13"/>
                  </a:lnTo>
                  <a:lnTo>
                    <a:pt x="1347" y="4"/>
                  </a:lnTo>
                  <a:lnTo>
                    <a:pt x="1300" y="1"/>
                  </a:lnTo>
                  <a:lnTo>
                    <a:pt x="1285" y="1"/>
                  </a:lnTo>
                  <a:lnTo>
                    <a:pt x="1272" y="1"/>
                  </a:lnTo>
                  <a:lnTo>
                    <a:pt x="1261" y="1"/>
                  </a:lnTo>
                  <a:lnTo>
                    <a:pt x="1251" y="0"/>
                  </a:lnTo>
                  <a:lnTo>
                    <a:pt x="1242" y="0"/>
                  </a:lnTo>
                  <a:lnTo>
                    <a:pt x="1232" y="1"/>
                  </a:lnTo>
                  <a:lnTo>
                    <a:pt x="1223" y="3"/>
                  </a:lnTo>
                  <a:lnTo>
                    <a:pt x="1213" y="4"/>
                  </a:lnTo>
                  <a:lnTo>
                    <a:pt x="1203" y="7"/>
                  </a:lnTo>
                  <a:lnTo>
                    <a:pt x="1191" y="10"/>
                  </a:lnTo>
                  <a:lnTo>
                    <a:pt x="1176" y="16"/>
                  </a:lnTo>
                  <a:lnTo>
                    <a:pt x="1160" y="22"/>
                  </a:lnTo>
                  <a:lnTo>
                    <a:pt x="1141" y="29"/>
                  </a:lnTo>
                  <a:lnTo>
                    <a:pt x="1119" y="40"/>
                  </a:lnTo>
                  <a:lnTo>
                    <a:pt x="1094" y="50"/>
                  </a:lnTo>
                  <a:lnTo>
                    <a:pt x="1064" y="63"/>
                  </a:lnTo>
                  <a:lnTo>
                    <a:pt x="1059" y="62"/>
                  </a:lnTo>
                  <a:lnTo>
                    <a:pt x="1053" y="62"/>
                  </a:lnTo>
                  <a:lnTo>
                    <a:pt x="1047" y="60"/>
                  </a:lnTo>
                  <a:lnTo>
                    <a:pt x="1039" y="59"/>
                  </a:lnTo>
                  <a:lnTo>
                    <a:pt x="1034" y="59"/>
                  </a:lnTo>
                  <a:lnTo>
                    <a:pt x="1028" y="57"/>
                  </a:lnTo>
                  <a:lnTo>
                    <a:pt x="1020" y="57"/>
                  </a:lnTo>
                  <a:lnTo>
                    <a:pt x="1014" y="57"/>
                  </a:lnTo>
                  <a:lnTo>
                    <a:pt x="979" y="59"/>
                  </a:lnTo>
                  <a:lnTo>
                    <a:pt x="942" y="62"/>
                  </a:lnTo>
                  <a:lnTo>
                    <a:pt x="906" y="66"/>
                  </a:lnTo>
                  <a:lnTo>
                    <a:pt x="870" y="75"/>
                  </a:lnTo>
                  <a:lnTo>
                    <a:pt x="839" y="85"/>
                  </a:lnTo>
                  <a:lnTo>
                    <a:pt x="814" y="100"/>
                  </a:lnTo>
                  <a:lnTo>
                    <a:pt x="795" y="118"/>
                  </a:lnTo>
                  <a:lnTo>
                    <a:pt x="784" y="138"/>
                  </a:lnTo>
                  <a:lnTo>
                    <a:pt x="763" y="143"/>
                  </a:lnTo>
                  <a:lnTo>
                    <a:pt x="745" y="151"/>
                  </a:lnTo>
                  <a:lnTo>
                    <a:pt x="731" y="162"/>
                  </a:lnTo>
                  <a:lnTo>
                    <a:pt x="719" y="173"/>
                  </a:lnTo>
                  <a:lnTo>
                    <a:pt x="706" y="187"/>
                  </a:lnTo>
                  <a:lnTo>
                    <a:pt x="694" y="201"/>
                  </a:lnTo>
                  <a:lnTo>
                    <a:pt x="679" y="215"/>
                  </a:lnTo>
                  <a:lnTo>
                    <a:pt x="663" y="226"/>
                  </a:lnTo>
                  <a:lnTo>
                    <a:pt x="647" y="216"/>
                  </a:lnTo>
                  <a:lnTo>
                    <a:pt x="629" y="206"/>
                  </a:lnTo>
                  <a:lnTo>
                    <a:pt x="610" y="197"/>
                  </a:lnTo>
                  <a:lnTo>
                    <a:pt x="591" y="190"/>
                  </a:lnTo>
                  <a:lnTo>
                    <a:pt x="570" y="184"/>
                  </a:lnTo>
                  <a:lnTo>
                    <a:pt x="550" y="179"/>
                  </a:lnTo>
                  <a:lnTo>
                    <a:pt x="528" y="178"/>
                  </a:lnTo>
                  <a:lnTo>
                    <a:pt x="504" y="176"/>
                  </a:lnTo>
                  <a:lnTo>
                    <a:pt x="494" y="176"/>
                  </a:lnTo>
                  <a:lnTo>
                    <a:pt x="485" y="178"/>
                  </a:lnTo>
                  <a:lnTo>
                    <a:pt x="476" y="178"/>
                  </a:lnTo>
                  <a:lnTo>
                    <a:pt x="466" y="179"/>
                  </a:lnTo>
                  <a:lnTo>
                    <a:pt x="467" y="170"/>
                  </a:lnTo>
                  <a:lnTo>
                    <a:pt x="467" y="162"/>
                  </a:lnTo>
                  <a:lnTo>
                    <a:pt x="469" y="154"/>
                  </a:lnTo>
                  <a:lnTo>
                    <a:pt x="469" y="145"/>
                  </a:lnTo>
                  <a:lnTo>
                    <a:pt x="467" y="126"/>
                  </a:lnTo>
                  <a:lnTo>
                    <a:pt x="462" y="109"/>
                  </a:lnTo>
                  <a:lnTo>
                    <a:pt x="454" y="95"/>
                  </a:lnTo>
                  <a:lnTo>
                    <a:pt x="444" y="84"/>
                  </a:lnTo>
                  <a:lnTo>
                    <a:pt x="431" y="73"/>
                  </a:lnTo>
                  <a:lnTo>
                    <a:pt x="415" y="66"/>
                  </a:lnTo>
                  <a:lnTo>
                    <a:pt x="397" y="60"/>
                  </a:lnTo>
                  <a:lnTo>
                    <a:pt x="378" y="56"/>
                  </a:lnTo>
                  <a:lnTo>
                    <a:pt x="357" y="53"/>
                  </a:lnTo>
                  <a:lnTo>
                    <a:pt x="335" y="51"/>
                  </a:lnTo>
                  <a:lnTo>
                    <a:pt x="312" y="51"/>
                  </a:lnTo>
                  <a:lnTo>
                    <a:pt x="288" y="50"/>
                  </a:lnTo>
                  <a:lnTo>
                    <a:pt x="265" y="50"/>
                  </a:lnTo>
                  <a:lnTo>
                    <a:pt x="240" y="51"/>
                  </a:lnTo>
                  <a:lnTo>
                    <a:pt x="215" y="51"/>
                  </a:lnTo>
                  <a:lnTo>
                    <a:pt x="191" y="51"/>
                  </a:lnTo>
                  <a:lnTo>
                    <a:pt x="147" y="56"/>
                  </a:lnTo>
                  <a:lnTo>
                    <a:pt x="109" y="66"/>
                  </a:lnTo>
                  <a:lnTo>
                    <a:pt x="76" y="84"/>
                  </a:lnTo>
                  <a:lnTo>
                    <a:pt x="50" y="106"/>
                  </a:lnTo>
                  <a:lnTo>
                    <a:pt x="31" y="134"/>
                  </a:lnTo>
                  <a:lnTo>
                    <a:pt x="16" y="163"/>
                  </a:lnTo>
                  <a:lnTo>
                    <a:pt x="6" y="197"/>
                  </a:lnTo>
                  <a:lnTo>
                    <a:pt x="1" y="231"/>
                  </a:lnTo>
                  <a:lnTo>
                    <a:pt x="0" y="268"/>
                  </a:lnTo>
                  <a:lnTo>
                    <a:pt x="0" y="297"/>
                  </a:lnTo>
                  <a:lnTo>
                    <a:pt x="1" y="321"/>
                  </a:lnTo>
                  <a:lnTo>
                    <a:pt x="7" y="340"/>
                  </a:lnTo>
                  <a:lnTo>
                    <a:pt x="15" y="357"/>
                  </a:lnTo>
                  <a:lnTo>
                    <a:pt x="26" y="373"/>
                  </a:lnTo>
                  <a:lnTo>
                    <a:pt x="43" y="390"/>
                  </a:lnTo>
                  <a:lnTo>
                    <a:pt x="63" y="409"/>
                  </a:lnTo>
                  <a:lnTo>
                    <a:pt x="69" y="413"/>
                  </a:lnTo>
                  <a:lnTo>
                    <a:pt x="79" y="419"/>
                  </a:lnTo>
                  <a:lnTo>
                    <a:pt x="94" y="426"/>
                  </a:lnTo>
                  <a:lnTo>
                    <a:pt x="110" y="435"/>
                  </a:lnTo>
                  <a:lnTo>
                    <a:pt x="126" y="443"/>
                  </a:lnTo>
                  <a:lnTo>
                    <a:pt x="141" y="448"/>
                  </a:lnTo>
                  <a:lnTo>
                    <a:pt x="153" y="453"/>
                  </a:lnTo>
                  <a:lnTo>
                    <a:pt x="160" y="454"/>
                  </a:lnTo>
                  <a:lnTo>
                    <a:pt x="163" y="460"/>
                  </a:lnTo>
                  <a:lnTo>
                    <a:pt x="170" y="469"/>
                  </a:lnTo>
                  <a:lnTo>
                    <a:pt x="181" y="481"/>
                  </a:lnTo>
                  <a:lnTo>
                    <a:pt x="194" y="493"/>
                  </a:lnTo>
                  <a:lnTo>
                    <a:pt x="209" y="504"/>
                  </a:lnTo>
                  <a:lnTo>
                    <a:pt x="220" y="515"/>
                  </a:lnTo>
                  <a:lnTo>
                    <a:pt x="231" y="522"/>
                  </a:lnTo>
                  <a:lnTo>
                    <a:pt x="237" y="526"/>
                  </a:lnTo>
                  <a:lnTo>
                    <a:pt x="272" y="547"/>
                  </a:lnTo>
                  <a:lnTo>
                    <a:pt x="300" y="565"/>
                  </a:lnTo>
                  <a:lnTo>
                    <a:pt x="322" y="578"/>
                  </a:lnTo>
                  <a:lnTo>
                    <a:pt x="342" y="588"/>
                  </a:lnTo>
                  <a:lnTo>
                    <a:pt x="363" y="596"/>
                  </a:lnTo>
                  <a:lnTo>
                    <a:pt x="390" y="600"/>
                  </a:lnTo>
                  <a:lnTo>
                    <a:pt x="422" y="601"/>
                  </a:lnTo>
                  <a:lnTo>
                    <a:pt x="466" y="603"/>
                  </a:lnTo>
                  <a:lnTo>
                    <a:pt x="472" y="604"/>
                  </a:lnTo>
                  <a:lnTo>
                    <a:pt x="484" y="607"/>
                  </a:lnTo>
                  <a:lnTo>
                    <a:pt x="498" y="612"/>
                  </a:lnTo>
                  <a:lnTo>
                    <a:pt x="515" y="616"/>
                  </a:lnTo>
                  <a:lnTo>
                    <a:pt x="532" y="621"/>
                  </a:lnTo>
                  <a:lnTo>
                    <a:pt x="547" y="625"/>
                  </a:lnTo>
                  <a:lnTo>
                    <a:pt x="557" y="628"/>
                  </a:lnTo>
                  <a:lnTo>
                    <a:pt x="563" y="628"/>
                  </a:lnTo>
                  <a:lnTo>
                    <a:pt x="567" y="637"/>
                  </a:lnTo>
                  <a:lnTo>
                    <a:pt x="575" y="649"/>
                  </a:lnTo>
                  <a:lnTo>
                    <a:pt x="585" y="662"/>
                  </a:lnTo>
                  <a:lnTo>
                    <a:pt x="598" y="678"/>
                  </a:lnTo>
                  <a:lnTo>
                    <a:pt x="614" y="694"/>
                  </a:lnTo>
                  <a:lnTo>
                    <a:pt x="634" y="712"/>
                  </a:lnTo>
                  <a:lnTo>
                    <a:pt x="654" y="729"/>
                  </a:lnTo>
                  <a:lnTo>
                    <a:pt x="676" y="747"/>
                  </a:lnTo>
                  <a:lnTo>
                    <a:pt x="701" y="765"/>
                  </a:lnTo>
                  <a:lnTo>
                    <a:pt x="725" y="781"/>
                  </a:lnTo>
                  <a:lnTo>
                    <a:pt x="751" y="797"/>
                  </a:lnTo>
                  <a:lnTo>
                    <a:pt x="776" y="810"/>
                  </a:lnTo>
                  <a:lnTo>
                    <a:pt x="803" y="821"/>
                  </a:lnTo>
                  <a:lnTo>
                    <a:pt x="828" y="829"/>
                  </a:lnTo>
                  <a:lnTo>
                    <a:pt x="854" y="835"/>
                  </a:lnTo>
                  <a:lnTo>
                    <a:pt x="878" y="837"/>
                  </a:lnTo>
                  <a:lnTo>
                    <a:pt x="901" y="837"/>
                  </a:lnTo>
                  <a:lnTo>
                    <a:pt x="929" y="840"/>
                  </a:lnTo>
                  <a:lnTo>
                    <a:pt x="959" y="841"/>
                  </a:lnTo>
                  <a:lnTo>
                    <a:pt x="989" y="843"/>
                  </a:lnTo>
                  <a:lnTo>
                    <a:pt x="1020" y="844"/>
                  </a:lnTo>
                  <a:lnTo>
                    <a:pt x="1048" y="843"/>
                  </a:lnTo>
                  <a:lnTo>
                    <a:pt x="1073" y="838"/>
                  </a:lnTo>
                  <a:lnTo>
                    <a:pt x="1094" y="832"/>
                  </a:lnTo>
                  <a:lnTo>
                    <a:pt x="1101" y="840"/>
                  </a:lnTo>
                  <a:lnTo>
                    <a:pt x="1113" y="849"/>
                  </a:lnTo>
                  <a:lnTo>
                    <a:pt x="1129" y="859"/>
                  </a:lnTo>
                  <a:lnTo>
                    <a:pt x="1148" y="869"/>
                  </a:lnTo>
                  <a:lnTo>
                    <a:pt x="1170" y="879"/>
                  </a:lnTo>
                  <a:lnTo>
                    <a:pt x="1194" y="891"/>
                  </a:lnTo>
                  <a:lnTo>
                    <a:pt x="1220" y="902"/>
                  </a:lnTo>
                  <a:lnTo>
                    <a:pt x="1245" y="913"/>
                  </a:lnTo>
                  <a:lnTo>
                    <a:pt x="1272" y="924"/>
                  </a:lnTo>
                  <a:lnTo>
                    <a:pt x="1298" y="934"/>
                  </a:lnTo>
                  <a:lnTo>
                    <a:pt x="1323" y="943"/>
                  </a:lnTo>
                  <a:lnTo>
                    <a:pt x="1345" y="950"/>
                  </a:lnTo>
                  <a:lnTo>
                    <a:pt x="1367" y="957"/>
                  </a:lnTo>
                  <a:lnTo>
                    <a:pt x="1385" y="962"/>
                  </a:lnTo>
                  <a:lnTo>
                    <a:pt x="1400" y="965"/>
                  </a:lnTo>
                  <a:lnTo>
                    <a:pt x="1410" y="966"/>
                  </a:lnTo>
                  <a:lnTo>
                    <a:pt x="1433" y="968"/>
                  </a:lnTo>
                  <a:lnTo>
                    <a:pt x="1454" y="972"/>
                  </a:lnTo>
                  <a:lnTo>
                    <a:pt x="1475" y="978"/>
                  </a:lnTo>
                  <a:lnTo>
                    <a:pt x="1494" y="984"/>
                  </a:lnTo>
                  <a:lnTo>
                    <a:pt x="1511" y="988"/>
                  </a:lnTo>
                  <a:lnTo>
                    <a:pt x="1531" y="991"/>
                  </a:lnTo>
                  <a:lnTo>
                    <a:pt x="1550" y="990"/>
                  </a:lnTo>
                  <a:lnTo>
                    <a:pt x="1569" y="985"/>
                  </a:lnTo>
                  <a:lnTo>
                    <a:pt x="1575" y="996"/>
                  </a:lnTo>
                  <a:lnTo>
                    <a:pt x="1588" y="1006"/>
                  </a:lnTo>
                  <a:lnTo>
                    <a:pt x="1608" y="1015"/>
                  </a:lnTo>
                  <a:lnTo>
                    <a:pt x="1635" y="1022"/>
                  </a:lnTo>
                  <a:lnTo>
                    <a:pt x="1666" y="1028"/>
                  </a:lnTo>
                  <a:lnTo>
                    <a:pt x="1700" y="1032"/>
                  </a:lnTo>
                  <a:lnTo>
                    <a:pt x="1733" y="1035"/>
                  </a:lnTo>
                  <a:lnTo>
                    <a:pt x="1767" y="1037"/>
                  </a:lnTo>
                  <a:lnTo>
                    <a:pt x="1791" y="1037"/>
                  </a:lnTo>
                  <a:lnTo>
                    <a:pt x="1814" y="1037"/>
                  </a:lnTo>
                  <a:lnTo>
                    <a:pt x="1836" y="1038"/>
                  </a:lnTo>
                  <a:lnTo>
                    <a:pt x="1860" y="1038"/>
                  </a:lnTo>
                  <a:lnTo>
                    <a:pt x="1882" y="1037"/>
                  </a:lnTo>
                  <a:lnTo>
                    <a:pt x="1904" y="1037"/>
                  </a:lnTo>
                  <a:lnTo>
                    <a:pt x="1925" y="1034"/>
                  </a:lnTo>
                  <a:lnTo>
                    <a:pt x="1945" y="1031"/>
                  </a:lnTo>
                  <a:lnTo>
                    <a:pt x="1963" y="1025"/>
                  </a:lnTo>
                  <a:lnTo>
                    <a:pt x="1979" y="1019"/>
                  </a:lnTo>
                  <a:lnTo>
                    <a:pt x="1994" y="1010"/>
                  </a:lnTo>
                  <a:lnTo>
                    <a:pt x="2007" y="999"/>
                  </a:lnTo>
                  <a:lnTo>
                    <a:pt x="2017" y="985"/>
                  </a:lnTo>
                  <a:lnTo>
                    <a:pt x="2025" y="969"/>
                  </a:lnTo>
                  <a:lnTo>
                    <a:pt x="2029" y="950"/>
                  </a:lnTo>
                  <a:lnTo>
                    <a:pt x="2030" y="928"/>
                  </a:lnTo>
                  <a:lnTo>
                    <a:pt x="2026" y="884"/>
                  </a:lnTo>
                  <a:lnTo>
                    <a:pt x="2014" y="841"/>
                  </a:lnTo>
                  <a:lnTo>
                    <a:pt x="1997" y="804"/>
                  </a:lnTo>
                  <a:lnTo>
                    <a:pt x="1972" y="771"/>
                  </a:lnTo>
                  <a:lnTo>
                    <a:pt x="1941" y="743"/>
                  </a:lnTo>
                  <a:lnTo>
                    <a:pt x="1907" y="721"/>
                  </a:lnTo>
                  <a:lnTo>
                    <a:pt x="1867" y="706"/>
                  </a:lnTo>
                  <a:lnTo>
                    <a:pt x="1826" y="69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5" name="Group 90"/>
          <p:cNvGrpSpPr>
            <a:grpSpLocks noChangeAspect="1"/>
          </p:cNvGrpSpPr>
          <p:nvPr/>
        </p:nvGrpSpPr>
        <p:grpSpPr bwMode="auto">
          <a:xfrm>
            <a:off x="1820863" y="3678936"/>
            <a:ext cx="2224087" cy="2209800"/>
            <a:chOff x="1632" y="1248"/>
            <a:chExt cx="1150" cy="1143"/>
          </a:xfrm>
        </p:grpSpPr>
        <p:sp>
          <p:nvSpPr>
            <p:cNvPr id="10421" name="AutoShape 91"/>
            <p:cNvSpPr>
              <a:spLocks noChangeAspect="1" noChangeArrowheads="1" noTextEdit="1"/>
            </p:cNvSpPr>
            <p:nvPr/>
          </p:nvSpPr>
          <p:spPr bwMode="auto">
            <a:xfrm>
              <a:off x="1632" y="1248"/>
              <a:ext cx="1150" cy="1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2" name="Freeform 92"/>
            <p:cNvSpPr>
              <a:spLocks/>
            </p:cNvSpPr>
            <p:nvPr/>
          </p:nvSpPr>
          <p:spPr bwMode="auto">
            <a:xfrm>
              <a:off x="1632" y="1375"/>
              <a:ext cx="451" cy="398"/>
            </a:xfrm>
            <a:custGeom>
              <a:avLst/>
              <a:gdLst>
                <a:gd name="T0" fmla="*/ 102 w 901"/>
                <a:gd name="T1" fmla="*/ 70 h 795"/>
                <a:gd name="T2" fmla="*/ 73 w 901"/>
                <a:gd name="T3" fmla="*/ 11 h 795"/>
                <a:gd name="T4" fmla="*/ 68 w 901"/>
                <a:gd name="T5" fmla="*/ 5 h 795"/>
                <a:gd name="T6" fmla="*/ 10 w 901"/>
                <a:gd name="T7" fmla="*/ 10 h 795"/>
                <a:gd name="T8" fmla="*/ 5 w 901"/>
                <a:gd name="T9" fmla="*/ 15 h 795"/>
                <a:gd name="T10" fmla="*/ 10 w 901"/>
                <a:gd name="T11" fmla="*/ 29 h 795"/>
                <a:gd name="T12" fmla="*/ 38 w 901"/>
                <a:gd name="T13" fmla="*/ 91 h 795"/>
                <a:gd name="T14" fmla="*/ 36 w 901"/>
                <a:gd name="T15" fmla="*/ 100 h 795"/>
                <a:gd name="T16" fmla="*/ 24 w 901"/>
                <a:gd name="T17" fmla="*/ 73 h 795"/>
                <a:gd name="T18" fmla="*/ 17 w 901"/>
                <a:gd name="T19" fmla="*/ 76 h 795"/>
                <a:gd name="T20" fmla="*/ 17 w 901"/>
                <a:gd name="T21" fmla="*/ 70 h 795"/>
                <a:gd name="T22" fmla="*/ 20 w 901"/>
                <a:gd name="T23" fmla="*/ 63 h 795"/>
                <a:gd name="T24" fmla="*/ 0 w 901"/>
                <a:gd name="T25" fmla="*/ 19 h 795"/>
                <a:gd name="T26" fmla="*/ 0 w 901"/>
                <a:gd name="T27" fmla="*/ 10 h 795"/>
                <a:gd name="T28" fmla="*/ 10 w 901"/>
                <a:gd name="T29" fmla="*/ 5 h 795"/>
                <a:gd name="T30" fmla="*/ 68 w 901"/>
                <a:gd name="T31" fmla="*/ 0 h 795"/>
                <a:gd name="T32" fmla="*/ 76 w 901"/>
                <a:gd name="T33" fmla="*/ 6 h 795"/>
                <a:gd name="T34" fmla="*/ 89 w 901"/>
                <a:gd name="T35" fmla="*/ 33 h 795"/>
                <a:gd name="T36" fmla="*/ 95 w 901"/>
                <a:gd name="T37" fmla="*/ 33 h 795"/>
                <a:gd name="T38" fmla="*/ 97 w 901"/>
                <a:gd name="T39" fmla="*/ 44 h 795"/>
                <a:gd name="T40" fmla="*/ 97 w 901"/>
                <a:gd name="T41" fmla="*/ 49 h 795"/>
                <a:gd name="T42" fmla="*/ 113 w 901"/>
                <a:gd name="T43" fmla="*/ 80 h 795"/>
                <a:gd name="T44" fmla="*/ 102 w 901"/>
                <a:gd name="T45" fmla="*/ 70 h 7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1"/>
                <a:gd name="T70" fmla="*/ 0 h 795"/>
                <a:gd name="T71" fmla="*/ 901 w 901"/>
                <a:gd name="T72" fmla="*/ 795 h 7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1" h="795">
                  <a:moveTo>
                    <a:pt x="815" y="560"/>
                  </a:moveTo>
                  <a:lnTo>
                    <a:pt x="581" y="87"/>
                  </a:lnTo>
                  <a:lnTo>
                    <a:pt x="537" y="38"/>
                  </a:lnTo>
                  <a:lnTo>
                    <a:pt x="75" y="79"/>
                  </a:lnTo>
                  <a:lnTo>
                    <a:pt x="38" y="115"/>
                  </a:lnTo>
                  <a:lnTo>
                    <a:pt x="78" y="227"/>
                  </a:lnTo>
                  <a:lnTo>
                    <a:pt x="303" y="726"/>
                  </a:lnTo>
                  <a:lnTo>
                    <a:pt x="282" y="795"/>
                  </a:lnTo>
                  <a:lnTo>
                    <a:pt x="191" y="577"/>
                  </a:lnTo>
                  <a:lnTo>
                    <a:pt x="130" y="603"/>
                  </a:lnTo>
                  <a:lnTo>
                    <a:pt x="130" y="560"/>
                  </a:lnTo>
                  <a:lnTo>
                    <a:pt x="156" y="499"/>
                  </a:lnTo>
                  <a:lnTo>
                    <a:pt x="0" y="148"/>
                  </a:lnTo>
                  <a:lnTo>
                    <a:pt x="0" y="79"/>
                  </a:lnTo>
                  <a:lnTo>
                    <a:pt x="73" y="35"/>
                  </a:lnTo>
                  <a:lnTo>
                    <a:pt x="537" y="0"/>
                  </a:lnTo>
                  <a:lnTo>
                    <a:pt x="606" y="43"/>
                  </a:lnTo>
                  <a:lnTo>
                    <a:pt x="706" y="262"/>
                  </a:lnTo>
                  <a:lnTo>
                    <a:pt x="754" y="262"/>
                  </a:lnTo>
                  <a:lnTo>
                    <a:pt x="771" y="350"/>
                  </a:lnTo>
                  <a:lnTo>
                    <a:pt x="771" y="389"/>
                  </a:lnTo>
                  <a:lnTo>
                    <a:pt x="901" y="638"/>
                  </a:lnTo>
                  <a:lnTo>
                    <a:pt x="815" y="560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3" name="Freeform 93"/>
            <p:cNvSpPr>
              <a:spLocks/>
            </p:cNvSpPr>
            <p:nvPr/>
          </p:nvSpPr>
          <p:spPr bwMode="auto">
            <a:xfrm>
              <a:off x="1816" y="2029"/>
              <a:ext cx="141" cy="182"/>
            </a:xfrm>
            <a:custGeom>
              <a:avLst/>
              <a:gdLst>
                <a:gd name="T0" fmla="*/ 3 w 281"/>
                <a:gd name="T1" fmla="*/ 5 h 365"/>
                <a:gd name="T2" fmla="*/ 7 w 281"/>
                <a:gd name="T3" fmla="*/ 3 h 365"/>
                <a:gd name="T4" fmla="*/ 17 w 281"/>
                <a:gd name="T5" fmla="*/ 0 h 365"/>
                <a:gd name="T6" fmla="*/ 22 w 281"/>
                <a:gd name="T7" fmla="*/ 2 h 365"/>
                <a:gd name="T8" fmla="*/ 27 w 281"/>
                <a:gd name="T9" fmla="*/ 5 h 365"/>
                <a:gd name="T10" fmla="*/ 30 w 281"/>
                <a:gd name="T11" fmla="*/ 9 h 365"/>
                <a:gd name="T12" fmla="*/ 33 w 281"/>
                <a:gd name="T13" fmla="*/ 14 h 365"/>
                <a:gd name="T14" fmla="*/ 35 w 281"/>
                <a:gd name="T15" fmla="*/ 20 h 365"/>
                <a:gd name="T16" fmla="*/ 36 w 281"/>
                <a:gd name="T17" fmla="*/ 26 h 365"/>
                <a:gd name="T18" fmla="*/ 35 w 281"/>
                <a:gd name="T19" fmla="*/ 32 h 365"/>
                <a:gd name="T20" fmla="*/ 34 w 281"/>
                <a:gd name="T21" fmla="*/ 38 h 365"/>
                <a:gd name="T22" fmla="*/ 33 w 281"/>
                <a:gd name="T23" fmla="*/ 39 h 365"/>
                <a:gd name="T24" fmla="*/ 32 w 281"/>
                <a:gd name="T25" fmla="*/ 40 h 365"/>
                <a:gd name="T26" fmla="*/ 31 w 281"/>
                <a:gd name="T27" fmla="*/ 41 h 365"/>
                <a:gd name="T28" fmla="*/ 31 w 281"/>
                <a:gd name="T29" fmla="*/ 41 h 365"/>
                <a:gd name="T30" fmla="*/ 30 w 281"/>
                <a:gd name="T31" fmla="*/ 42 h 365"/>
                <a:gd name="T32" fmla="*/ 29 w 281"/>
                <a:gd name="T33" fmla="*/ 42 h 365"/>
                <a:gd name="T34" fmla="*/ 28 w 281"/>
                <a:gd name="T35" fmla="*/ 43 h 365"/>
                <a:gd name="T36" fmla="*/ 27 w 281"/>
                <a:gd name="T37" fmla="*/ 43 h 365"/>
                <a:gd name="T38" fmla="*/ 26 w 281"/>
                <a:gd name="T39" fmla="*/ 44 h 365"/>
                <a:gd name="T40" fmla="*/ 25 w 281"/>
                <a:gd name="T41" fmla="*/ 44 h 365"/>
                <a:gd name="T42" fmla="*/ 25 w 281"/>
                <a:gd name="T43" fmla="*/ 44 h 365"/>
                <a:gd name="T44" fmla="*/ 24 w 281"/>
                <a:gd name="T45" fmla="*/ 44 h 365"/>
                <a:gd name="T46" fmla="*/ 23 w 281"/>
                <a:gd name="T47" fmla="*/ 45 h 365"/>
                <a:gd name="T48" fmla="*/ 22 w 281"/>
                <a:gd name="T49" fmla="*/ 45 h 365"/>
                <a:gd name="T50" fmla="*/ 22 w 281"/>
                <a:gd name="T51" fmla="*/ 45 h 365"/>
                <a:gd name="T52" fmla="*/ 22 w 281"/>
                <a:gd name="T53" fmla="*/ 45 h 365"/>
                <a:gd name="T54" fmla="*/ 19 w 281"/>
                <a:gd name="T55" fmla="*/ 45 h 365"/>
                <a:gd name="T56" fmla="*/ 17 w 281"/>
                <a:gd name="T57" fmla="*/ 45 h 365"/>
                <a:gd name="T58" fmla="*/ 14 w 281"/>
                <a:gd name="T59" fmla="*/ 44 h 365"/>
                <a:gd name="T60" fmla="*/ 12 w 281"/>
                <a:gd name="T61" fmla="*/ 43 h 365"/>
                <a:gd name="T62" fmla="*/ 10 w 281"/>
                <a:gd name="T63" fmla="*/ 42 h 365"/>
                <a:gd name="T64" fmla="*/ 9 w 281"/>
                <a:gd name="T65" fmla="*/ 40 h 365"/>
                <a:gd name="T66" fmla="*/ 7 w 281"/>
                <a:gd name="T67" fmla="*/ 38 h 365"/>
                <a:gd name="T68" fmla="*/ 6 w 281"/>
                <a:gd name="T69" fmla="*/ 36 h 365"/>
                <a:gd name="T70" fmla="*/ 4 w 281"/>
                <a:gd name="T71" fmla="*/ 33 h 365"/>
                <a:gd name="T72" fmla="*/ 2 w 281"/>
                <a:gd name="T73" fmla="*/ 29 h 365"/>
                <a:gd name="T74" fmla="*/ 1 w 281"/>
                <a:gd name="T75" fmla="*/ 25 h 365"/>
                <a:gd name="T76" fmla="*/ 1 w 281"/>
                <a:gd name="T77" fmla="*/ 21 h 365"/>
                <a:gd name="T78" fmla="*/ 0 w 281"/>
                <a:gd name="T79" fmla="*/ 16 h 365"/>
                <a:gd name="T80" fmla="*/ 1 w 281"/>
                <a:gd name="T81" fmla="*/ 12 h 365"/>
                <a:gd name="T82" fmla="*/ 2 w 281"/>
                <a:gd name="T83" fmla="*/ 8 h 365"/>
                <a:gd name="T84" fmla="*/ 3 w 281"/>
                <a:gd name="T85" fmla="*/ 5 h 36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1"/>
                <a:gd name="T130" fmla="*/ 0 h 365"/>
                <a:gd name="T131" fmla="*/ 281 w 281"/>
                <a:gd name="T132" fmla="*/ 365 h 36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1" h="365">
                  <a:moveTo>
                    <a:pt x="22" y="46"/>
                  </a:moveTo>
                  <a:lnTo>
                    <a:pt x="56" y="25"/>
                  </a:lnTo>
                  <a:lnTo>
                    <a:pt x="131" y="0"/>
                  </a:lnTo>
                  <a:lnTo>
                    <a:pt x="175" y="18"/>
                  </a:lnTo>
                  <a:lnTo>
                    <a:pt x="211" y="44"/>
                  </a:lnTo>
                  <a:lnTo>
                    <a:pt x="239" y="79"/>
                  </a:lnTo>
                  <a:lnTo>
                    <a:pt x="261" y="119"/>
                  </a:lnTo>
                  <a:lnTo>
                    <a:pt x="275" y="164"/>
                  </a:lnTo>
                  <a:lnTo>
                    <a:pt x="281" y="211"/>
                  </a:lnTo>
                  <a:lnTo>
                    <a:pt x="279" y="260"/>
                  </a:lnTo>
                  <a:lnTo>
                    <a:pt x="268" y="307"/>
                  </a:lnTo>
                  <a:lnTo>
                    <a:pt x="261" y="315"/>
                  </a:lnTo>
                  <a:lnTo>
                    <a:pt x="254" y="322"/>
                  </a:lnTo>
                  <a:lnTo>
                    <a:pt x="247" y="329"/>
                  </a:lnTo>
                  <a:lnTo>
                    <a:pt x="242" y="333"/>
                  </a:lnTo>
                  <a:lnTo>
                    <a:pt x="235" y="338"/>
                  </a:lnTo>
                  <a:lnTo>
                    <a:pt x="229" y="341"/>
                  </a:lnTo>
                  <a:lnTo>
                    <a:pt x="222" y="345"/>
                  </a:lnTo>
                  <a:lnTo>
                    <a:pt x="215" y="348"/>
                  </a:lnTo>
                  <a:lnTo>
                    <a:pt x="207" y="352"/>
                  </a:lnTo>
                  <a:lnTo>
                    <a:pt x="200" y="354"/>
                  </a:lnTo>
                  <a:lnTo>
                    <a:pt x="193" y="356"/>
                  </a:lnTo>
                  <a:lnTo>
                    <a:pt x="186" y="359"/>
                  </a:lnTo>
                  <a:lnTo>
                    <a:pt x="181" y="360"/>
                  </a:lnTo>
                  <a:lnTo>
                    <a:pt x="176" y="361"/>
                  </a:lnTo>
                  <a:lnTo>
                    <a:pt x="174" y="361"/>
                  </a:lnTo>
                  <a:lnTo>
                    <a:pt x="173" y="362"/>
                  </a:lnTo>
                  <a:lnTo>
                    <a:pt x="150" y="365"/>
                  </a:lnTo>
                  <a:lnTo>
                    <a:pt x="129" y="363"/>
                  </a:lnTo>
                  <a:lnTo>
                    <a:pt x="110" y="358"/>
                  </a:lnTo>
                  <a:lnTo>
                    <a:pt x="94" y="348"/>
                  </a:lnTo>
                  <a:lnTo>
                    <a:pt x="78" y="338"/>
                  </a:lnTo>
                  <a:lnTo>
                    <a:pt x="65" y="324"/>
                  </a:lnTo>
                  <a:lnTo>
                    <a:pt x="53" y="310"/>
                  </a:lnTo>
                  <a:lnTo>
                    <a:pt x="42" y="294"/>
                  </a:lnTo>
                  <a:lnTo>
                    <a:pt x="26" y="269"/>
                  </a:lnTo>
                  <a:lnTo>
                    <a:pt x="15" y="238"/>
                  </a:lnTo>
                  <a:lnTo>
                    <a:pt x="5" y="203"/>
                  </a:lnTo>
                  <a:lnTo>
                    <a:pt x="1" y="169"/>
                  </a:lnTo>
                  <a:lnTo>
                    <a:pt x="0" y="133"/>
                  </a:lnTo>
                  <a:lnTo>
                    <a:pt x="3" y="99"/>
                  </a:lnTo>
                  <a:lnTo>
                    <a:pt x="10" y="71"/>
                  </a:lnTo>
                  <a:lnTo>
                    <a:pt x="22" y="46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4" name="Freeform 94"/>
            <p:cNvSpPr>
              <a:spLocks/>
            </p:cNvSpPr>
            <p:nvPr/>
          </p:nvSpPr>
          <p:spPr bwMode="auto">
            <a:xfrm>
              <a:off x="1760" y="1677"/>
              <a:ext cx="823" cy="689"/>
            </a:xfrm>
            <a:custGeom>
              <a:avLst/>
              <a:gdLst>
                <a:gd name="T0" fmla="*/ 0 w 1645"/>
                <a:gd name="T1" fmla="*/ 22 h 1378"/>
                <a:gd name="T2" fmla="*/ 6 w 1645"/>
                <a:gd name="T3" fmla="*/ 79 h 1378"/>
                <a:gd name="T4" fmla="*/ 31 w 1645"/>
                <a:gd name="T5" fmla="*/ 110 h 1378"/>
                <a:gd name="T6" fmla="*/ 32 w 1645"/>
                <a:gd name="T7" fmla="*/ 131 h 1378"/>
                <a:gd name="T8" fmla="*/ 43 w 1645"/>
                <a:gd name="T9" fmla="*/ 142 h 1378"/>
                <a:gd name="T10" fmla="*/ 54 w 1645"/>
                <a:gd name="T11" fmla="*/ 155 h 1378"/>
                <a:gd name="T12" fmla="*/ 78 w 1645"/>
                <a:gd name="T13" fmla="*/ 164 h 1378"/>
                <a:gd name="T14" fmla="*/ 120 w 1645"/>
                <a:gd name="T15" fmla="*/ 172 h 1378"/>
                <a:gd name="T16" fmla="*/ 135 w 1645"/>
                <a:gd name="T17" fmla="*/ 172 h 1378"/>
                <a:gd name="T18" fmla="*/ 143 w 1645"/>
                <a:gd name="T19" fmla="*/ 171 h 1378"/>
                <a:gd name="T20" fmla="*/ 152 w 1645"/>
                <a:gd name="T21" fmla="*/ 169 h 1378"/>
                <a:gd name="T22" fmla="*/ 160 w 1645"/>
                <a:gd name="T23" fmla="*/ 168 h 1378"/>
                <a:gd name="T24" fmla="*/ 167 w 1645"/>
                <a:gd name="T25" fmla="*/ 166 h 1378"/>
                <a:gd name="T26" fmla="*/ 175 w 1645"/>
                <a:gd name="T27" fmla="*/ 164 h 1378"/>
                <a:gd name="T28" fmla="*/ 183 w 1645"/>
                <a:gd name="T29" fmla="*/ 161 h 1378"/>
                <a:gd name="T30" fmla="*/ 191 w 1645"/>
                <a:gd name="T31" fmla="*/ 158 h 1378"/>
                <a:gd name="T32" fmla="*/ 206 w 1645"/>
                <a:gd name="T33" fmla="*/ 150 h 1378"/>
                <a:gd name="T34" fmla="*/ 201 w 1645"/>
                <a:gd name="T35" fmla="*/ 130 h 1378"/>
                <a:gd name="T36" fmla="*/ 185 w 1645"/>
                <a:gd name="T37" fmla="*/ 126 h 1378"/>
                <a:gd name="T38" fmla="*/ 167 w 1645"/>
                <a:gd name="T39" fmla="*/ 118 h 1378"/>
                <a:gd name="T40" fmla="*/ 167 w 1645"/>
                <a:gd name="T41" fmla="*/ 114 h 1378"/>
                <a:gd name="T42" fmla="*/ 166 w 1645"/>
                <a:gd name="T43" fmla="*/ 111 h 1378"/>
                <a:gd name="T44" fmla="*/ 164 w 1645"/>
                <a:gd name="T45" fmla="*/ 108 h 1378"/>
                <a:gd name="T46" fmla="*/ 161 w 1645"/>
                <a:gd name="T47" fmla="*/ 105 h 1378"/>
                <a:gd name="T48" fmla="*/ 158 w 1645"/>
                <a:gd name="T49" fmla="*/ 88 h 1378"/>
                <a:gd name="T50" fmla="*/ 155 w 1645"/>
                <a:gd name="T51" fmla="*/ 83 h 1378"/>
                <a:gd name="T52" fmla="*/ 151 w 1645"/>
                <a:gd name="T53" fmla="*/ 79 h 1378"/>
                <a:gd name="T54" fmla="*/ 147 w 1645"/>
                <a:gd name="T55" fmla="*/ 76 h 1378"/>
                <a:gd name="T56" fmla="*/ 143 w 1645"/>
                <a:gd name="T57" fmla="*/ 74 h 1378"/>
                <a:gd name="T58" fmla="*/ 138 w 1645"/>
                <a:gd name="T59" fmla="*/ 68 h 1378"/>
                <a:gd name="T60" fmla="*/ 115 w 1645"/>
                <a:gd name="T61" fmla="*/ 62 h 1378"/>
                <a:gd name="T62" fmla="*/ 77 w 1645"/>
                <a:gd name="T63" fmla="*/ 5 h 1378"/>
                <a:gd name="T64" fmla="*/ 56 w 1645"/>
                <a:gd name="T65" fmla="*/ 3 h 1378"/>
                <a:gd name="T66" fmla="*/ 3 w 1645"/>
                <a:gd name="T67" fmla="*/ 12 h 13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45"/>
                <a:gd name="T103" fmla="*/ 0 h 1378"/>
                <a:gd name="T104" fmla="*/ 1645 w 1645"/>
                <a:gd name="T105" fmla="*/ 1378 h 13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45" h="1378">
                  <a:moveTo>
                    <a:pt x="17" y="96"/>
                  </a:moveTo>
                  <a:lnTo>
                    <a:pt x="0" y="175"/>
                  </a:lnTo>
                  <a:lnTo>
                    <a:pt x="61" y="271"/>
                  </a:lnTo>
                  <a:lnTo>
                    <a:pt x="44" y="629"/>
                  </a:lnTo>
                  <a:lnTo>
                    <a:pt x="69" y="734"/>
                  </a:lnTo>
                  <a:lnTo>
                    <a:pt x="243" y="883"/>
                  </a:lnTo>
                  <a:lnTo>
                    <a:pt x="406" y="1036"/>
                  </a:lnTo>
                  <a:lnTo>
                    <a:pt x="251" y="1046"/>
                  </a:lnTo>
                  <a:lnTo>
                    <a:pt x="268" y="1142"/>
                  </a:lnTo>
                  <a:lnTo>
                    <a:pt x="343" y="1131"/>
                  </a:lnTo>
                  <a:lnTo>
                    <a:pt x="424" y="1169"/>
                  </a:lnTo>
                  <a:lnTo>
                    <a:pt x="425" y="1237"/>
                  </a:lnTo>
                  <a:lnTo>
                    <a:pt x="537" y="1218"/>
                  </a:lnTo>
                  <a:lnTo>
                    <a:pt x="623" y="1308"/>
                  </a:lnTo>
                  <a:lnTo>
                    <a:pt x="763" y="1361"/>
                  </a:lnTo>
                  <a:lnTo>
                    <a:pt x="953" y="1378"/>
                  </a:lnTo>
                  <a:lnTo>
                    <a:pt x="1039" y="1378"/>
                  </a:lnTo>
                  <a:lnTo>
                    <a:pt x="1075" y="1373"/>
                  </a:lnTo>
                  <a:lnTo>
                    <a:pt x="1111" y="1367"/>
                  </a:lnTo>
                  <a:lnTo>
                    <a:pt x="1144" y="1361"/>
                  </a:lnTo>
                  <a:lnTo>
                    <a:pt x="1178" y="1355"/>
                  </a:lnTo>
                  <a:lnTo>
                    <a:pt x="1210" y="1349"/>
                  </a:lnTo>
                  <a:lnTo>
                    <a:pt x="1242" y="1343"/>
                  </a:lnTo>
                  <a:lnTo>
                    <a:pt x="1273" y="1337"/>
                  </a:lnTo>
                  <a:lnTo>
                    <a:pt x="1304" y="1330"/>
                  </a:lnTo>
                  <a:lnTo>
                    <a:pt x="1334" y="1322"/>
                  </a:lnTo>
                  <a:lnTo>
                    <a:pt x="1365" y="1314"/>
                  </a:lnTo>
                  <a:lnTo>
                    <a:pt x="1397" y="1305"/>
                  </a:lnTo>
                  <a:lnTo>
                    <a:pt x="1428" y="1295"/>
                  </a:lnTo>
                  <a:lnTo>
                    <a:pt x="1460" y="1285"/>
                  </a:lnTo>
                  <a:lnTo>
                    <a:pt x="1492" y="1273"/>
                  </a:lnTo>
                  <a:lnTo>
                    <a:pt x="1524" y="1261"/>
                  </a:lnTo>
                  <a:lnTo>
                    <a:pt x="1559" y="1247"/>
                  </a:lnTo>
                  <a:lnTo>
                    <a:pt x="1645" y="1195"/>
                  </a:lnTo>
                  <a:lnTo>
                    <a:pt x="1636" y="1098"/>
                  </a:lnTo>
                  <a:lnTo>
                    <a:pt x="1602" y="1037"/>
                  </a:lnTo>
                  <a:lnTo>
                    <a:pt x="1515" y="1037"/>
                  </a:lnTo>
                  <a:lnTo>
                    <a:pt x="1473" y="1012"/>
                  </a:lnTo>
                  <a:lnTo>
                    <a:pt x="1398" y="951"/>
                  </a:lnTo>
                  <a:lnTo>
                    <a:pt x="1333" y="944"/>
                  </a:lnTo>
                  <a:lnTo>
                    <a:pt x="1333" y="931"/>
                  </a:lnTo>
                  <a:lnTo>
                    <a:pt x="1332" y="919"/>
                  </a:lnTo>
                  <a:lnTo>
                    <a:pt x="1330" y="905"/>
                  </a:lnTo>
                  <a:lnTo>
                    <a:pt x="1325" y="892"/>
                  </a:lnTo>
                  <a:lnTo>
                    <a:pt x="1319" y="878"/>
                  </a:lnTo>
                  <a:lnTo>
                    <a:pt x="1311" y="866"/>
                  </a:lnTo>
                  <a:lnTo>
                    <a:pt x="1300" y="854"/>
                  </a:lnTo>
                  <a:lnTo>
                    <a:pt x="1286" y="843"/>
                  </a:lnTo>
                  <a:lnTo>
                    <a:pt x="1281" y="769"/>
                  </a:lnTo>
                  <a:lnTo>
                    <a:pt x="1264" y="708"/>
                  </a:lnTo>
                  <a:lnTo>
                    <a:pt x="1249" y="674"/>
                  </a:lnTo>
                  <a:lnTo>
                    <a:pt x="1233" y="658"/>
                  </a:lnTo>
                  <a:lnTo>
                    <a:pt x="1218" y="644"/>
                  </a:lnTo>
                  <a:lnTo>
                    <a:pt x="1204" y="632"/>
                  </a:lnTo>
                  <a:lnTo>
                    <a:pt x="1189" y="619"/>
                  </a:lnTo>
                  <a:lnTo>
                    <a:pt x="1174" y="607"/>
                  </a:lnTo>
                  <a:lnTo>
                    <a:pt x="1157" y="597"/>
                  </a:lnTo>
                  <a:lnTo>
                    <a:pt x="1140" y="587"/>
                  </a:lnTo>
                  <a:lnTo>
                    <a:pt x="1119" y="578"/>
                  </a:lnTo>
                  <a:lnTo>
                    <a:pt x="1099" y="541"/>
                  </a:lnTo>
                  <a:lnTo>
                    <a:pt x="1019" y="515"/>
                  </a:lnTo>
                  <a:lnTo>
                    <a:pt x="918" y="498"/>
                  </a:lnTo>
                  <a:lnTo>
                    <a:pt x="805" y="349"/>
                  </a:lnTo>
                  <a:lnTo>
                    <a:pt x="615" y="44"/>
                  </a:lnTo>
                  <a:lnTo>
                    <a:pt x="546" y="0"/>
                  </a:lnTo>
                  <a:lnTo>
                    <a:pt x="441" y="19"/>
                  </a:lnTo>
                  <a:lnTo>
                    <a:pt x="122" y="71"/>
                  </a:lnTo>
                  <a:lnTo>
                    <a:pt x="17" y="96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5" name="Freeform 95"/>
            <p:cNvSpPr>
              <a:spLocks/>
            </p:cNvSpPr>
            <p:nvPr/>
          </p:nvSpPr>
          <p:spPr bwMode="auto">
            <a:xfrm>
              <a:off x="1752" y="1286"/>
              <a:ext cx="450" cy="398"/>
            </a:xfrm>
            <a:custGeom>
              <a:avLst/>
              <a:gdLst>
                <a:gd name="T0" fmla="*/ 102 w 900"/>
                <a:gd name="T1" fmla="*/ 70 h 795"/>
                <a:gd name="T2" fmla="*/ 73 w 900"/>
                <a:gd name="T3" fmla="*/ 11 h 795"/>
                <a:gd name="T4" fmla="*/ 68 w 900"/>
                <a:gd name="T5" fmla="*/ 5 h 795"/>
                <a:gd name="T6" fmla="*/ 10 w 900"/>
                <a:gd name="T7" fmla="*/ 10 h 795"/>
                <a:gd name="T8" fmla="*/ 5 w 900"/>
                <a:gd name="T9" fmla="*/ 15 h 795"/>
                <a:gd name="T10" fmla="*/ 10 w 900"/>
                <a:gd name="T11" fmla="*/ 29 h 795"/>
                <a:gd name="T12" fmla="*/ 38 w 900"/>
                <a:gd name="T13" fmla="*/ 91 h 795"/>
                <a:gd name="T14" fmla="*/ 36 w 900"/>
                <a:gd name="T15" fmla="*/ 100 h 795"/>
                <a:gd name="T16" fmla="*/ 24 w 900"/>
                <a:gd name="T17" fmla="*/ 72 h 795"/>
                <a:gd name="T18" fmla="*/ 17 w 900"/>
                <a:gd name="T19" fmla="*/ 76 h 795"/>
                <a:gd name="T20" fmla="*/ 17 w 900"/>
                <a:gd name="T21" fmla="*/ 70 h 795"/>
                <a:gd name="T22" fmla="*/ 20 w 900"/>
                <a:gd name="T23" fmla="*/ 63 h 795"/>
                <a:gd name="T24" fmla="*/ 0 w 900"/>
                <a:gd name="T25" fmla="*/ 19 h 795"/>
                <a:gd name="T26" fmla="*/ 0 w 900"/>
                <a:gd name="T27" fmla="*/ 10 h 795"/>
                <a:gd name="T28" fmla="*/ 9 w 900"/>
                <a:gd name="T29" fmla="*/ 5 h 795"/>
                <a:gd name="T30" fmla="*/ 68 w 900"/>
                <a:gd name="T31" fmla="*/ 0 h 795"/>
                <a:gd name="T32" fmla="*/ 76 w 900"/>
                <a:gd name="T33" fmla="*/ 6 h 795"/>
                <a:gd name="T34" fmla="*/ 89 w 900"/>
                <a:gd name="T35" fmla="*/ 33 h 795"/>
                <a:gd name="T36" fmla="*/ 94 w 900"/>
                <a:gd name="T37" fmla="*/ 33 h 795"/>
                <a:gd name="T38" fmla="*/ 97 w 900"/>
                <a:gd name="T39" fmla="*/ 44 h 795"/>
                <a:gd name="T40" fmla="*/ 97 w 900"/>
                <a:gd name="T41" fmla="*/ 49 h 795"/>
                <a:gd name="T42" fmla="*/ 113 w 900"/>
                <a:gd name="T43" fmla="*/ 80 h 795"/>
                <a:gd name="T44" fmla="*/ 102 w 900"/>
                <a:gd name="T45" fmla="*/ 70 h 795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900"/>
                <a:gd name="T70" fmla="*/ 0 h 795"/>
                <a:gd name="T71" fmla="*/ 900 w 900"/>
                <a:gd name="T72" fmla="*/ 795 h 795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900" h="795">
                  <a:moveTo>
                    <a:pt x="813" y="559"/>
                  </a:moveTo>
                  <a:lnTo>
                    <a:pt x="579" y="88"/>
                  </a:lnTo>
                  <a:lnTo>
                    <a:pt x="537" y="37"/>
                  </a:lnTo>
                  <a:lnTo>
                    <a:pt x="75" y="78"/>
                  </a:lnTo>
                  <a:lnTo>
                    <a:pt x="37" y="115"/>
                  </a:lnTo>
                  <a:lnTo>
                    <a:pt x="77" y="227"/>
                  </a:lnTo>
                  <a:lnTo>
                    <a:pt x="303" y="725"/>
                  </a:lnTo>
                  <a:lnTo>
                    <a:pt x="281" y="795"/>
                  </a:lnTo>
                  <a:lnTo>
                    <a:pt x="190" y="576"/>
                  </a:lnTo>
                  <a:lnTo>
                    <a:pt x="129" y="603"/>
                  </a:lnTo>
                  <a:lnTo>
                    <a:pt x="129" y="559"/>
                  </a:lnTo>
                  <a:lnTo>
                    <a:pt x="155" y="498"/>
                  </a:lnTo>
                  <a:lnTo>
                    <a:pt x="0" y="149"/>
                  </a:lnTo>
                  <a:lnTo>
                    <a:pt x="0" y="78"/>
                  </a:lnTo>
                  <a:lnTo>
                    <a:pt x="71" y="35"/>
                  </a:lnTo>
                  <a:lnTo>
                    <a:pt x="537" y="0"/>
                  </a:lnTo>
                  <a:lnTo>
                    <a:pt x="606" y="44"/>
                  </a:lnTo>
                  <a:lnTo>
                    <a:pt x="705" y="262"/>
                  </a:lnTo>
                  <a:lnTo>
                    <a:pt x="752" y="262"/>
                  </a:lnTo>
                  <a:lnTo>
                    <a:pt x="770" y="349"/>
                  </a:lnTo>
                  <a:lnTo>
                    <a:pt x="770" y="388"/>
                  </a:lnTo>
                  <a:lnTo>
                    <a:pt x="900" y="637"/>
                  </a:lnTo>
                  <a:lnTo>
                    <a:pt x="813" y="559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6" name="Freeform 96"/>
            <p:cNvSpPr>
              <a:spLocks/>
            </p:cNvSpPr>
            <p:nvPr/>
          </p:nvSpPr>
          <p:spPr bwMode="auto">
            <a:xfrm>
              <a:off x="1843" y="1627"/>
              <a:ext cx="823" cy="689"/>
            </a:xfrm>
            <a:custGeom>
              <a:avLst/>
              <a:gdLst>
                <a:gd name="T0" fmla="*/ 0 w 1645"/>
                <a:gd name="T1" fmla="*/ 22 h 1378"/>
                <a:gd name="T2" fmla="*/ 6 w 1645"/>
                <a:gd name="T3" fmla="*/ 79 h 1378"/>
                <a:gd name="T4" fmla="*/ 31 w 1645"/>
                <a:gd name="T5" fmla="*/ 110 h 1378"/>
                <a:gd name="T6" fmla="*/ 32 w 1645"/>
                <a:gd name="T7" fmla="*/ 132 h 1378"/>
                <a:gd name="T8" fmla="*/ 43 w 1645"/>
                <a:gd name="T9" fmla="*/ 142 h 1378"/>
                <a:gd name="T10" fmla="*/ 54 w 1645"/>
                <a:gd name="T11" fmla="*/ 155 h 1378"/>
                <a:gd name="T12" fmla="*/ 78 w 1645"/>
                <a:gd name="T13" fmla="*/ 164 h 1378"/>
                <a:gd name="T14" fmla="*/ 120 w 1645"/>
                <a:gd name="T15" fmla="*/ 172 h 1378"/>
                <a:gd name="T16" fmla="*/ 135 w 1645"/>
                <a:gd name="T17" fmla="*/ 172 h 1378"/>
                <a:gd name="T18" fmla="*/ 143 w 1645"/>
                <a:gd name="T19" fmla="*/ 171 h 1378"/>
                <a:gd name="T20" fmla="*/ 152 w 1645"/>
                <a:gd name="T21" fmla="*/ 169 h 1378"/>
                <a:gd name="T22" fmla="*/ 160 w 1645"/>
                <a:gd name="T23" fmla="*/ 168 h 1378"/>
                <a:gd name="T24" fmla="*/ 167 w 1645"/>
                <a:gd name="T25" fmla="*/ 166 h 1378"/>
                <a:gd name="T26" fmla="*/ 175 w 1645"/>
                <a:gd name="T27" fmla="*/ 164 h 1378"/>
                <a:gd name="T28" fmla="*/ 183 w 1645"/>
                <a:gd name="T29" fmla="*/ 161 h 1378"/>
                <a:gd name="T30" fmla="*/ 191 w 1645"/>
                <a:gd name="T31" fmla="*/ 158 h 1378"/>
                <a:gd name="T32" fmla="*/ 206 w 1645"/>
                <a:gd name="T33" fmla="*/ 150 h 1378"/>
                <a:gd name="T34" fmla="*/ 201 w 1645"/>
                <a:gd name="T35" fmla="*/ 130 h 1378"/>
                <a:gd name="T36" fmla="*/ 184 w 1645"/>
                <a:gd name="T37" fmla="*/ 126 h 1378"/>
                <a:gd name="T38" fmla="*/ 167 w 1645"/>
                <a:gd name="T39" fmla="*/ 118 h 1378"/>
                <a:gd name="T40" fmla="*/ 167 w 1645"/>
                <a:gd name="T41" fmla="*/ 114 h 1378"/>
                <a:gd name="T42" fmla="*/ 166 w 1645"/>
                <a:gd name="T43" fmla="*/ 111 h 1378"/>
                <a:gd name="T44" fmla="*/ 164 w 1645"/>
                <a:gd name="T45" fmla="*/ 108 h 1378"/>
                <a:gd name="T46" fmla="*/ 161 w 1645"/>
                <a:gd name="T47" fmla="*/ 105 h 1378"/>
                <a:gd name="T48" fmla="*/ 158 w 1645"/>
                <a:gd name="T49" fmla="*/ 88 h 1378"/>
                <a:gd name="T50" fmla="*/ 155 w 1645"/>
                <a:gd name="T51" fmla="*/ 83 h 1378"/>
                <a:gd name="T52" fmla="*/ 151 w 1645"/>
                <a:gd name="T53" fmla="*/ 79 h 1378"/>
                <a:gd name="T54" fmla="*/ 147 w 1645"/>
                <a:gd name="T55" fmla="*/ 76 h 1378"/>
                <a:gd name="T56" fmla="*/ 143 w 1645"/>
                <a:gd name="T57" fmla="*/ 74 h 1378"/>
                <a:gd name="T58" fmla="*/ 138 w 1645"/>
                <a:gd name="T59" fmla="*/ 68 h 1378"/>
                <a:gd name="T60" fmla="*/ 115 w 1645"/>
                <a:gd name="T61" fmla="*/ 62 h 1378"/>
                <a:gd name="T62" fmla="*/ 77 w 1645"/>
                <a:gd name="T63" fmla="*/ 5 h 1378"/>
                <a:gd name="T64" fmla="*/ 56 w 1645"/>
                <a:gd name="T65" fmla="*/ 3 h 1378"/>
                <a:gd name="T66" fmla="*/ 3 w 1645"/>
                <a:gd name="T67" fmla="*/ 12 h 137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45"/>
                <a:gd name="T103" fmla="*/ 0 h 1378"/>
                <a:gd name="T104" fmla="*/ 1645 w 1645"/>
                <a:gd name="T105" fmla="*/ 1378 h 137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45" h="1378">
                  <a:moveTo>
                    <a:pt x="17" y="97"/>
                  </a:moveTo>
                  <a:lnTo>
                    <a:pt x="0" y="175"/>
                  </a:lnTo>
                  <a:lnTo>
                    <a:pt x="61" y="271"/>
                  </a:lnTo>
                  <a:lnTo>
                    <a:pt x="44" y="629"/>
                  </a:lnTo>
                  <a:lnTo>
                    <a:pt x="70" y="734"/>
                  </a:lnTo>
                  <a:lnTo>
                    <a:pt x="243" y="883"/>
                  </a:lnTo>
                  <a:lnTo>
                    <a:pt x="405" y="1038"/>
                  </a:lnTo>
                  <a:lnTo>
                    <a:pt x="251" y="1049"/>
                  </a:lnTo>
                  <a:lnTo>
                    <a:pt x="268" y="1143"/>
                  </a:lnTo>
                  <a:lnTo>
                    <a:pt x="343" y="1131"/>
                  </a:lnTo>
                  <a:lnTo>
                    <a:pt x="425" y="1168"/>
                  </a:lnTo>
                  <a:lnTo>
                    <a:pt x="425" y="1236"/>
                  </a:lnTo>
                  <a:lnTo>
                    <a:pt x="537" y="1218"/>
                  </a:lnTo>
                  <a:lnTo>
                    <a:pt x="623" y="1309"/>
                  </a:lnTo>
                  <a:lnTo>
                    <a:pt x="763" y="1361"/>
                  </a:lnTo>
                  <a:lnTo>
                    <a:pt x="953" y="1378"/>
                  </a:lnTo>
                  <a:lnTo>
                    <a:pt x="1039" y="1378"/>
                  </a:lnTo>
                  <a:lnTo>
                    <a:pt x="1075" y="1372"/>
                  </a:lnTo>
                  <a:lnTo>
                    <a:pt x="1111" y="1367"/>
                  </a:lnTo>
                  <a:lnTo>
                    <a:pt x="1144" y="1361"/>
                  </a:lnTo>
                  <a:lnTo>
                    <a:pt x="1177" y="1355"/>
                  </a:lnTo>
                  <a:lnTo>
                    <a:pt x="1210" y="1349"/>
                  </a:lnTo>
                  <a:lnTo>
                    <a:pt x="1242" y="1343"/>
                  </a:lnTo>
                  <a:lnTo>
                    <a:pt x="1273" y="1337"/>
                  </a:lnTo>
                  <a:lnTo>
                    <a:pt x="1304" y="1330"/>
                  </a:lnTo>
                  <a:lnTo>
                    <a:pt x="1334" y="1323"/>
                  </a:lnTo>
                  <a:lnTo>
                    <a:pt x="1365" y="1315"/>
                  </a:lnTo>
                  <a:lnTo>
                    <a:pt x="1396" y="1305"/>
                  </a:lnTo>
                  <a:lnTo>
                    <a:pt x="1427" y="1296"/>
                  </a:lnTo>
                  <a:lnTo>
                    <a:pt x="1460" y="1286"/>
                  </a:lnTo>
                  <a:lnTo>
                    <a:pt x="1492" y="1274"/>
                  </a:lnTo>
                  <a:lnTo>
                    <a:pt x="1524" y="1262"/>
                  </a:lnTo>
                  <a:lnTo>
                    <a:pt x="1559" y="1248"/>
                  </a:lnTo>
                  <a:lnTo>
                    <a:pt x="1645" y="1195"/>
                  </a:lnTo>
                  <a:lnTo>
                    <a:pt x="1637" y="1099"/>
                  </a:lnTo>
                  <a:lnTo>
                    <a:pt x="1603" y="1040"/>
                  </a:lnTo>
                  <a:lnTo>
                    <a:pt x="1515" y="1040"/>
                  </a:lnTo>
                  <a:lnTo>
                    <a:pt x="1472" y="1014"/>
                  </a:lnTo>
                  <a:lnTo>
                    <a:pt x="1397" y="953"/>
                  </a:lnTo>
                  <a:lnTo>
                    <a:pt x="1334" y="944"/>
                  </a:lnTo>
                  <a:lnTo>
                    <a:pt x="1333" y="931"/>
                  </a:lnTo>
                  <a:lnTo>
                    <a:pt x="1332" y="918"/>
                  </a:lnTo>
                  <a:lnTo>
                    <a:pt x="1330" y="906"/>
                  </a:lnTo>
                  <a:lnTo>
                    <a:pt x="1326" y="892"/>
                  </a:lnTo>
                  <a:lnTo>
                    <a:pt x="1320" y="879"/>
                  </a:lnTo>
                  <a:lnTo>
                    <a:pt x="1311" y="865"/>
                  </a:lnTo>
                  <a:lnTo>
                    <a:pt x="1301" y="854"/>
                  </a:lnTo>
                  <a:lnTo>
                    <a:pt x="1287" y="842"/>
                  </a:lnTo>
                  <a:lnTo>
                    <a:pt x="1282" y="770"/>
                  </a:lnTo>
                  <a:lnTo>
                    <a:pt x="1264" y="709"/>
                  </a:lnTo>
                  <a:lnTo>
                    <a:pt x="1249" y="675"/>
                  </a:lnTo>
                  <a:lnTo>
                    <a:pt x="1233" y="659"/>
                  </a:lnTo>
                  <a:lnTo>
                    <a:pt x="1218" y="644"/>
                  </a:lnTo>
                  <a:lnTo>
                    <a:pt x="1204" y="631"/>
                  </a:lnTo>
                  <a:lnTo>
                    <a:pt x="1189" y="619"/>
                  </a:lnTo>
                  <a:lnTo>
                    <a:pt x="1174" y="608"/>
                  </a:lnTo>
                  <a:lnTo>
                    <a:pt x="1157" y="597"/>
                  </a:lnTo>
                  <a:lnTo>
                    <a:pt x="1139" y="588"/>
                  </a:lnTo>
                  <a:lnTo>
                    <a:pt x="1119" y="578"/>
                  </a:lnTo>
                  <a:lnTo>
                    <a:pt x="1101" y="540"/>
                  </a:lnTo>
                  <a:lnTo>
                    <a:pt x="1018" y="515"/>
                  </a:lnTo>
                  <a:lnTo>
                    <a:pt x="918" y="499"/>
                  </a:lnTo>
                  <a:lnTo>
                    <a:pt x="805" y="350"/>
                  </a:lnTo>
                  <a:lnTo>
                    <a:pt x="615" y="44"/>
                  </a:lnTo>
                  <a:lnTo>
                    <a:pt x="546" y="0"/>
                  </a:lnTo>
                  <a:lnTo>
                    <a:pt x="441" y="20"/>
                  </a:lnTo>
                  <a:lnTo>
                    <a:pt x="122" y="70"/>
                  </a:lnTo>
                  <a:lnTo>
                    <a:pt x="17" y="97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7" name="Freeform 97"/>
            <p:cNvSpPr>
              <a:spLocks/>
            </p:cNvSpPr>
            <p:nvPr/>
          </p:nvSpPr>
          <p:spPr bwMode="auto">
            <a:xfrm>
              <a:off x="2617" y="2082"/>
              <a:ext cx="151" cy="202"/>
            </a:xfrm>
            <a:custGeom>
              <a:avLst/>
              <a:gdLst>
                <a:gd name="T0" fmla="*/ 3 w 302"/>
                <a:gd name="T1" fmla="*/ 6 h 405"/>
                <a:gd name="T2" fmla="*/ 7 w 302"/>
                <a:gd name="T3" fmla="*/ 3 h 405"/>
                <a:gd name="T4" fmla="*/ 18 w 302"/>
                <a:gd name="T5" fmla="*/ 0 h 405"/>
                <a:gd name="T6" fmla="*/ 20 w 302"/>
                <a:gd name="T7" fmla="*/ 1 h 405"/>
                <a:gd name="T8" fmla="*/ 23 w 302"/>
                <a:gd name="T9" fmla="*/ 2 h 405"/>
                <a:gd name="T10" fmla="*/ 26 w 302"/>
                <a:gd name="T11" fmla="*/ 4 h 405"/>
                <a:gd name="T12" fmla="*/ 28 w 302"/>
                <a:gd name="T13" fmla="*/ 6 h 405"/>
                <a:gd name="T14" fmla="*/ 30 w 302"/>
                <a:gd name="T15" fmla="*/ 8 h 405"/>
                <a:gd name="T16" fmla="*/ 33 w 302"/>
                <a:gd name="T17" fmla="*/ 10 h 405"/>
                <a:gd name="T18" fmla="*/ 34 w 302"/>
                <a:gd name="T19" fmla="*/ 13 h 405"/>
                <a:gd name="T20" fmla="*/ 36 w 302"/>
                <a:gd name="T21" fmla="*/ 16 h 405"/>
                <a:gd name="T22" fmla="*/ 37 w 302"/>
                <a:gd name="T23" fmla="*/ 19 h 405"/>
                <a:gd name="T24" fmla="*/ 37 w 302"/>
                <a:gd name="T25" fmla="*/ 22 h 405"/>
                <a:gd name="T26" fmla="*/ 38 w 302"/>
                <a:gd name="T27" fmla="*/ 26 h 405"/>
                <a:gd name="T28" fmla="*/ 38 w 302"/>
                <a:gd name="T29" fmla="*/ 29 h 405"/>
                <a:gd name="T30" fmla="*/ 38 w 302"/>
                <a:gd name="T31" fmla="*/ 32 h 405"/>
                <a:gd name="T32" fmla="*/ 38 w 302"/>
                <a:gd name="T33" fmla="*/ 36 h 405"/>
                <a:gd name="T34" fmla="*/ 37 w 302"/>
                <a:gd name="T35" fmla="*/ 39 h 405"/>
                <a:gd name="T36" fmla="*/ 36 w 302"/>
                <a:gd name="T37" fmla="*/ 42 h 405"/>
                <a:gd name="T38" fmla="*/ 35 w 302"/>
                <a:gd name="T39" fmla="*/ 44 h 405"/>
                <a:gd name="T40" fmla="*/ 35 w 302"/>
                <a:gd name="T41" fmla="*/ 45 h 405"/>
                <a:gd name="T42" fmla="*/ 34 w 302"/>
                <a:gd name="T43" fmla="*/ 45 h 405"/>
                <a:gd name="T44" fmla="*/ 33 w 302"/>
                <a:gd name="T45" fmla="*/ 46 h 405"/>
                <a:gd name="T46" fmla="*/ 31 w 302"/>
                <a:gd name="T47" fmla="*/ 47 h 405"/>
                <a:gd name="T48" fmla="*/ 30 w 302"/>
                <a:gd name="T49" fmla="*/ 47 h 405"/>
                <a:gd name="T50" fmla="*/ 29 w 302"/>
                <a:gd name="T51" fmla="*/ 48 h 405"/>
                <a:gd name="T52" fmla="*/ 28 w 302"/>
                <a:gd name="T53" fmla="*/ 48 h 405"/>
                <a:gd name="T54" fmla="*/ 27 w 302"/>
                <a:gd name="T55" fmla="*/ 49 h 405"/>
                <a:gd name="T56" fmla="*/ 26 w 302"/>
                <a:gd name="T57" fmla="*/ 49 h 405"/>
                <a:gd name="T58" fmla="*/ 25 w 302"/>
                <a:gd name="T59" fmla="*/ 49 h 405"/>
                <a:gd name="T60" fmla="*/ 25 w 302"/>
                <a:gd name="T61" fmla="*/ 49 h 405"/>
                <a:gd name="T62" fmla="*/ 24 w 302"/>
                <a:gd name="T63" fmla="*/ 50 h 405"/>
                <a:gd name="T64" fmla="*/ 23 w 302"/>
                <a:gd name="T65" fmla="*/ 50 h 405"/>
                <a:gd name="T66" fmla="*/ 23 w 302"/>
                <a:gd name="T67" fmla="*/ 50 h 405"/>
                <a:gd name="T68" fmla="*/ 23 w 302"/>
                <a:gd name="T69" fmla="*/ 50 h 405"/>
                <a:gd name="T70" fmla="*/ 19 w 302"/>
                <a:gd name="T71" fmla="*/ 50 h 405"/>
                <a:gd name="T72" fmla="*/ 17 w 302"/>
                <a:gd name="T73" fmla="*/ 50 h 405"/>
                <a:gd name="T74" fmla="*/ 14 w 302"/>
                <a:gd name="T75" fmla="*/ 49 h 405"/>
                <a:gd name="T76" fmla="*/ 11 w 302"/>
                <a:gd name="T77" fmla="*/ 47 h 405"/>
                <a:gd name="T78" fmla="*/ 9 w 302"/>
                <a:gd name="T79" fmla="*/ 46 h 405"/>
                <a:gd name="T80" fmla="*/ 7 w 302"/>
                <a:gd name="T81" fmla="*/ 44 h 405"/>
                <a:gd name="T82" fmla="*/ 5 w 302"/>
                <a:gd name="T83" fmla="*/ 42 h 405"/>
                <a:gd name="T84" fmla="*/ 3 w 302"/>
                <a:gd name="T85" fmla="*/ 41 h 405"/>
                <a:gd name="T86" fmla="*/ 2 w 302"/>
                <a:gd name="T87" fmla="*/ 35 h 405"/>
                <a:gd name="T88" fmla="*/ 1 w 302"/>
                <a:gd name="T89" fmla="*/ 30 h 405"/>
                <a:gd name="T90" fmla="*/ 1 w 302"/>
                <a:gd name="T91" fmla="*/ 25 h 405"/>
                <a:gd name="T92" fmla="*/ 0 w 302"/>
                <a:gd name="T93" fmla="*/ 21 h 405"/>
                <a:gd name="T94" fmla="*/ 1 w 302"/>
                <a:gd name="T95" fmla="*/ 17 h 405"/>
                <a:gd name="T96" fmla="*/ 1 w 302"/>
                <a:gd name="T97" fmla="*/ 13 h 405"/>
                <a:gd name="T98" fmla="*/ 1 w 302"/>
                <a:gd name="T99" fmla="*/ 9 h 405"/>
                <a:gd name="T100" fmla="*/ 3 w 302"/>
                <a:gd name="T101" fmla="*/ 6 h 40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02"/>
                <a:gd name="T154" fmla="*/ 0 h 405"/>
                <a:gd name="T155" fmla="*/ 302 w 302"/>
                <a:gd name="T156" fmla="*/ 405 h 405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02" h="405">
                  <a:moveTo>
                    <a:pt x="24" y="52"/>
                  </a:moveTo>
                  <a:lnTo>
                    <a:pt x="56" y="27"/>
                  </a:lnTo>
                  <a:lnTo>
                    <a:pt x="139" y="0"/>
                  </a:lnTo>
                  <a:lnTo>
                    <a:pt x="164" y="8"/>
                  </a:lnTo>
                  <a:lnTo>
                    <a:pt x="187" y="19"/>
                  </a:lnTo>
                  <a:lnTo>
                    <a:pt x="208" y="33"/>
                  </a:lnTo>
                  <a:lnTo>
                    <a:pt x="226" y="49"/>
                  </a:lnTo>
                  <a:lnTo>
                    <a:pt x="243" y="66"/>
                  </a:lnTo>
                  <a:lnTo>
                    <a:pt x="258" y="87"/>
                  </a:lnTo>
                  <a:lnTo>
                    <a:pt x="271" y="109"/>
                  </a:lnTo>
                  <a:lnTo>
                    <a:pt x="281" y="132"/>
                  </a:lnTo>
                  <a:lnTo>
                    <a:pt x="290" y="156"/>
                  </a:lnTo>
                  <a:lnTo>
                    <a:pt x="296" y="181"/>
                  </a:lnTo>
                  <a:lnTo>
                    <a:pt x="300" y="208"/>
                  </a:lnTo>
                  <a:lnTo>
                    <a:pt x="302" y="235"/>
                  </a:lnTo>
                  <a:lnTo>
                    <a:pt x="302" y="262"/>
                  </a:lnTo>
                  <a:lnTo>
                    <a:pt x="300" y="290"/>
                  </a:lnTo>
                  <a:lnTo>
                    <a:pt x="295" y="316"/>
                  </a:lnTo>
                  <a:lnTo>
                    <a:pt x="288" y="343"/>
                  </a:lnTo>
                  <a:lnTo>
                    <a:pt x="280" y="352"/>
                  </a:lnTo>
                  <a:lnTo>
                    <a:pt x="273" y="360"/>
                  </a:lnTo>
                  <a:lnTo>
                    <a:pt x="266" y="366"/>
                  </a:lnTo>
                  <a:lnTo>
                    <a:pt x="260" y="371"/>
                  </a:lnTo>
                  <a:lnTo>
                    <a:pt x="253" y="376"/>
                  </a:lnTo>
                  <a:lnTo>
                    <a:pt x="245" y="381"/>
                  </a:lnTo>
                  <a:lnTo>
                    <a:pt x="238" y="385"/>
                  </a:lnTo>
                  <a:lnTo>
                    <a:pt x="230" y="389"/>
                  </a:lnTo>
                  <a:lnTo>
                    <a:pt x="223" y="392"/>
                  </a:lnTo>
                  <a:lnTo>
                    <a:pt x="215" y="396"/>
                  </a:lnTo>
                  <a:lnTo>
                    <a:pt x="207" y="398"/>
                  </a:lnTo>
                  <a:lnTo>
                    <a:pt x="200" y="399"/>
                  </a:lnTo>
                  <a:lnTo>
                    <a:pt x="194" y="401"/>
                  </a:lnTo>
                  <a:lnTo>
                    <a:pt x="188" y="403"/>
                  </a:lnTo>
                  <a:lnTo>
                    <a:pt x="186" y="403"/>
                  </a:lnTo>
                  <a:lnTo>
                    <a:pt x="185" y="404"/>
                  </a:lnTo>
                  <a:lnTo>
                    <a:pt x="159" y="405"/>
                  </a:lnTo>
                  <a:lnTo>
                    <a:pt x="136" y="400"/>
                  </a:lnTo>
                  <a:lnTo>
                    <a:pt x="114" y="393"/>
                  </a:lnTo>
                  <a:lnTo>
                    <a:pt x="94" y="383"/>
                  </a:lnTo>
                  <a:lnTo>
                    <a:pt x="75" y="370"/>
                  </a:lnTo>
                  <a:lnTo>
                    <a:pt x="59" y="356"/>
                  </a:lnTo>
                  <a:lnTo>
                    <a:pt x="44" y="341"/>
                  </a:lnTo>
                  <a:lnTo>
                    <a:pt x="30" y="328"/>
                  </a:lnTo>
                  <a:lnTo>
                    <a:pt x="18" y="283"/>
                  </a:lnTo>
                  <a:lnTo>
                    <a:pt x="8" y="241"/>
                  </a:lnTo>
                  <a:lnTo>
                    <a:pt x="3" y="203"/>
                  </a:lnTo>
                  <a:lnTo>
                    <a:pt x="0" y="169"/>
                  </a:lnTo>
                  <a:lnTo>
                    <a:pt x="1" y="136"/>
                  </a:lnTo>
                  <a:lnTo>
                    <a:pt x="6" y="106"/>
                  </a:lnTo>
                  <a:lnTo>
                    <a:pt x="14" y="79"/>
                  </a:lnTo>
                  <a:lnTo>
                    <a:pt x="24" y="52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8" name="Freeform 98"/>
            <p:cNvSpPr>
              <a:spLocks/>
            </p:cNvSpPr>
            <p:nvPr/>
          </p:nvSpPr>
          <p:spPr bwMode="auto">
            <a:xfrm>
              <a:off x="2133" y="2163"/>
              <a:ext cx="166" cy="223"/>
            </a:xfrm>
            <a:custGeom>
              <a:avLst/>
              <a:gdLst>
                <a:gd name="T0" fmla="*/ 3 w 330"/>
                <a:gd name="T1" fmla="*/ 7 h 446"/>
                <a:gd name="T2" fmla="*/ 8 w 330"/>
                <a:gd name="T3" fmla="*/ 3 h 446"/>
                <a:gd name="T4" fmla="*/ 19 w 330"/>
                <a:gd name="T5" fmla="*/ 0 h 446"/>
                <a:gd name="T6" fmla="*/ 23 w 330"/>
                <a:gd name="T7" fmla="*/ 1 h 446"/>
                <a:gd name="T8" fmla="*/ 26 w 330"/>
                <a:gd name="T9" fmla="*/ 3 h 446"/>
                <a:gd name="T10" fmla="*/ 29 w 330"/>
                <a:gd name="T11" fmla="*/ 5 h 446"/>
                <a:gd name="T12" fmla="*/ 31 w 330"/>
                <a:gd name="T13" fmla="*/ 7 h 446"/>
                <a:gd name="T14" fmla="*/ 34 w 330"/>
                <a:gd name="T15" fmla="*/ 9 h 446"/>
                <a:gd name="T16" fmla="*/ 36 w 330"/>
                <a:gd name="T17" fmla="*/ 12 h 446"/>
                <a:gd name="T18" fmla="*/ 38 w 330"/>
                <a:gd name="T19" fmla="*/ 14 h 446"/>
                <a:gd name="T20" fmla="*/ 39 w 330"/>
                <a:gd name="T21" fmla="*/ 19 h 446"/>
                <a:gd name="T22" fmla="*/ 40 w 330"/>
                <a:gd name="T23" fmla="*/ 22 h 446"/>
                <a:gd name="T24" fmla="*/ 41 w 330"/>
                <a:gd name="T25" fmla="*/ 25 h 446"/>
                <a:gd name="T26" fmla="*/ 42 w 330"/>
                <a:gd name="T27" fmla="*/ 28 h 446"/>
                <a:gd name="T28" fmla="*/ 42 w 330"/>
                <a:gd name="T29" fmla="*/ 33 h 446"/>
                <a:gd name="T30" fmla="*/ 42 w 330"/>
                <a:gd name="T31" fmla="*/ 36 h 446"/>
                <a:gd name="T32" fmla="*/ 42 w 330"/>
                <a:gd name="T33" fmla="*/ 40 h 446"/>
                <a:gd name="T34" fmla="*/ 41 w 330"/>
                <a:gd name="T35" fmla="*/ 44 h 446"/>
                <a:gd name="T36" fmla="*/ 40 w 330"/>
                <a:gd name="T37" fmla="*/ 48 h 446"/>
                <a:gd name="T38" fmla="*/ 39 w 330"/>
                <a:gd name="T39" fmla="*/ 49 h 446"/>
                <a:gd name="T40" fmla="*/ 38 w 330"/>
                <a:gd name="T41" fmla="*/ 50 h 446"/>
                <a:gd name="T42" fmla="*/ 37 w 330"/>
                <a:gd name="T43" fmla="*/ 51 h 446"/>
                <a:gd name="T44" fmla="*/ 36 w 330"/>
                <a:gd name="T45" fmla="*/ 52 h 446"/>
                <a:gd name="T46" fmla="*/ 35 w 330"/>
                <a:gd name="T47" fmla="*/ 52 h 446"/>
                <a:gd name="T48" fmla="*/ 34 w 330"/>
                <a:gd name="T49" fmla="*/ 53 h 446"/>
                <a:gd name="T50" fmla="*/ 33 w 330"/>
                <a:gd name="T51" fmla="*/ 53 h 446"/>
                <a:gd name="T52" fmla="*/ 32 w 330"/>
                <a:gd name="T53" fmla="*/ 54 h 446"/>
                <a:gd name="T54" fmla="*/ 31 w 330"/>
                <a:gd name="T55" fmla="*/ 54 h 446"/>
                <a:gd name="T56" fmla="*/ 30 w 330"/>
                <a:gd name="T57" fmla="*/ 55 h 446"/>
                <a:gd name="T58" fmla="*/ 29 w 330"/>
                <a:gd name="T59" fmla="*/ 55 h 446"/>
                <a:gd name="T60" fmla="*/ 28 w 330"/>
                <a:gd name="T61" fmla="*/ 55 h 446"/>
                <a:gd name="T62" fmla="*/ 27 w 330"/>
                <a:gd name="T63" fmla="*/ 56 h 446"/>
                <a:gd name="T64" fmla="*/ 26 w 330"/>
                <a:gd name="T65" fmla="*/ 56 h 446"/>
                <a:gd name="T66" fmla="*/ 26 w 330"/>
                <a:gd name="T67" fmla="*/ 56 h 446"/>
                <a:gd name="T68" fmla="*/ 25 w 330"/>
                <a:gd name="T69" fmla="*/ 56 h 446"/>
                <a:gd name="T70" fmla="*/ 22 w 330"/>
                <a:gd name="T71" fmla="*/ 56 h 446"/>
                <a:gd name="T72" fmla="*/ 19 w 330"/>
                <a:gd name="T73" fmla="*/ 56 h 446"/>
                <a:gd name="T74" fmla="*/ 16 w 330"/>
                <a:gd name="T75" fmla="*/ 54 h 446"/>
                <a:gd name="T76" fmla="*/ 13 w 330"/>
                <a:gd name="T77" fmla="*/ 53 h 446"/>
                <a:gd name="T78" fmla="*/ 11 w 330"/>
                <a:gd name="T79" fmla="*/ 51 h 446"/>
                <a:gd name="T80" fmla="*/ 9 w 330"/>
                <a:gd name="T81" fmla="*/ 49 h 446"/>
                <a:gd name="T82" fmla="*/ 7 w 330"/>
                <a:gd name="T83" fmla="*/ 46 h 446"/>
                <a:gd name="T84" fmla="*/ 6 w 330"/>
                <a:gd name="T85" fmla="*/ 44 h 446"/>
                <a:gd name="T86" fmla="*/ 4 w 330"/>
                <a:gd name="T87" fmla="*/ 38 h 446"/>
                <a:gd name="T88" fmla="*/ 2 w 330"/>
                <a:gd name="T89" fmla="*/ 32 h 446"/>
                <a:gd name="T90" fmla="*/ 1 w 330"/>
                <a:gd name="T91" fmla="*/ 27 h 446"/>
                <a:gd name="T92" fmla="*/ 0 w 330"/>
                <a:gd name="T93" fmla="*/ 22 h 446"/>
                <a:gd name="T94" fmla="*/ 0 w 330"/>
                <a:gd name="T95" fmla="*/ 18 h 446"/>
                <a:gd name="T96" fmla="*/ 1 w 330"/>
                <a:gd name="T97" fmla="*/ 14 h 446"/>
                <a:gd name="T98" fmla="*/ 2 w 330"/>
                <a:gd name="T99" fmla="*/ 10 h 446"/>
                <a:gd name="T100" fmla="*/ 3 w 330"/>
                <a:gd name="T101" fmla="*/ 7 h 44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30"/>
                <a:gd name="T154" fmla="*/ 0 h 446"/>
                <a:gd name="T155" fmla="*/ 330 w 330"/>
                <a:gd name="T156" fmla="*/ 446 h 44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30" h="446">
                  <a:moveTo>
                    <a:pt x="24" y="56"/>
                  </a:moveTo>
                  <a:lnTo>
                    <a:pt x="57" y="29"/>
                  </a:lnTo>
                  <a:lnTo>
                    <a:pt x="148" y="0"/>
                  </a:lnTo>
                  <a:lnTo>
                    <a:pt x="176" y="8"/>
                  </a:lnTo>
                  <a:lnTo>
                    <a:pt x="201" y="21"/>
                  </a:lnTo>
                  <a:lnTo>
                    <a:pt x="225" y="34"/>
                  </a:lnTo>
                  <a:lnTo>
                    <a:pt x="246" y="53"/>
                  </a:lnTo>
                  <a:lnTo>
                    <a:pt x="265" y="72"/>
                  </a:lnTo>
                  <a:lnTo>
                    <a:pt x="282" y="94"/>
                  </a:lnTo>
                  <a:lnTo>
                    <a:pt x="296" y="119"/>
                  </a:lnTo>
                  <a:lnTo>
                    <a:pt x="307" y="145"/>
                  </a:lnTo>
                  <a:lnTo>
                    <a:pt x="316" y="172"/>
                  </a:lnTo>
                  <a:lnTo>
                    <a:pt x="323" y="200"/>
                  </a:lnTo>
                  <a:lnTo>
                    <a:pt x="329" y="229"/>
                  </a:lnTo>
                  <a:lnTo>
                    <a:pt x="330" y="259"/>
                  </a:lnTo>
                  <a:lnTo>
                    <a:pt x="330" y="288"/>
                  </a:lnTo>
                  <a:lnTo>
                    <a:pt x="328" y="318"/>
                  </a:lnTo>
                  <a:lnTo>
                    <a:pt x="323" y="348"/>
                  </a:lnTo>
                  <a:lnTo>
                    <a:pt x="315" y="377"/>
                  </a:lnTo>
                  <a:lnTo>
                    <a:pt x="307" y="387"/>
                  </a:lnTo>
                  <a:lnTo>
                    <a:pt x="299" y="395"/>
                  </a:lnTo>
                  <a:lnTo>
                    <a:pt x="291" y="402"/>
                  </a:lnTo>
                  <a:lnTo>
                    <a:pt x="283" y="409"/>
                  </a:lnTo>
                  <a:lnTo>
                    <a:pt x="275" y="415"/>
                  </a:lnTo>
                  <a:lnTo>
                    <a:pt x="267" y="419"/>
                  </a:lnTo>
                  <a:lnTo>
                    <a:pt x="259" y="424"/>
                  </a:lnTo>
                  <a:lnTo>
                    <a:pt x="251" y="428"/>
                  </a:lnTo>
                  <a:lnTo>
                    <a:pt x="241" y="432"/>
                  </a:lnTo>
                  <a:lnTo>
                    <a:pt x="232" y="435"/>
                  </a:lnTo>
                  <a:lnTo>
                    <a:pt x="224" y="438"/>
                  </a:lnTo>
                  <a:lnTo>
                    <a:pt x="216" y="440"/>
                  </a:lnTo>
                  <a:lnTo>
                    <a:pt x="209" y="441"/>
                  </a:lnTo>
                  <a:lnTo>
                    <a:pt x="203" y="442"/>
                  </a:lnTo>
                  <a:lnTo>
                    <a:pt x="200" y="443"/>
                  </a:lnTo>
                  <a:lnTo>
                    <a:pt x="199" y="445"/>
                  </a:lnTo>
                  <a:lnTo>
                    <a:pt x="171" y="446"/>
                  </a:lnTo>
                  <a:lnTo>
                    <a:pt x="146" y="441"/>
                  </a:lnTo>
                  <a:lnTo>
                    <a:pt x="124" y="432"/>
                  </a:lnTo>
                  <a:lnTo>
                    <a:pt x="103" y="419"/>
                  </a:lnTo>
                  <a:lnTo>
                    <a:pt x="85" y="403"/>
                  </a:lnTo>
                  <a:lnTo>
                    <a:pt x="69" y="386"/>
                  </a:lnTo>
                  <a:lnTo>
                    <a:pt x="54" y="366"/>
                  </a:lnTo>
                  <a:lnTo>
                    <a:pt x="42" y="346"/>
                  </a:lnTo>
                  <a:lnTo>
                    <a:pt x="25" y="301"/>
                  </a:lnTo>
                  <a:lnTo>
                    <a:pt x="11" y="256"/>
                  </a:lnTo>
                  <a:lnTo>
                    <a:pt x="3" y="214"/>
                  </a:lnTo>
                  <a:lnTo>
                    <a:pt x="0" y="174"/>
                  </a:lnTo>
                  <a:lnTo>
                    <a:pt x="0" y="138"/>
                  </a:lnTo>
                  <a:lnTo>
                    <a:pt x="4" y="106"/>
                  </a:lnTo>
                  <a:lnTo>
                    <a:pt x="12" y="78"/>
                  </a:lnTo>
                  <a:lnTo>
                    <a:pt x="24" y="56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9" name="Freeform 99"/>
            <p:cNvSpPr>
              <a:spLocks/>
            </p:cNvSpPr>
            <p:nvPr/>
          </p:nvSpPr>
          <p:spPr bwMode="auto">
            <a:xfrm>
              <a:off x="1888" y="2007"/>
              <a:ext cx="140" cy="182"/>
            </a:xfrm>
            <a:custGeom>
              <a:avLst/>
              <a:gdLst>
                <a:gd name="T0" fmla="*/ 2 w 281"/>
                <a:gd name="T1" fmla="*/ 6 h 364"/>
                <a:gd name="T2" fmla="*/ 7 w 281"/>
                <a:gd name="T3" fmla="*/ 3 h 364"/>
                <a:gd name="T4" fmla="*/ 16 w 281"/>
                <a:gd name="T5" fmla="*/ 0 h 364"/>
                <a:gd name="T6" fmla="*/ 21 w 281"/>
                <a:gd name="T7" fmla="*/ 2 h 364"/>
                <a:gd name="T8" fmla="*/ 26 w 281"/>
                <a:gd name="T9" fmla="*/ 6 h 364"/>
                <a:gd name="T10" fmla="*/ 29 w 281"/>
                <a:gd name="T11" fmla="*/ 10 h 364"/>
                <a:gd name="T12" fmla="*/ 32 w 281"/>
                <a:gd name="T13" fmla="*/ 14 h 364"/>
                <a:gd name="T14" fmla="*/ 34 w 281"/>
                <a:gd name="T15" fmla="*/ 21 h 364"/>
                <a:gd name="T16" fmla="*/ 35 w 281"/>
                <a:gd name="T17" fmla="*/ 26 h 364"/>
                <a:gd name="T18" fmla="*/ 34 w 281"/>
                <a:gd name="T19" fmla="*/ 33 h 364"/>
                <a:gd name="T20" fmla="*/ 33 w 281"/>
                <a:gd name="T21" fmla="*/ 39 h 364"/>
                <a:gd name="T22" fmla="*/ 32 w 281"/>
                <a:gd name="T23" fmla="*/ 40 h 364"/>
                <a:gd name="T24" fmla="*/ 31 w 281"/>
                <a:gd name="T25" fmla="*/ 41 h 364"/>
                <a:gd name="T26" fmla="*/ 30 w 281"/>
                <a:gd name="T27" fmla="*/ 41 h 364"/>
                <a:gd name="T28" fmla="*/ 30 w 281"/>
                <a:gd name="T29" fmla="*/ 42 h 364"/>
                <a:gd name="T30" fmla="*/ 29 w 281"/>
                <a:gd name="T31" fmla="*/ 42 h 364"/>
                <a:gd name="T32" fmla="*/ 28 w 281"/>
                <a:gd name="T33" fmla="*/ 43 h 364"/>
                <a:gd name="T34" fmla="*/ 27 w 281"/>
                <a:gd name="T35" fmla="*/ 43 h 364"/>
                <a:gd name="T36" fmla="*/ 26 w 281"/>
                <a:gd name="T37" fmla="*/ 44 h 364"/>
                <a:gd name="T38" fmla="*/ 25 w 281"/>
                <a:gd name="T39" fmla="*/ 44 h 364"/>
                <a:gd name="T40" fmla="*/ 25 w 281"/>
                <a:gd name="T41" fmla="*/ 45 h 364"/>
                <a:gd name="T42" fmla="*/ 24 w 281"/>
                <a:gd name="T43" fmla="*/ 45 h 364"/>
                <a:gd name="T44" fmla="*/ 23 w 281"/>
                <a:gd name="T45" fmla="*/ 45 h 364"/>
                <a:gd name="T46" fmla="*/ 22 w 281"/>
                <a:gd name="T47" fmla="*/ 45 h 364"/>
                <a:gd name="T48" fmla="*/ 22 w 281"/>
                <a:gd name="T49" fmla="*/ 45 h 364"/>
                <a:gd name="T50" fmla="*/ 21 w 281"/>
                <a:gd name="T51" fmla="*/ 45 h 364"/>
                <a:gd name="T52" fmla="*/ 21 w 281"/>
                <a:gd name="T53" fmla="*/ 46 h 364"/>
                <a:gd name="T54" fmla="*/ 18 w 281"/>
                <a:gd name="T55" fmla="*/ 46 h 364"/>
                <a:gd name="T56" fmla="*/ 16 w 281"/>
                <a:gd name="T57" fmla="*/ 46 h 364"/>
                <a:gd name="T58" fmla="*/ 13 w 281"/>
                <a:gd name="T59" fmla="*/ 45 h 364"/>
                <a:gd name="T60" fmla="*/ 11 w 281"/>
                <a:gd name="T61" fmla="*/ 44 h 364"/>
                <a:gd name="T62" fmla="*/ 9 w 281"/>
                <a:gd name="T63" fmla="*/ 42 h 364"/>
                <a:gd name="T64" fmla="*/ 8 w 281"/>
                <a:gd name="T65" fmla="*/ 41 h 364"/>
                <a:gd name="T66" fmla="*/ 6 w 281"/>
                <a:gd name="T67" fmla="*/ 39 h 364"/>
                <a:gd name="T68" fmla="*/ 5 w 281"/>
                <a:gd name="T69" fmla="*/ 37 h 364"/>
                <a:gd name="T70" fmla="*/ 3 w 281"/>
                <a:gd name="T71" fmla="*/ 34 h 364"/>
                <a:gd name="T72" fmla="*/ 1 w 281"/>
                <a:gd name="T73" fmla="*/ 29 h 364"/>
                <a:gd name="T74" fmla="*/ 0 w 281"/>
                <a:gd name="T75" fmla="*/ 25 h 364"/>
                <a:gd name="T76" fmla="*/ 0 w 281"/>
                <a:gd name="T77" fmla="*/ 21 h 364"/>
                <a:gd name="T78" fmla="*/ 0 w 281"/>
                <a:gd name="T79" fmla="*/ 17 h 364"/>
                <a:gd name="T80" fmla="*/ 0 w 281"/>
                <a:gd name="T81" fmla="*/ 12 h 364"/>
                <a:gd name="T82" fmla="*/ 1 w 281"/>
                <a:gd name="T83" fmla="*/ 9 h 364"/>
                <a:gd name="T84" fmla="*/ 2 w 281"/>
                <a:gd name="T85" fmla="*/ 6 h 36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81"/>
                <a:gd name="T130" fmla="*/ 0 h 364"/>
                <a:gd name="T131" fmla="*/ 281 w 281"/>
                <a:gd name="T132" fmla="*/ 364 h 36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81" h="364">
                  <a:moveTo>
                    <a:pt x="22" y="45"/>
                  </a:moveTo>
                  <a:lnTo>
                    <a:pt x="56" y="23"/>
                  </a:lnTo>
                  <a:lnTo>
                    <a:pt x="131" y="0"/>
                  </a:lnTo>
                  <a:lnTo>
                    <a:pt x="175" y="16"/>
                  </a:lnTo>
                  <a:lnTo>
                    <a:pt x="210" y="42"/>
                  </a:lnTo>
                  <a:lnTo>
                    <a:pt x="239" y="77"/>
                  </a:lnTo>
                  <a:lnTo>
                    <a:pt x="261" y="117"/>
                  </a:lnTo>
                  <a:lnTo>
                    <a:pt x="275" y="162"/>
                  </a:lnTo>
                  <a:lnTo>
                    <a:pt x="281" y="209"/>
                  </a:lnTo>
                  <a:lnTo>
                    <a:pt x="278" y="258"/>
                  </a:lnTo>
                  <a:lnTo>
                    <a:pt x="268" y="305"/>
                  </a:lnTo>
                  <a:lnTo>
                    <a:pt x="261" y="313"/>
                  </a:lnTo>
                  <a:lnTo>
                    <a:pt x="254" y="321"/>
                  </a:lnTo>
                  <a:lnTo>
                    <a:pt x="247" y="327"/>
                  </a:lnTo>
                  <a:lnTo>
                    <a:pt x="242" y="331"/>
                  </a:lnTo>
                  <a:lnTo>
                    <a:pt x="235" y="336"/>
                  </a:lnTo>
                  <a:lnTo>
                    <a:pt x="229" y="341"/>
                  </a:lnTo>
                  <a:lnTo>
                    <a:pt x="222" y="344"/>
                  </a:lnTo>
                  <a:lnTo>
                    <a:pt x="215" y="348"/>
                  </a:lnTo>
                  <a:lnTo>
                    <a:pt x="207" y="351"/>
                  </a:lnTo>
                  <a:lnTo>
                    <a:pt x="200" y="353"/>
                  </a:lnTo>
                  <a:lnTo>
                    <a:pt x="193" y="356"/>
                  </a:lnTo>
                  <a:lnTo>
                    <a:pt x="186" y="357"/>
                  </a:lnTo>
                  <a:lnTo>
                    <a:pt x="181" y="358"/>
                  </a:lnTo>
                  <a:lnTo>
                    <a:pt x="176" y="359"/>
                  </a:lnTo>
                  <a:lnTo>
                    <a:pt x="174" y="360"/>
                  </a:lnTo>
                  <a:lnTo>
                    <a:pt x="172" y="361"/>
                  </a:lnTo>
                  <a:lnTo>
                    <a:pt x="149" y="364"/>
                  </a:lnTo>
                  <a:lnTo>
                    <a:pt x="129" y="361"/>
                  </a:lnTo>
                  <a:lnTo>
                    <a:pt x="110" y="356"/>
                  </a:lnTo>
                  <a:lnTo>
                    <a:pt x="94" y="348"/>
                  </a:lnTo>
                  <a:lnTo>
                    <a:pt x="78" y="336"/>
                  </a:lnTo>
                  <a:lnTo>
                    <a:pt x="65" y="323"/>
                  </a:lnTo>
                  <a:lnTo>
                    <a:pt x="53" y="308"/>
                  </a:lnTo>
                  <a:lnTo>
                    <a:pt x="42" y="292"/>
                  </a:lnTo>
                  <a:lnTo>
                    <a:pt x="26" y="267"/>
                  </a:lnTo>
                  <a:lnTo>
                    <a:pt x="15" y="236"/>
                  </a:lnTo>
                  <a:lnTo>
                    <a:pt x="5" y="202"/>
                  </a:lnTo>
                  <a:lnTo>
                    <a:pt x="1" y="167"/>
                  </a:lnTo>
                  <a:lnTo>
                    <a:pt x="0" y="132"/>
                  </a:lnTo>
                  <a:lnTo>
                    <a:pt x="3" y="99"/>
                  </a:lnTo>
                  <a:lnTo>
                    <a:pt x="10" y="69"/>
                  </a:lnTo>
                  <a:lnTo>
                    <a:pt x="22" y="45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0" name="Freeform 100"/>
            <p:cNvSpPr>
              <a:spLocks/>
            </p:cNvSpPr>
            <p:nvPr/>
          </p:nvSpPr>
          <p:spPr bwMode="auto">
            <a:xfrm>
              <a:off x="1861" y="1624"/>
              <a:ext cx="428" cy="285"/>
            </a:xfrm>
            <a:custGeom>
              <a:avLst/>
              <a:gdLst>
                <a:gd name="T0" fmla="*/ 2 w 856"/>
                <a:gd name="T1" fmla="*/ 13 h 570"/>
                <a:gd name="T2" fmla="*/ 0 w 856"/>
                <a:gd name="T3" fmla="*/ 18 h 570"/>
                <a:gd name="T4" fmla="*/ 19 w 856"/>
                <a:gd name="T5" fmla="*/ 43 h 570"/>
                <a:gd name="T6" fmla="*/ 36 w 856"/>
                <a:gd name="T7" fmla="*/ 71 h 570"/>
                <a:gd name="T8" fmla="*/ 56 w 856"/>
                <a:gd name="T9" fmla="*/ 69 h 570"/>
                <a:gd name="T10" fmla="*/ 91 w 856"/>
                <a:gd name="T11" fmla="*/ 60 h 570"/>
                <a:gd name="T12" fmla="*/ 90 w 856"/>
                <a:gd name="T13" fmla="*/ 56 h 570"/>
                <a:gd name="T14" fmla="*/ 101 w 856"/>
                <a:gd name="T15" fmla="*/ 55 h 570"/>
                <a:gd name="T16" fmla="*/ 103 w 856"/>
                <a:gd name="T17" fmla="*/ 58 h 570"/>
                <a:gd name="T18" fmla="*/ 107 w 856"/>
                <a:gd name="T19" fmla="*/ 58 h 570"/>
                <a:gd name="T20" fmla="*/ 97 w 856"/>
                <a:gd name="T21" fmla="*/ 42 h 570"/>
                <a:gd name="T22" fmla="*/ 79 w 856"/>
                <a:gd name="T23" fmla="*/ 17 h 570"/>
                <a:gd name="T24" fmla="*/ 70 w 856"/>
                <a:gd name="T25" fmla="*/ 4 h 570"/>
                <a:gd name="T26" fmla="*/ 65 w 856"/>
                <a:gd name="T27" fmla="*/ 0 h 570"/>
                <a:gd name="T28" fmla="*/ 49 w 856"/>
                <a:gd name="T29" fmla="*/ 2 h 570"/>
                <a:gd name="T30" fmla="*/ 9 w 856"/>
                <a:gd name="T31" fmla="*/ 10 h 570"/>
                <a:gd name="T32" fmla="*/ 2 w 856"/>
                <a:gd name="T33" fmla="*/ 13 h 57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856"/>
                <a:gd name="T52" fmla="*/ 0 h 570"/>
                <a:gd name="T53" fmla="*/ 856 w 856"/>
                <a:gd name="T54" fmla="*/ 570 h 57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856" h="570">
                  <a:moveTo>
                    <a:pt x="9" y="106"/>
                  </a:moveTo>
                  <a:lnTo>
                    <a:pt x="0" y="149"/>
                  </a:lnTo>
                  <a:lnTo>
                    <a:pt x="146" y="345"/>
                  </a:lnTo>
                  <a:lnTo>
                    <a:pt x="288" y="570"/>
                  </a:lnTo>
                  <a:lnTo>
                    <a:pt x="449" y="545"/>
                  </a:lnTo>
                  <a:lnTo>
                    <a:pt x="723" y="483"/>
                  </a:lnTo>
                  <a:lnTo>
                    <a:pt x="714" y="450"/>
                  </a:lnTo>
                  <a:lnTo>
                    <a:pt x="804" y="441"/>
                  </a:lnTo>
                  <a:lnTo>
                    <a:pt x="818" y="469"/>
                  </a:lnTo>
                  <a:lnTo>
                    <a:pt x="856" y="465"/>
                  </a:lnTo>
                  <a:lnTo>
                    <a:pt x="775" y="336"/>
                  </a:lnTo>
                  <a:lnTo>
                    <a:pt x="629" y="135"/>
                  </a:lnTo>
                  <a:lnTo>
                    <a:pt x="560" y="33"/>
                  </a:lnTo>
                  <a:lnTo>
                    <a:pt x="515" y="0"/>
                  </a:lnTo>
                  <a:lnTo>
                    <a:pt x="387" y="20"/>
                  </a:lnTo>
                  <a:lnTo>
                    <a:pt x="70" y="8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1" name="Freeform 101"/>
            <p:cNvSpPr>
              <a:spLocks/>
            </p:cNvSpPr>
            <p:nvPr/>
          </p:nvSpPr>
          <p:spPr bwMode="auto">
            <a:xfrm>
              <a:off x="1873" y="1640"/>
              <a:ext cx="416" cy="269"/>
            </a:xfrm>
            <a:custGeom>
              <a:avLst/>
              <a:gdLst>
                <a:gd name="T0" fmla="*/ 0 w 833"/>
                <a:gd name="T1" fmla="*/ 15 h 538"/>
                <a:gd name="T2" fmla="*/ 2 w 833"/>
                <a:gd name="T3" fmla="*/ 21 h 538"/>
                <a:gd name="T4" fmla="*/ 8 w 833"/>
                <a:gd name="T5" fmla="*/ 30 h 538"/>
                <a:gd name="T6" fmla="*/ 15 w 833"/>
                <a:gd name="T7" fmla="*/ 38 h 538"/>
                <a:gd name="T8" fmla="*/ 21 w 833"/>
                <a:gd name="T9" fmla="*/ 47 h 538"/>
                <a:gd name="T10" fmla="*/ 27 w 833"/>
                <a:gd name="T11" fmla="*/ 57 h 538"/>
                <a:gd name="T12" fmla="*/ 33 w 833"/>
                <a:gd name="T13" fmla="*/ 67 h 538"/>
                <a:gd name="T14" fmla="*/ 40 w 833"/>
                <a:gd name="T15" fmla="*/ 66 h 538"/>
                <a:gd name="T16" fmla="*/ 48 w 833"/>
                <a:gd name="T17" fmla="*/ 65 h 538"/>
                <a:gd name="T18" fmla="*/ 55 w 833"/>
                <a:gd name="T19" fmla="*/ 63 h 538"/>
                <a:gd name="T20" fmla="*/ 61 w 833"/>
                <a:gd name="T21" fmla="*/ 62 h 538"/>
                <a:gd name="T22" fmla="*/ 68 w 833"/>
                <a:gd name="T23" fmla="*/ 60 h 538"/>
                <a:gd name="T24" fmla="*/ 74 w 833"/>
                <a:gd name="T25" fmla="*/ 59 h 538"/>
                <a:gd name="T26" fmla="*/ 81 w 833"/>
                <a:gd name="T27" fmla="*/ 57 h 538"/>
                <a:gd name="T28" fmla="*/ 87 w 833"/>
                <a:gd name="T29" fmla="*/ 56 h 538"/>
                <a:gd name="T30" fmla="*/ 86 w 833"/>
                <a:gd name="T31" fmla="*/ 53 h 538"/>
                <a:gd name="T32" fmla="*/ 89 w 833"/>
                <a:gd name="T33" fmla="*/ 51 h 538"/>
                <a:gd name="T34" fmla="*/ 93 w 833"/>
                <a:gd name="T35" fmla="*/ 51 h 538"/>
                <a:gd name="T36" fmla="*/ 97 w 833"/>
                <a:gd name="T37" fmla="*/ 50 h 538"/>
                <a:gd name="T38" fmla="*/ 98 w 833"/>
                <a:gd name="T39" fmla="*/ 53 h 538"/>
                <a:gd name="T40" fmla="*/ 100 w 833"/>
                <a:gd name="T41" fmla="*/ 54 h 538"/>
                <a:gd name="T42" fmla="*/ 102 w 833"/>
                <a:gd name="T43" fmla="*/ 54 h 538"/>
                <a:gd name="T44" fmla="*/ 104 w 833"/>
                <a:gd name="T45" fmla="*/ 54 h 538"/>
                <a:gd name="T46" fmla="*/ 100 w 833"/>
                <a:gd name="T47" fmla="*/ 48 h 538"/>
                <a:gd name="T48" fmla="*/ 97 w 833"/>
                <a:gd name="T49" fmla="*/ 42 h 538"/>
                <a:gd name="T50" fmla="*/ 92 w 833"/>
                <a:gd name="T51" fmla="*/ 35 h 538"/>
                <a:gd name="T52" fmla="*/ 86 w 833"/>
                <a:gd name="T53" fmla="*/ 27 h 538"/>
                <a:gd name="T54" fmla="*/ 79 w 833"/>
                <a:gd name="T55" fmla="*/ 18 h 538"/>
                <a:gd name="T56" fmla="*/ 75 w 833"/>
                <a:gd name="T57" fmla="*/ 12 h 538"/>
                <a:gd name="T58" fmla="*/ 72 w 833"/>
                <a:gd name="T59" fmla="*/ 8 h 538"/>
                <a:gd name="T60" fmla="*/ 69 w 833"/>
                <a:gd name="T61" fmla="*/ 4 h 538"/>
                <a:gd name="T62" fmla="*/ 67 w 833"/>
                <a:gd name="T63" fmla="*/ 2 h 538"/>
                <a:gd name="T64" fmla="*/ 65 w 833"/>
                <a:gd name="T65" fmla="*/ 1 h 538"/>
                <a:gd name="T66" fmla="*/ 62 w 833"/>
                <a:gd name="T67" fmla="*/ 1 h 538"/>
                <a:gd name="T68" fmla="*/ 56 w 833"/>
                <a:gd name="T69" fmla="*/ 1 h 538"/>
                <a:gd name="T70" fmla="*/ 50 w 833"/>
                <a:gd name="T71" fmla="*/ 2 h 538"/>
                <a:gd name="T72" fmla="*/ 43 w 833"/>
                <a:gd name="T73" fmla="*/ 3 h 538"/>
                <a:gd name="T74" fmla="*/ 36 w 833"/>
                <a:gd name="T75" fmla="*/ 4 h 538"/>
                <a:gd name="T76" fmla="*/ 28 w 833"/>
                <a:gd name="T77" fmla="*/ 6 h 538"/>
                <a:gd name="T78" fmla="*/ 21 w 833"/>
                <a:gd name="T79" fmla="*/ 7 h 538"/>
                <a:gd name="T80" fmla="*/ 13 w 833"/>
                <a:gd name="T81" fmla="*/ 9 h 538"/>
                <a:gd name="T82" fmla="*/ 7 w 833"/>
                <a:gd name="T83" fmla="*/ 10 h 538"/>
                <a:gd name="T84" fmla="*/ 5 w 833"/>
                <a:gd name="T85" fmla="*/ 11 h 538"/>
                <a:gd name="T86" fmla="*/ 2 w 833"/>
                <a:gd name="T87" fmla="*/ 12 h 5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33"/>
                <a:gd name="T133" fmla="*/ 0 h 538"/>
                <a:gd name="T134" fmla="*/ 833 w 833"/>
                <a:gd name="T135" fmla="*/ 538 h 5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33" h="538">
                  <a:moveTo>
                    <a:pt x="9" y="106"/>
                  </a:moveTo>
                  <a:lnTo>
                    <a:pt x="7" y="116"/>
                  </a:lnTo>
                  <a:lnTo>
                    <a:pt x="4" y="126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7" y="171"/>
                  </a:lnTo>
                  <a:lnTo>
                    <a:pt x="34" y="194"/>
                  </a:lnTo>
                  <a:lnTo>
                    <a:pt x="52" y="217"/>
                  </a:lnTo>
                  <a:lnTo>
                    <a:pt x="69" y="240"/>
                  </a:lnTo>
                  <a:lnTo>
                    <a:pt x="85" y="263"/>
                  </a:lnTo>
                  <a:lnTo>
                    <a:pt x="102" y="286"/>
                  </a:lnTo>
                  <a:lnTo>
                    <a:pt x="120" y="309"/>
                  </a:lnTo>
                  <a:lnTo>
                    <a:pt x="137" y="332"/>
                  </a:lnTo>
                  <a:lnTo>
                    <a:pt x="153" y="358"/>
                  </a:lnTo>
                  <a:lnTo>
                    <a:pt x="170" y="383"/>
                  </a:lnTo>
                  <a:lnTo>
                    <a:pt x="186" y="410"/>
                  </a:lnTo>
                  <a:lnTo>
                    <a:pt x="202" y="435"/>
                  </a:lnTo>
                  <a:lnTo>
                    <a:pt x="219" y="460"/>
                  </a:lnTo>
                  <a:lnTo>
                    <a:pt x="236" y="487"/>
                  </a:lnTo>
                  <a:lnTo>
                    <a:pt x="252" y="512"/>
                  </a:lnTo>
                  <a:lnTo>
                    <a:pt x="268" y="538"/>
                  </a:lnTo>
                  <a:lnTo>
                    <a:pt x="288" y="534"/>
                  </a:lnTo>
                  <a:lnTo>
                    <a:pt x="307" y="532"/>
                  </a:lnTo>
                  <a:lnTo>
                    <a:pt x="327" y="528"/>
                  </a:lnTo>
                  <a:lnTo>
                    <a:pt x="348" y="525"/>
                  </a:lnTo>
                  <a:lnTo>
                    <a:pt x="367" y="523"/>
                  </a:lnTo>
                  <a:lnTo>
                    <a:pt x="387" y="519"/>
                  </a:lnTo>
                  <a:lnTo>
                    <a:pt x="406" y="517"/>
                  </a:lnTo>
                  <a:lnTo>
                    <a:pt x="426" y="513"/>
                  </a:lnTo>
                  <a:lnTo>
                    <a:pt x="443" y="510"/>
                  </a:lnTo>
                  <a:lnTo>
                    <a:pt x="461" y="505"/>
                  </a:lnTo>
                  <a:lnTo>
                    <a:pt x="478" y="502"/>
                  </a:lnTo>
                  <a:lnTo>
                    <a:pt x="494" y="497"/>
                  </a:lnTo>
                  <a:lnTo>
                    <a:pt x="511" y="494"/>
                  </a:lnTo>
                  <a:lnTo>
                    <a:pt x="529" y="490"/>
                  </a:lnTo>
                  <a:lnTo>
                    <a:pt x="546" y="486"/>
                  </a:lnTo>
                  <a:lnTo>
                    <a:pt x="563" y="482"/>
                  </a:lnTo>
                  <a:lnTo>
                    <a:pt x="580" y="479"/>
                  </a:lnTo>
                  <a:lnTo>
                    <a:pt x="598" y="474"/>
                  </a:lnTo>
                  <a:lnTo>
                    <a:pt x="615" y="471"/>
                  </a:lnTo>
                  <a:lnTo>
                    <a:pt x="632" y="466"/>
                  </a:lnTo>
                  <a:lnTo>
                    <a:pt x="648" y="463"/>
                  </a:lnTo>
                  <a:lnTo>
                    <a:pt x="666" y="459"/>
                  </a:lnTo>
                  <a:lnTo>
                    <a:pt x="683" y="455"/>
                  </a:lnTo>
                  <a:lnTo>
                    <a:pt x="700" y="451"/>
                  </a:lnTo>
                  <a:lnTo>
                    <a:pt x="698" y="443"/>
                  </a:lnTo>
                  <a:lnTo>
                    <a:pt x="696" y="435"/>
                  </a:lnTo>
                  <a:lnTo>
                    <a:pt x="693" y="426"/>
                  </a:lnTo>
                  <a:lnTo>
                    <a:pt x="691" y="418"/>
                  </a:lnTo>
                  <a:lnTo>
                    <a:pt x="703" y="417"/>
                  </a:lnTo>
                  <a:lnTo>
                    <a:pt x="713" y="415"/>
                  </a:lnTo>
                  <a:lnTo>
                    <a:pt x="724" y="414"/>
                  </a:lnTo>
                  <a:lnTo>
                    <a:pt x="735" y="412"/>
                  </a:lnTo>
                  <a:lnTo>
                    <a:pt x="746" y="411"/>
                  </a:lnTo>
                  <a:lnTo>
                    <a:pt x="757" y="410"/>
                  </a:lnTo>
                  <a:lnTo>
                    <a:pt x="768" y="409"/>
                  </a:lnTo>
                  <a:lnTo>
                    <a:pt x="779" y="407"/>
                  </a:lnTo>
                  <a:lnTo>
                    <a:pt x="783" y="414"/>
                  </a:lnTo>
                  <a:lnTo>
                    <a:pt x="787" y="422"/>
                  </a:lnTo>
                  <a:lnTo>
                    <a:pt x="791" y="429"/>
                  </a:lnTo>
                  <a:lnTo>
                    <a:pt x="795" y="437"/>
                  </a:lnTo>
                  <a:lnTo>
                    <a:pt x="799" y="436"/>
                  </a:lnTo>
                  <a:lnTo>
                    <a:pt x="804" y="436"/>
                  </a:lnTo>
                  <a:lnTo>
                    <a:pt x="809" y="435"/>
                  </a:lnTo>
                  <a:lnTo>
                    <a:pt x="814" y="435"/>
                  </a:lnTo>
                  <a:lnTo>
                    <a:pt x="819" y="434"/>
                  </a:lnTo>
                  <a:lnTo>
                    <a:pt x="824" y="434"/>
                  </a:lnTo>
                  <a:lnTo>
                    <a:pt x="828" y="433"/>
                  </a:lnTo>
                  <a:lnTo>
                    <a:pt x="833" y="433"/>
                  </a:lnTo>
                  <a:lnTo>
                    <a:pt x="824" y="418"/>
                  </a:lnTo>
                  <a:lnTo>
                    <a:pt x="814" y="402"/>
                  </a:lnTo>
                  <a:lnTo>
                    <a:pt x="804" y="387"/>
                  </a:lnTo>
                  <a:lnTo>
                    <a:pt x="795" y="371"/>
                  </a:lnTo>
                  <a:lnTo>
                    <a:pt x="786" y="356"/>
                  </a:lnTo>
                  <a:lnTo>
                    <a:pt x="776" y="341"/>
                  </a:lnTo>
                  <a:lnTo>
                    <a:pt x="766" y="324"/>
                  </a:lnTo>
                  <a:lnTo>
                    <a:pt x="757" y="309"/>
                  </a:lnTo>
                  <a:lnTo>
                    <a:pt x="739" y="286"/>
                  </a:lnTo>
                  <a:lnTo>
                    <a:pt x="723" y="263"/>
                  </a:lnTo>
                  <a:lnTo>
                    <a:pt x="706" y="240"/>
                  </a:lnTo>
                  <a:lnTo>
                    <a:pt x="690" y="217"/>
                  </a:lnTo>
                  <a:lnTo>
                    <a:pt x="673" y="195"/>
                  </a:lnTo>
                  <a:lnTo>
                    <a:pt x="655" y="172"/>
                  </a:lnTo>
                  <a:lnTo>
                    <a:pt x="639" y="149"/>
                  </a:lnTo>
                  <a:lnTo>
                    <a:pt x="622" y="126"/>
                  </a:lnTo>
                  <a:lnTo>
                    <a:pt x="614" y="115"/>
                  </a:lnTo>
                  <a:lnTo>
                    <a:pt x="606" y="102"/>
                  </a:lnTo>
                  <a:lnTo>
                    <a:pt x="598" y="91"/>
                  </a:lnTo>
                  <a:lnTo>
                    <a:pt x="590" y="79"/>
                  </a:lnTo>
                  <a:lnTo>
                    <a:pt x="582" y="66"/>
                  </a:lnTo>
                  <a:lnTo>
                    <a:pt x="574" y="55"/>
                  </a:lnTo>
                  <a:lnTo>
                    <a:pt x="565" y="43"/>
                  </a:lnTo>
                  <a:lnTo>
                    <a:pt x="557" y="32"/>
                  </a:lnTo>
                  <a:lnTo>
                    <a:pt x="552" y="28"/>
                  </a:lnTo>
                  <a:lnTo>
                    <a:pt x="546" y="24"/>
                  </a:lnTo>
                  <a:lnTo>
                    <a:pt x="540" y="20"/>
                  </a:lnTo>
                  <a:lnTo>
                    <a:pt x="535" y="16"/>
                  </a:lnTo>
                  <a:lnTo>
                    <a:pt x="530" y="12"/>
                  </a:lnTo>
                  <a:lnTo>
                    <a:pt x="524" y="8"/>
                  </a:lnTo>
                  <a:lnTo>
                    <a:pt x="519" y="4"/>
                  </a:lnTo>
                  <a:lnTo>
                    <a:pt x="514" y="0"/>
                  </a:lnTo>
                  <a:lnTo>
                    <a:pt x="497" y="2"/>
                  </a:lnTo>
                  <a:lnTo>
                    <a:pt x="481" y="4"/>
                  </a:lnTo>
                  <a:lnTo>
                    <a:pt x="465" y="6"/>
                  </a:lnTo>
                  <a:lnTo>
                    <a:pt x="450" y="9"/>
                  </a:lnTo>
                  <a:lnTo>
                    <a:pt x="434" y="12"/>
                  </a:lnTo>
                  <a:lnTo>
                    <a:pt x="418" y="14"/>
                  </a:lnTo>
                  <a:lnTo>
                    <a:pt x="402" y="17"/>
                  </a:lnTo>
                  <a:lnTo>
                    <a:pt x="386" y="19"/>
                  </a:lnTo>
                  <a:lnTo>
                    <a:pt x="366" y="23"/>
                  </a:lnTo>
                  <a:lnTo>
                    <a:pt x="347" y="27"/>
                  </a:lnTo>
                  <a:lnTo>
                    <a:pt x="327" y="31"/>
                  </a:lnTo>
                  <a:lnTo>
                    <a:pt x="307" y="34"/>
                  </a:lnTo>
                  <a:lnTo>
                    <a:pt x="288" y="39"/>
                  </a:lnTo>
                  <a:lnTo>
                    <a:pt x="268" y="42"/>
                  </a:lnTo>
                  <a:lnTo>
                    <a:pt x="247" y="47"/>
                  </a:lnTo>
                  <a:lnTo>
                    <a:pt x="228" y="50"/>
                  </a:lnTo>
                  <a:lnTo>
                    <a:pt x="208" y="54"/>
                  </a:lnTo>
                  <a:lnTo>
                    <a:pt x="189" y="58"/>
                  </a:lnTo>
                  <a:lnTo>
                    <a:pt x="169" y="62"/>
                  </a:lnTo>
                  <a:lnTo>
                    <a:pt x="149" y="65"/>
                  </a:lnTo>
                  <a:lnTo>
                    <a:pt x="130" y="70"/>
                  </a:lnTo>
                  <a:lnTo>
                    <a:pt x="109" y="73"/>
                  </a:lnTo>
                  <a:lnTo>
                    <a:pt x="90" y="78"/>
                  </a:lnTo>
                  <a:lnTo>
                    <a:pt x="70" y="81"/>
                  </a:lnTo>
                  <a:lnTo>
                    <a:pt x="63" y="85"/>
                  </a:lnTo>
                  <a:lnTo>
                    <a:pt x="55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6"/>
                  </a:lnTo>
                  <a:lnTo>
                    <a:pt x="24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2" name="Freeform 102"/>
            <p:cNvSpPr>
              <a:spLocks/>
            </p:cNvSpPr>
            <p:nvPr/>
          </p:nvSpPr>
          <p:spPr bwMode="auto">
            <a:xfrm>
              <a:off x="1884" y="1655"/>
              <a:ext cx="405" cy="254"/>
            </a:xfrm>
            <a:custGeom>
              <a:avLst/>
              <a:gdLst>
                <a:gd name="T0" fmla="*/ 1 w 810"/>
                <a:gd name="T1" fmla="*/ 16 h 508"/>
                <a:gd name="T2" fmla="*/ 2 w 810"/>
                <a:gd name="T3" fmla="*/ 22 h 508"/>
                <a:gd name="T4" fmla="*/ 8 w 810"/>
                <a:gd name="T5" fmla="*/ 30 h 508"/>
                <a:gd name="T6" fmla="*/ 14 w 810"/>
                <a:gd name="T7" fmla="*/ 38 h 508"/>
                <a:gd name="T8" fmla="*/ 20 w 810"/>
                <a:gd name="T9" fmla="*/ 46 h 508"/>
                <a:gd name="T10" fmla="*/ 25 w 810"/>
                <a:gd name="T11" fmla="*/ 55 h 508"/>
                <a:gd name="T12" fmla="*/ 30 w 810"/>
                <a:gd name="T13" fmla="*/ 64 h 508"/>
                <a:gd name="T14" fmla="*/ 39 w 810"/>
                <a:gd name="T15" fmla="*/ 63 h 508"/>
                <a:gd name="T16" fmla="*/ 46 w 810"/>
                <a:gd name="T17" fmla="*/ 61 h 508"/>
                <a:gd name="T18" fmla="*/ 52 w 810"/>
                <a:gd name="T19" fmla="*/ 60 h 508"/>
                <a:gd name="T20" fmla="*/ 58 w 810"/>
                <a:gd name="T21" fmla="*/ 59 h 508"/>
                <a:gd name="T22" fmla="*/ 66 w 810"/>
                <a:gd name="T23" fmla="*/ 57 h 508"/>
                <a:gd name="T24" fmla="*/ 72 w 810"/>
                <a:gd name="T25" fmla="*/ 56 h 508"/>
                <a:gd name="T26" fmla="*/ 79 w 810"/>
                <a:gd name="T27" fmla="*/ 54 h 508"/>
                <a:gd name="T28" fmla="*/ 85 w 810"/>
                <a:gd name="T29" fmla="*/ 53 h 508"/>
                <a:gd name="T30" fmla="*/ 84 w 810"/>
                <a:gd name="T31" fmla="*/ 50 h 508"/>
                <a:gd name="T32" fmla="*/ 87 w 810"/>
                <a:gd name="T33" fmla="*/ 48 h 508"/>
                <a:gd name="T34" fmla="*/ 91 w 810"/>
                <a:gd name="T35" fmla="*/ 48 h 508"/>
                <a:gd name="T36" fmla="*/ 95 w 810"/>
                <a:gd name="T37" fmla="*/ 47 h 508"/>
                <a:gd name="T38" fmla="*/ 96 w 810"/>
                <a:gd name="T39" fmla="*/ 50 h 508"/>
                <a:gd name="T40" fmla="*/ 98 w 810"/>
                <a:gd name="T41" fmla="*/ 51 h 508"/>
                <a:gd name="T42" fmla="*/ 100 w 810"/>
                <a:gd name="T43" fmla="*/ 51 h 508"/>
                <a:gd name="T44" fmla="*/ 101 w 810"/>
                <a:gd name="T45" fmla="*/ 51 h 508"/>
                <a:gd name="T46" fmla="*/ 98 w 810"/>
                <a:gd name="T47" fmla="*/ 45 h 508"/>
                <a:gd name="T48" fmla="*/ 95 w 810"/>
                <a:gd name="T49" fmla="*/ 40 h 508"/>
                <a:gd name="T50" fmla="*/ 91 w 810"/>
                <a:gd name="T51" fmla="*/ 34 h 508"/>
                <a:gd name="T52" fmla="*/ 85 w 810"/>
                <a:gd name="T53" fmla="*/ 26 h 508"/>
                <a:gd name="T54" fmla="*/ 79 w 810"/>
                <a:gd name="T55" fmla="*/ 18 h 508"/>
                <a:gd name="T56" fmla="*/ 75 w 810"/>
                <a:gd name="T57" fmla="*/ 12 h 508"/>
                <a:gd name="T58" fmla="*/ 73 w 810"/>
                <a:gd name="T59" fmla="*/ 8 h 508"/>
                <a:gd name="T60" fmla="*/ 70 w 810"/>
                <a:gd name="T61" fmla="*/ 4 h 508"/>
                <a:gd name="T62" fmla="*/ 68 w 810"/>
                <a:gd name="T63" fmla="*/ 3 h 508"/>
                <a:gd name="T64" fmla="*/ 66 w 810"/>
                <a:gd name="T65" fmla="*/ 1 h 508"/>
                <a:gd name="T66" fmla="*/ 61 w 810"/>
                <a:gd name="T67" fmla="*/ 1 h 508"/>
                <a:gd name="T68" fmla="*/ 56 w 810"/>
                <a:gd name="T69" fmla="*/ 2 h 508"/>
                <a:gd name="T70" fmla="*/ 50 w 810"/>
                <a:gd name="T71" fmla="*/ 3 h 508"/>
                <a:gd name="T72" fmla="*/ 43 w 810"/>
                <a:gd name="T73" fmla="*/ 4 h 508"/>
                <a:gd name="T74" fmla="*/ 36 w 810"/>
                <a:gd name="T75" fmla="*/ 5 h 508"/>
                <a:gd name="T76" fmla="*/ 28 w 810"/>
                <a:gd name="T77" fmla="*/ 7 h 508"/>
                <a:gd name="T78" fmla="*/ 22 w 810"/>
                <a:gd name="T79" fmla="*/ 8 h 508"/>
                <a:gd name="T80" fmla="*/ 13 w 810"/>
                <a:gd name="T81" fmla="*/ 10 h 508"/>
                <a:gd name="T82" fmla="*/ 7 w 810"/>
                <a:gd name="T83" fmla="*/ 11 h 508"/>
                <a:gd name="T84" fmla="*/ 5 w 810"/>
                <a:gd name="T85" fmla="*/ 12 h 508"/>
                <a:gd name="T86" fmla="*/ 3 w 810"/>
                <a:gd name="T87" fmla="*/ 13 h 50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810"/>
                <a:gd name="T133" fmla="*/ 0 h 508"/>
                <a:gd name="T134" fmla="*/ 810 w 810"/>
                <a:gd name="T135" fmla="*/ 508 h 50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810" h="508">
                  <a:moveTo>
                    <a:pt x="9" y="106"/>
                  </a:moveTo>
                  <a:lnTo>
                    <a:pt x="7" y="116"/>
                  </a:lnTo>
                  <a:lnTo>
                    <a:pt x="4" y="126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6" y="170"/>
                  </a:lnTo>
                  <a:lnTo>
                    <a:pt x="32" y="191"/>
                  </a:lnTo>
                  <a:lnTo>
                    <a:pt x="48" y="213"/>
                  </a:lnTo>
                  <a:lnTo>
                    <a:pt x="64" y="235"/>
                  </a:lnTo>
                  <a:lnTo>
                    <a:pt x="80" y="257"/>
                  </a:lnTo>
                  <a:lnTo>
                    <a:pt x="97" y="277"/>
                  </a:lnTo>
                  <a:lnTo>
                    <a:pt x="113" y="299"/>
                  </a:lnTo>
                  <a:lnTo>
                    <a:pt x="129" y="321"/>
                  </a:lnTo>
                  <a:lnTo>
                    <a:pt x="144" y="344"/>
                  </a:lnTo>
                  <a:lnTo>
                    <a:pt x="159" y="367"/>
                  </a:lnTo>
                  <a:lnTo>
                    <a:pt x="174" y="391"/>
                  </a:lnTo>
                  <a:lnTo>
                    <a:pt x="189" y="414"/>
                  </a:lnTo>
                  <a:lnTo>
                    <a:pt x="203" y="437"/>
                  </a:lnTo>
                  <a:lnTo>
                    <a:pt x="217" y="461"/>
                  </a:lnTo>
                  <a:lnTo>
                    <a:pt x="232" y="485"/>
                  </a:lnTo>
                  <a:lnTo>
                    <a:pt x="247" y="508"/>
                  </a:lnTo>
                  <a:lnTo>
                    <a:pt x="267" y="504"/>
                  </a:lnTo>
                  <a:lnTo>
                    <a:pt x="287" y="502"/>
                  </a:lnTo>
                  <a:lnTo>
                    <a:pt x="306" y="499"/>
                  </a:lnTo>
                  <a:lnTo>
                    <a:pt x="326" y="495"/>
                  </a:lnTo>
                  <a:lnTo>
                    <a:pt x="344" y="492"/>
                  </a:lnTo>
                  <a:lnTo>
                    <a:pt x="364" y="488"/>
                  </a:lnTo>
                  <a:lnTo>
                    <a:pt x="383" y="486"/>
                  </a:lnTo>
                  <a:lnTo>
                    <a:pt x="403" y="482"/>
                  </a:lnTo>
                  <a:lnTo>
                    <a:pt x="420" y="479"/>
                  </a:lnTo>
                  <a:lnTo>
                    <a:pt x="438" y="474"/>
                  </a:lnTo>
                  <a:lnTo>
                    <a:pt x="455" y="471"/>
                  </a:lnTo>
                  <a:lnTo>
                    <a:pt x="471" y="466"/>
                  </a:lnTo>
                  <a:lnTo>
                    <a:pt x="488" y="463"/>
                  </a:lnTo>
                  <a:lnTo>
                    <a:pt x="506" y="459"/>
                  </a:lnTo>
                  <a:lnTo>
                    <a:pt x="523" y="455"/>
                  </a:lnTo>
                  <a:lnTo>
                    <a:pt x="540" y="451"/>
                  </a:lnTo>
                  <a:lnTo>
                    <a:pt x="557" y="448"/>
                  </a:lnTo>
                  <a:lnTo>
                    <a:pt x="575" y="443"/>
                  </a:lnTo>
                  <a:lnTo>
                    <a:pt x="592" y="440"/>
                  </a:lnTo>
                  <a:lnTo>
                    <a:pt x="609" y="435"/>
                  </a:lnTo>
                  <a:lnTo>
                    <a:pt x="625" y="432"/>
                  </a:lnTo>
                  <a:lnTo>
                    <a:pt x="643" y="428"/>
                  </a:lnTo>
                  <a:lnTo>
                    <a:pt x="660" y="424"/>
                  </a:lnTo>
                  <a:lnTo>
                    <a:pt x="677" y="420"/>
                  </a:lnTo>
                  <a:lnTo>
                    <a:pt x="675" y="412"/>
                  </a:lnTo>
                  <a:lnTo>
                    <a:pt x="673" y="404"/>
                  </a:lnTo>
                  <a:lnTo>
                    <a:pt x="670" y="395"/>
                  </a:lnTo>
                  <a:lnTo>
                    <a:pt x="668" y="387"/>
                  </a:lnTo>
                  <a:lnTo>
                    <a:pt x="678" y="386"/>
                  </a:lnTo>
                  <a:lnTo>
                    <a:pt x="690" y="384"/>
                  </a:lnTo>
                  <a:lnTo>
                    <a:pt x="700" y="382"/>
                  </a:lnTo>
                  <a:lnTo>
                    <a:pt x="712" y="381"/>
                  </a:lnTo>
                  <a:lnTo>
                    <a:pt x="722" y="380"/>
                  </a:lnTo>
                  <a:lnTo>
                    <a:pt x="733" y="378"/>
                  </a:lnTo>
                  <a:lnTo>
                    <a:pt x="744" y="376"/>
                  </a:lnTo>
                  <a:lnTo>
                    <a:pt x="754" y="375"/>
                  </a:lnTo>
                  <a:lnTo>
                    <a:pt x="759" y="383"/>
                  </a:lnTo>
                  <a:lnTo>
                    <a:pt x="764" y="390"/>
                  </a:lnTo>
                  <a:lnTo>
                    <a:pt x="767" y="398"/>
                  </a:lnTo>
                  <a:lnTo>
                    <a:pt x="772" y="406"/>
                  </a:lnTo>
                  <a:lnTo>
                    <a:pt x="776" y="405"/>
                  </a:lnTo>
                  <a:lnTo>
                    <a:pt x="781" y="405"/>
                  </a:lnTo>
                  <a:lnTo>
                    <a:pt x="786" y="404"/>
                  </a:lnTo>
                  <a:lnTo>
                    <a:pt x="791" y="404"/>
                  </a:lnTo>
                  <a:lnTo>
                    <a:pt x="796" y="403"/>
                  </a:lnTo>
                  <a:lnTo>
                    <a:pt x="801" y="403"/>
                  </a:lnTo>
                  <a:lnTo>
                    <a:pt x="805" y="402"/>
                  </a:lnTo>
                  <a:lnTo>
                    <a:pt x="810" y="402"/>
                  </a:lnTo>
                  <a:lnTo>
                    <a:pt x="801" y="387"/>
                  </a:lnTo>
                  <a:lnTo>
                    <a:pt x="791" y="373"/>
                  </a:lnTo>
                  <a:lnTo>
                    <a:pt x="782" y="358"/>
                  </a:lnTo>
                  <a:lnTo>
                    <a:pt x="774" y="343"/>
                  </a:lnTo>
                  <a:lnTo>
                    <a:pt x="765" y="329"/>
                  </a:lnTo>
                  <a:lnTo>
                    <a:pt x="756" y="314"/>
                  </a:lnTo>
                  <a:lnTo>
                    <a:pt x="746" y="300"/>
                  </a:lnTo>
                  <a:lnTo>
                    <a:pt x="737" y="285"/>
                  </a:lnTo>
                  <a:lnTo>
                    <a:pt x="722" y="265"/>
                  </a:lnTo>
                  <a:lnTo>
                    <a:pt x="707" y="244"/>
                  </a:lnTo>
                  <a:lnTo>
                    <a:pt x="691" y="223"/>
                  </a:lnTo>
                  <a:lnTo>
                    <a:pt x="676" y="201"/>
                  </a:lnTo>
                  <a:lnTo>
                    <a:pt x="661" y="181"/>
                  </a:lnTo>
                  <a:lnTo>
                    <a:pt x="645" y="160"/>
                  </a:lnTo>
                  <a:lnTo>
                    <a:pt x="630" y="139"/>
                  </a:lnTo>
                  <a:lnTo>
                    <a:pt x="615" y="118"/>
                  </a:lnTo>
                  <a:lnTo>
                    <a:pt x="608" y="108"/>
                  </a:lnTo>
                  <a:lnTo>
                    <a:pt x="600" y="96"/>
                  </a:lnTo>
                  <a:lnTo>
                    <a:pt x="593" y="86"/>
                  </a:lnTo>
                  <a:lnTo>
                    <a:pt x="585" y="75"/>
                  </a:lnTo>
                  <a:lnTo>
                    <a:pt x="577" y="64"/>
                  </a:lnTo>
                  <a:lnTo>
                    <a:pt x="570" y="54"/>
                  </a:lnTo>
                  <a:lnTo>
                    <a:pt x="562" y="42"/>
                  </a:lnTo>
                  <a:lnTo>
                    <a:pt x="555" y="32"/>
                  </a:lnTo>
                  <a:lnTo>
                    <a:pt x="549" y="28"/>
                  </a:lnTo>
                  <a:lnTo>
                    <a:pt x="545" y="24"/>
                  </a:lnTo>
                  <a:lnTo>
                    <a:pt x="539" y="20"/>
                  </a:lnTo>
                  <a:lnTo>
                    <a:pt x="533" y="16"/>
                  </a:lnTo>
                  <a:lnTo>
                    <a:pt x="529" y="11"/>
                  </a:lnTo>
                  <a:lnTo>
                    <a:pt x="523" y="8"/>
                  </a:lnTo>
                  <a:lnTo>
                    <a:pt x="517" y="3"/>
                  </a:lnTo>
                  <a:lnTo>
                    <a:pt x="511" y="0"/>
                  </a:lnTo>
                  <a:lnTo>
                    <a:pt x="495" y="2"/>
                  </a:lnTo>
                  <a:lnTo>
                    <a:pt x="479" y="4"/>
                  </a:lnTo>
                  <a:lnTo>
                    <a:pt x="463" y="7"/>
                  </a:lnTo>
                  <a:lnTo>
                    <a:pt x="448" y="9"/>
                  </a:lnTo>
                  <a:lnTo>
                    <a:pt x="432" y="12"/>
                  </a:lnTo>
                  <a:lnTo>
                    <a:pt x="416" y="15"/>
                  </a:lnTo>
                  <a:lnTo>
                    <a:pt x="400" y="17"/>
                  </a:lnTo>
                  <a:lnTo>
                    <a:pt x="383" y="19"/>
                  </a:lnTo>
                  <a:lnTo>
                    <a:pt x="364" y="23"/>
                  </a:lnTo>
                  <a:lnTo>
                    <a:pt x="344" y="27"/>
                  </a:lnTo>
                  <a:lnTo>
                    <a:pt x="325" y="31"/>
                  </a:lnTo>
                  <a:lnTo>
                    <a:pt x="305" y="34"/>
                  </a:lnTo>
                  <a:lnTo>
                    <a:pt x="285" y="39"/>
                  </a:lnTo>
                  <a:lnTo>
                    <a:pt x="266" y="42"/>
                  </a:lnTo>
                  <a:lnTo>
                    <a:pt x="246" y="47"/>
                  </a:lnTo>
                  <a:lnTo>
                    <a:pt x="228" y="50"/>
                  </a:lnTo>
                  <a:lnTo>
                    <a:pt x="208" y="54"/>
                  </a:lnTo>
                  <a:lnTo>
                    <a:pt x="189" y="58"/>
                  </a:lnTo>
                  <a:lnTo>
                    <a:pt x="169" y="62"/>
                  </a:lnTo>
                  <a:lnTo>
                    <a:pt x="150" y="65"/>
                  </a:lnTo>
                  <a:lnTo>
                    <a:pt x="130" y="70"/>
                  </a:lnTo>
                  <a:lnTo>
                    <a:pt x="110" y="73"/>
                  </a:lnTo>
                  <a:lnTo>
                    <a:pt x="91" y="78"/>
                  </a:lnTo>
                  <a:lnTo>
                    <a:pt x="71" y="81"/>
                  </a:lnTo>
                  <a:lnTo>
                    <a:pt x="63" y="85"/>
                  </a:lnTo>
                  <a:lnTo>
                    <a:pt x="56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6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3" name="Freeform 103"/>
            <p:cNvSpPr>
              <a:spLocks/>
            </p:cNvSpPr>
            <p:nvPr/>
          </p:nvSpPr>
          <p:spPr bwMode="auto">
            <a:xfrm>
              <a:off x="1896" y="1671"/>
              <a:ext cx="393" cy="238"/>
            </a:xfrm>
            <a:custGeom>
              <a:avLst/>
              <a:gdLst>
                <a:gd name="T0" fmla="*/ 0 w 787"/>
                <a:gd name="T1" fmla="*/ 16 h 477"/>
                <a:gd name="T2" fmla="*/ 1 w 787"/>
                <a:gd name="T3" fmla="*/ 21 h 477"/>
                <a:gd name="T4" fmla="*/ 7 w 787"/>
                <a:gd name="T5" fmla="*/ 28 h 477"/>
                <a:gd name="T6" fmla="*/ 13 w 787"/>
                <a:gd name="T7" fmla="*/ 36 h 477"/>
                <a:gd name="T8" fmla="*/ 18 w 787"/>
                <a:gd name="T9" fmla="*/ 43 h 477"/>
                <a:gd name="T10" fmla="*/ 23 w 787"/>
                <a:gd name="T11" fmla="*/ 51 h 477"/>
                <a:gd name="T12" fmla="*/ 28 w 787"/>
                <a:gd name="T13" fmla="*/ 59 h 477"/>
                <a:gd name="T14" fmla="*/ 35 w 787"/>
                <a:gd name="T15" fmla="*/ 58 h 477"/>
                <a:gd name="T16" fmla="*/ 42 w 787"/>
                <a:gd name="T17" fmla="*/ 57 h 477"/>
                <a:gd name="T18" fmla="*/ 49 w 787"/>
                <a:gd name="T19" fmla="*/ 56 h 477"/>
                <a:gd name="T20" fmla="*/ 56 w 787"/>
                <a:gd name="T21" fmla="*/ 54 h 477"/>
                <a:gd name="T22" fmla="*/ 62 w 787"/>
                <a:gd name="T23" fmla="*/ 53 h 477"/>
                <a:gd name="T24" fmla="*/ 69 w 787"/>
                <a:gd name="T25" fmla="*/ 51 h 477"/>
                <a:gd name="T26" fmla="*/ 75 w 787"/>
                <a:gd name="T27" fmla="*/ 50 h 477"/>
                <a:gd name="T28" fmla="*/ 81 w 787"/>
                <a:gd name="T29" fmla="*/ 48 h 477"/>
                <a:gd name="T30" fmla="*/ 80 w 787"/>
                <a:gd name="T31" fmla="*/ 45 h 477"/>
                <a:gd name="T32" fmla="*/ 83 w 787"/>
                <a:gd name="T33" fmla="*/ 44 h 477"/>
                <a:gd name="T34" fmla="*/ 87 w 787"/>
                <a:gd name="T35" fmla="*/ 43 h 477"/>
                <a:gd name="T36" fmla="*/ 91 w 787"/>
                <a:gd name="T37" fmla="*/ 42 h 477"/>
                <a:gd name="T38" fmla="*/ 93 w 787"/>
                <a:gd name="T39" fmla="*/ 45 h 477"/>
                <a:gd name="T40" fmla="*/ 94 w 787"/>
                <a:gd name="T41" fmla="*/ 46 h 477"/>
                <a:gd name="T42" fmla="*/ 96 w 787"/>
                <a:gd name="T43" fmla="*/ 46 h 477"/>
                <a:gd name="T44" fmla="*/ 98 w 787"/>
                <a:gd name="T45" fmla="*/ 46 h 477"/>
                <a:gd name="T46" fmla="*/ 95 w 787"/>
                <a:gd name="T47" fmla="*/ 41 h 477"/>
                <a:gd name="T48" fmla="*/ 91 w 787"/>
                <a:gd name="T49" fmla="*/ 36 h 477"/>
                <a:gd name="T50" fmla="*/ 88 w 787"/>
                <a:gd name="T51" fmla="*/ 30 h 477"/>
                <a:gd name="T52" fmla="*/ 82 w 787"/>
                <a:gd name="T53" fmla="*/ 23 h 477"/>
                <a:gd name="T54" fmla="*/ 77 w 787"/>
                <a:gd name="T55" fmla="*/ 16 h 477"/>
                <a:gd name="T56" fmla="*/ 74 w 787"/>
                <a:gd name="T57" fmla="*/ 11 h 477"/>
                <a:gd name="T58" fmla="*/ 71 w 787"/>
                <a:gd name="T59" fmla="*/ 7 h 477"/>
                <a:gd name="T60" fmla="*/ 69 w 787"/>
                <a:gd name="T61" fmla="*/ 4 h 477"/>
                <a:gd name="T62" fmla="*/ 67 w 787"/>
                <a:gd name="T63" fmla="*/ 2 h 477"/>
                <a:gd name="T64" fmla="*/ 65 w 787"/>
                <a:gd name="T65" fmla="*/ 1 h 477"/>
                <a:gd name="T66" fmla="*/ 61 w 787"/>
                <a:gd name="T67" fmla="*/ 0 h 477"/>
                <a:gd name="T68" fmla="*/ 55 w 787"/>
                <a:gd name="T69" fmla="*/ 1 h 477"/>
                <a:gd name="T70" fmla="*/ 49 w 787"/>
                <a:gd name="T71" fmla="*/ 2 h 477"/>
                <a:gd name="T72" fmla="*/ 42 w 787"/>
                <a:gd name="T73" fmla="*/ 3 h 477"/>
                <a:gd name="T74" fmla="*/ 35 w 787"/>
                <a:gd name="T75" fmla="*/ 4 h 477"/>
                <a:gd name="T76" fmla="*/ 28 w 787"/>
                <a:gd name="T77" fmla="*/ 6 h 477"/>
                <a:gd name="T78" fmla="*/ 21 w 787"/>
                <a:gd name="T79" fmla="*/ 7 h 477"/>
                <a:gd name="T80" fmla="*/ 13 w 787"/>
                <a:gd name="T81" fmla="*/ 9 h 477"/>
                <a:gd name="T82" fmla="*/ 7 w 787"/>
                <a:gd name="T83" fmla="*/ 10 h 477"/>
                <a:gd name="T84" fmla="*/ 5 w 787"/>
                <a:gd name="T85" fmla="*/ 11 h 477"/>
                <a:gd name="T86" fmla="*/ 2 w 787"/>
                <a:gd name="T87" fmla="*/ 12 h 4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87"/>
                <a:gd name="T133" fmla="*/ 0 h 477"/>
                <a:gd name="T134" fmla="*/ 787 w 787"/>
                <a:gd name="T135" fmla="*/ 477 h 47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87" h="477">
                  <a:moveTo>
                    <a:pt x="9" y="106"/>
                  </a:moveTo>
                  <a:lnTo>
                    <a:pt x="7" y="117"/>
                  </a:lnTo>
                  <a:lnTo>
                    <a:pt x="4" y="128"/>
                  </a:lnTo>
                  <a:lnTo>
                    <a:pt x="2" y="138"/>
                  </a:lnTo>
                  <a:lnTo>
                    <a:pt x="0" y="148"/>
                  </a:lnTo>
                  <a:lnTo>
                    <a:pt x="15" y="169"/>
                  </a:lnTo>
                  <a:lnTo>
                    <a:pt x="30" y="189"/>
                  </a:lnTo>
                  <a:lnTo>
                    <a:pt x="45" y="209"/>
                  </a:lnTo>
                  <a:lnTo>
                    <a:pt x="60" y="229"/>
                  </a:lnTo>
                  <a:lnTo>
                    <a:pt x="75" y="249"/>
                  </a:lnTo>
                  <a:lnTo>
                    <a:pt x="90" y="269"/>
                  </a:lnTo>
                  <a:lnTo>
                    <a:pt x="105" y="289"/>
                  </a:lnTo>
                  <a:lnTo>
                    <a:pt x="120" y="310"/>
                  </a:lnTo>
                  <a:lnTo>
                    <a:pt x="133" y="330"/>
                  </a:lnTo>
                  <a:lnTo>
                    <a:pt x="146" y="351"/>
                  </a:lnTo>
                  <a:lnTo>
                    <a:pt x="160" y="372"/>
                  </a:lnTo>
                  <a:lnTo>
                    <a:pt x="174" y="393"/>
                  </a:lnTo>
                  <a:lnTo>
                    <a:pt x="188" y="415"/>
                  </a:lnTo>
                  <a:lnTo>
                    <a:pt x="201" y="435"/>
                  </a:lnTo>
                  <a:lnTo>
                    <a:pt x="214" y="456"/>
                  </a:lnTo>
                  <a:lnTo>
                    <a:pt x="228" y="477"/>
                  </a:lnTo>
                  <a:lnTo>
                    <a:pt x="248" y="473"/>
                  </a:lnTo>
                  <a:lnTo>
                    <a:pt x="266" y="471"/>
                  </a:lnTo>
                  <a:lnTo>
                    <a:pt x="286" y="468"/>
                  </a:lnTo>
                  <a:lnTo>
                    <a:pt x="304" y="464"/>
                  </a:lnTo>
                  <a:lnTo>
                    <a:pt x="324" y="461"/>
                  </a:lnTo>
                  <a:lnTo>
                    <a:pt x="342" y="457"/>
                  </a:lnTo>
                  <a:lnTo>
                    <a:pt x="362" y="455"/>
                  </a:lnTo>
                  <a:lnTo>
                    <a:pt x="380" y="451"/>
                  </a:lnTo>
                  <a:lnTo>
                    <a:pt x="397" y="448"/>
                  </a:lnTo>
                  <a:lnTo>
                    <a:pt x="415" y="443"/>
                  </a:lnTo>
                  <a:lnTo>
                    <a:pt x="432" y="440"/>
                  </a:lnTo>
                  <a:lnTo>
                    <a:pt x="448" y="435"/>
                  </a:lnTo>
                  <a:lnTo>
                    <a:pt x="465" y="432"/>
                  </a:lnTo>
                  <a:lnTo>
                    <a:pt x="483" y="428"/>
                  </a:lnTo>
                  <a:lnTo>
                    <a:pt x="500" y="424"/>
                  </a:lnTo>
                  <a:lnTo>
                    <a:pt x="517" y="420"/>
                  </a:lnTo>
                  <a:lnTo>
                    <a:pt x="534" y="417"/>
                  </a:lnTo>
                  <a:lnTo>
                    <a:pt x="552" y="412"/>
                  </a:lnTo>
                  <a:lnTo>
                    <a:pt x="569" y="409"/>
                  </a:lnTo>
                  <a:lnTo>
                    <a:pt x="586" y="404"/>
                  </a:lnTo>
                  <a:lnTo>
                    <a:pt x="602" y="401"/>
                  </a:lnTo>
                  <a:lnTo>
                    <a:pt x="620" y="397"/>
                  </a:lnTo>
                  <a:lnTo>
                    <a:pt x="637" y="393"/>
                  </a:lnTo>
                  <a:lnTo>
                    <a:pt x="654" y="389"/>
                  </a:lnTo>
                  <a:lnTo>
                    <a:pt x="652" y="381"/>
                  </a:lnTo>
                  <a:lnTo>
                    <a:pt x="650" y="373"/>
                  </a:lnTo>
                  <a:lnTo>
                    <a:pt x="647" y="364"/>
                  </a:lnTo>
                  <a:lnTo>
                    <a:pt x="645" y="356"/>
                  </a:lnTo>
                  <a:lnTo>
                    <a:pt x="655" y="353"/>
                  </a:lnTo>
                  <a:lnTo>
                    <a:pt x="666" y="352"/>
                  </a:lnTo>
                  <a:lnTo>
                    <a:pt x="676" y="350"/>
                  </a:lnTo>
                  <a:lnTo>
                    <a:pt x="688" y="349"/>
                  </a:lnTo>
                  <a:lnTo>
                    <a:pt x="698" y="347"/>
                  </a:lnTo>
                  <a:lnTo>
                    <a:pt x="708" y="345"/>
                  </a:lnTo>
                  <a:lnTo>
                    <a:pt x="719" y="343"/>
                  </a:lnTo>
                  <a:lnTo>
                    <a:pt x="729" y="342"/>
                  </a:lnTo>
                  <a:lnTo>
                    <a:pt x="734" y="350"/>
                  </a:lnTo>
                  <a:lnTo>
                    <a:pt x="740" y="358"/>
                  </a:lnTo>
                  <a:lnTo>
                    <a:pt x="744" y="367"/>
                  </a:lnTo>
                  <a:lnTo>
                    <a:pt x="749" y="375"/>
                  </a:lnTo>
                  <a:lnTo>
                    <a:pt x="753" y="374"/>
                  </a:lnTo>
                  <a:lnTo>
                    <a:pt x="758" y="374"/>
                  </a:lnTo>
                  <a:lnTo>
                    <a:pt x="763" y="373"/>
                  </a:lnTo>
                  <a:lnTo>
                    <a:pt x="768" y="373"/>
                  </a:lnTo>
                  <a:lnTo>
                    <a:pt x="773" y="372"/>
                  </a:lnTo>
                  <a:lnTo>
                    <a:pt x="778" y="372"/>
                  </a:lnTo>
                  <a:lnTo>
                    <a:pt x="782" y="371"/>
                  </a:lnTo>
                  <a:lnTo>
                    <a:pt x="787" y="371"/>
                  </a:lnTo>
                  <a:lnTo>
                    <a:pt x="779" y="357"/>
                  </a:lnTo>
                  <a:lnTo>
                    <a:pt x="769" y="343"/>
                  </a:lnTo>
                  <a:lnTo>
                    <a:pt x="761" y="329"/>
                  </a:lnTo>
                  <a:lnTo>
                    <a:pt x="752" y="315"/>
                  </a:lnTo>
                  <a:lnTo>
                    <a:pt x="744" y="302"/>
                  </a:lnTo>
                  <a:lnTo>
                    <a:pt x="735" y="288"/>
                  </a:lnTo>
                  <a:lnTo>
                    <a:pt x="727" y="275"/>
                  </a:lnTo>
                  <a:lnTo>
                    <a:pt x="719" y="261"/>
                  </a:lnTo>
                  <a:lnTo>
                    <a:pt x="705" y="243"/>
                  </a:lnTo>
                  <a:lnTo>
                    <a:pt x="691" y="223"/>
                  </a:lnTo>
                  <a:lnTo>
                    <a:pt x="677" y="205"/>
                  </a:lnTo>
                  <a:lnTo>
                    <a:pt x="663" y="185"/>
                  </a:lnTo>
                  <a:lnTo>
                    <a:pt x="650" y="167"/>
                  </a:lnTo>
                  <a:lnTo>
                    <a:pt x="636" y="147"/>
                  </a:lnTo>
                  <a:lnTo>
                    <a:pt x="622" y="129"/>
                  </a:lnTo>
                  <a:lnTo>
                    <a:pt x="608" y="110"/>
                  </a:lnTo>
                  <a:lnTo>
                    <a:pt x="601" y="100"/>
                  </a:lnTo>
                  <a:lnTo>
                    <a:pt x="594" y="91"/>
                  </a:lnTo>
                  <a:lnTo>
                    <a:pt x="587" y="80"/>
                  </a:lnTo>
                  <a:lnTo>
                    <a:pt x="581" y="71"/>
                  </a:lnTo>
                  <a:lnTo>
                    <a:pt x="574" y="61"/>
                  </a:lnTo>
                  <a:lnTo>
                    <a:pt x="567" y="52"/>
                  </a:lnTo>
                  <a:lnTo>
                    <a:pt x="561" y="41"/>
                  </a:lnTo>
                  <a:lnTo>
                    <a:pt x="554" y="32"/>
                  </a:lnTo>
                  <a:lnTo>
                    <a:pt x="548" y="27"/>
                  </a:lnTo>
                  <a:lnTo>
                    <a:pt x="542" y="24"/>
                  </a:lnTo>
                  <a:lnTo>
                    <a:pt x="537" y="19"/>
                  </a:lnTo>
                  <a:lnTo>
                    <a:pt x="532" y="16"/>
                  </a:lnTo>
                  <a:lnTo>
                    <a:pt x="526" y="11"/>
                  </a:lnTo>
                  <a:lnTo>
                    <a:pt x="521" y="8"/>
                  </a:lnTo>
                  <a:lnTo>
                    <a:pt x="515" y="3"/>
                  </a:lnTo>
                  <a:lnTo>
                    <a:pt x="509" y="0"/>
                  </a:lnTo>
                  <a:lnTo>
                    <a:pt x="493" y="2"/>
                  </a:lnTo>
                  <a:lnTo>
                    <a:pt x="477" y="4"/>
                  </a:lnTo>
                  <a:lnTo>
                    <a:pt x="461" y="7"/>
                  </a:lnTo>
                  <a:lnTo>
                    <a:pt x="446" y="9"/>
                  </a:lnTo>
                  <a:lnTo>
                    <a:pt x="430" y="11"/>
                  </a:lnTo>
                  <a:lnTo>
                    <a:pt x="413" y="14"/>
                  </a:lnTo>
                  <a:lnTo>
                    <a:pt x="397" y="16"/>
                  </a:lnTo>
                  <a:lnTo>
                    <a:pt x="381" y="18"/>
                  </a:lnTo>
                  <a:lnTo>
                    <a:pt x="362" y="23"/>
                  </a:lnTo>
                  <a:lnTo>
                    <a:pt x="343" y="26"/>
                  </a:lnTo>
                  <a:lnTo>
                    <a:pt x="324" y="31"/>
                  </a:lnTo>
                  <a:lnTo>
                    <a:pt x="304" y="34"/>
                  </a:lnTo>
                  <a:lnTo>
                    <a:pt x="284" y="39"/>
                  </a:lnTo>
                  <a:lnTo>
                    <a:pt x="266" y="42"/>
                  </a:lnTo>
                  <a:lnTo>
                    <a:pt x="246" y="46"/>
                  </a:lnTo>
                  <a:lnTo>
                    <a:pt x="227" y="50"/>
                  </a:lnTo>
                  <a:lnTo>
                    <a:pt x="207" y="54"/>
                  </a:lnTo>
                  <a:lnTo>
                    <a:pt x="188" y="58"/>
                  </a:lnTo>
                  <a:lnTo>
                    <a:pt x="168" y="62"/>
                  </a:lnTo>
                  <a:lnTo>
                    <a:pt x="148" y="65"/>
                  </a:lnTo>
                  <a:lnTo>
                    <a:pt x="130" y="70"/>
                  </a:lnTo>
                  <a:lnTo>
                    <a:pt x="110" y="73"/>
                  </a:lnTo>
                  <a:lnTo>
                    <a:pt x="91" y="78"/>
                  </a:lnTo>
                  <a:lnTo>
                    <a:pt x="71" y="82"/>
                  </a:lnTo>
                  <a:lnTo>
                    <a:pt x="63" y="85"/>
                  </a:lnTo>
                  <a:lnTo>
                    <a:pt x="56" y="87"/>
                  </a:lnTo>
                  <a:lnTo>
                    <a:pt x="48" y="91"/>
                  </a:lnTo>
                  <a:lnTo>
                    <a:pt x="40" y="93"/>
                  </a:lnTo>
                  <a:lnTo>
                    <a:pt x="32" y="97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4" name="Freeform 104"/>
            <p:cNvSpPr>
              <a:spLocks/>
            </p:cNvSpPr>
            <p:nvPr/>
          </p:nvSpPr>
          <p:spPr bwMode="auto">
            <a:xfrm>
              <a:off x="1907" y="1686"/>
              <a:ext cx="382" cy="223"/>
            </a:xfrm>
            <a:custGeom>
              <a:avLst/>
              <a:gdLst>
                <a:gd name="T0" fmla="*/ 1 w 764"/>
                <a:gd name="T1" fmla="*/ 16 h 446"/>
                <a:gd name="T2" fmla="*/ 1 w 764"/>
                <a:gd name="T3" fmla="*/ 21 h 446"/>
                <a:gd name="T4" fmla="*/ 6 w 764"/>
                <a:gd name="T5" fmla="*/ 28 h 446"/>
                <a:gd name="T6" fmla="*/ 12 w 764"/>
                <a:gd name="T7" fmla="*/ 35 h 446"/>
                <a:gd name="T8" fmla="*/ 17 w 764"/>
                <a:gd name="T9" fmla="*/ 42 h 446"/>
                <a:gd name="T10" fmla="*/ 22 w 764"/>
                <a:gd name="T11" fmla="*/ 49 h 446"/>
                <a:gd name="T12" fmla="*/ 26 w 764"/>
                <a:gd name="T13" fmla="*/ 56 h 446"/>
                <a:gd name="T14" fmla="*/ 33 w 764"/>
                <a:gd name="T15" fmla="*/ 55 h 446"/>
                <a:gd name="T16" fmla="*/ 40 w 764"/>
                <a:gd name="T17" fmla="*/ 54 h 446"/>
                <a:gd name="T18" fmla="*/ 47 w 764"/>
                <a:gd name="T19" fmla="*/ 53 h 446"/>
                <a:gd name="T20" fmla="*/ 53 w 764"/>
                <a:gd name="T21" fmla="*/ 51 h 446"/>
                <a:gd name="T22" fmla="*/ 59 w 764"/>
                <a:gd name="T23" fmla="*/ 50 h 446"/>
                <a:gd name="T24" fmla="*/ 67 w 764"/>
                <a:gd name="T25" fmla="*/ 48 h 446"/>
                <a:gd name="T26" fmla="*/ 73 w 764"/>
                <a:gd name="T27" fmla="*/ 47 h 446"/>
                <a:gd name="T28" fmla="*/ 79 w 764"/>
                <a:gd name="T29" fmla="*/ 45 h 446"/>
                <a:gd name="T30" fmla="*/ 78 w 764"/>
                <a:gd name="T31" fmla="*/ 42 h 446"/>
                <a:gd name="T32" fmla="*/ 81 w 764"/>
                <a:gd name="T33" fmla="*/ 41 h 446"/>
                <a:gd name="T34" fmla="*/ 85 w 764"/>
                <a:gd name="T35" fmla="*/ 40 h 446"/>
                <a:gd name="T36" fmla="*/ 89 w 764"/>
                <a:gd name="T37" fmla="*/ 39 h 446"/>
                <a:gd name="T38" fmla="*/ 91 w 764"/>
                <a:gd name="T39" fmla="*/ 42 h 446"/>
                <a:gd name="T40" fmla="*/ 92 w 764"/>
                <a:gd name="T41" fmla="*/ 43 h 446"/>
                <a:gd name="T42" fmla="*/ 94 w 764"/>
                <a:gd name="T43" fmla="*/ 43 h 446"/>
                <a:gd name="T44" fmla="*/ 96 w 764"/>
                <a:gd name="T45" fmla="*/ 43 h 446"/>
                <a:gd name="T46" fmla="*/ 93 w 764"/>
                <a:gd name="T47" fmla="*/ 38 h 446"/>
                <a:gd name="T48" fmla="*/ 90 w 764"/>
                <a:gd name="T49" fmla="*/ 33 h 446"/>
                <a:gd name="T50" fmla="*/ 86 w 764"/>
                <a:gd name="T51" fmla="*/ 28 h 446"/>
                <a:gd name="T52" fmla="*/ 82 w 764"/>
                <a:gd name="T53" fmla="*/ 21 h 446"/>
                <a:gd name="T54" fmla="*/ 77 w 764"/>
                <a:gd name="T55" fmla="*/ 14 h 446"/>
                <a:gd name="T56" fmla="*/ 74 w 764"/>
                <a:gd name="T57" fmla="*/ 11 h 446"/>
                <a:gd name="T58" fmla="*/ 72 w 764"/>
                <a:gd name="T59" fmla="*/ 7 h 446"/>
                <a:gd name="T60" fmla="*/ 69 w 764"/>
                <a:gd name="T61" fmla="*/ 4 h 446"/>
                <a:gd name="T62" fmla="*/ 67 w 764"/>
                <a:gd name="T63" fmla="*/ 3 h 446"/>
                <a:gd name="T64" fmla="*/ 65 w 764"/>
                <a:gd name="T65" fmla="*/ 1 h 446"/>
                <a:gd name="T66" fmla="*/ 61 w 764"/>
                <a:gd name="T67" fmla="*/ 1 h 446"/>
                <a:gd name="T68" fmla="*/ 55 w 764"/>
                <a:gd name="T69" fmla="*/ 2 h 446"/>
                <a:gd name="T70" fmla="*/ 49 w 764"/>
                <a:gd name="T71" fmla="*/ 2 h 446"/>
                <a:gd name="T72" fmla="*/ 43 w 764"/>
                <a:gd name="T73" fmla="*/ 3 h 446"/>
                <a:gd name="T74" fmla="*/ 36 w 764"/>
                <a:gd name="T75" fmla="*/ 5 h 446"/>
                <a:gd name="T76" fmla="*/ 28 w 764"/>
                <a:gd name="T77" fmla="*/ 7 h 446"/>
                <a:gd name="T78" fmla="*/ 21 w 764"/>
                <a:gd name="T79" fmla="*/ 7 h 446"/>
                <a:gd name="T80" fmla="*/ 13 w 764"/>
                <a:gd name="T81" fmla="*/ 10 h 446"/>
                <a:gd name="T82" fmla="*/ 7 w 764"/>
                <a:gd name="T83" fmla="*/ 11 h 446"/>
                <a:gd name="T84" fmla="*/ 5 w 764"/>
                <a:gd name="T85" fmla="*/ 12 h 446"/>
                <a:gd name="T86" fmla="*/ 3 w 764"/>
                <a:gd name="T87" fmla="*/ 13 h 4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64"/>
                <a:gd name="T133" fmla="*/ 0 h 446"/>
                <a:gd name="T134" fmla="*/ 764 w 764"/>
                <a:gd name="T135" fmla="*/ 446 h 44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64" h="446">
                  <a:moveTo>
                    <a:pt x="9" y="106"/>
                  </a:moveTo>
                  <a:lnTo>
                    <a:pt x="7" y="117"/>
                  </a:lnTo>
                  <a:lnTo>
                    <a:pt x="4" y="128"/>
                  </a:lnTo>
                  <a:lnTo>
                    <a:pt x="2" y="138"/>
                  </a:lnTo>
                  <a:lnTo>
                    <a:pt x="0" y="150"/>
                  </a:lnTo>
                  <a:lnTo>
                    <a:pt x="14" y="168"/>
                  </a:lnTo>
                  <a:lnTo>
                    <a:pt x="27" y="186"/>
                  </a:lnTo>
                  <a:lnTo>
                    <a:pt x="41" y="205"/>
                  </a:lnTo>
                  <a:lnTo>
                    <a:pt x="55" y="223"/>
                  </a:lnTo>
                  <a:lnTo>
                    <a:pt x="69" y="243"/>
                  </a:lnTo>
                  <a:lnTo>
                    <a:pt x="83" y="261"/>
                  </a:lnTo>
                  <a:lnTo>
                    <a:pt x="97" y="280"/>
                  </a:lnTo>
                  <a:lnTo>
                    <a:pt x="110" y="298"/>
                  </a:lnTo>
                  <a:lnTo>
                    <a:pt x="123" y="317"/>
                  </a:lnTo>
                  <a:lnTo>
                    <a:pt x="135" y="335"/>
                  </a:lnTo>
                  <a:lnTo>
                    <a:pt x="147" y="354"/>
                  </a:lnTo>
                  <a:lnTo>
                    <a:pt x="160" y="372"/>
                  </a:lnTo>
                  <a:lnTo>
                    <a:pt x="171" y="390"/>
                  </a:lnTo>
                  <a:lnTo>
                    <a:pt x="184" y="409"/>
                  </a:lnTo>
                  <a:lnTo>
                    <a:pt x="196" y="427"/>
                  </a:lnTo>
                  <a:lnTo>
                    <a:pt x="208" y="446"/>
                  </a:lnTo>
                  <a:lnTo>
                    <a:pt x="227" y="442"/>
                  </a:lnTo>
                  <a:lnTo>
                    <a:pt x="245" y="440"/>
                  </a:lnTo>
                  <a:lnTo>
                    <a:pt x="264" y="437"/>
                  </a:lnTo>
                  <a:lnTo>
                    <a:pt x="283" y="433"/>
                  </a:lnTo>
                  <a:lnTo>
                    <a:pt x="302" y="431"/>
                  </a:lnTo>
                  <a:lnTo>
                    <a:pt x="320" y="427"/>
                  </a:lnTo>
                  <a:lnTo>
                    <a:pt x="339" y="424"/>
                  </a:lnTo>
                  <a:lnTo>
                    <a:pt x="357" y="420"/>
                  </a:lnTo>
                  <a:lnTo>
                    <a:pt x="374" y="417"/>
                  </a:lnTo>
                  <a:lnTo>
                    <a:pt x="392" y="412"/>
                  </a:lnTo>
                  <a:lnTo>
                    <a:pt x="409" y="409"/>
                  </a:lnTo>
                  <a:lnTo>
                    <a:pt x="425" y="404"/>
                  </a:lnTo>
                  <a:lnTo>
                    <a:pt x="442" y="401"/>
                  </a:lnTo>
                  <a:lnTo>
                    <a:pt x="460" y="397"/>
                  </a:lnTo>
                  <a:lnTo>
                    <a:pt x="477" y="393"/>
                  </a:lnTo>
                  <a:lnTo>
                    <a:pt x="494" y="389"/>
                  </a:lnTo>
                  <a:lnTo>
                    <a:pt x="511" y="386"/>
                  </a:lnTo>
                  <a:lnTo>
                    <a:pt x="529" y="381"/>
                  </a:lnTo>
                  <a:lnTo>
                    <a:pt x="546" y="378"/>
                  </a:lnTo>
                  <a:lnTo>
                    <a:pt x="563" y="373"/>
                  </a:lnTo>
                  <a:lnTo>
                    <a:pt x="579" y="370"/>
                  </a:lnTo>
                  <a:lnTo>
                    <a:pt x="597" y="366"/>
                  </a:lnTo>
                  <a:lnTo>
                    <a:pt x="614" y="362"/>
                  </a:lnTo>
                  <a:lnTo>
                    <a:pt x="631" y="358"/>
                  </a:lnTo>
                  <a:lnTo>
                    <a:pt x="629" y="350"/>
                  </a:lnTo>
                  <a:lnTo>
                    <a:pt x="627" y="342"/>
                  </a:lnTo>
                  <a:lnTo>
                    <a:pt x="624" y="333"/>
                  </a:lnTo>
                  <a:lnTo>
                    <a:pt x="622" y="325"/>
                  </a:lnTo>
                  <a:lnTo>
                    <a:pt x="632" y="322"/>
                  </a:lnTo>
                  <a:lnTo>
                    <a:pt x="643" y="321"/>
                  </a:lnTo>
                  <a:lnTo>
                    <a:pt x="653" y="319"/>
                  </a:lnTo>
                  <a:lnTo>
                    <a:pt x="664" y="318"/>
                  </a:lnTo>
                  <a:lnTo>
                    <a:pt x="674" y="316"/>
                  </a:lnTo>
                  <a:lnTo>
                    <a:pt x="684" y="314"/>
                  </a:lnTo>
                  <a:lnTo>
                    <a:pt x="695" y="312"/>
                  </a:lnTo>
                  <a:lnTo>
                    <a:pt x="705" y="310"/>
                  </a:lnTo>
                  <a:lnTo>
                    <a:pt x="711" y="318"/>
                  </a:lnTo>
                  <a:lnTo>
                    <a:pt x="715" y="327"/>
                  </a:lnTo>
                  <a:lnTo>
                    <a:pt x="721" y="335"/>
                  </a:lnTo>
                  <a:lnTo>
                    <a:pt x="726" y="344"/>
                  </a:lnTo>
                  <a:lnTo>
                    <a:pt x="730" y="343"/>
                  </a:lnTo>
                  <a:lnTo>
                    <a:pt x="735" y="343"/>
                  </a:lnTo>
                  <a:lnTo>
                    <a:pt x="740" y="342"/>
                  </a:lnTo>
                  <a:lnTo>
                    <a:pt x="745" y="342"/>
                  </a:lnTo>
                  <a:lnTo>
                    <a:pt x="750" y="341"/>
                  </a:lnTo>
                  <a:lnTo>
                    <a:pt x="755" y="341"/>
                  </a:lnTo>
                  <a:lnTo>
                    <a:pt x="759" y="340"/>
                  </a:lnTo>
                  <a:lnTo>
                    <a:pt x="764" y="340"/>
                  </a:lnTo>
                  <a:lnTo>
                    <a:pt x="756" y="327"/>
                  </a:lnTo>
                  <a:lnTo>
                    <a:pt x="748" y="313"/>
                  </a:lnTo>
                  <a:lnTo>
                    <a:pt x="740" y="301"/>
                  </a:lnTo>
                  <a:lnTo>
                    <a:pt x="732" y="288"/>
                  </a:lnTo>
                  <a:lnTo>
                    <a:pt x="723" y="275"/>
                  </a:lnTo>
                  <a:lnTo>
                    <a:pt x="715" y="261"/>
                  </a:lnTo>
                  <a:lnTo>
                    <a:pt x="707" y="249"/>
                  </a:lnTo>
                  <a:lnTo>
                    <a:pt x="699" y="236"/>
                  </a:lnTo>
                  <a:lnTo>
                    <a:pt x="687" y="219"/>
                  </a:lnTo>
                  <a:lnTo>
                    <a:pt x="674" y="203"/>
                  </a:lnTo>
                  <a:lnTo>
                    <a:pt x="662" y="185"/>
                  </a:lnTo>
                  <a:lnTo>
                    <a:pt x="650" y="168"/>
                  </a:lnTo>
                  <a:lnTo>
                    <a:pt x="637" y="152"/>
                  </a:lnTo>
                  <a:lnTo>
                    <a:pt x="626" y="135"/>
                  </a:lnTo>
                  <a:lnTo>
                    <a:pt x="613" y="119"/>
                  </a:lnTo>
                  <a:lnTo>
                    <a:pt x="600" y="101"/>
                  </a:lnTo>
                  <a:lnTo>
                    <a:pt x="594" y="92"/>
                  </a:lnTo>
                  <a:lnTo>
                    <a:pt x="589" y="84"/>
                  </a:lnTo>
                  <a:lnTo>
                    <a:pt x="582" y="75"/>
                  </a:lnTo>
                  <a:lnTo>
                    <a:pt x="576" y="67"/>
                  </a:lnTo>
                  <a:lnTo>
                    <a:pt x="570" y="57"/>
                  </a:lnTo>
                  <a:lnTo>
                    <a:pt x="564" y="49"/>
                  </a:lnTo>
                  <a:lnTo>
                    <a:pt x="558" y="40"/>
                  </a:lnTo>
                  <a:lnTo>
                    <a:pt x="552" y="32"/>
                  </a:lnTo>
                  <a:lnTo>
                    <a:pt x="546" y="27"/>
                  </a:lnTo>
                  <a:lnTo>
                    <a:pt x="540" y="24"/>
                  </a:lnTo>
                  <a:lnTo>
                    <a:pt x="534" y="19"/>
                  </a:lnTo>
                  <a:lnTo>
                    <a:pt x="530" y="16"/>
                  </a:lnTo>
                  <a:lnTo>
                    <a:pt x="524" y="11"/>
                  </a:lnTo>
                  <a:lnTo>
                    <a:pt x="518" y="8"/>
                  </a:lnTo>
                  <a:lnTo>
                    <a:pt x="514" y="3"/>
                  </a:lnTo>
                  <a:lnTo>
                    <a:pt x="508" y="0"/>
                  </a:lnTo>
                  <a:lnTo>
                    <a:pt x="492" y="2"/>
                  </a:lnTo>
                  <a:lnTo>
                    <a:pt x="476" y="4"/>
                  </a:lnTo>
                  <a:lnTo>
                    <a:pt x="460" y="7"/>
                  </a:lnTo>
                  <a:lnTo>
                    <a:pt x="445" y="9"/>
                  </a:lnTo>
                  <a:lnTo>
                    <a:pt x="428" y="11"/>
                  </a:lnTo>
                  <a:lnTo>
                    <a:pt x="412" y="14"/>
                  </a:lnTo>
                  <a:lnTo>
                    <a:pt x="396" y="16"/>
                  </a:lnTo>
                  <a:lnTo>
                    <a:pt x="380" y="18"/>
                  </a:lnTo>
                  <a:lnTo>
                    <a:pt x="360" y="23"/>
                  </a:lnTo>
                  <a:lnTo>
                    <a:pt x="341" y="26"/>
                  </a:lnTo>
                  <a:lnTo>
                    <a:pt x="321" y="31"/>
                  </a:lnTo>
                  <a:lnTo>
                    <a:pt x="303" y="34"/>
                  </a:lnTo>
                  <a:lnTo>
                    <a:pt x="283" y="39"/>
                  </a:lnTo>
                  <a:lnTo>
                    <a:pt x="264" y="42"/>
                  </a:lnTo>
                  <a:lnTo>
                    <a:pt x="244" y="47"/>
                  </a:lnTo>
                  <a:lnTo>
                    <a:pt x="226" y="51"/>
                  </a:lnTo>
                  <a:lnTo>
                    <a:pt x="206" y="54"/>
                  </a:lnTo>
                  <a:lnTo>
                    <a:pt x="186" y="59"/>
                  </a:lnTo>
                  <a:lnTo>
                    <a:pt x="167" y="62"/>
                  </a:lnTo>
                  <a:lnTo>
                    <a:pt x="148" y="67"/>
                  </a:lnTo>
                  <a:lnTo>
                    <a:pt x="129" y="70"/>
                  </a:lnTo>
                  <a:lnTo>
                    <a:pt x="109" y="75"/>
                  </a:lnTo>
                  <a:lnTo>
                    <a:pt x="91" y="78"/>
                  </a:lnTo>
                  <a:lnTo>
                    <a:pt x="71" y="83"/>
                  </a:lnTo>
                  <a:lnTo>
                    <a:pt x="63" y="85"/>
                  </a:lnTo>
                  <a:lnTo>
                    <a:pt x="56" y="89"/>
                  </a:lnTo>
                  <a:lnTo>
                    <a:pt x="48" y="91"/>
                  </a:lnTo>
                  <a:lnTo>
                    <a:pt x="40" y="94"/>
                  </a:lnTo>
                  <a:lnTo>
                    <a:pt x="32" y="97"/>
                  </a:lnTo>
                  <a:lnTo>
                    <a:pt x="25" y="100"/>
                  </a:lnTo>
                  <a:lnTo>
                    <a:pt x="17" y="102"/>
                  </a:lnTo>
                  <a:lnTo>
                    <a:pt x="9" y="106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5" name="Freeform 105"/>
            <p:cNvSpPr>
              <a:spLocks/>
            </p:cNvSpPr>
            <p:nvPr/>
          </p:nvSpPr>
          <p:spPr bwMode="auto">
            <a:xfrm>
              <a:off x="1919" y="1701"/>
              <a:ext cx="370" cy="209"/>
            </a:xfrm>
            <a:custGeom>
              <a:avLst/>
              <a:gdLst>
                <a:gd name="T0" fmla="*/ 0 w 741"/>
                <a:gd name="T1" fmla="*/ 17 h 417"/>
                <a:gd name="T2" fmla="*/ 1 w 741"/>
                <a:gd name="T3" fmla="*/ 21 h 417"/>
                <a:gd name="T4" fmla="*/ 6 w 741"/>
                <a:gd name="T5" fmla="*/ 28 h 417"/>
                <a:gd name="T6" fmla="*/ 11 w 741"/>
                <a:gd name="T7" fmla="*/ 34 h 417"/>
                <a:gd name="T8" fmla="*/ 15 w 741"/>
                <a:gd name="T9" fmla="*/ 40 h 417"/>
                <a:gd name="T10" fmla="*/ 19 w 741"/>
                <a:gd name="T11" fmla="*/ 47 h 417"/>
                <a:gd name="T12" fmla="*/ 23 w 741"/>
                <a:gd name="T13" fmla="*/ 53 h 417"/>
                <a:gd name="T14" fmla="*/ 30 w 741"/>
                <a:gd name="T15" fmla="*/ 51 h 417"/>
                <a:gd name="T16" fmla="*/ 37 w 741"/>
                <a:gd name="T17" fmla="*/ 50 h 417"/>
                <a:gd name="T18" fmla="*/ 43 w 741"/>
                <a:gd name="T19" fmla="*/ 49 h 417"/>
                <a:gd name="T20" fmla="*/ 50 w 741"/>
                <a:gd name="T21" fmla="*/ 47 h 417"/>
                <a:gd name="T22" fmla="*/ 56 w 741"/>
                <a:gd name="T23" fmla="*/ 46 h 417"/>
                <a:gd name="T24" fmla="*/ 63 w 741"/>
                <a:gd name="T25" fmla="*/ 44 h 417"/>
                <a:gd name="T26" fmla="*/ 69 w 741"/>
                <a:gd name="T27" fmla="*/ 43 h 417"/>
                <a:gd name="T28" fmla="*/ 76 w 741"/>
                <a:gd name="T29" fmla="*/ 41 h 417"/>
                <a:gd name="T30" fmla="*/ 75 w 741"/>
                <a:gd name="T31" fmla="*/ 38 h 417"/>
                <a:gd name="T32" fmla="*/ 77 w 741"/>
                <a:gd name="T33" fmla="*/ 37 h 417"/>
                <a:gd name="T34" fmla="*/ 81 w 741"/>
                <a:gd name="T35" fmla="*/ 36 h 417"/>
                <a:gd name="T36" fmla="*/ 85 w 741"/>
                <a:gd name="T37" fmla="*/ 35 h 417"/>
                <a:gd name="T38" fmla="*/ 87 w 741"/>
                <a:gd name="T39" fmla="*/ 39 h 417"/>
                <a:gd name="T40" fmla="*/ 89 w 741"/>
                <a:gd name="T41" fmla="*/ 40 h 417"/>
                <a:gd name="T42" fmla="*/ 90 w 741"/>
                <a:gd name="T43" fmla="*/ 39 h 417"/>
                <a:gd name="T44" fmla="*/ 92 w 741"/>
                <a:gd name="T45" fmla="*/ 39 h 417"/>
                <a:gd name="T46" fmla="*/ 89 w 741"/>
                <a:gd name="T47" fmla="*/ 35 h 417"/>
                <a:gd name="T48" fmla="*/ 86 w 741"/>
                <a:gd name="T49" fmla="*/ 30 h 417"/>
                <a:gd name="T50" fmla="*/ 83 w 741"/>
                <a:gd name="T51" fmla="*/ 25 h 417"/>
                <a:gd name="T52" fmla="*/ 79 w 741"/>
                <a:gd name="T53" fmla="*/ 20 h 417"/>
                <a:gd name="T54" fmla="*/ 75 w 741"/>
                <a:gd name="T55" fmla="*/ 14 h 417"/>
                <a:gd name="T56" fmla="*/ 72 w 741"/>
                <a:gd name="T57" fmla="*/ 10 h 417"/>
                <a:gd name="T58" fmla="*/ 70 w 741"/>
                <a:gd name="T59" fmla="*/ 7 h 417"/>
                <a:gd name="T60" fmla="*/ 68 w 741"/>
                <a:gd name="T61" fmla="*/ 4 h 417"/>
                <a:gd name="T62" fmla="*/ 66 w 741"/>
                <a:gd name="T63" fmla="*/ 3 h 417"/>
                <a:gd name="T64" fmla="*/ 64 w 741"/>
                <a:gd name="T65" fmla="*/ 1 h 417"/>
                <a:gd name="T66" fmla="*/ 61 w 741"/>
                <a:gd name="T67" fmla="*/ 1 h 417"/>
                <a:gd name="T68" fmla="*/ 55 w 741"/>
                <a:gd name="T69" fmla="*/ 2 h 417"/>
                <a:gd name="T70" fmla="*/ 49 w 741"/>
                <a:gd name="T71" fmla="*/ 3 h 417"/>
                <a:gd name="T72" fmla="*/ 42 w 741"/>
                <a:gd name="T73" fmla="*/ 4 h 417"/>
                <a:gd name="T74" fmla="*/ 35 w 741"/>
                <a:gd name="T75" fmla="*/ 5 h 417"/>
                <a:gd name="T76" fmla="*/ 28 w 741"/>
                <a:gd name="T77" fmla="*/ 7 h 417"/>
                <a:gd name="T78" fmla="*/ 20 w 741"/>
                <a:gd name="T79" fmla="*/ 8 h 417"/>
                <a:gd name="T80" fmla="*/ 13 w 741"/>
                <a:gd name="T81" fmla="*/ 10 h 417"/>
                <a:gd name="T82" fmla="*/ 7 w 741"/>
                <a:gd name="T83" fmla="*/ 11 h 417"/>
                <a:gd name="T84" fmla="*/ 5 w 741"/>
                <a:gd name="T85" fmla="*/ 12 h 417"/>
                <a:gd name="T86" fmla="*/ 2 w 741"/>
                <a:gd name="T87" fmla="*/ 13 h 4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41"/>
                <a:gd name="T133" fmla="*/ 0 h 417"/>
                <a:gd name="T134" fmla="*/ 741 w 741"/>
                <a:gd name="T135" fmla="*/ 417 h 4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41" h="417">
                  <a:moveTo>
                    <a:pt x="10" y="107"/>
                  </a:moveTo>
                  <a:lnTo>
                    <a:pt x="8" y="118"/>
                  </a:lnTo>
                  <a:lnTo>
                    <a:pt x="6" y="129"/>
                  </a:lnTo>
                  <a:lnTo>
                    <a:pt x="2" y="139"/>
                  </a:lnTo>
                  <a:lnTo>
                    <a:pt x="0" y="151"/>
                  </a:lnTo>
                  <a:lnTo>
                    <a:pt x="13" y="168"/>
                  </a:lnTo>
                  <a:lnTo>
                    <a:pt x="25" y="184"/>
                  </a:lnTo>
                  <a:lnTo>
                    <a:pt x="38" y="201"/>
                  </a:lnTo>
                  <a:lnTo>
                    <a:pt x="52" y="219"/>
                  </a:lnTo>
                  <a:lnTo>
                    <a:pt x="64" y="236"/>
                  </a:lnTo>
                  <a:lnTo>
                    <a:pt x="77" y="253"/>
                  </a:lnTo>
                  <a:lnTo>
                    <a:pt x="90" y="271"/>
                  </a:lnTo>
                  <a:lnTo>
                    <a:pt x="102" y="288"/>
                  </a:lnTo>
                  <a:lnTo>
                    <a:pt x="113" y="304"/>
                  </a:lnTo>
                  <a:lnTo>
                    <a:pt x="123" y="320"/>
                  </a:lnTo>
                  <a:lnTo>
                    <a:pt x="134" y="336"/>
                  </a:lnTo>
                  <a:lnTo>
                    <a:pt x="145" y="352"/>
                  </a:lnTo>
                  <a:lnTo>
                    <a:pt x="155" y="369"/>
                  </a:lnTo>
                  <a:lnTo>
                    <a:pt x="166" y="385"/>
                  </a:lnTo>
                  <a:lnTo>
                    <a:pt x="177" y="401"/>
                  </a:lnTo>
                  <a:lnTo>
                    <a:pt x="188" y="417"/>
                  </a:lnTo>
                  <a:lnTo>
                    <a:pt x="206" y="413"/>
                  </a:lnTo>
                  <a:lnTo>
                    <a:pt x="225" y="410"/>
                  </a:lnTo>
                  <a:lnTo>
                    <a:pt x="243" y="407"/>
                  </a:lnTo>
                  <a:lnTo>
                    <a:pt x="261" y="403"/>
                  </a:lnTo>
                  <a:lnTo>
                    <a:pt x="279" y="401"/>
                  </a:lnTo>
                  <a:lnTo>
                    <a:pt x="297" y="397"/>
                  </a:lnTo>
                  <a:lnTo>
                    <a:pt x="316" y="394"/>
                  </a:lnTo>
                  <a:lnTo>
                    <a:pt x="334" y="390"/>
                  </a:lnTo>
                  <a:lnTo>
                    <a:pt x="351" y="387"/>
                  </a:lnTo>
                  <a:lnTo>
                    <a:pt x="369" y="382"/>
                  </a:lnTo>
                  <a:lnTo>
                    <a:pt x="386" y="379"/>
                  </a:lnTo>
                  <a:lnTo>
                    <a:pt x="402" y="374"/>
                  </a:lnTo>
                  <a:lnTo>
                    <a:pt x="419" y="371"/>
                  </a:lnTo>
                  <a:lnTo>
                    <a:pt x="437" y="367"/>
                  </a:lnTo>
                  <a:lnTo>
                    <a:pt x="454" y="363"/>
                  </a:lnTo>
                  <a:lnTo>
                    <a:pt x="471" y="359"/>
                  </a:lnTo>
                  <a:lnTo>
                    <a:pt x="488" y="356"/>
                  </a:lnTo>
                  <a:lnTo>
                    <a:pt x="506" y="351"/>
                  </a:lnTo>
                  <a:lnTo>
                    <a:pt x="523" y="348"/>
                  </a:lnTo>
                  <a:lnTo>
                    <a:pt x="540" y="343"/>
                  </a:lnTo>
                  <a:lnTo>
                    <a:pt x="556" y="340"/>
                  </a:lnTo>
                  <a:lnTo>
                    <a:pt x="574" y="336"/>
                  </a:lnTo>
                  <a:lnTo>
                    <a:pt x="591" y="332"/>
                  </a:lnTo>
                  <a:lnTo>
                    <a:pt x="608" y="328"/>
                  </a:lnTo>
                  <a:lnTo>
                    <a:pt x="606" y="320"/>
                  </a:lnTo>
                  <a:lnTo>
                    <a:pt x="604" y="312"/>
                  </a:lnTo>
                  <a:lnTo>
                    <a:pt x="601" y="303"/>
                  </a:lnTo>
                  <a:lnTo>
                    <a:pt x="599" y="295"/>
                  </a:lnTo>
                  <a:lnTo>
                    <a:pt x="609" y="292"/>
                  </a:lnTo>
                  <a:lnTo>
                    <a:pt x="619" y="290"/>
                  </a:lnTo>
                  <a:lnTo>
                    <a:pt x="629" y="289"/>
                  </a:lnTo>
                  <a:lnTo>
                    <a:pt x="639" y="287"/>
                  </a:lnTo>
                  <a:lnTo>
                    <a:pt x="650" y="284"/>
                  </a:lnTo>
                  <a:lnTo>
                    <a:pt x="660" y="283"/>
                  </a:lnTo>
                  <a:lnTo>
                    <a:pt x="669" y="281"/>
                  </a:lnTo>
                  <a:lnTo>
                    <a:pt x="680" y="279"/>
                  </a:lnTo>
                  <a:lnTo>
                    <a:pt x="685" y="288"/>
                  </a:lnTo>
                  <a:lnTo>
                    <a:pt x="691" y="296"/>
                  </a:lnTo>
                  <a:lnTo>
                    <a:pt x="697" y="305"/>
                  </a:lnTo>
                  <a:lnTo>
                    <a:pt x="703" y="314"/>
                  </a:lnTo>
                  <a:lnTo>
                    <a:pt x="707" y="313"/>
                  </a:lnTo>
                  <a:lnTo>
                    <a:pt x="712" y="313"/>
                  </a:lnTo>
                  <a:lnTo>
                    <a:pt x="717" y="312"/>
                  </a:lnTo>
                  <a:lnTo>
                    <a:pt x="722" y="312"/>
                  </a:lnTo>
                  <a:lnTo>
                    <a:pt x="727" y="311"/>
                  </a:lnTo>
                  <a:lnTo>
                    <a:pt x="732" y="311"/>
                  </a:lnTo>
                  <a:lnTo>
                    <a:pt x="736" y="310"/>
                  </a:lnTo>
                  <a:lnTo>
                    <a:pt x="741" y="310"/>
                  </a:lnTo>
                  <a:lnTo>
                    <a:pt x="734" y="297"/>
                  </a:lnTo>
                  <a:lnTo>
                    <a:pt x="726" y="286"/>
                  </a:lnTo>
                  <a:lnTo>
                    <a:pt x="719" y="273"/>
                  </a:lnTo>
                  <a:lnTo>
                    <a:pt x="711" y="261"/>
                  </a:lnTo>
                  <a:lnTo>
                    <a:pt x="703" y="249"/>
                  </a:lnTo>
                  <a:lnTo>
                    <a:pt x="695" y="237"/>
                  </a:lnTo>
                  <a:lnTo>
                    <a:pt x="688" y="224"/>
                  </a:lnTo>
                  <a:lnTo>
                    <a:pt x="680" y="213"/>
                  </a:lnTo>
                  <a:lnTo>
                    <a:pt x="669" y="198"/>
                  </a:lnTo>
                  <a:lnTo>
                    <a:pt x="658" y="183"/>
                  </a:lnTo>
                  <a:lnTo>
                    <a:pt x="647" y="169"/>
                  </a:lnTo>
                  <a:lnTo>
                    <a:pt x="637" y="154"/>
                  </a:lnTo>
                  <a:lnTo>
                    <a:pt x="626" y="139"/>
                  </a:lnTo>
                  <a:lnTo>
                    <a:pt x="615" y="124"/>
                  </a:lnTo>
                  <a:lnTo>
                    <a:pt x="604" y="109"/>
                  </a:lnTo>
                  <a:lnTo>
                    <a:pt x="593" y="94"/>
                  </a:lnTo>
                  <a:lnTo>
                    <a:pt x="588" y="86"/>
                  </a:lnTo>
                  <a:lnTo>
                    <a:pt x="583" y="78"/>
                  </a:lnTo>
                  <a:lnTo>
                    <a:pt x="577" y="71"/>
                  </a:lnTo>
                  <a:lnTo>
                    <a:pt x="571" y="63"/>
                  </a:lnTo>
                  <a:lnTo>
                    <a:pt x="567" y="55"/>
                  </a:lnTo>
                  <a:lnTo>
                    <a:pt x="561" y="47"/>
                  </a:lnTo>
                  <a:lnTo>
                    <a:pt x="555" y="40"/>
                  </a:lnTo>
                  <a:lnTo>
                    <a:pt x="549" y="32"/>
                  </a:lnTo>
                  <a:lnTo>
                    <a:pt x="544" y="29"/>
                  </a:lnTo>
                  <a:lnTo>
                    <a:pt x="538" y="24"/>
                  </a:lnTo>
                  <a:lnTo>
                    <a:pt x="533" y="21"/>
                  </a:lnTo>
                  <a:lnTo>
                    <a:pt x="528" y="16"/>
                  </a:lnTo>
                  <a:lnTo>
                    <a:pt x="522" y="12"/>
                  </a:lnTo>
                  <a:lnTo>
                    <a:pt x="517" y="8"/>
                  </a:lnTo>
                  <a:lnTo>
                    <a:pt x="511" y="4"/>
                  </a:lnTo>
                  <a:lnTo>
                    <a:pt x="506" y="0"/>
                  </a:lnTo>
                  <a:lnTo>
                    <a:pt x="490" y="2"/>
                  </a:lnTo>
                  <a:lnTo>
                    <a:pt x="473" y="4"/>
                  </a:lnTo>
                  <a:lnTo>
                    <a:pt x="457" y="7"/>
                  </a:lnTo>
                  <a:lnTo>
                    <a:pt x="442" y="9"/>
                  </a:lnTo>
                  <a:lnTo>
                    <a:pt x="426" y="12"/>
                  </a:lnTo>
                  <a:lnTo>
                    <a:pt x="410" y="15"/>
                  </a:lnTo>
                  <a:lnTo>
                    <a:pt x="394" y="17"/>
                  </a:lnTo>
                  <a:lnTo>
                    <a:pt x="378" y="19"/>
                  </a:lnTo>
                  <a:lnTo>
                    <a:pt x="358" y="23"/>
                  </a:lnTo>
                  <a:lnTo>
                    <a:pt x="340" y="27"/>
                  </a:lnTo>
                  <a:lnTo>
                    <a:pt x="320" y="31"/>
                  </a:lnTo>
                  <a:lnTo>
                    <a:pt x="301" y="36"/>
                  </a:lnTo>
                  <a:lnTo>
                    <a:pt x="282" y="39"/>
                  </a:lnTo>
                  <a:lnTo>
                    <a:pt x="263" y="44"/>
                  </a:lnTo>
                  <a:lnTo>
                    <a:pt x="244" y="47"/>
                  </a:lnTo>
                  <a:lnTo>
                    <a:pt x="225" y="52"/>
                  </a:lnTo>
                  <a:lnTo>
                    <a:pt x="205" y="55"/>
                  </a:lnTo>
                  <a:lnTo>
                    <a:pt x="187" y="60"/>
                  </a:lnTo>
                  <a:lnTo>
                    <a:pt x="167" y="63"/>
                  </a:lnTo>
                  <a:lnTo>
                    <a:pt x="148" y="68"/>
                  </a:lnTo>
                  <a:lnTo>
                    <a:pt x="129" y="71"/>
                  </a:lnTo>
                  <a:lnTo>
                    <a:pt x="109" y="76"/>
                  </a:lnTo>
                  <a:lnTo>
                    <a:pt x="91" y="79"/>
                  </a:lnTo>
                  <a:lnTo>
                    <a:pt x="71" y="84"/>
                  </a:lnTo>
                  <a:lnTo>
                    <a:pt x="63" y="87"/>
                  </a:lnTo>
                  <a:lnTo>
                    <a:pt x="56" y="90"/>
                  </a:lnTo>
                  <a:lnTo>
                    <a:pt x="48" y="93"/>
                  </a:lnTo>
                  <a:lnTo>
                    <a:pt x="40" y="95"/>
                  </a:lnTo>
                  <a:lnTo>
                    <a:pt x="32" y="98"/>
                  </a:lnTo>
                  <a:lnTo>
                    <a:pt x="25" y="101"/>
                  </a:lnTo>
                  <a:lnTo>
                    <a:pt x="17" y="103"/>
                  </a:lnTo>
                  <a:lnTo>
                    <a:pt x="10" y="107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6" name="Freeform 106"/>
            <p:cNvSpPr>
              <a:spLocks/>
            </p:cNvSpPr>
            <p:nvPr/>
          </p:nvSpPr>
          <p:spPr bwMode="auto">
            <a:xfrm>
              <a:off x="1931" y="1717"/>
              <a:ext cx="358" cy="193"/>
            </a:xfrm>
            <a:custGeom>
              <a:avLst/>
              <a:gdLst>
                <a:gd name="T0" fmla="*/ 0 w 717"/>
                <a:gd name="T1" fmla="*/ 17 h 386"/>
                <a:gd name="T2" fmla="*/ 1 w 717"/>
                <a:gd name="T3" fmla="*/ 21 h 386"/>
                <a:gd name="T4" fmla="*/ 5 w 717"/>
                <a:gd name="T5" fmla="*/ 26 h 386"/>
                <a:gd name="T6" fmla="*/ 10 w 717"/>
                <a:gd name="T7" fmla="*/ 33 h 386"/>
                <a:gd name="T8" fmla="*/ 13 w 717"/>
                <a:gd name="T9" fmla="*/ 38 h 386"/>
                <a:gd name="T10" fmla="*/ 17 w 717"/>
                <a:gd name="T11" fmla="*/ 43 h 386"/>
                <a:gd name="T12" fmla="*/ 20 w 717"/>
                <a:gd name="T13" fmla="*/ 48 h 386"/>
                <a:gd name="T14" fmla="*/ 27 w 717"/>
                <a:gd name="T15" fmla="*/ 48 h 386"/>
                <a:gd name="T16" fmla="*/ 34 w 717"/>
                <a:gd name="T17" fmla="*/ 46 h 386"/>
                <a:gd name="T18" fmla="*/ 40 w 717"/>
                <a:gd name="T19" fmla="*/ 45 h 386"/>
                <a:gd name="T20" fmla="*/ 47 w 717"/>
                <a:gd name="T21" fmla="*/ 43 h 386"/>
                <a:gd name="T22" fmla="*/ 53 w 717"/>
                <a:gd name="T23" fmla="*/ 42 h 386"/>
                <a:gd name="T24" fmla="*/ 60 w 717"/>
                <a:gd name="T25" fmla="*/ 40 h 386"/>
                <a:gd name="T26" fmla="*/ 66 w 717"/>
                <a:gd name="T27" fmla="*/ 39 h 386"/>
                <a:gd name="T28" fmla="*/ 73 w 717"/>
                <a:gd name="T29" fmla="*/ 38 h 386"/>
                <a:gd name="T30" fmla="*/ 72 w 717"/>
                <a:gd name="T31" fmla="*/ 34 h 386"/>
                <a:gd name="T32" fmla="*/ 74 w 717"/>
                <a:gd name="T33" fmla="*/ 33 h 386"/>
                <a:gd name="T34" fmla="*/ 78 w 717"/>
                <a:gd name="T35" fmla="*/ 31 h 386"/>
                <a:gd name="T36" fmla="*/ 81 w 717"/>
                <a:gd name="T37" fmla="*/ 30 h 386"/>
                <a:gd name="T38" fmla="*/ 84 w 717"/>
                <a:gd name="T39" fmla="*/ 35 h 386"/>
                <a:gd name="T40" fmla="*/ 86 w 717"/>
                <a:gd name="T41" fmla="*/ 36 h 386"/>
                <a:gd name="T42" fmla="*/ 87 w 717"/>
                <a:gd name="T43" fmla="*/ 35 h 386"/>
                <a:gd name="T44" fmla="*/ 89 w 717"/>
                <a:gd name="T45" fmla="*/ 35 h 386"/>
                <a:gd name="T46" fmla="*/ 87 w 717"/>
                <a:gd name="T47" fmla="*/ 30 h 386"/>
                <a:gd name="T48" fmla="*/ 84 w 717"/>
                <a:gd name="T49" fmla="*/ 26 h 386"/>
                <a:gd name="T50" fmla="*/ 81 w 717"/>
                <a:gd name="T51" fmla="*/ 22 h 386"/>
                <a:gd name="T52" fmla="*/ 77 w 717"/>
                <a:gd name="T53" fmla="*/ 18 h 386"/>
                <a:gd name="T54" fmla="*/ 74 w 717"/>
                <a:gd name="T55" fmla="*/ 12 h 386"/>
                <a:gd name="T56" fmla="*/ 72 w 717"/>
                <a:gd name="T57" fmla="*/ 10 h 386"/>
                <a:gd name="T58" fmla="*/ 70 w 717"/>
                <a:gd name="T59" fmla="*/ 6 h 386"/>
                <a:gd name="T60" fmla="*/ 68 w 717"/>
                <a:gd name="T61" fmla="*/ 4 h 386"/>
                <a:gd name="T62" fmla="*/ 66 w 717"/>
                <a:gd name="T63" fmla="*/ 3 h 386"/>
                <a:gd name="T64" fmla="*/ 64 w 717"/>
                <a:gd name="T65" fmla="*/ 1 h 386"/>
                <a:gd name="T66" fmla="*/ 60 w 717"/>
                <a:gd name="T67" fmla="*/ 1 h 386"/>
                <a:gd name="T68" fmla="*/ 54 w 717"/>
                <a:gd name="T69" fmla="*/ 2 h 386"/>
                <a:gd name="T70" fmla="*/ 48 w 717"/>
                <a:gd name="T71" fmla="*/ 3 h 386"/>
                <a:gd name="T72" fmla="*/ 42 w 717"/>
                <a:gd name="T73" fmla="*/ 3 h 386"/>
                <a:gd name="T74" fmla="*/ 35 w 717"/>
                <a:gd name="T75" fmla="*/ 5 h 386"/>
                <a:gd name="T76" fmla="*/ 27 w 717"/>
                <a:gd name="T77" fmla="*/ 6 h 386"/>
                <a:gd name="T78" fmla="*/ 20 w 717"/>
                <a:gd name="T79" fmla="*/ 7 h 386"/>
                <a:gd name="T80" fmla="*/ 13 w 717"/>
                <a:gd name="T81" fmla="*/ 10 h 386"/>
                <a:gd name="T82" fmla="*/ 7 w 717"/>
                <a:gd name="T83" fmla="*/ 11 h 386"/>
                <a:gd name="T84" fmla="*/ 5 w 717"/>
                <a:gd name="T85" fmla="*/ 12 h 386"/>
                <a:gd name="T86" fmla="*/ 2 w 717"/>
                <a:gd name="T87" fmla="*/ 13 h 38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717"/>
                <a:gd name="T133" fmla="*/ 0 h 386"/>
                <a:gd name="T134" fmla="*/ 717 w 717"/>
                <a:gd name="T135" fmla="*/ 386 h 38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717" h="386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39"/>
                  </a:lnTo>
                  <a:lnTo>
                    <a:pt x="0" y="151"/>
                  </a:lnTo>
                  <a:lnTo>
                    <a:pt x="12" y="167"/>
                  </a:lnTo>
                  <a:lnTo>
                    <a:pt x="23" y="182"/>
                  </a:lnTo>
                  <a:lnTo>
                    <a:pt x="35" y="198"/>
                  </a:lnTo>
                  <a:lnTo>
                    <a:pt x="46" y="213"/>
                  </a:lnTo>
                  <a:lnTo>
                    <a:pt x="58" y="229"/>
                  </a:lnTo>
                  <a:lnTo>
                    <a:pt x="69" y="245"/>
                  </a:lnTo>
                  <a:lnTo>
                    <a:pt x="81" y="260"/>
                  </a:lnTo>
                  <a:lnTo>
                    <a:pt x="92" y="276"/>
                  </a:lnTo>
                  <a:lnTo>
                    <a:pt x="101" y="290"/>
                  </a:lnTo>
                  <a:lnTo>
                    <a:pt x="111" y="304"/>
                  </a:lnTo>
                  <a:lnTo>
                    <a:pt x="120" y="318"/>
                  </a:lnTo>
                  <a:lnTo>
                    <a:pt x="130" y="331"/>
                  </a:lnTo>
                  <a:lnTo>
                    <a:pt x="139" y="344"/>
                  </a:lnTo>
                  <a:lnTo>
                    <a:pt x="149" y="358"/>
                  </a:lnTo>
                  <a:lnTo>
                    <a:pt x="158" y="372"/>
                  </a:lnTo>
                  <a:lnTo>
                    <a:pt x="167" y="386"/>
                  </a:lnTo>
                  <a:lnTo>
                    <a:pt x="184" y="382"/>
                  </a:lnTo>
                  <a:lnTo>
                    <a:pt x="203" y="380"/>
                  </a:lnTo>
                  <a:lnTo>
                    <a:pt x="220" y="377"/>
                  </a:lnTo>
                  <a:lnTo>
                    <a:pt x="239" y="373"/>
                  </a:lnTo>
                  <a:lnTo>
                    <a:pt x="257" y="370"/>
                  </a:lnTo>
                  <a:lnTo>
                    <a:pt x="274" y="366"/>
                  </a:lnTo>
                  <a:lnTo>
                    <a:pt x="293" y="363"/>
                  </a:lnTo>
                  <a:lnTo>
                    <a:pt x="310" y="359"/>
                  </a:lnTo>
                  <a:lnTo>
                    <a:pt x="327" y="356"/>
                  </a:lnTo>
                  <a:lnTo>
                    <a:pt x="345" y="351"/>
                  </a:lnTo>
                  <a:lnTo>
                    <a:pt x="362" y="348"/>
                  </a:lnTo>
                  <a:lnTo>
                    <a:pt x="378" y="343"/>
                  </a:lnTo>
                  <a:lnTo>
                    <a:pt x="395" y="340"/>
                  </a:lnTo>
                  <a:lnTo>
                    <a:pt x="413" y="336"/>
                  </a:lnTo>
                  <a:lnTo>
                    <a:pt x="430" y="332"/>
                  </a:lnTo>
                  <a:lnTo>
                    <a:pt x="447" y="328"/>
                  </a:lnTo>
                  <a:lnTo>
                    <a:pt x="464" y="325"/>
                  </a:lnTo>
                  <a:lnTo>
                    <a:pt x="482" y="320"/>
                  </a:lnTo>
                  <a:lnTo>
                    <a:pt x="499" y="317"/>
                  </a:lnTo>
                  <a:lnTo>
                    <a:pt x="516" y="312"/>
                  </a:lnTo>
                  <a:lnTo>
                    <a:pt x="532" y="309"/>
                  </a:lnTo>
                  <a:lnTo>
                    <a:pt x="550" y="305"/>
                  </a:lnTo>
                  <a:lnTo>
                    <a:pt x="567" y="301"/>
                  </a:lnTo>
                  <a:lnTo>
                    <a:pt x="584" y="297"/>
                  </a:lnTo>
                  <a:lnTo>
                    <a:pt x="582" y="289"/>
                  </a:lnTo>
                  <a:lnTo>
                    <a:pt x="580" y="281"/>
                  </a:lnTo>
                  <a:lnTo>
                    <a:pt x="577" y="272"/>
                  </a:lnTo>
                  <a:lnTo>
                    <a:pt x="575" y="264"/>
                  </a:lnTo>
                  <a:lnTo>
                    <a:pt x="585" y="261"/>
                  </a:lnTo>
                  <a:lnTo>
                    <a:pt x="595" y="259"/>
                  </a:lnTo>
                  <a:lnTo>
                    <a:pt x="605" y="257"/>
                  </a:lnTo>
                  <a:lnTo>
                    <a:pt x="615" y="255"/>
                  </a:lnTo>
                  <a:lnTo>
                    <a:pt x="625" y="253"/>
                  </a:lnTo>
                  <a:lnTo>
                    <a:pt x="635" y="251"/>
                  </a:lnTo>
                  <a:lnTo>
                    <a:pt x="644" y="249"/>
                  </a:lnTo>
                  <a:lnTo>
                    <a:pt x="655" y="246"/>
                  </a:lnTo>
                  <a:lnTo>
                    <a:pt x="660" y="256"/>
                  </a:lnTo>
                  <a:lnTo>
                    <a:pt x="667" y="265"/>
                  </a:lnTo>
                  <a:lnTo>
                    <a:pt x="673" y="274"/>
                  </a:lnTo>
                  <a:lnTo>
                    <a:pt x="679" y="283"/>
                  </a:lnTo>
                  <a:lnTo>
                    <a:pt x="683" y="282"/>
                  </a:lnTo>
                  <a:lnTo>
                    <a:pt x="688" y="282"/>
                  </a:lnTo>
                  <a:lnTo>
                    <a:pt x="693" y="281"/>
                  </a:lnTo>
                  <a:lnTo>
                    <a:pt x="698" y="281"/>
                  </a:lnTo>
                  <a:lnTo>
                    <a:pt x="703" y="280"/>
                  </a:lnTo>
                  <a:lnTo>
                    <a:pt x="708" y="280"/>
                  </a:lnTo>
                  <a:lnTo>
                    <a:pt x="712" y="279"/>
                  </a:lnTo>
                  <a:lnTo>
                    <a:pt x="717" y="279"/>
                  </a:lnTo>
                  <a:lnTo>
                    <a:pt x="710" y="267"/>
                  </a:lnTo>
                  <a:lnTo>
                    <a:pt x="703" y="256"/>
                  </a:lnTo>
                  <a:lnTo>
                    <a:pt x="696" y="245"/>
                  </a:lnTo>
                  <a:lnTo>
                    <a:pt x="689" y="234"/>
                  </a:lnTo>
                  <a:lnTo>
                    <a:pt x="681" y="222"/>
                  </a:lnTo>
                  <a:lnTo>
                    <a:pt x="674" y="211"/>
                  </a:lnTo>
                  <a:lnTo>
                    <a:pt x="667" y="200"/>
                  </a:lnTo>
                  <a:lnTo>
                    <a:pt x="660" y="189"/>
                  </a:lnTo>
                  <a:lnTo>
                    <a:pt x="651" y="176"/>
                  </a:lnTo>
                  <a:lnTo>
                    <a:pt x="642" y="164"/>
                  </a:lnTo>
                  <a:lnTo>
                    <a:pt x="633" y="151"/>
                  </a:lnTo>
                  <a:lnTo>
                    <a:pt x="623" y="137"/>
                  </a:lnTo>
                  <a:lnTo>
                    <a:pt x="613" y="124"/>
                  </a:lnTo>
                  <a:lnTo>
                    <a:pt x="604" y="112"/>
                  </a:lnTo>
                  <a:lnTo>
                    <a:pt x="595" y="99"/>
                  </a:lnTo>
                  <a:lnTo>
                    <a:pt x="585" y="86"/>
                  </a:lnTo>
                  <a:lnTo>
                    <a:pt x="581" y="79"/>
                  </a:lnTo>
                  <a:lnTo>
                    <a:pt x="576" y="74"/>
                  </a:lnTo>
                  <a:lnTo>
                    <a:pt x="572" y="67"/>
                  </a:lnTo>
                  <a:lnTo>
                    <a:pt x="567" y="60"/>
                  </a:lnTo>
                  <a:lnTo>
                    <a:pt x="561" y="53"/>
                  </a:lnTo>
                  <a:lnTo>
                    <a:pt x="557" y="46"/>
                  </a:lnTo>
                  <a:lnTo>
                    <a:pt x="552" y="39"/>
                  </a:lnTo>
                  <a:lnTo>
                    <a:pt x="547" y="32"/>
                  </a:lnTo>
                  <a:lnTo>
                    <a:pt x="542" y="29"/>
                  </a:lnTo>
                  <a:lnTo>
                    <a:pt x="536" y="24"/>
                  </a:lnTo>
                  <a:lnTo>
                    <a:pt x="530" y="21"/>
                  </a:lnTo>
                  <a:lnTo>
                    <a:pt x="525" y="16"/>
                  </a:lnTo>
                  <a:lnTo>
                    <a:pt x="520" y="11"/>
                  </a:lnTo>
                  <a:lnTo>
                    <a:pt x="514" y="8"/>
                  </a:lnTo>
                  <a:lnTo>
                    <a:pt x="508" y="3"/>
                  </a:lnTo>
                  <a:lnTo>
                    <a:pt x="502" y="0"/>
                  </a:lnTo>
                  <a:lnTo>
                    <a:pt x="486" y="2"/>
                  </a:lnTo>
                  <a:lnTo>
                    <a:pt x="470" y="5"/>
                  </a:lnTo>
                  <a:lnTo>
                    <a:pt x="454" y="7"/>
                  </a:lnTo>
                  <a:lnTo>
                    <a:pt x="439" y="9"/>
                  </a:lnTo>
                  <a:lnTo>
                    <a:pt x="423" y="13"/>
                  </a:lnTo>
                  <a:lnTo>
                    <a:pt x="407" y="15"/>
                  </a:lnTo>
                  <a:lnTo>
                    <a:pt x="391" y="17"/>
                  </a:lnTo>
                  <a:lnTo>
                    <a:pt x="375" y="19"/>
                  </a:lnTo>
                  <a:lnTo>
                    <a:pt x="356" y="23"/>
                  </a:lnTo>
                  <a:lnTo>
                    <a:pt x="337" y="28"/>
                  </a:lnTo>
                  <a:lnTo>
                    <a:pt x="318" y="31"/>
                  </a:lnTo>
                  <a:lnTo>
                    <a:pt x="298" y="36"/>
                  </a:lnTo>
                  <a:lnTo>
                    <a:pt x="280" y="39"/>
                  </a:lnTo>
                  <a:lnTo>
                    <a:pt x="260" y="44"/>
                  </a:lnTo>
                  <a:lnTo>
                    <a:pt x="242" y="47"/>
                  </a:lnTo>
                  <a:lnTo>
                    <a:pt x="222" y="52"/>
                  </a:lnTo>
                  <a:lnTo>
                    <a:pt x="204" y="55"/>
                  </a:lnTo>
                  <a:lnTo>
                    <a:pt x="184" y="60"/>
                  </a:lnTo>
                  <a:lnTo>
                    <a:pt x="166" y="63"/>
                  </a:lnTo>
                  <a:lnTo>
                    <a:pt x="146" y="68"/>
                  </a:lnTo>
                  <a:lnTo>
                    <a:pt x="128" y="71"/>
                  </a:lnTo>
                  <a:lnTo>
                    <a:pt x="108" y="76"/>
                  </a:lnTo>
                  <a:lnTo>
                    <a:pt x="90" y="79"/>
                  </a:lnTo>
                  <a:lnTo>
                    <a:pt x="70" y="84"/>
                  </a:lnTo>
                  <a:lnTo>
                    <a:pt x="62" y="87"/>
                  </a:lnTo>
                  <a:lnTo>
                    <a:pt x="55" y="90"/>
                  </a:lnTo>
                  <a:lnTo>
                    <a:pt x="47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4" y="102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7" name="Freeform 107"/>
            <p:cNvSpPr>
              <a:spLocks/>
            </p:cNvSpPr>
            <p:nvPr/>
          </p:nvSpPr>
          <p:spPr bwMode="auto">
            <a:xfrm>
              <a:off x="1943" y="1733"/>
              <a:ext cx="346" cy="178"/>
            </a:xfrm>
            <a:custGeom>
              <a:avLst/>
              <a:gdLst>
                <a:gd name="T0" fmla="*/ 0 w 694"/>
                <a:gd name="T1" fmla="*/ 17 h 356"/>
                <a:gd name="T2" fmla="*/ 1 w 694"/>
                <a:gd name="T3" fmla="*/ 21 h 356"/>
                <a:gd name="T4" fmla="*/ 5 w 694"/>
                <a:gd name="T5" fmla="*/ 25 h 356"/>
                <a:gd name="T6" fmla="*/ 9 w 694"/>
                <a:gd name="T7" fmla="*/ 31 h 356"/>
                <a:gd name="T8" fmla="*/ 12 w 694"/>
                <a:gd name="T9" fmla="*/ 36 h 356"/>
                <a:gd name="T10" fmla="*/ 15 w 694"/>
                <a:gd name="T11" fmla="*/ 41 h 356"/>
                <a:gd name="T12" fmla="*/ 18 w 694"/>
                <a:gd name="T13" fmla="*/ 45 h 356"/>
                <a:gd name="T14" fmla="*/ 24 w 694"/>
                <a:gd name="T15" fmla="*/ 44 h 356"/>
                <a:gd name="T16" fmla="*/ 31 w 694"/>
                <a:gd name="T17" fmla="*/ 42 h 356"/>
                <a:gd name="T18" fmla="*/ 38 w 694"/>
                <a:gd name="T19" fmla="*/ 41 h 356"/>
                <a:gd name="T20" fmla="*/ 44 w 694"/>
                <a:gd name="T21" fmla="*/ 39 h 356"/>
                <a:gd name="T22" fmla="*/ 50 w 694"/>
                <a:gd name="T23" fmla="*/ 38 h 356"/>
                <a:gd name="T24" fmla="*/ 57 w 694"/>
                <a:gd name="T25" fmla="*/ 37 h 356"/>
                <a:gd name="T26" fmla="*/ 63 w 694"/>
                <a:gd name="T27" fmla="*/ 35 h 356"/>
                <a:gd name="T28" fmla="*/ 70 w 694"/>
                <a:gd name="T29" fmla="*/ 34 h 356"/>
                <a:gd name="T30" fmla="*/ 69 w 694"/>
                <a:gd name="T31" fmla="*/ 30 h 356"/>
                <a:gd name="T32" fmla="*/ 71 w 694"/>
                <a:gd name="T33" fmla="*/ 28 h 356"/>
                <a:gd name="T34" fmla="*/ 74 w 694"/>
                <a:gd name="T35" fmla="*/ 27 h 356"/>
                <a:gd name="T36" fmla="*/ 78 w 694"/>
                <a:gd name="T37" fmla="*/ 26 h 356"/>
                <a:gd name="T38" fmla="*/ 81 w 694"/>
                <a:gd name="T39" fmla="*/ 30 h 356"/>
                <a:gd name="T40" fmla="*/ 83 w 694"/>
                <a:gd name="T41" fmla="*/ 31 h 356"/>
                <a:gd name="T42" fmla="*/ 84 w 694"/>
                <a:gd name="T43" fmla="*/ 31 h 356"/>
                <a:gd name="T44" fmla="*/ 86 w 694"/>
                <a:gd name="T45" fmla="*/ 31 h 356"/>
                <a:gd name="T46" fmla="*/ 84 w 694"/>
                <a:gd name="T47" fmla="*/ 27 h 356"/>
                <a:gd name="T48" fmla="*/ 81 w 694"/>
                <a:gd name="T49" fmla="*/ 23 h 356"/>
                <a:gd name="T50" fmla="*/ 79 w 694"/>
                <a:gd name="T51" fmla="*/ 20 h 356"/>
                <a:gd name="T52" fmla="*/ 76 w 694"/>
                <a:gd name="T53" fmla="*/ 15 h 356"/>
                <a:gd name="T54" fmla="*/ 73 w 694"/>
                <a:gd name="T55" fmla="*/ 11 h 356"/>
                <a:gd name="T56" fmla="*/ 70 w 694"/>
                <a:gd name="T57" fmla="*/ 6 h 356"/>
                <a:gd name="T58" fmla="*/ 67 w 694"/>
                <a:gd name="T59" fmla="*/ 3 h 356"/>
                <a:gd name="T60" fmla="*/ 65 w 694"/>
                <a:gd name="T61" fmla="*/ 2 h 356"/>
                <a:gd name="T62" fmla="*/ 63 w 694"/>
                <a:gd name="T63" fmla="*/ 1 h 356"/>
                <a:gd name="T64" fmla="*/ 58 w 694"/>
                <a:gd name="T65" fmla="*/ 1 h 356"/>
                <a:gd name="T66" fmla="*/ 52 w 694"/>
                <a:gd name="T67" fmla="*/ 1 h 356"/>
                <a:gd name="T68" fmla="*/ 46 w 694"/>
                <a:gd name="T69" fmla="*/ 3 h 356"/>
                <a:gd name="T70" fmla="*/ 39 w 694"/>
                <a:gd name="T71" fmla="*/ 3 h 356"/>
                <a:gd name="T72" fmla="*/ 32 w 694"/>
                <a:gd name="T73" fmla="*/ 6 h 356"/>
                <a:gd name="T74" fmla="*/ 25 w 694"/>
                <a:gd name="T75" fmla="*/ 6 h 356"/>
                <a:gd name="T76" fmla="*/ 18 w 694"/>
                <a:gd name="T77" fmla="*/ 9 h 356"/>
                <a:gd name="T78" fmla="*/ 11 w 694"/>
                <a:gd name="T79" fmla="*/ 10 h 356"/>
                <a:gd name="T80" fmla="*/ 6 w 694"/>
                <a:gd name="T81" fmla="*/ 11 h 356"/>
                <a:gd name="T82" fmla="*/ 4 w 694"/>
                <a:gd name="T83" fmla="*/ 12 h 356"/>
                <a:gd name="T84" fmla="*/ 1 w 694"/>
                <a:gd name="T85" fmla="*/ 13 h 35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94"/>
                <a:gd name="T130" fmla="*/ 0 h 356"/>
                <a:gd name="T131" fmla="*/ 694 w 694"/>
                <a:gd name="T132" fmla="*/ 356 h 35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94" h="356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41"/>
                  </a:lnTo>
                  <a:lnTo>
                    <a:pt x="0" y="151"/>
                  </a:lnTo>
                  <a:lnTo>
                    <a:pt x="10" y="165"/>
                  </a:lnTo>
                  <a:lnTo>
                    <a:pt x="21" y="180"/>
                  </a:lnTo>
                  <a:lnTo>
                    <a:pt x="31" y="194"/>
                  </a:lnTo>
                  <a:lnTo>
                    <a:pt x="42" y="207"/>
                  </a:lnTo>
                  <a:lnTo>
                    <a:pt x="52" y="222"/>
                  </a:lnTo>
                  <a:lnTo>
                    <a:pt x="62" y="236"/>
                  </a:lnTo>
                  <a:lnTo>
                    <a:pt x="73" y="251"/>
                  </a:lnTo>
                  <a:lnTo>
                    <a:pt x="83" y="265"/>
                  </a:lnTo>
                  <a:lnTo>
                    <a:pt x="91" y="277"/>
                  </a:lnTo>
                  <a:lnTo>
                    <a:pt x="99" y="288"/>
                  </a:lnTo>
                  <a:lnTo>
                    <a:pt x="107" y="298"/>
                  </a:lnTo>
                  <a:lnTo>
                    <a:pt x="115" y="310"/>
                  </a:lnTo>
                  <a:lnTo>
                    <a:pt x="123" y="321"/>
                  </a:lnTo>
                  <a:lnTo>
                    <a:pt x="131" y="333"/>
                  </a:lnTo>
                  <a:lnTo>
                    <a:pt x="140" y="345"/>
                  </a:lnTo>
                  <a:lnTo>
                    <a:pt x="148" y="356"/>
                  </a:lnTo>
                  <a:lnTo>
                    <a:pt x="165" y="353"/>
                  </a:lnTo>
                  <a:lnTo>
                    <a:pt x="182" y="349"/>
                  </a:lnTo>
                  <a:lnTo>
                    <a:pt x="199" y="346"/>
                  </a:lnTo>
                  <a:lnTo>
                    <a:pt x="217" y="342"/>
                  </a:lnTo>
                  <a:lnTo>
                    <a:pt x="234" y="339"/>
                  </a:lnTo>
                  <a:lnTo>
                    <a:pt x="251" y="335"/>
                  </a:lnTo>
                  <a:lnTo>
                    <a:pt x="270" y="332"/>
                  </a:lnTo>
                  <a:lnTo>
                    <a:pt x="287" y="328"/>
                  </a:lnTo>
                  <a:lnTo>
                    <a:pt x="304" y="325"/>
                  </a:lnTo>
                  <a:lnTo>
                    <a:pt x="322" y="320"/>
                  </a:lnTo>
                  <a:lnTo>
                    <a:pt x="339" y="317"/>
                  </a:lnTo>
                  <a:lnTo>
                    <a:pt x="355" y="312"/>
                  </a:lnTo>
                  <a:lnTo>
                    <a:pt x="372" y="309"/>
                  </a:lnTo>
                  <a:lnTo>
                    <a:pt x="390" y="305"/>
                  </a:lnTo>
                  <a:lnTo>
                    <a:pt x="407" y="301"/>
                  </a:lnTo>
                  <a:lnTo>
                    <a:pt x="424" y="297"/>
                  </a:lnTo>
                  <a:lnTo>
                    <a:pt x="441" y="294"/>
                  </a:lnTo>
                  <a:lnTo>
                    <a:pt x="459" y="289"/>
                  </a:lnTo>
                  <a:lnTo>
                    <a:pt x="476" y="286"/>
                  </a:lnTo>
                  <a:lnTo>
                    <a:pt x="493" y="281"/>
                  </a:lnTo>
                  <a:lnTo>
                    <a:pt x="509" y="278"/>
                  </a:lnTo>
                  <a:lnTo>
                    <a:pt x="527" y="274"/>
                  </a:lnTo>
                  <a:lnTo>
                    <a:pt x="544" y="270"/>
                  </a:lnTo>
                  <a:lnTo>
                    <a:pt x="561" y="266"/>
                  </a:lnTo>
                  <a:lnTo>
                    <a:pt x="559" y="258"/>
                  </a:lnTo>
                  <a:lnTo>
                    <a:pt x="557" y="250"/>
                  </a:lnTo>
                  <a:lnTo>
                    <a:pt x="554" y="241"/>
                  </a:lnTo>
                  <a:lnTo>
                    <a:pt x="552" y="233"/>
                  </a:lnTo>
                  <a:lnTo>
                    <a:pt x="561" y="230"/>
                  </a:lnTo>
                  <a:lnTo>
                    <a:pt x="572" y="228"/>
                  </a:lnTo>
                  <a:lnTo>
                    <a:pt x="581" y="226"/>
                  </a:lnTo>
                  <a:lnTo>
                    <a:pt x="591" y="224"/>
                  </a:lnTo>
                  <a:lnTo>
                    <a:pt x="600" y="221"/>
                  </a:lnTo>
                  <a:lnTo>
                    <a:pt x="610" y="219"/>
                  </a:lnTo>
                  <a:lnTo>
                    <a:pt x="620" y="217"/>
                  </a:lnTo>
                  <a:lnTo>
                    <a:pt x="629" y="214"/>
                  </a:lnTo>
                  <a:lnTo>
                    <a:pt x="636" y="224"/>
                  </a:lnTo>
                  <a:lnTo>
                    <a:pt x="643" y="233"/>
                  </a:lnTo>
                  <a:lnTo>
                    <a:pt x="650" y="243"/>
                  </a:lnTo>
                  <a:lnTo>
                    <a:pt x="656" y="252"/>
                  </a:lnTo>
                  <a:lnTo>
                    <a:pt x="660" y="251"/>
                  </a:lnTo>
                  <a:lnTo>
                    <a:pt x="665" y="251"/>
                  </a:lnTo>
                  <a:lnTo>
                    <a:pt x="670" y="250"/>
                  </a:lnTo>
                  <a:lnTo>
                    <a:pt x="675" y="250"/>
                  </a:lnTo>
                  <a:lnTo>
                    <a:pt x="680" y="249"/>
                  </a:lnTo>
                  <a:lnTo>
                    <a:pt x="685" y="249"/>
                  </a:lnTo>
                  <a:lnTo>
                    <a:pt x="689" y="248"/>
                  </a:lnTo>
                  <a:lnTo>
                    <a:pt x="694" y="248"/>
                  </a:lnTo>
                  <a:lnTo>
                    <a:pt x="687" y="237"/>
                  </a:lnTo>
                  <a:lnTo>
                    <a:pt x="681" y="227"/>
                  </a:lnTo>
                  <a:lnTo>
                    <a:pt x="674" y="217"/>
                  </a:lnTo>
                  <a:lnTo>
                    <a:pt x="667" y="205"/>
                  </a:lnTo>
                  <a:lnTo>
                    <a:pt x="660" y="195"/>
                  </a:lnTo>
                  <a:lnTo>
                    <a:pt x="653" y="184"/>
                  </a:lnTo>
                  <a:lnTo>
                    <a:pt x="648" y="174"/>
                  </a:lnTo>
                  <a:lnTo>
                    <a:pt x="641" y="164"/>
                  </a:lnTo>
                  <a:lnTo>
                    <a:pt x="633" y="153"/>
                  </a:lnTo>
                  <a:lnTo>
                    <a:pt x="626" y="143"/>
                  </a:lnTo>
                  <a:lnTo>
                    <a:pt x="618" y="133"/>
                  </a:lnTo>
                  <a:lnTo>
                    <a:pt x="610" y="121"/>
                  </a:lnTo>
                  <a:lnTo>
                    <a:pt x="602" y="111"/>
                  </a:lnTo>
                  <a:lnTo>
                    <a:pt x="595" y="100"/>
                  </a:lnTo>
                  <a:lnTo>
                    <a:pt x="587" y="89"/>
                  </a:lnTo>
                  <a:lnTo>
                    <a:pt x="579" y="78"/>
                  </a:lnTo>
                  <a:lnTo>
                    <a:pt x="570" y="67"/>
                  </a:lnTo>
                  <a:lnTo>
                    <a:pt x="561" y="55"/>
                  </a:lnTo>
                  <a:lnTo>
                    <a:pt x="553" y="44"/>
                  </a:lnTo>
                  <a:lnTo>
                    <a:pt x="545" y="32"/>
                  </a:lnTo>
                  <a:lnTo>
                    <a:pt x="539" y="28"/>
                  </a:lnTo>
                  <a:lnTo>
                    <a:pt x="534" y="24"/>
                  </a:lnTo>
                  <a:lnTo>
                    <a:pt x="528" y="20"/>
                  </a:lnTo>
                  <a:lnTo>
                    <a:pt x="523" y="16"/>
                  </a:lnTo>
                  <a:lnTo>
                    <a:pt x="517" y="12"/>
                  </a:lnTo>
                  <a:lnTo>
                    <a:pt x="512" y="8"/>
                  </a:lnTo>
                  <a:lnTo>
                    <a:pt x="507" y="3"/>
                  </a:lnTo>
                  <a:lnTo>
                    <a:pt x="501" y="0"/>
                  </a:lnTo>
                  <a:lnTo>
                    <a:pt x="485" y="2"/>
                  </a:lnTo>
                  <a:lnTo>
                    <a:pt x="469" y="5"/>
                  </a:lnTo>
                  <a:lnTo>
                    <a:pt x="453" y="7"/>
                  </a:lnTo>
                  <a:lnTo>
                    <a:pt x="438" y="9"/>
                  </a:lnTo>
                  <a:lnTo>
                    <a:pt x="422" y="12"/>
                  </a:lnTo>
                  <a:lnTo>
                    <a:pt x="406" y="14"/>
                  </a:lnTo>
                  <a:lnTo>
                    <a:pt x="390" y="16"/>
                  </a:lnTo>
                  <a:lnTo>
                    <a:pt x="373" y="18"/>
                  </a:lnTo>
                  <a:lnTo>
                    <a:pt x="355" y="23"/>
                  </a:lnTo>
                  <a:lnTo>
                    <a:pt x="335" y="27"/>
                  </a:lnTo>
                  <a:lnTo>
                    <a:pt x="317" y="31"/>
                  </a:lnTo>
                  <a:lnTo>
                    <a:pt x="297" y="35"/>
                  </a:lnTo>
                  <a:lnTo>
                    <a:pt x="279" y="39"/>
                  </a:lnTo>
                  <a:lnTo>
                    <a:pt x="259" y="43"/>
                  </a:lnTo>
                  <a:lnTo>
                    <a:pt x="241" y="47"/>
                  </a:lnTo>
                  <a:lnTo>
                    <a:pt x="222" y="51"/>
                  </a:lnTo>
                  <a:lnTo>
                    <a:pt x="203" y="55"/>
                  </a:lnTo>
                  <a:lnTo>
                    <a:pt x="184" y="60"/>
                  </a:lnTo>
                  <a:lnTo>
                    <a:pt x="165" y="63"/>
                  </a:lnTo>
                  <a:lnTo>
                    <a:pt x="146" y="68"/>
                  </a:lnTo>
                  <a:lnTo>
                    <a:pt x="127" y="71"/>
                  </a:lnTo>
                  <a:lnTo>
                    <a:pt x="108" y="76"/>
                  </a:lnTo>
                  <a:lnTo>
                    <a:pt x="89" y="80"/>
                  </a:lnTo>
                  <a:lnTo>
                    <a:pt x="70" y="84"/>
                  </a:lnTo>
                  <a:lnTo>
                    <a:pt x="63" y="88"/>
                  </a:lnTo>
                  <a:lnTo>
                    <a:pt x="55" y="90"/>
                  </a:lnTo>
                  <a:lnTo>
                    <a:pt x="48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4" y="103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8" name="Freeform 108"/>
            <p:cNvSpPr>
              <a:spLocks/>
            </p:cNvSpPr>
            <p:nvPr/>
          </p:nvSpPr>
          <p:spPr bwMode="auto">
            <a:xfrm>
              <a:off x="1954" y="1748"/>
              <a:ext cx="335" cy="163"/>
            </a:xfrm>
            <a:custGeom>
              <a:avLst/>
              <a:gdLst>
                <a:gd name="T0" fmla="*/ 0 w 671"/>
                <a:gd name="T1" fmla="*/ 17 h 325"/>
                <a:gd name="T2" fmla="*/ 1 w 671"/>
                <a:gd name="T3" fmla="*/ 21 h 325"/>
                <a:gd name="T4" fmla="*/ 4 w 671"/>
                <a:gd name="T5" fmla="*/ 26 h 325"/>
                <a:gd name="T6" fmla="*/ 8 w 671"/>
                <a:gd name="T7" fmla="*/ 31 h 325"/>
                <a:gd name="T8" fmla="*/ 11 w 671"/>
                <a:gd name="T9" fmla="*/ 34 h 325"/>
                <a:gd name="T10" fmla="*/ 13 w 671"/>
                <a:gd name="T11" fmla="*/ 38 h 325"/>
                <a:gd name="T12" fmla="*/ 15 w 671"/>
                <a:gd name="T13" fmla="*/ 41 h 325"/>
                <a:gd name="T14" fmla="*/ 22 w 671"/>
                <a:gd name="T15" fmla="*/ 40 h 325"/>
                <a:gd name="T16" fmla="*/ 28 w 671"/>
                <a:gd name="T17" fmla="*/ 38 h 325"/>
                <a:gd name="T18" fmla="*/ 35 w 671"/>
                <a:gd name="T19" fmla="*/ 37 h 325"/>
                <a:gd name="T20" fmla="*/ 41 w 671"/>
                <a:gd name="T21" fmla="*/ 36 h 325"/>
                <a:gd name="T22" fmla="*/ 48 w 671"/>
                <a:gd name="T23" fmla="*/ 34 h 325"/>
                <a:gd name="T24" fmla="*/ 54 w 671"/>
                <a:gd name="T25" fmla="*/ 33 h 325"/>
                <a:gd name="T26" fmla="*/ 60 w 671"/>
                <a:gd name="T27" fmla="*/ 31 h 325"/>
                <a:gd name="T28" fmla="*/ 67 w 671"/>
                <a:gd name="T29" fmla="*/ 30 h 325"/>
                <a:gd name="T30" fmla="*/ 66 w 671"/>
                <a:gd name="T31" fmla="*/ 27 h 325"/>
                <a:gd name="T32" fmla="*/ 68 w 671"/>
                <a:gd name="T33" fmla="*/ 25 h 325"/>
                <a:gd name="T34" fmla="*/ 72 w 671"/>
                <a:gd name="T35" fmla="*/ 24 h 325"/>
                <a:gd name="T36" fmla="*/ 75 w 671"/>
                <a:gd name="T37" fmla="*/ 23 h 325"/>
                <a:gd name="T38" fmla="*/ 78 w 671"/>
                <a:gd name="T39" fmla="*/ 27 h 325"/>
                <a:gd name="T40" fmla="*/ 80 w 671"/>
                <a:gd name="T41" fmla="*/ 28 h 325"/>
                <a:gd name="T42" fmla="*/ 82 w 671"/>
                <a:gd name="T43" fmla="*/ 28 h 325"/>
                <a:gd name="T44" fmla="*/ 83 w 671"/>
                <a:gd name="T45" fmla="*/ 28 h 325"/>
                <a:gd name="T46" fmla="*/ 81 w 671"/>
                <a:gd name="T47" fmla="*/ 24 h 325"/>
                <a:gd name="T48" fmla="*/ 79 w 671"/>
                <a:gd name="T49" fmla="*/ 20 h 325"/>
                <a:gd name="T50" fmla="*/ 76 w 671"/>
                <a:gd name="T51" fmla="*/ 17 h 325"/>
                <a:gd name="T52" fmla="*/ 74 w 671"/>
                <a:gd name="T53" fmla="*/ 14 h 325"/>
                <a:gd name="T54" fmla="*/ 72 w 671"/>
                <a:gd name="T55" fmla="*/ 10 h 325"/>
                <a:gd name="T56" fmla="*/ 69 w 671"/>
                <a:gd name="T57" fmla="*/ 7 h 325"/>
                <a:gd name="T58" fmla="*/ 67 w 671"/>
                <a:gd name="T59" fmla="*/ 4 h 325"/>
                <a:gd name="T60" fmla="*/ 65 w 671"/>
                <a:gd name="T61" fmla="*/ 2 h 325"/>
                <a:gd name="T62" fmla="*/ 63 w 671"/>
                <a:gd name="T63" fmla="*/ 1 h 325"/>
                <a:gd name="T64" fmla="*/ 58 w 671"/>
                <a:gd name="T65" fmla="*/ 1 h 325"/>
                <a:gd name="T66" fmla="*/ 52 w 671"/>
                <a:gd name="T67" fmla="*/ 2 h 325"/>
                <a:gd name="T68" fmla="*/ 46 w 671"/>
                <a:gd name="T69" fmla="*/ 3 h 325"/>
                <a:gd name="T70" fmla="*/ 39 w 671"/>
                <a:gd name="T71" fmla="*/ 4 h 325"/>
                <a:gd name="T72" fmla="*/ 32 w 671"/>
                <a:gd name="T73" fmla="*/ 6 h 325"/>
                <a:gd name="T74" fmla="*/ 25 w 671"/>
                <a:gd name="T75" fmla="*/ 7 h 325"/>
                <a:gd name="T76" fmla="*/ 18 w 671"/>
                <a:gd name="T77" fmla="*/ 9 h 325"/>
                <a:gd name="T78" fmla="*/ 11 w 671"/>
                <a:gd name="T79" fmla="*/ 10 h 325"/>
                <a:gd name="T80" fmla="*/ 7 w 671"/>
                <a:gd name="T81" fmla="*/ 12 h 325"/>
                <a:gd name="T82" fmla="*/ 4 w 671"/>
                <a:gd name="T83" fmla="*/ 13 h 325"/>
                <a:gd name="T84" fmla="*/ 1 w 671"/>
                <a:gd name="T85" fmla="*/ 14 h 32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71"/>
                <a:gd name="T130" fmla="*/ 0 h 325"/>
                <a:gd name="T131" fmla="*/ 671 w 671"/>
                <a:gd name="T132" fmla="*/ 325 h 32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71" h="325">
                  <a:moveTo>
                    <a:pt x="9" y="108"/>
                  </a:moveTo>
                  <a:lnTo>
                    <a:pt x="7" y="119"/>
                  </a:lnTo>
                  <a:lnTo>
                    <a:pt x="5" y="129"/>
                  </a:lnTo>
                  <a:lnTo>
                    <a:pt x="2" y="141"/>
                  </a:lnTo>
                  <a:lnTo>
                    <a:pt x="0" y="151"/>
                  </a:lnTo>
                  <a:lnTo>
                    <a:pt x="9" y="164"/>
                  </a:lnTo>
                  <a:lnTo>
                    <a:pt x="19" y="176"/>
                  </a:lnTo>
                  <a:lnTo>
                    <a:pt x="28" y="189"/>
                  </a:lnTo>
                  <a:lnTo>
                    <a:pt x="37" y="202"/>
                  </a:lnTo>
                  <a:lnTo>
                    <a:pt x="46" y="216"/>
                  </a:lnTo>
                  <a:lnTo>
                    <a:pt x="57" y="228"/>
                  </a:lnTo>
                  <a:lnTo>
                    <a:pt x="66" y="241"/>
                  </a:lnTo>
                  <a:lnTo>
                    <a:pt x="75" y="254"/>
                  </a:lnTo>
                  <a:lnTo>
                    <a:pt x="82" y="263"/>
                  </a:lnTo>
                  <a:lnTo>
                    <a:pt x="88" y="271"/>
                  </a:lnTo>
                  <a:lnTo>
                    <a:pt x="95" y="280"/>
                  </a:lnTo>
                  <a:lnTo>
                    <a:pt x="102" y="289"/>
                  </a:lnTo>
                  <a:lnTo>
                    <a:pt x="107" y="297"/>
                  </a:lnTo>
                  <a:lnTo>
                    <a:pt x="114" y="307"/>
                  </a:lnTo>
                  <a:lnTo>
                    <a:pt x="120" y="316"/>
                  </a:lnTo>
                  <a:lnTo>
                    <a:pt x="127" y="325"/>
                  </a:lnTo>
                  <a:lnTo>
                    <a:pt x="144" y="322"/>
                  </a:lnTo>
                  <a:lnTo>
                    <a:pt x="161" y="318"/>
                  </a:lnTo>
                  <a:lnTo>
                    <a:pt x="179" y="315"/>
                  </a:lnTo>
                  <a:lnTo>
                    <a:pt x="196" y="311"/>
                  </a:lnTo>
                  <a:lnTo>
                    <a:pt x="212" y="308"/>
                  </a:lnTo>
                  <a:lnTo>
                    <a:pt x="229" y="304"/>
                  </a:lnTo>
                  <a:lnTo>
                    <a:pt x="247" y="301"/>
                  </a:lnTo>
                  <a:lnTo>
                    <a:pt x="264" y="297"/>
                  </a:lnTo>
                  <a:lnTo>
                    <a:pt x="281" y="294"/>
                  </a:lnTo>
                  <a:lnTo>
                    <a:pt x="299" y="289"/>
                  </a:lnTo>
                  <a:lnTo>
                    <a:pt x="316" y="286"/>
                  </a:lnTo>
                  <a:lnTo>
                    <a:pt x="332" y="281"/>
                  </a:lnTo>
                  <a:lnTo>
                    <a:pt x="349" y="278"/>
                  </a:lnTo>
                  <a:lnTo>
                    <a:pt x="367" y="274"/>
                  </a:lnTo>
                  <a:lnTo>
                    <a:pt x="384" y="270"/>
                  </a:lnTo>
                  <a:lnTo>
                    <a:pt x="401" y="266"/>
                  </a:lnTo>
                  <a:lnTo>
                    <a:pt x="418" y="263"/>
                  </a:lnTo>
                  <a:lnTo>
                    <a:pt x="436" y="258"/>
                  </a:lnTo>
                  <a:lnTo>
                    <a:pt x="453" y="255"/>
                  </a:lnTo>
                  <a:lnTo>
                    <a:pt x="470" y="250"/>
                  </a:lnTo>
                  <a:lnTo>
                    <a:pt x="486" y="247"/>
                  </a:lnTo>
                  <a:lnTo>
                    <a:pt x="504" y="243"/>
                  </a:lnTo>
                  <a:lnTo>
                    <a:pt x="521" y="239"/>
                  </a:lnTo>
                  <a:lnTo>
                    <a:pt x="538" y="235"/>
                  </a:lnTo>
                  <a:lnTo>
                    <a:pt x="536" y="227"/>
                  </a:lnTo>
                  <a:lnTo>
                    <a:pt x="534" y="219"/>
                  </a:lnTo>
                  <a:lnTo>
                    <a:pt x="531" y="210"/>
                  </a:lnTo>
                  <a:lnTo>
                    <a:pt x="529" y="202"/>
                  </a:lnTo>
                  <a:lnTo>
                    <a:pt x="538" y="199"/>
                  </a:lnTo>
                  <a:lnTo>
                    <a:pt x="547" y="196"/>
                  </a:lnTo>
                  <a:lnTo>
                    <a:pt x="558" y="194"/>
                  </a:lnTo>
                  <a:lnTo>
                    <a:pt x="567" y="191"/>
                  </a:lnTo>
                  <a:lnTo>
                    <a:pt x="576" y="189"/>
                  </a:lnTo>
                  <a:lnTo>
                    <a:pt x="586" y="186"/>
                  </a:lnTo>
                  <a:lnTo>
                    <a:pt x="595" y="183"/>
                  </a:lnTo>
                  <a:lnTo>
                    <a:pt x="604" y="181"/>
                  </a:lnTo>
                  <a:lnTo>
                    <a:pt x="612" y="191"/>
                  </a:lnTo>
                  <a:lnTo>
                    <a:pt x="619" y="201"/>
                  </a:lnTo>
                  <a:lnTo>
                    <a:pt x="626" y="211"/>
                  </a:lnTo>
                  <a:lnTo>
                    <a:pt x="633" y="221"/>
                  </a:lnTo>
                  <a:lnTo>
                    <a:pt x="637" y="220"/>
                  </a:lnTo>
                  <a:lnTo>
                    <a:pt x="642" y="220"/>
                  </a:lnTo>
                  <a:lnTo>
                    <a:pt x="647" y="219"/>
                  </a:lnTo>
                  <a:lnTo>
                    <a:pt x="652" y="219"/>
                  </a:lnTo>
                  <a:lnTo>
                    <a:pt x="657" y="218"/>
                  </a:lnTo>
                  <a:lnTo>
                    <a:pt x="662" y="218"/>
                  </a:lnTo>
                  <a:lnTo>
                    <a:pt x="666" y="217"/>
                  </a:lnTo>
                  <a:lnTo>
                    <a:pt x="671" y="217"/>
                  </a:lnTo>
                  <a:lnTo>
                    <a:pt x="665" y="206"/>
                  </a:lnTo>
                  <a:lnTo>
                    <a:pt x="658" y="197"/>
                  </a:lnTo>
                  <a:lnTo>
                    <a:pt x="652" y="187"/>
                  </a:lnTo>
                  <a:lnTo>
                    <a:pt x="647" y="178"/>
                  </a:lnTo>
                  <a:lnTo>
                    <a:pt x="641" y="168"/>
                  </a:lnTo>
                  <a:lnTo>
                    <a:pt x="634" y="159"/>
                  </a:lnTo>
                  <a:lnTo>
                    <a:pt x="628" y="149"/>
                  </a:lnTo>
                  <a:lnTo>
                    <a:pt x="621" y="140"/>
                  </a:lnTo>
                  <a:lnTo>
                    <a:pt x="615" y="130"/>
                  </a:lnTo>
                  <a:lnTo>
                    <a:pt x="609" y="122"/>
                  </a:lnTo>
                  <a:lnTo>
                    <a:pt x="603" y="113"/>
                  </a:lnTo>
                  <a:lnTo>
                    <a:pt x="597" y="105"/>
                  </a:lnTo>
                  <a:lnTo>
                    <a:pt x="590" y="96"/>
                  </a:lnTo>
                  <a:lnTo>
                    <a:pt x="584" y="88"/>
                  </a:lnTo>
                  <a:lnTo>
                    <a:pt x="577" y="78"/>
                  </a:lnTo>
                  <a:lnTo>
                    <a:pt x="572" y="70"/>
                  </a:lnTo>
                  <a:lnTo>
                    <a:pt x="564" y="61"/>
                  </a:lnTo>
                  <a:lnTo>
                    <a:pt x="557" y="51"/>
                  </a:lnTo>
                  <a:lnTo>
                    <a:pt x="550" y="42"/>
                  </a:lnTo>
                  <a:lnTo>
                    <a:pt x="543" y="32"/>
                  </a:lnTo>
                  <a:lnTo>
                    <a:pt x="537" y="28"/>
                  </a:lnTo>
                  <a:lnTo>
                    <a:pt x="531" y="24"/>
                  </a:lnTo>
                  <a:lnTo>
                    <a:pt x="527" y="20"/>
                  </a:lnTo>
                  <a:lnTo>
                    <a:pt x="521" y="16"/>
                  </a:lnTo>
                  <a:lnTo>
                    <a:pt x="515" y="12"/>
                  </a:lnTo>
                  <a:lnTo>
                    <a:pt x="511" y="8"/>
                  </a:lnTo>
                  <a:lnTo>
                    <a:pt x="505" y="4"/>
                  </a:lnTo>
                  <a:lnTo>
                    <a:pt x="499" y="0"/>
                  </a:lnTo>
                  <a:lnTo>
                    <a:pt x="483" y="2"/>
                  </a:lnTo>
                  <a:lnTo>
                    <a:pt x="467" y="5"/>
                  </a:lnTo>
                  <a:lnTo>
                    <a:pt x="451" y="7"/>
                  </a:lnTo>
                  <a:lnTo>
                    <a:pt x="436" y="9"/>
                  </a:lnTo>
                  <a:lnTo>
                    <a:pt x="420" y="12"/>
                  </a:lnTo>
                  <a:lnTo>
                    <a:pt x="403" y="14"/>
                  </a:lnTo>
                  <a:lnTo>
                    <a:pt x="387" y="16"/>
                  </a:lnTo>
                  <a:lnTo>
                    <a:pt x="371" y="19"/>
                  </a:lnTo>
                  <a:lnTo>
                    <a:pt x="353" y="23"/>
                  </a:lnTo>
                  <a:lnTo>
                    <a:pt x="333" y="27"/>
                  </a:lnTo>
                  <a:lnTo>
                    <a:pt x="315" y="31"/>
                  </a:lnTo>
                  <a:lnTo>
                    <a:pt x="296" y="35"/>
                  </a:lnTo>
                  <a:lnTo>
                    <a:pt x="277" y="39"/>
                  </a:lnTo>
                  <a:lnTo>
                    <a:pt x="258" y="43"/>
                  </a:lnTo>
                  <a:lnTo>
                    <a:pt x="240" y="47"/>
                  </a:lnTo>
                  <a:lnTo>
                    <a:pt x="221" y="51"/>
                  </a:lnTo>
                  <a:lnTo>
                    <a:pt x="202" y="55"/>
                  </a:lnTo>
                  <a:lnTo>
                    <a:pt x="183" y="60"/>
                  </a:lnTo>
                  <a:lnTo>
                    <a:pt x="165" y="63"/>
                  </a:lnTo>
                  <a:lnTo>
                    <a:pt x="146" y="68"/>
                  </a:lnTo>
                  <a:lnTo>
                    <a:pt x="127" y="72"/>
                  </a:lnTo>
                  <a:lnTo>
                    <a:pt x="108" y="76"/>
                  </a:lnTo>
                  <a:lnTo>
                    <a:pt x="90" y="80"/>
                  </a:lnTo>
                  <a:lnTo>
                    <a:pt x="72" y="84"/>
                  </a:lnTo>
                  <a:lnTo>
                    <a:pt x="64" y="88"/>
                  </a:lnTo>
                  <a:lnTo>
                    <a:pt x="57" y="90"/>
                  </a:lnTo>
                  <a:lnTo>
                    <a:pt x="49" y="93"/>
                  </a:lnTo>
                  <a:lnTo>
                    <a:pt x="40" y="96"/>
                  </a:lnTo>
                  <a:lnTo>
                    <a:pt x="32" y="99"/>
                  </a:lnTo>
                  <a:lnTo>
                    <a:pt x="25" y="103"/>
                  </a:lnTo>
                  <a:lnTo>
                    <a:pt x="17" y="105"/>
                  </a:lnTo>
                  <a:lnTo>
                    <a:pt x="9" y="108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39" name="Freeform 109"/>
            <p:cNvSpPr>
              <a:spLocks/>
            </p:cNvSpPr>
            <p:nvPr/>
          </p:nvSpPr>
          <p:spPr bwMode="auto">
            <a:xfrm>
              <a:off x="1966" y="1763"/>
              <a:ext cx="323" cy="148"/>
            </a:xfrm>
            <a:custGeom>
              <a:avLst/>
              <a:gdLst>
                <a:gd name="T0" fmla="*/ 0 w 648"/>
                <a:gd name="T1" fmla="*/ 17 h 295"/>
                <a:gd name="T2" fmla="*/ 1 w 648"/>
                <a:gd name="T3" fmla="*/ 21 h 295"/>
                <a:gd name="T4" fmla="*/ 4 w 648"/>
                <a:gd name="T5" fmla="*/ 25 h 295"/>
                <a:gd name="T6" fmla="*/ 7 w 648"/>
                <a:gd name="T7" fmla="*/ 29 h 295"/>
                <a:gd name="T8" fmla="*/ 9 w 648"/>
                <a:gd name="T9" fmla="*/ 32 h 295"/>
                <a:gd name="T10" fmla="*/ 11 w 648"/>
                <a:gd name="T11" fmla="*/ 35 h 295"/>
                <a:gd name="T12" fmla="*/ 13 w 648"/>
                <a:gd name="T13" fmla="*/ 37 h 295"/>
                <a:gd name="T14" fmla="*/ 19 w 648"/>
                <a:gd name="T15" fmla="*/ 36 h 295"/>
                <a:gd name="T16" fmla="*/ 26 w 648"/>
                <a:gd name="T17" fmla="*/ 35 h 295"/>
                <a:gd name="T18" fmla="*/ 32 w 648"/>
                <a:gd name="T19" fmla="*/ 33 h 295"/>
                <a:gd name="T20" fmla="*/ 38 w 648"/>
                <a:gd name="T21" fmla="*/ 32 h 295"/>
                <a:gd name="T22" fmla="*/ 45 w 648"/>
                <a:gd name="T23" fmla="*/ 30 h 295"/>
                <a:gd name="T24" fmla="*/ 51 w 648"/>
                <a:gd name="T25" fmla="*/ 29 h 295"/>
                <a:gd name="T26" fmla="*/ 57 w 648"/>
                <a:gd name="T27" fmla="*/ 28 h 295"/>
                <a:gd name="T28" fmla="*/ 64 w 648"/>
                <a:gd name="T29" fmla="*/ 26 h 295"/>
                <a:gd name="T30" fmla="*/ 63 w 648"/>
                <a:gd name="T31" fmla="*/ 23 h 295"/>
                <a:gd name="T32" fmla="*/ 65 w 648"/>
                <a:gd name="T33" fmla="*/ 21 h 295"/>
                <a:gd name="T34" fmla="*/ 68 w 648"/>
                <a:gd name="T35" fmla="*/ 20 h 295"/>
                <a:gd name="T36" fmla="*/ 72 w 648"/>
                <a:gd name="T37" fmla="*/ 19 h 295"/>
                <a:gd name="T38" fmla="*/ 75 w 648"/>
                <a:gd name="T39" fmla="*/ 23 h 295"/>
                <a:gd name="T40" fmla="*/ 77 w 648"/>
                <a:gd name="T41" fmla="*/ 24 h 295"/>
                <a:gd name="T42" fmla="*/ 79 w 648"/>
                <a:gd name="T43" fmla="*/ 24 h 295"/>
                <a:gd name="T44" fmla="*/ 80 w 648"/>
                <a:gd name="T45" fmla="*/ 24 h 295"/>
                <a:gd name="T46" fmla="*/ 78 w 648"/>
                <a:gd name="T47" fmla="*/ 20 h 295"/>
                <a:gd name="T48" fmla="*/ 76 w 648"/>
                <a:gd name="T49" fmla="*/ 17 h 295"/>
                <a:gd name="T50" fmla="*/ 74 w 648"/>
                <a:gd name="T51" fmla="*/ 14 h 295"/>
                <a:gd name="T52" fmla="*/ 72 w 648"/>
                <a:gd name="T53" fmla="*/ 12 h 295"/>
                <a:gd name="T54" fmla="*/ 70 w 648"/>
                <a:gd name="T55" fmla="*/ 9 h 295"/>
                <a:gd name="T56" fmla="*/ 68 w 648"/>
                <a:gd name="T57" fmla="*/ 6 h 295"/>
                <a:gd name="T58" fmla="*/ 66 w 648"/>
                <a:gd name="T59" fmla="*/ 4 h 295"/>
                <a:gd name="T60" fmla="*/ 64 w 648"/>
                <a:gd name="T61" fmla="*/ 2 h 295"/>
                <a:gd name="T62" fmla="*/ 62 w 648"/>
                <a:gd name="T63" fmla="*/ 1 h 295"/>
                <a:gd name="T64" fmla="*/ 58 w 648"/>
                <a:gd name="T65" fmla="*/ 1 h 295"/>
                <a:gd name="T66" fmla="*/ 52 w 648"/>
                <a:gd name="T67" fmla="*/ 2 h 295"/>
                <a:gd name="T68" fmla="*/ 46 w 648"/>
                <a:gd name="T69" fmla="*/ 3 h 295"/>
                <a:gd name="T70" fmla="*/ 39 w 648"/>
                <a:gd name="T71" fmla="*/ 4 h 295"/>
                <a:gd name="T72" fmla="*/ 32 w 648"/>
                <a:gd name="T73" fmla="*/ 6 h 295"/>
                <a:gd name="T74" fmla="*/ 25 w 648"/>
                <a:gd name="T75" fmla="*/ 8 h 295"/>
                <a:gd name="T76" fmla="*/ 18 w 648"/>
                <a:gd name="T77" fmla="*/ 9 h 295"/>
                <a:gd name="T78" fmla="*/ 11 w 648"/>
                <a:gd name="T79" fmla="*/ 11 h 295"/>
                <a:gd name="T80" fmla="*/ 7 w 648"/>
                <a:gd name="T81" fmla="*/ 12 h 295"/>
                <a:gd name="T82" fmla="*/ 4 w 648"/>
                <a:gd name="T83" fmla="*/ 13 h 295"/>
                <a:gd name="T84" fmla="*/ 1 w 648"/>
                <a:gd name="T85" fmla="*/ 14 h 29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48"/>
                <a:gd name="T130" fmla="*/ 0 h 295"/>
                <a:gd name="T131" fmla="*/ 648 w 648"/>
                <a:gd name="T132" fmla="*/ 295 h 29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48" h="295">
                  <a:moveTo>
                    <a:pt x="9" y="110"/>
                  </a:moveTo>
                  <a:lnTo>
                    <a:pt x="7" y="120"/>
                  </a:lnTo>
                  <a:lnTo>
                    <a:pt x="5" y="130"/>
                  </a:lnTo>
                  <a:lnTo>
                    <a:pt x="2" y="142"/>
                  </a:lnTo>
                  <a:lnTo>
                    <a:pt x="0" y="152"/>
                  </a:lnTo>
                  <a:lnTo>
                    <a:pt x="8" y="164"/>
                  </a:lnTo>
                  <a:lnTo>
                    <a:pt x="16" y="175"/>
                  </a:lnTo>
                  <a:lnTo>
                    <a:pt x="24" y="187"/>
                  </a:lnTo>
                  <a:lnTo>
                    <a:pt x="34" y="197"/>
                  </a:lnTo>
                  <a:lnTo>
                    <a:pt x="42" y="209"/>
                  </a:lnTo>
                  <a:lnTo>
                    <a:pt x="50" y="220"/>
                  </a:lnTo>
                  <a:lnTo>
                    <a:pt x="58" y="232"/>
                  </a:lnTo>
                  <a:lnTo>
                    <a:pt x="66" y="243"/>
                  </a:lnTo>
                  <a:lnTo>
                    <a:pt x="72" y="250"/>
                  </a:lnTo>
                  <a:lnTo>
                    <a:pt x="76" y="256"/>
                  </a:lnTo>
                  <a:lnTo>
                    <a:pt x="82" y="263"/>
                  </a:lnTo>
                  <a:lnTo>
                    <a:pt x="87" y="269"/>
                  </a:lnTo>
                  <a:lnTo>
                    <a:pt x="92" y="275"/>
                  </a:lnTo>
                  <a:lnTo>
                    <a:pt x="97" y="282"/>
                  </a:lnTo>
                  <a:lnTo>
                    <a:pt x="103" y="288"/>
                  </a:lnTo>
                  <a:lnTo>
                    <a:pt x="107" y="295"/>
                  </a:lnTo>
                  <a:lnTo>
                    <a:pt x="123" y="292"/>
                  </a:lnTo>
                  <a:lnTo>
                    <a:pt x="141" y="288"/>
                  </a:lnTo>
                  <a:lnTo>
                    <a:pt x="157" y="285"/>
                  </a:lnTo>
                  <a:lnTo>
                    <a:pt x="174" y="281"/>
                  </a:lnTo>
                  <a:lnTo>
                    <a:pt x="190" y="278"/>
                  </a:lnTo>
                  <a:lnTo>
                    <a:pt x="208" y="274"/>
                  </a:lnTo>
                  <a:lnTo>
                    <a:pt x="224" y="271"/>
                  </a:lnTo>
                  <a:lnTo>
                    <a:pt x="241" y="267"/>
                  </a:lnTo>
                  <a:lnTo>
                    <a:pt x="258" y="264"/>
                  </a:lnTo>
                  <a:lnTo>
                    <a:pt x="276" y="259"/>
                  </a:lnTo>
                  <a:lnTo>
                    <a:pt x="293" y="256"/>
                  </a:lnTo>
                  <a:lnTo>
                    <a:pt x="309" y="251"/>
                  </a:lnTo>
                  <a:lnTo>
                    <a:pt x="326" y="248"/>
                  </a:lnTo>
                  <a:lnTo>
                    <a:pt x="344" y="244"/>
                  </a:lnTo>
                  <a:lnTo>
                    <a:pt x="361" y="240"/>
                  </a:lnTo>
                  <a:lnTo>
                    <a:pt x="378" y="236"/>
                  </a:lnTo>
                  <a:lnTo>
                    <a:pt x="395" y="233"/>
                  </a:lnTo>
                  <a:lnTo>
                    <a:pt x="413" y="228"/>
                  </a:lnTo>
                  <a:lnTo>
                    <a:pt x="430" y="225"/>
                  </a:lnTo>
                  <a:lnTo>
                    <a:pt x="447" y="220"/>
                  </a:lnTo>
                  <a:lnTo>
                    <a:pt x="463" y="217"/>
                  </a:lnTo>
                  <a:lnTo>
                    <a:pt x="481" y="213"/>
                  </a:lnTo>
                  <a:lnTo>
                    <a:pt x="498" y="209"/>
                  </a:lnTo>
                  <a:lnTo>
                    <a:pt x="515" y="205"/>
                  </a:lnTo>
                  <a:lnTo>
                    <a:pt x="513" y="197"/>
                  </a:lnTo>
                  <a:lnTo>
                    <a:pt x="511" y="189"/>
                  </a:lnTo>
                  <a:lnTo>
                    <a:pt x="508" y="180"/>
                  </a:lnTo>
                  <a:lnTo>
                    <a:pt x="506" y="172"/>
                  </a:lnTo>
                  <a:lnTo>
                    <a:pt x="515" y="169"/>
                  </a:lnTo>
                  <a:lnTo>
                    <a:pt x="524" y="166"/>
                  </a:lnTo>
                  <a:lnTo>
                    <a:pt x="534" y="164"/>
                  </a:lnTo>
                  <a:lnTo>
                    <a:pt x="543" y="161"/>
                  </a:lnTo>
                  <a:lnTo>
                    <a:pt x="552" y="159"/>
                  </a:lnTo>
                  <a:lnTo>
                    <a:pt x="561" y="156"/>
                  </a:lnTo>
                  <a:lnTo>
                    <a:pt x="571" y="153"/>
                  </a:lnTo>
                  <a:lnTo>
                    <a:pt x="580" y="150"/>
                  </a:lnTo>
                  <a:lnTo>
                    <a:pt x="588" y="160"/>
                  </a:lnTo>
                  <a:lnTo>
                    <a:pt x="595" y="171"/>
                  </a:lnTo>
                  <a:lnTo>
                    <a:pt x="603" y="181"/>
                  </a:lnTo>
                  <a:lnTo>
                    <a:pt x="610" y="191"/>
                  </a:lnTo>
                  <a:lnTo>
                    <a:pt x="614" y="190"/>
                  </a:lnTo>
                  <a:lnTo>
                    <a:pt x="619" y="190"/>
                  </a:lnTo>
                  <a:lnTo>
                    <a:pt x="624" y="189"/>
                  </a:lnTo>
                  <a:lnTo>
                    <a:pt x="629" y="189"/>
                  </a:lnTo>
                  <a:lnTo>
                    <a:pt x="634" y="188"/>
                  </a:lnTo>
                  <a:lnTo>
                    <a:pt x="639" y="188"/>
                  </a:lnTo>
                  <a:lnTo>
                    <a:pt x="643" y="187"/>
                  </a:lnTo>
                  <a:lnTo>
                    <a:pt x="648" y="187"/>
                  </a:lnTo>
                  <a:lnTo>
                    <a:pt x="642" y="178"/>
                  </a:lnTo>
                  <a:lnTo>
                    <a:pt x="636" y="168"/>
                  </a:lnTo>
                  <a:lnTo>
                    <a:pt x="630" y="160"/>
                  </a:lnTo>
                  <a:lnTo>
                    <a:pt x="626" y="151"/>
                  </a:lnTo>
                  <a:lnTo>
                    <a:pt x="620" y="143"/>
                  </a:lnTo>
                  <a:lnTo>
                    <a:pt x="614" y="134"/>
                  </a:lnTo>
                  <a:lnTo>
                    <a:pt x="609" y="126"/>
                  </a:lnTo>
                  <a:lnTo>
                    <a:pt x="603" y="116"/>
                  </a:lnTo>
                  <a:lnTo>
                    <a:pt x="598" y="110"/>
                  </a:lnTo>
                  <a:lnTo>
                    <a:pt x="594" y="104"/>
                  </a:lnTo>
                  <a:lnTo>
                    <a:pt x="589" y="97"/>
                  </a:lnTo>
                  <a:lnTo>
                    <a:pt x="583" y="90"/>
                  </a:lnTo>
                  <a:lnTo>
                    <a:pt x="579" y="83"/>
                  </a:lnTo>
                  <a:lnTo>
                    <a:pt x="574" y="76"/>
                  </a:lnTo>
                  <a:lnTo>
                    <a:pt x="568" y="70"/>
                  </a:lnTo>
                  <a:lnTo>
                    <a:pt x="564" y="63"/>
                  </a:lnTo>
                  <a:lnTo>
                    <a:pt x="558" y="55"/>
                  </a:lnTo>
                  <a:lnTo>
                    <a:pt x="552" y="47"/>
                  </a:lnTo>
                  <a:lnTo>
                    <a:pt x="546" y="40"/>
                  </a:lnTo>
                  <a:lnTo>
                    <a:pt x="541" y="32"/>
                  </a:lnTo>
                  <a:lnTo>
                    <a:pt x="535" y="29"/>
                  </a:lnTo>
                  <a:lnTo>
                    <a:pt x="530" y="24"/>
                  </a:lnTo>
                  <a:lnTo>
                    <a:pt x="524" y="21"/>
                  </a:lnTo>
                  <a:lnTo>
                    <a:pt x="519" y="16"/>
                  </a:lnTo>
                  <a:lnTo>
                    <a:pt x="514" y="13"/>
                  </a:lnTo>
                  <a:lnTo>
                    <a:pt x="508" y="8"/>
                  </a:lnTo>
                  <a:lnTo>
                    <a:pt x="503" y="5"/>
                  </a:lnTo>
                  <a:lnTo>
                    <a:pt x="497" y="0"/>
                  </a:lnTo>
                  <a:lnTo>
                    <a:pt x="481" y="2"/>
                  </a:lnTo>
                  <a:lnTo>
                    <a:pt x="465" y="5"/>
                  </a:lnTo>
                  <a:lnTo>
                    <a:pt x="448" y="7"/>
                  </a:lnTo>
                  <a:lnTo>
                    <a:pt x="433" y="9"/>
                  </a:lnTo>
                  <a:lnTo>
                    <a:pt x="417" y="13"/>
                  </a:lnTo>
                  <a:lnTo>
                    <a:pt x="401" y="15"/>
                  </a:lnTo>
                  <a:lnTo>
                    <a:pt x="385" y="17"/>
                  </a:lnTo>
                  <a:lnTo>
                    <a:pt x="369" y="20"/>
                  </a:lnTo>
                  <a:lnTo>
                    <a:pt x="350" y="24"/>
                  </a:lnTo>
                  <a:lnTo>
                    <a:pt x="332" y="28"/>
                  </a:lnTo>
                  <a:lnTo>
                    <a:pt x="314" y="32"/>
                  </a:lnTo>
                  <a:lnTo>
                    <a:pt x="295" y="36"/>
                  </a:lnTo>
                  <a:lnTo>
                    <a:pt x="276" y="40"/>
                  </a:lnTo>
                  <a:lnTo>
                    <a:pt x="257" y="44"/>
                  </a:lnTo>
                  <a:lnTo>
                    <a:pt x="239" y="48"/>
                  </a:lnTo>
                  <a:lnTo>
                    <a:pt x="220" y="52"/>
                  </a:lnTo>
                  <a:lnTo>
                    <a:pt x="202" y="57"/>
                  </a:lnTo>
                  <a:lnTo>
                    <a:pt x="183" y="61"/>
                  </a:lnTo>
                  <a:lnTo>
                    <a:pt x="165" y="65"/>
                  </a:lnTo>
                  <a:lnTo>
                    <a:pt x="147" y="69"/>
                  </a:lnTo>
                  <a:lnTo>
                    <a:pt x="127" y="73"/>
                  </a:lnTo>
                  <a:lnTo>
                    <a:pt x="109" y="77"/>
                  </a:lnTo>
                  <a:lnTo>
                    <a:pt x="90" y="81"/>
                  </a:lnTo>
                  <a:lnTo>
                    <a:pt x="72" y="85"/>
                  </a:lnTo>
                  <a:lnTo>
                    <a:pt x="64" y="89"/>
                  </a:lnTo>
                  <a:lnTo>
                    <a:pt x="57" y="91"/>
                  </a:lnTo>
                  <a:lnTo>
                    <a:pt x="49" y="95"/>
                  </a:lnTo>
                  <a:lnTo>
                    <a:pt x="41" y="97"/>
                  </a:lnTo>
                  <a:lnTo>
                    <a:pt x="32" y="100"/>
                  </a:lnTo>
                  <a:lnTo>
                    <a:pt x="26" y="104"/>
                  </a:lnTo>
                  <a:lnTo>
                    <a:pt x="17" y="106"/>
                  </a:lnTo>
                  <a:lnTo>
                    <a:pt x="9" y="110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0" name="Freeform 110"/>
            <p:cNvSpPr>
              <a:spLocks/>
            </p:cNvSpPr>
            <p:nvPr/>
          </p:nvSpPr>
          <p:spPr bwMode="auto">
            <a:xfrm>
              <a:off x="1977" y="1779"/>
              <a:ext cx="312" cy="132"/>
            </a:xfrm>
            <a:custGeom>
              <a:avLst/>
              <a:gdLst>
                <a:gd name="T0" fmla="*/ 0 w 625"/>
                <a:gd name="T1" fmla="*/ 15 h 265"/>
                <a:gd name="T2" fmla="*/ 0 w 625"/>
                <a:gd name="T3" fmla="*/ 17 h 265"/>
                <a:gd name="T4" fmla="*/ 0 w 625"/>
                <a:gd name="T5" fmla="*/ 20 h 265"/>
                <a:gd name="T6" fmla="*/ 2 w 625"/>
                <a:gd name="T7" fmla="*/ 22 h 265"/>
                <a:gd name="T8" fmla="*/ 4 w 625"/>
                <a:gd name="T9" fmla="*/ 25 h 265"/>
                <a:gd name="T10" fmla="*/ 6 w 625"/>
                <a:gd name="T11" fmla="*/ 27 h 265"/>
                <a:gd name="T12" fmla="*/ 8 w 625"/>
                <a:gd name="T13" fmla="*/ 30 h 265"/>
                <a:gd name="T14" fmla="*/ 10 w 625"/>
                <a:gd name="T15" fmla="*/ 32 h 265"/>
                <a:gd name="T16" fmla="*/ 12 w 625"/>
                <a:gd name="T17" fmla="*/ 32 h 265"/>
                <a:gd name="T18" fmla="*/ 17 w 625"/>
                <a:gd name="T19" fmla="*/ 31 h 265"/>
                <a:gd name="T20" fmla="*/ 21 w 625"/>
                <a:gd name="T21" fmla="*/ 30 h 265"/>
                <a:gd name="T22" fmla="*/ 25 w 625"/>
                <a:gd name="T23" fmla="*/ 30 h 265"/>
                <a:gd name="T24" fmla="*/ 29 w 625"/>
                <a:gd name="T25" fmla="*/ 29 h 265"/>
                <a:gd name="T26" fmla="*/ 33 w 625"/>
                <a:gd name="T27" fmla="*/ 28 h 265"/>
                <a:gd name="T28" fmla="*/ 37 w 625"/>
                <a:gd name="T29" fmla="*/ 27 h 265"/>
                <a:gd name="T30" fmla="*/ 42 w 625"/>
                <a:gd name="T31" fmla="*/ 26 h 265"/>
                <a:gd name="T32" fmla="*/ 46 w 625"/>
                <a:gd name="T33" fmla="*/ 25 h 265"/>
                <a:gd name="T34" fmla="*/ 50 w 625"/>
                <a:gd name="T35" fmla="*/ 24 h 265"/>
                <a:gd name="T36" fmla="*/ 55 w 625"/>
                <a:gd name="T37" fmla="*/ 23 h 265"/>
                <a:gd name="T38" fmla="*/ 59 w 625"/>
                <a:gd name="T39" fmla="*/ 22 h 265"/>
                <a:gd name="T40" fmla="*/ 61 w 625"/>
                <a:gd name="T41" fmla="*/ 20 h 265"/>
                <a:gd name="T42" fmla="*/ 60 w 625"/>
                <a:gd name="T43" fmla="*/ 18 h 265"/>
                <a:gd name="T44" fmla="*/ 61 w 625"/>
                <a:gd name="T45" fmla="*/ 17 h 265"/>
                <a:gd name="T46" fmla="*/ 63 w 625"/>
                <a:gd name="T47" fmla="*/ 16 h 265"/>
                <a:gd name="T48" fmla="*/ 66 w 625"/>
                <a:gd name="T49" fmla="*/ 15 h 265"/>
                <a:gd name="T50" fmla="*/ 68 w 625"/>
                <a:gd name="T51" fmla="*/ 15 h 265"/>
                <a:gd name="T52" fmla="*/ 70 w 625"/>
                <a:gd name="T53" fmla="*/ 16 h 265"/>
                <a:gd name="T54" fmla="*/ 72 w 625"/>
                <a:gd name="T55" fmla="*/ 18 h 265"/>
                <a:gd name="T56" fmla="*/ 73 w 625"/>
                <a:gd name="T57" fmla="*/ 19 h 265"/>
                <a:gd name="T58" fmla="*/ 75 w 625"/>
                <a:gd name="T59" fmla="*/ 19 h 265"/>
                <a:gd name="T60" fmla="*/ 76 w 625"/>
                <a:gd name="T61" fmla="*/ 19 h 265"/>
                <a:gd name="T62" fmla="*/ 77 w 625"/>
                <a:gd name="T63" fmla="*/ 19 h 265"/>
                <a:gd name="T64" fmla="*/ 77 w 625"/>
                <a:gd name="T65" fmla="*/ 18 h 265"/>
                <a:gd name="T66" fmla="*/ 76 w 625"/>
                <a:gd name="T67" fmla="*/ 16 h 265"/>
                <a:gd name="T68" fmla="*/ 74 w 625"/>
                <a:gd name="T69" fmla="*/ 14 h 265"/>
                <a:gd name="T70" fmla="*/ 73 w 625"/>
                <a:gd name="T71" fmla="*/ 12 h 265"/>
                <a:gd name="T72" fmla="*/ 72 w 625"/>
                <a:gd name="T73" fmla="*/ 10 h 265"/>
                <a:gd name="T74" fmla="*/ 70 w 625"/>
                <a:gd name="T75" fmla="*/ 8 h 265"/>
                <a:gd name="T76" fmla="*/ 69 w 625"/>
                <a:gd name="T77" fmla="*/ 6 h 265"/>
                <a:gd name="T78" fmla="*/ 68 w 625"/>
                <a:gd name="T79" fmla="*/ 4 h 265"/>
                <a:gd name="T80" fmla="*/ 66 w 625"/>
                <a:gd name="T81" fmla="*/ 3 h 265"/>
                <a:gd name="T82" fmla="*/ 65 w 625"/>
                <a:gd name="T83" fmla="*/ 2 h 265"/>
                <a:gd name="T84" fmla="*/ 64 w 625"/>
                <a:gd name="T85" fmla="*/ 1 h 265"/>
                <a:gd name="T86" fmla="*/ 62 w 625"/>
                <a:gd name="T87" fmla="*/ 0 h 265"/>
                <a:gd name="T88" fmla="*/ 59 w 625"/>
                <a:gd name="T89" fmla="*/ 0 h 265"/>
                <a:gd name="T90" fmla="*/ 55 w 625"/>
                <a:gd name="T91" fmla="*/ 0 h 265"/>
                <a:gd name="T92" fmla="*/ 51 w 625"/>
                <a:gd name="T93" fmla="*/ 1 h 265"/>
                <a:gd name="T94" fmla="*/ 48 w 625"/>
                <a:gd name="T95" fmla="*/ 2 h 265"/>
                <a:gd name="T96" fmla="*/ 43 w 625"/>
                <a:gd name="T97" fmla="*/ 3 h 265"/>
                <a:gd name="T98" fmla="*/ 39 w 625"/>
                <a:gd name="T99" fmla="*/ 4 h 265"/>
                <a:gd name="T100" fmla="*/ 34 w 625"/>
                <a:gd name="T101" fmla="*/ 5 h 265"/>
                <a:gd name="T102" fmla="*/ 29 w 625"/>
                <a:gd name="T103" fmla="*/ 6 h 265"/>
                <a:gd name="T104" fmla="*/ 25 w 625"/>
                <a:gd name="T105" fmla="*/ 7 h 265"/>
                <a:gd name="T106" fmla="*/ 20 w 625"/>
                <a:gd name="T107" fmla="*/ 8 h 265"/>
                <a:gd name="T108" fmla="*/ 15 w 625"/>
                <a:gd name="T109" fmla="*/ 9 h 265"/>
                <a:gd name="T110" fmla="*/ 11 w 625"/>
                <a:gd name="T111" fmla="*/ 10 h 265"/>
                <a:gd name="T112" fmla="*/ 8 w 625"/>
                <a:gd name="T113" fmla="*/ 11 h 265"/>
                <a:gd name="T114" fmla="*/ 6 w 625"/>
                <a:gd name="T115" fmla="*/ 11 h 265"/>
                <a:gd name="T116" fmla="*/ 4 w 625"/>
                <a:gd name="T117" fmla="*/ 12 h 265"/>
                <a:gd name="T118" fmla="*/ 2 w 625"/>
                <a:gd name="T119" fmla="*/ 13 h 2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25"/>
                <a:gd name="T181" fmla="*/ 0 h 265"/>
                <a:gd name="T182" fmla="*/ 625 w 625"/>
                <a:gd name="T183" fmla="*/ 265 h 2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25" h="265">
                  <a:moveTo>
                    <a:pt x="9" y="110"/>
                  </a:moveTo>
                  <a:lnTo>
                    <a:pt x="7" y="121"/>
                  </a:lnTo>
                  <a:lnTo>
                    <a:pt x="5" y="132"/>
                  </a:lnTo>
                  <a:lnTo>
                    <a:pt x="3" y="142"/>
                  </a:lnTo>
                  <a:lnTo>
                    <a:pt x="0" y="152"/>
                  </a:lnTo>
                  <a:lnTo>
                    <a:pt x="7" y="163"/>
                  </a:lnTo>
                  <a:lnTo>
                    <a:pt x="15" y="172"/>
                  </a:lnTo>
                  <a:lnTo>
                    <a:pt x="22" y="182"/>
                  </a:lnTo>
                  <a:lnTo>
                    <a:pt x="29" y="191"/>
                  </a:lnTo>
                  <a:lnTo>
                    <a:pt x="36" y="202"/>
                  </a:lnTo>
                  <a:lnTo>
                    <a:pt x="43" y="212"/>
                  </a:lnTo>
                  <a:lnTo>
                    <a:pt x="50" y="221"/>
                  </a:lnTo>
                  <a:lnTo>
                    <a:pt x="57" y="232"/>
                  </a:lnTo>
                  <a:lnTo>
                    <a:pt x="65" y="240"/>
                  </a:lnTo>
                  <a:lnTo>
                    <a:pt x="72" y="248"/>
                  </a:lnTo>
                  <a:lnTo>
                    <a:pt x="80" y="257"/>
                  </a:lnTo>
                  <a:lnTo>
                    <a:pt x="87" y="265"/>
                  </a:lnTo>
                  <a:lnTo>
                    <a:pt x="103" y="262"/>
                  </a:lnTo>
                  <a:lnTo>
                    <a:pt x="120" y="258"/>
                  </a:lnTo>
                  <a:lnTo>
                    <a:pt x="136" y="255"/>
                  </a:lnTo>
                  <a:lnTo>
                    <a:pt x="152" y="250"/>
                  </a:lnTo>
                  <a:lnTo>
                    <a:pt x="168" y="247"/>
                  </a:lnTo>
                  <a:lnTo>
                    <a:pt x="186" y="243"/>
                  </a:lnTo>
                  <a:lnTo>
                    <a:pt x="202" y="240"/>
                  </a:lnTo>
                  <a:lnTo>
                    <a:pt x="218" y="236"/>
                  </a:lnTo>
                  <a:lnTo>
                    <a:pt x="235" y="233"/>
                  </a:lnTo>
                  <a:lnTo>
                    <a:pt x="253" y="228"/>
                  </a:lnTo>
                  <a:lnTo>
                    <a:pt x="270" y="225"/>
                  </a:lnTo>
                  <a:lnTo>
                    <a:pt x="286" y="220"/>
                  </a:lnTo>
                  <a:lnTo>
                    <a:pt x="303" y="217"/>
                  </a:lnTo>
                  <a:lnTo>
                    <a:pt x="321" y="213"/>
                  </a:lnTo>
                  <a:lnTo>
                    <a:pt x="338" y="209"/>
                  </a:lnTo>
                  <a:lnTo>
                    <a:pt x="355" y="205"/>
                  </a:lnTo>
                  <a:lnTo>
                    <a:pt x="372" y="202"/>
                  </a:lnTo>
                  <a:lnTo>
                    <a:pt x="390" y="197"/>
                  </a:lnTo>
                  <a:lnTo>
                    <a:pt x="407" y="194"/>
                  </a:lnTo>
                  <a:lnTo>
                    <a:pt x="424" y="189"/>
                  </a:lnTo>
                  <a:lnTo>
                    <a:pt x="440" y="186"/>
                  </a:lnTo>
                  <a:lnTo>
                    <a:pt x="458" y="182"/>
                  </a:lnTo>
                  <a:lnTo>
                    <a:pt x="475" y="178"/>
                  </a:lnTo>
                  <a:lnTo>
                    <a:pt x="492" y="174"/>
                  </a:lnTo>
                  <a:lnTo>
                    <a:pt x="490" y="166"/>
                  </a:lnTo>
                  <a:lnTo>
                    <a:pt x="488" y="158"/>
                  </a:lnTo>
                  <a:lnTo>
                    <a:pt x="485" y="149"/>
                  </a:lnTo>
                  <a:lnTo>
                    <a:pt x="483" y="141"/>
                  </a:lnTo>
                  <a:lnTo>
                    <a:pt x="492" y="137"/>
                  </a:lnTo>
                  <a:lnTo>
                    <a:pt x="501" y="135"/>
                  </a:lnTo>
                  <a:lnTo>
                    <a:pt x="510" y="132"/>
                  </a:lnTo>
                  <a:lnTo>
                    <a:pt x="519" y="129"/>
                  </a:lnTo>
                  <a:lnTo>
                    <a:pt x="528" y="127"/>
                  </a:lnTo>
                  <a:lnTo>
                    <a:pt x="536" y="123"/>
                  </a:lnTo>
                  <a:lnTo>
                    <a:pt x="545" y="121"/>
                  </a:lnTo>
                  <a:lnTo>
                    <a:pt x="554" y="118"/>
                  </a:lnTo>
                  <a:lnTo>
                    <a:pt x="563" y="128"/>
                  </a:lnTo>
                  <a:lnTo>
                    <a:pt x="571" y="138"/>
                  </a:lnTo>
                  <a:lnTo>
                    <a:pt x="579" y="150"/>
                  </a:lnTo>
                  <a:lnTo>
                    <a:pt x="587" y="160"/>
                  </a:lnTo>
                  <a:lnTo>
                    <a:pt x="591" y="159"/>
                  </a:lnTo>
                  <a:lnTo>
                    <a:pt x="596" y="159"/>
                  </a:lnTo>
                  <a:lnTo>
                    <a:pt x="601" y="158"/>
                  </a:lnTo>
                  <a:lnTo>
                    <a:pt x="606" y="158"/>
                  </a:lnTo>
                  <a:lnTo>
                    <a:pt x="611" y="157"/>
                  </a:lnTo>
                  <a:lnTo>
                    <a:pt x="616" y="157"/>
                  </a:lnTo>
                  <a:lnTo>
                    <a:pt x="620" y="156"/>
                  </a:lnTo>
                  <a:lnTo>
                    <a:pt x="625" y="156"/>
                  </a:lnTo>
                  <a:lnTo>
                    <a:pt x="620" y="148"/>
                  </a:lnTo>
                  <a:lnTo>
                    <a:pt x="614" y="140"/>
                  </a:lnTo>
                  <a:lnTo>
                    <a:pt x="610" y="132"/>
                  </a:lnTo>
                  <a:lnTo>
                    <a:pt x="604" y="123"/>
                  </a:lnTo>
                  <a:lnTo>
                    <a:pt x="599" y="115"/>
                  </a:lnTo>
                  <a:lnTo>
                    <a:pt x="594" y="107"/>
                  </a:lnTo>
                  <a:lnTo>
                    <a:pt x="589" y="99"/>
                  </a:lnTo>
                  <a:lnTo>
                    <a:pt x="583" y="91"/>
                  </a:lnTo>
                  <a:lnTo>
                    <a:pt x="576" y="82"/>
                  </a:lnTo>
                  <a:lnTo>
                    <a:pt x="571" y="74"/>
                  </a:lnTo>
                  <a:lnTo>
                    <a:pt x="564" y="65"/>
                  </a:lnTo>
                  <a:lnTo>
                    <a:pt x="557" y="55"/>
                  </a:lnTo>
                  <a:lnTo>
                    <a:pt x="552" y="50"/>
                  </a:lnTo>
                  <a:lnTo>
                    <a:pt x="549" y="44"/>
                  </a:lnTo>
                  <a:lnTo>
                    <a:pt x="544" y="38"/>
                  </a:lnTo>
                  <a:lnTo>
                    <a:pt x="540" y="32"/>
                  </a:lnTo>
                  <a:lnTo>
                    <a:pt x="534" y="29"/>
                  </a:lnTo>
                  <a:lnTo>
                    <a:pt x="528" y="24"/>
                  </a:lnTo>
                  <a:lnTo>
                    <a:pt x="522" y="21"/>
                  </a:lnTo>
                  <a:lnTo>
                    <a:pt x="518" y="16"/>
                  </a:lnTo>
                  <a:lnTo>
                    <a:pt x="512" y="12"/>
                  </a:lnTo>
                  <a:lnTo>
                    <a:pt x="506" y="8"/>
                  </a:lnTo>
                  <a:lnTo>
                    <a:pt x="500" y="4"/>
                  </a:lnTo>
                  <a:lnTo>
                    <a:pt x="495" y="0"/>
                  </a:lnTo>
                  <a:lnTo>
                    <a:pt x="478" y="2"/>
                  </a:lnTo>
                  <a:lnTo>
                    <a:pt x="462" y="5"/>
                  </a:lnTo>
                  <a:lnTo>
                    <a:pt x="447" y="7"/>
                  </a:lnTo>
                  <a:lnTo>
                    <a:pt x="431" y="9"/>
                  </a:lnTo>
                  <a:lnTo>
                    <a:pt x="415" y="13"/>
                  </a:lnTo>
                  <a:lnTo>
                    <a:pt x="400" y="15"/>
                  </a:lnTo>
                  <a:lnTo>
                    <a:pt x="384" y="17"/>
                  </a:lnTo>
                  <a:lnTo>
                    <a:pt x="368" y="20"/>
                  </a:lnTo>
                  <a:lnTo>
                    <a:pt x="349" y="24"/>
                  </a:lnTo>
                  <a:lnTo>
                    <a:pt x="331" y="28"/>
                  </a:lnTo>
                  <a:lnTo>
                    <a:pt x="313" y="32"/>
                  </a:lnTo>
                  <a:lnTo>
                    <a:pt x="294" y="36"/>
                  </a:lnTo>
                  <a:lnTo>
                    <a:pt x="274" y="41"/>
                  </a:lnTo>
                  <a:lnTo>
                    <a:pt x="256" y="44"/>
                  </a:lnTo>
                  <a:lnTo>
                    <a:pt x="238" y="49"/>
                  </a:lnTo>
                  <a:lnTo>
                    <a:pt x="219" y="52"/>
                  </a:lnTo>
                  <a:lnTo>
                    <a:pt x="201" y="57"/>
                  </a:lnTo>
                  <a:lnTo>
                    <a:pt x="182" y="61"/>
                  </a:lnTo>
                  <a:lnTo>
                    <a:pt x="164" y="65"/>
                  </a:lnTo>
                  <a:lnTo>
                    <a:pt x="145" y="69"/>
                  </a:lnTo>
                  <a:lnTo>
                    <a:pt x="127" y="73"/>
                  </a:lnTo>
                  <a:lnTo>
                    <a:pt x="109" y="77"/>
                  </a:lnTo>
                  <a:lnTo>
                    <a:pt x="90" y="81"/>
                  </a:lnTo>
                  <a:lnTo>
                    <a:pt x="72" y="85"/>
                  </a:lnTo>
                  <a:lnTo>
                    <a:pt x="64" y="89"/>
                  </a:lnTo>
                  <a:lnTo>
                    <a:pt x="57" y="91"/>
                  </a:lnTo>
                  <a:lnTo>
                    <a:pt x="49" y="95"/>
                  </a:lnTo>
                  <a:lnTo>
                    <a:pt x="41" y="97"/>
                  </a:lnTo>
                  <a:lnTo>
                    <a:pt x="32" y="100"/>
                  </a:lnTo>
                  <a:lnTo>
                    <a:pt x="26" y="104"/>
                  </a:lnTo>
                  <a:lnTo>
                    <a:pt x="18" y="106"/>
                  </a:lnTo>
                  <a:lnTo>
                    <a:pt x="9" y="110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1" name="Freeform 111"/>
            <p:cNvSpPr>
              <a:spLocks/>
            </p:cNvSpPr>
            <p:nvPr/>
          </p:nvSpPr>
          <p:spPr bwMode="auto">
            <a:xfrm>
              <a:off x="1989" y="1794"/>
              <a:ext cx="300" cy="117"/>
            </a:xfrm>
            <a:custGeom>
              <a:avLst/>
              <a:gdLst>
                <a:gd name="T0" fmla="*/ 1 w 602"/>
                <a:gd name="T1" fmla="*/ 14 h 234"/>
                <a:gd name="T2" fmla="*/ 0 w 602"/>
                <a:gd name="T3" fmla="*/ 20 h 234"/>
                <a:gd name="T4" fmla="*/ 6 w 602"/>
                <a:gd name="T5" fmla="*/ 28 h 234"/>
                <a:gd name="T6" fmla="*/ 8 w 602"/>
                <a:gd name="T7" fmla="*/ 29 h 234"/>
                <a:gd name="T8" fmla="*/ 24 w 602"/>
                <a:gd name="T9" fmla="*/ 26 h 234"/>
                <a:gd name="T10" fmla="*/ 58 w 602"/>
                <a:gd name="T11" fmla="*/ 18 h 234"/>
                <a:gd name="T12" fmla="*/ 57 w 602"/>
                <a:gd name="T13" fmla="*/ 14 h 234"/>
                <a:gd name="T14" fmla="*/ 66 w 602"/>
                <a:gd name="T15" fmla="*/ 11 h 234"/>
                <a:gd name="T16" fmla="*/ 70 w 602"/>
                <a:gd name="T17" fmla="*/ 17 h 234"/>
                <a:gd name="T18" fmla="*/ 75 w 602"/>
                <a:gd name="T19" fmla="*/ 15 h 234"/>
                <a:gd name="T20" fmla="*/ 70 w 602"/>
                <a:gd name="T21" fmla="*/ 9 h 234"/>
                <a:gd name="T22" fmla="*/ 68 w 602"/>
                <a:gd name="T23" fmla="*/ 6 h 234"/>
                <a:gd name="T24" fmla="*/ 67 w 602"/>
                <a:gd name="T25" fmla="*/ 5 h 234"/>
                <a:gd name="T26" fmla="*/ 61 w 602"/>
                <a:gd name="T27" fmla="*/ 0 h 234"/>
                <a:gd name="T28" fmla="*/ 45 w 602"/>
                <a:gd name="T29" fmla="*/ 3 h 234"/>
                <a:gd name="T30" fmla="*/ 9 w 602"/>
                <a:gd name="T31" fmla="*/ 11 h 234"/>
                <a:gd name="T32" fmla="*/ 1 w 602"/>
                <a:gd name="T33" fmla="*/ 14 h 23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02"/>
                <a:gd name="T52" fmla="*/ 0 h 234"/>
                <a:gd name="T53" fmla="*/ 602 w 602"/>
                <a:gd name="T54" fmla="*/ 234 h 23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02" h="234">
                  <a:moveTo>
                    <a:pt x="11" y="110"/>
                  </a:moveTo>
                  <a:lnTo>
                    <a:pt x="0" y="154"/>
                  </a:lnTo>
                  <a:lnTo>
                    <a:pt x="49" y="220"/>
                  </a:lnTo>
                  <a:lnTo>
                    <a:pt x="67" y="234"/>
                  </a:lnTo>
                  <a:lnTo>
                    <a:pt x="195" y="205"/>
                  </a:lnTo>
                  <a:lnTo>
                    <a:pt x="469" y="143"/>
                  </a:lnTo>
                  <a:lnTo>
                    <a:pt x="460" y="110"/>
                  </a:lnTo>
                  <a:lnTo>
                    <a:pt x="530" y="86"/>
                  </a:lnTo>
                  <a:lnTo>
                    <a:pt x="564" y="129"/>
                  </a:lnTo>
                  <a:lnTo>
                    <a:pt x="602" y="125"/>
                  </a:lnTo>
                  <a:lnTo>
                    <a:pt x="564" y="67"/>
                  </a:lnTo>
                  <a:lnTo>
                    <a:pt x="550" y="48"/>
                  </a:lnTo>
                  <a:lnTo>
                    <a:pt x="537" y="33"/>
                  </a:lnTo>
                  <a:lnTo>
                    <a:pt x="493" y="0"/>
                  </a:lnTo>
                  <a:lnTo>
                    <a:pt x="366" y="19"/>
                  </a:lnTo>
                  <a:lnTo>
                    <a:pt x="72" y="87"/>
                  </a:lnTo>
                  <a:lnTo>
                    <a:pt x="11" y="11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2" name="Freeform 112"/>
            <p:cNvSpPr>
              <a:spLocks/>
            </p:cNvSpPr>
            <p:nvPr/>
          </p:nvSpPr>
          <p:spPr bwMode="auto">
            <a:xfrm>
              <a:off x="1887" y="1566"/>
              <a:ext cx="480" cy="407"/>
            </a:xfrm>
            <a:custGeom>
              <a:avLst/>
              <a:gdLst>
                <a:gd name="T0" fmla="*/ 91 w 961"/>
                <a:gd name="T1" fmla="*/ 34 h 815"/>
                <a:gd name="T2" fmla="*/ 79 w 961"/>
                <a:gd name="T3" fmla="*/ 7 h 815"/>
                <a:gd name="T4" fmla="*/ 70 w 961"/>
                <a:gd name="T5" fmla="*/ 2 h 815"/>
                <a:gd name="T6" fmla="*/ 59 w 961"/>
                <a:gd name="T7" fmla="*/ 0 h 815"/>
                <a:gd name="T8" fmla="*/ 7 w 961"/>
                <a:gd name="T9" fmla="*/ 9 h 815"/>
                <a:gd name="T10" fmla="*/ 0 w 961"/>
                <a:gd name="T11" fmla="*/ 15 h 815"/>
                <a:gd name="T12" fmla="*/ 0 w 961"/>
                <a:gd name="T13" fmla="*/ 23 h 815"/>
                <a:gd name="T14" fmla="*/ 30 w 961"/>
                <a:gd name="T15" fmla="*/ 101 h 815"/>
                <a:gd name="T16" fmla="*/ 38 w 961"/>
                <a:gd name="T17" fmla="*/ 101 h 815"/>
                <a:gd name="T18" fmla="*/ 4 w 961"/>
                <a:gd name="T19" fmla="*/ 22 h 815"/>
                <a:gd name="T20" fmla="*/ 6 w 961"/>
                <a:gd name="T21" fmla="*/ 15 h 815"/>
                <a:gd name="T22" fmla="*/ 59 w 961"/>
                <a:gd name="T23" fmla="*/ 5 h 815"/>
                <a:gd name="T24" fmla="*/ 70 w 961"/>
                <a:gd name="T25" fmla="*/ 7 h 815"/>
                <a:gd name="T26" fmla="*/ 76 w 961"/>
                <a:gd name="T27" fmla="*/ 14 h 815"/>
                <a:gd name="T28" fmla="*/ 113 w 961"/>
                <a:gd name="T29" fmla="*/ 87 h 815"/>
                <a:gd name="T30" fmla="*/ 120 w 961"/>
                <a:gd name="T31" fmla="*/ 87 h 815"/>
                <a:gd name="T32" fmla="*/ 91 w 961"/>
                <a:gd name="T33" fmla="*/ 34 h 81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61"/>
                <a:gd name="T52" fmla="*/ 0 h 815"/>
                <a:gd name="T53" fmla="*/ 961 w 961"/>
                <a:gd name="T54" fmla="*/ 815 h 81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61" h="815">
                  <a:moveTo>
                    <a:pt x="735" y="279"/>
                  </a:moveTo>
                  <a:lnTo>
                    <a:pt x="632" y="60"/>
                  </a:lnTo>
                  <a:lnTo>
                    <a:pt x="563" y="16"/>
                  </a:lnTo>
                  <a:lnTo>
                    <a:pt x="475" y="0"/>
                  </a:lnTo>
                  <a:lnTo>
                    <a:pt x="58" y="76"/>
                  </a:lnTo>
                  <a:lnTo>
                    <a:pt x="0" y="121"/>
                  </a:lnTo>
                  <a:lnTo>
                    <a:pt x="0" y="191"/>
                  </a:lnTo>
                  <a:lnTo>
                    <a:pt x="247" y="815"/>
                  </a:lnTo>
                  <a:lnTo>
                    <a:pt x="309" y="815"/>
                  </a:lnTo>
                  <a:lnTo>
                    <a:pt x="35" y="182"/>
                  </a:lnTo>
                  <a:lnTo>
                    <a:pt x="52" y="121"/>
                  </a:lnTo>
                  <a:lnTo>
                    <a:pt x="476" y="43"/>
                  </a:lnTo>
                  <a:lnTo>
                    <a:pt x="563" y="60"/>
                  </a:lnTo>
                  <a:lnTo>
                    <a:pt x="614" y="113"/>
                  </a:lnTo>
                  <a:lnTo>
                    <a:pt x="909" y="698"/>
                  </a:lnTo>
                  <a:lnTo>
                    <a:pt x="961" y="698"/>
                  </a:lnTo>
                  <a:lnTo>
                    <a:pt x="735" y="279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3" name="Freeform 113"/>
            <p:cNvSpPr>
              <a:spLocks/>
            </p:cNvSpPr>
            <p:nvPr/>
          </p:nvSpPr>
          <p:spPr bwMode="auto">
            <a:xfrm>
              <a:off x="1887" y="1559"/>
              <a:ext cx="467" cy="374"/>
            </a:xfrm>
            <a:custGeom>
              <a:avLst/>
              <a:gdLst>
                <a:gd name="T0" fmla="*/ 92 w 936"/>
                <a:gd name="T1" fmla="*/ 33 h 749"/>
                <a:gd name="T2" fmla="*/ 79 w 936"/>
                <a:gd name="T3" fmla="*/ 6 h 749"/>
                <a:gd name="T4" fmla="*/ 73 w 936"/>
                <a:gd name="T5" fmla="*/ 2 h 749"/>
                <a:gd name="T6" fmla="*/ 59 w 936"/>
                <a:gd name="T7" fmla="*/ 0 h 749"/>
                <a:gd name="T8" fmla="*/ 7 w 936"/>
                <a:gd name="T9" fmla="*/ 8 h 749"/>
                <a:gd name="T10" fmla="*/ 0 w 936"/>
                <a:gd name="T11" fmla="*/ 13 h 749"/>
                <a:gd name="T12" fmla="*/ 0 w 936"/>
                <a:gd name="T13" fmla="*/ 19 h 749"/>
                <a:gd name="T14" fmla="*/ 30 w 936"/>
                <a:gd name="T15" fmla="*/ 93 h 749"/>
                <a:gd name="T16" fmla="*/ 34 w 936"/>
                <a:gd name="T17" fmla="*/ 92 h 749"/>
                <a:gd name="T18" fmla="*/ 5 w 936"/>
                <a:gd name="T19" fmla="*/ 21 h 749"/>
                <a:gd name="T20" fmla="*/ 7 w 936"/>
                <a:gd name="T21" fmla="*/ 13 h 749"/>
                <a:gd name="T22" fmla="*/ 60 w 936"/>
                <a:gd name="T23" fmla="*/ 4 h 749"/>
                <a:gd name="T24" fmla="*/ 72 w 936"/>
                <a:gd name="T25" fmla="*/ 6 h 749"/>
                <a:gd name="T26" fmla="*/ 77 w 936"/>
                <a:gd name="T27" fmla="*/ 12 h 749"/>
                <a:gd name="T28" fmla="*/ 111 w 936"/>
                <a:gd name="T29" fmla="*/ 81 h 749"/>
                <a:gd name="T30" fmla="*/ 116 w 936"/>
                <a:gd name="T31" fmla="*/ 81 h 749"/>
                <a:gd name="T32" fmla="*/ 92 w 936"/>
                <a:gd name="T33" fmla="*/ 33 h 74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936"/>
                <a:gd name="T52" fmla="*/ 0 h 749"/>
                <a:gd name="T53" fmla="*/ 936 w 936"/>
                <a:gd name="T54" fmla="*/ 749 h 74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936" h="749">
                  <a:moveTo>
                    <a:pt x="741" y="269"/>
                  </a:moveTo>
                  <a:lnTo>
                    <a:pt x="636" y="50"/>
                  </a:lnTo>
                  <a:lnTo>
                    <a:pt x="588" y="16"/>
                  </a:lnTo>
                  <a:lnTo>
                    <a:pt x="480" y="0"/>
                  </a:lnTo>
                  <a:lnTo>
                    <a:pt x="63" y="66"/>
                  </a:lnTo>
                  <a:lnTo>
                    <a:pt x="5" y="111"/>
                  </a:lnTo>
                  <a:lnTo>
                    <a:pt x="0" y="156"/>
                  </a:lnTo>
                  <a:lnTo>
                    <a:pt x="242" y="749"/>
                  </a:lnTo>
                  <a:lnTo>
                    <a:pt x="275" y="739"/>
                  </a:lnTo>
                  <a:lnTo>
                    <a:pt x="44" y="172"/>
                  </a:lnTo>
                  <a:lnTo>
                    <a:pt x="57" y="111"/>
                  </a:lnTo>
                  <a:lnTo>
                    <a:pt x="481" y="32"/>
                  </a:lnTo>
                  <a:lnTo>
                    <a:pt x="578" y="50"/>
                  </a:lnTo>
                  <a:lnTo>
                    <a:pt x="619" y="103"/>
                  </a:lnTo>
                  <a:lnTo>
                    <a:pt x="895" y="652"/>
                  </a:lnTo>
                  <a:lnTo>
                    <a:pt x="936" y="652"/>
                  </a:lnTo>
                  <a:lnTo>
                    <a:pt x="741" y="26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4" name="Freeform 114"/>
            <p:cNvSpPr>
              <a:spLocks/>
            </p:cNvSpPr>
            <p:nvPr/>
          </p:nvSpPr>
          <p:spPr bwMode="auto">
            <a:xfrm>
              <a:off x="2060" y="1768"/>
              <a:ext cx="146" cy="114"/>
            </a:xfrm>
            <a:custGeom>
              <a:avLst/>
              <a:gdLst>
                <a:gd name="T0" fmla="*/ 9 w 293"/>
                <a:gd name="T1" fmla="*/ 28 h 230"/>
                <a:gd name="T2" fmla="*/ 0 w 293"/>
                <a:gd name="T3" fmla="*/ 7 h 230"/>
                <a:gd name="T4" fmla="*/ 1 w 293"/>
                <a:gd name="T5" fmla="*/ 4 h 230"/>
                <a:gd name="T6" fmla="*/ 19 w 293"/>
                <a:gd name="T7" fmla="*/ 0 h 230"/>
                <a:gd name="T8" fmla="*/ 24 w 293"/>
                <a:gd name="T9" fmla="*/ 1 h 230"/>
                <a:gd name="T10" fmla="*/ 36 w 293"/>
                <a:gd name="T11" fmla="*/ 21 h 230"/>
                <a:gd name="T12" fmla="*/ 33 w 293"/>
                <a:gd name="T13" fmla="*/ 23 h 230"/>
                <a:gd name="T14" fmla="*/ 14 w 293"/>
                <a:gd name="T15" fmla="*/ 28 h 230"/>
                <a:gd name="T16" fmla="*/ 9 w 293"/>
                <a:gd name="T17" fmla="*/ 28 h 23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93"/>
                <a:gd name="T28" fmla="*/ 0 h 230"/>
                <a:gd name="T29" fmla="*/ 293 w 293"/>
                <a:gd name="T30" fmla="*/ 230 h 23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93" h="230">
                  <a:moveTo>
                    <a:pt x="75" y="230"/>
                  </a:moveTo>
                  <a:lnTo>
                    <a:pt x="0" y="58"/>
                  </a:lnTo>
                  <a:lnTo>
                    <a:pt x="9" y="34"/>
                  </a:lnTo>
                  <a:lnTo>
                    <a:pt x="156" y="0"/>
                  </a:lnTo>
                  <a:lnTo>
                    <a:pt x="198" y="11"/>
                  </a:lnTo>
                  <a:lnTo>
                    <a:pt x="293" y="173"/>
                  </a:lnTo>
                  <a:lnTo>
                    <a:pt x="265" y="192"/>
                  </a:lnTo>
                  <a:lnTo>
                    <a:pt x="113" y="230"/>
                  </a:lnTo>
                  <a:lnTo>
                    <a:pt x="75" y="23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5" name="Freeform 115"/>
            <p:cNvSpPr>
              <a:spLocks/>
            </p:cNvSpPr>
            <p:nvPr/>
          </p:nvSpPr>
          <p:spPr bwMode="auto">
            <a:xfrm>
              <a:off x="2084" y="1809"/>
              <a:ext cx="96" cy="66"/>
            </a:xfrm>
            <a:custGeom>
              <a:avLst/>
              <a:gdLst>
                <a:gd name="T0" fmla="*/ 0 w 194"/>
                <a:gd name="T1" fmla="*/ 4 h 134"/>
                <a:gd name="T2" fmla="*/ 1 w 194"/>
                <a:gd name="T3" fmla="*/ 1 h 134"/>
                <a:gd name="T4" fmla="*/ 15 w 194"/>
                <a:gd name="T5" fmla="*/ 0 h 134"/>
                <a:gd name="T6" fmla="*/ 18 w 194"/>
                <a:gd name="T7" fmla="*/ 2 h 134"/>
                <a:gd name="T8" fmla="*/ 24 w 194"/>
                <a:gd name="T9" fmla="*/ 11 h 134"/>
                <a:gd name="T10" fmla="*/ 6 w 194"/>
                <a:gd name="T11" fmla="*/ 16 h 134"/>
                <a:gd name="T12" fmla="*/ 2 w 194"/>
                <a:gd name="T13" fmla="*/ 14 h 134"/>
                <a:gd name="T14" fmla="*/ 0 w 194"/>
                <a:gd name="T15" fmla="*/ 4 h 13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4"/>
                <a:gd name="T25" fmla="*/ 0 h 134"/>
                <a:gd name="T26" fmla="*/ 194 w 194"/>
                <a:gd name="T27" fmla="*/ 134 h 13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4" h="134">
                  <a:moveTo>
                    <a:pt x="0" y="38"/>
                  </a:moveTo>
                  <a:lnTo>
                    <a:pt x="10" y="14"/>
                  </a:lnTo>
                  <a:lnTo>
                    <a:pt x="128" y="0"/>
                  </a:lnTo>
                  <a:lnTo>
                    <a:pt x="151" y="19"/>
                  </a:lnTo>
                  <a:lnTo>
                    <a:pt x="194" y="96"/>
                  </a:lnTo>
                  <a:lnTo>
                    <a:pt x="52" y="134"/>
                  </a:lnTo>
                  <a:lnTo>
                    <a:pt x="23" y="114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6" name="Freeform 116"/>
            <p:cNvSpPr>
              <a:spLocks/>
            </p:cNvSpPr>
            <p:nvPr/>
          </p:nvSpPr>
          <p:spPr bwMode="auto">
            <a:xfrm>
              <a:off x="1993" y="1680"/>
              <a:ext cx="150" cy="90"/>
            </a:xfrm>
            <a:custGeom>
              <a:avLst/>
              <a:gdLst>
                <a:gd name="T0" fmla="*/ 0 w 301"/>
                <a:gd name="T1" fmla="*/ 3 h 181"/>
                <a:gd name="T2" fmla="*/ 9 w 301"/>
                <a:gd name="T3" fmla="*/ 13 h 181"/>
                <a:gd name="T4" fmla="*/ 14 w 301"/>
                <a:gd name="T5" fmla="*/ 22 h 181"/>
                <a:gd name="T6" fmla="*/ 37 w 301"/>
                <a:gd name="T7" fmla="*/ 19 h 181"/>
                <a:gd name="T8" fmla="*/ 31 w 301"/>
                <a:gd name="T9" fmla="*/ 10 h 181"/>
                <a:gd name="T10" fmla="*/ 22 w 301"/>
                <a:gd name="T11" fmla="*/ 0 h 181"/>
                <a:gd name="T12" fmla="*/ 0 w 301"/>
                <a:gd name="T13" fmla="*/ 3 h 1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01"/>
                <a:gd name="T22" fmla="*/ 0 h 181"/>
                <a:gd name="T23" fmla="*/ 301 w 301"/>
                <a:gd name="T24" fmla="*/ 181 h 1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01" h="181">
                  <a:moveTo>
                    <a:pt x="0" y="24"/>
                  </a:moveTo>
                  <a:lnTo>
                    <a:pt x="73" y="105"/>
                  </a:lnTo>
                  <a:lnTo>
                    <a:pt x="116" y="181"/>
                  </a:lnTo>
                  <a:lnTo>
                    <a:pt x="301" y="153"/>
                  </a:lnTo>
                  <a:lnTo>
                    <a:pt x="248" y="85"/>
                  </a:lnTo>
                  <a:lnTo>
                    <a:pt x="178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7" name="Freeform 117"/>
            <p:cNvSpPr>
              <a:spLocks/>
            </p:cNvSpPr>
            <p:nvPr/>
          </p:nvSpPr>
          <p:spPr bwMode="auto">
            <a:xfrm>
              <a:off x="1998" y="1672"/>
              <a:ext cx="86" cy="22"/>
            </a:xfrm>
            <a:custGeom>
              <a:avLst/>
              <a:gdLst>
                <a:gd name="T0" fmla="*/ 1 w 171"/>
                <a:gd name="T1" fmla="*/ 6 h 44"/>
                <a:gd name="T2" fmla="*/ 0 w 171"/>
                <a:gd name="T3" fmla="*/ 3 h 44"/>
                <a:gd name="T4" fmla="*/ 21 w 171"/>
                <a:gd name="T5" fmla="*/ 0 h 44"/>
                <a:gd name="T6" fmla="*/ 22 w 171"/>
                <a:gd name="T7" fmla="*/ 1 h 44"/>
                <a:gd name="T8" fmla="*/ 1 w 171"/>
                <a:gd name="T9" fmla="*/ 6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1"/>
                <a:gd name="T16" fmla="*/ 0 h 44"/>
                <a:gd name="T17" fmla="*/ 171 w 171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1" h="44">
                  <a:moveTo>
                    <a:pt x="4" y="44"/>
                  </a:moveTo>
                  <a:lnTo>
                    <a:pt x="0" y="30"/>
                  </a:lnTo>
                  <a:lnTo>
                    <a:pt x="167" y="0"/>
                  </a:lnTo>
                  <a:lnTo>
                    <a:pt x="171" y="15"/>
                  </a:lnTo>
                  <a:lnTo>
                    <a:pt x="4" y="44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8" name="Freeform 118"/>
            <p:cNvSpPr>
              <a:spLocks/>
            </p:cNvSpPr>
            <p:nvPr/>
          </p:nvSpPr>
          <p:spPr bwMode="auto">
            <a:xfrm>
              <a:off x="2020" y="1866"/>
              <a:ext cx="298" cy="181"/>
            </a:xfrm>
            <a:custGeom>
              <a:avLst/>
              <a:gdLst>
                <a:gd name="T0" fmla="*/ 0 w 596"/>
                <a:gd name="T1" fmla="*/ 15 h 363"/>
                <a:gd name="T2" fmla="*/ 9 w 596"/>
                <a:gd name="T3" fmla="*/ 32 h 363"/>
                <a:gd name="T4" fmla="*/ 12 w 596"/>
                <a:gd name="T5" fmla="*/ 45 h 363"/>
                <a:gd name="T6" fmla="*/ 19 w 596"/>
                <a:gd name="T7" fmla="*/ 43 h 363"/>
                <a:gd name="T8" fmla="*/ 40 w 596"/>
                <a:gd name="T9" fmla="*/ 38 h 363"/>
                <a:gd name="T10" fmla="*/ 40 w 596"/>
                <a:gd name="T11" fmla="*/ 31 h 363"/>
                <a:gd name="T12" fmla="*/ 37 w 596"/>
                <a:gd name="T13" fmla="*/ 27 h 363"/>
                <a:gd name="T14" fmla="*/ 40 w 596"/>
                <a:gd name="T15" fmla="*/ 27 h 363"/>
                <a:gd name="T16" fmla="*/ 40 w 596"/>
                <a:gd name="T17" fmla="*/ 20 h 363"/>
                <a:gd name="T18" fmla="*/ 47 w 596"/>
                <a:gd name="T19" fmla="*/ 16 h 363"/>
                <a:gd name="T20" fmla="*/ 47 w 596"/>
                <a:gd name="T21" fmla="*/ 12 h 363"/>
                <a:gd name="T22" fmla="*/ 60 w 596"/>
                <a:gd name="T23" fmla="*/ 12 h 363"/>
                <a:gd name="T24" fmla="*/ 65 w 596"/>
                <a:gd name="T25" fmla="*/ 9 h 363"/>
                <a:gd name="T26" fmla="*/ 69 w 596"/>
                <a:gd name="T27" fmla="*/ 8 h 363"/>
                <a:gd name="T28" fmla="*/ 75 w 596"/>
                <a:gd name="T29" fmla="*/ 6 h 363"/>
                <a:gd name="T30" fmla="*/ 68 w 596"/>
                <a:gd name="T31" fmla="*/ 0 h 363"/>
                <a:gd name="T32" fmla="*/ 0 w 596"/>
                <a:gd name="T33" fmla="*/ 15 h 36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96"/>
                <a:gd name="T52" fmla="*/ 0 h 363"/>
                <a:gd name="T53" fmla="*/ 596 w 596"/>
                <a:gd name="T54" fmla="*/ 363 h 36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96" h="363">
                  <a:moveTo>
                    <a:pt x="0" y="125"/>
                  </a:moveTo>
                  <a:lnTo>
                    <a:pt x="65" y="258"/>
                  </a:lnTo>
                  <a:lnTo>
                    <a:pt x="99" y="363"/>
                  </a:lnTo>
                  <a:lnTo>
                    <a:pt x="155" y="349"/>
                  </a:lnTo>
                  <a:lnTo>
                    <a:pt x="321" y="311"/>
                  </a:lnTo>
                  <a:lnTo>
                    <a:pt x="321" y="254"/>
                  </a:lnTo>
                  <a:lnTo>
                    <a:pt x="303" y="220"/>
                  </a:lnTo>
                  <a:lnTo>
                    <a:pt x="326" y="220"/>
                  </a:lnTo>
                  <a:lnTo>
                    <a:pt x="326" y="167"/>
                  </a:lnTo>
                  <a:lnTo>
                    <a:pt x="379" y="134"/>
                  </a:lnTo>
                  <a:lnTo>
                    <a:pt x="383" y="100"/>
                  </a:lnTo>
                  <a:lnTo>
                    <a:pt x="487" y="96"/>
                  </a:lnTo>
                  <a:lnTo>
                    <a:pt x="516" y="73"/>
                  </a:lnTo>
                  <a:lnTo>
                    <a:pt x="548" y="67"/>
                  </a:lnTo>
                  <a:lnTo>
                    <a:pt x="596" y="49"/>
                  </a:lnTo>
                  <a:lnTo>
                    <a:pt x="543" y="0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49" name="Freeform 119"/>
            <p:cNvSpPr>
              <a:spLocks/>
            </p:cNvSpPr>
            <p:nvPr/>
          </p:nvSpPr>
          <p:spPr bwMode="auto">
            <a:xfrm>
              <a:off x="2050" y="1882"/>
              <a:ext cx="249" cy="141"/>
            </a:xfrm>
            <a:custGeom>
              <a:avLst/>
              <a:gdLst>
                <a:gd name="T0" fmla="*/ 0 w 497"/>
                <a:gd name="T1" fmla="*/ 14 h 282"/>
                <a:gd name="T2" fmla="*/ 4 w 497"/>
                <a:gd name="T3" fmla="*/ 20 h 282"/>
                <a:gd name="T4" fmla="*/ 8 w 497"/>
                <a:gd name="T5" fmla="*/ 35 h 282"/>
                <a:gd name="T6" fmla="*/ 32 w 497"/>
                <a:gd name="T7" fmla="*/ 30 h 282"/>
                <a:gd name="T8" fmla="*/ 32 w 497"/>
                <a:gd name="T9" fmla="*/ 25 h 282"/>
                <a:gd name="T10" fmla="*/ 34 w 497"/>
                <a:gd name="T11" fmla="*/ 18 h 282"/>
                <a:gd name="T12" fmla="*/ 41 w 497"/>
                <a:gd name="T13" fmla="*/ 11 h 282"/>
                <a:gd name="T14" fmla="*/ 42 w 497"/>
                <a:gd name="T15" fmla="*/ 9 h 282"/>
                <a:gd name="T16" fmla="*/ 51 w 497"/>
                <a:gd name="T17" fmla="*/ 7 h 282"/>
                <a:gd name="T18" fmla="*/ 55 w 497"/>
                <a:gd name="T19" fmla="*/ 7 h 282"/>
                <a:gd name="T20" fmla="*/ 57 w 497"/>
                <a:gd name="T21" fmla="*/ 4 h 282"/>
                <a:gd name="T22" fmla="*/ 63 w 497"/>
                <a:gd name="T23" fmla="*/ 4 h 282"/>
                <a:gd name="T24" fmla="*/ 61 w 497"/>
                <a:gd name="T25" fmla="*/ 0 h 282"/>
                <a:gd name="T26" fmla="*/ 0 w 497"/>
                <a:gd name="T27" fmla="*/ 14 h 2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497"/>
                <a:gd name="T43" fmla="*/ 0 h 282"/>
                <a:gd name="T44" fmla="*/ 497 w 497"/>
                <a:gd name="T45" fmla="*/ 282 h 2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497" h="282">
                  <a:moveTo>
                    <a:pt x="0" y="115"/>
                  </a:moveTo>
                  <a:lnTo>
                    <a:pt x="28" y="162"/>
                  </a:lnTo>
                  <a:lnTo>
                    <a:pt x="62" y="282"/>
                  </a:lnTo>
                  <a:lnTo>
                    <a:pt x="255" y="244"/>
                  </a:lnTo>
                  <a:lnTo>
                    <a:pt x="255" y="206"/>
                  </a:lnTo>
                  <a:lnTo>
                    <a:pt x="269" y="144"/>
                  </a:lnTo>
                  <a:lnTo>
                    <a:pt x="322" y="95"/>
                  </a:lnTo>
                  <a:lnTo>
                    <a:pt x="331" y="72"/>
                  </a:lnTo>
                  <a:lnTo>
                    <a:pt x="403" y="62"/>
                  </a:lnTo>
                  <a:lnTo>
                    <a:pt x="440" y="62"/>
                  </a:lnTo>
                  <a:lnTo>
                    <a:pt x="455" y="33"/>
                  </a:lnTo>
                  <a:lnTo>
                    <a:pt x="497" y="33"/>
                  </a:lnTo>
                  <a:lnTo>
                    <a:pt x="482" y="0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0" name="Freeform 120"/>
            <p:cNvSpPr>
              <a:spLocks/>
            </p:cNvSpPr>
            <p:nvPr/>
          </p:nvSpPr>
          <p:spPr bwMode="auto">
            <a:xfrm>
              <a:off x="2274" y="1913"/>
              <a:ext cx="186" cy="70"/>
            </a:xfrm>
            <a:custGeom>
              <a:avLst/>
              <a:gdLst>
                <a:gd name="T0" fmla="*/ 0 w 371"/>
                <a:gd name="T1" fmla="*/ 4 h 138"/>
                <a:gd name="T2" fmla="*/ 4 w 371"/>
                <a:gd name="T3" fmla="*/ 5 h 138"/>
                <a:gd name="T4" fmla="*/ 7 w 371"/>
                <a:gd name="T5" fmla="*/ 7 h 138"/>
                <a:gd name="T6" fmla="*/ 9 w 371"/>
                <a:gd name="T7" fmla="*/ 8 h 138"/>
                <a:gd name="T8" fmla="*/ 12 w 371"/>
                <a:gd name="T9" fmla="*/ 10 h 138"/>
                <a:gd name="T10" fmla="*/ 15 w 371"/>
                <a:gd name="T11" fmla="*/ 11 h 138"/>
                <a:gd name="T12" fmla="*/ 18 w 371"/>
                <a:gd name="T13" fmla="*/ 12 h 138"/>
                <a:gd name="T14" fmla="*/ 20 w 371"/>
                <a:gd name="T15" fmla="*/ 14 h 138"/>
                <a:gd name="T16" fmla="*/ 23 w 371"/>
                <a:gd name="T17" fmla="*/ 17 h 138"/>
                <a:gd name="T18" fmla="*/ 24 w 371"/>
                <a:gd name="T19" fmla="*/ 17 h 138"/>
                <a:gd name="T20" fmla="*/ 26 w 371"/>
                <a:gd name="T21" fmla="*/ 17 h 138"/>
                <a:gd name="T22" fmla="*/ 27 w 371"/>
                <a:gd name="T23" fmla="*/ 18 h 138"/>
                <a:gd name="T24" fmla="*/ 29 w 371"/>
                <a:gd name="T25" fmla="*/ 18 h 138"/>
                <a:gd name="T26" fmla="*/ 31 w 371"/>
                <a:gd name="T27" fmla="*/ 18 h 138"/>
                <a:gd name="T28" fmla="*/ 33 w 371"/>
                <a:gd name="T29" fmla="*/ 18 h 138"/>
                <a:gd name="T30" fmla="*/ 35 w 371"/>
                <a:gd name="T31" fmla="*/ 18 h 138"/>
                <a:gd name="T32" fmla="*/ 37 w 371"/>
                <a:gd name="T33" fmla="*/ 17 h 138"/>
                <a:gd name="T34" fmla="*/ 39 w 371"/>
                <a:gd name="T35" fmla="*/ 17 h 138"/>
                <a:gd name="T36" fmla="*/ 41 w 371"/>
                <a:gd name="T37" fmla="*/ 17 h 138"/>
                <a:gd name="T38" fmla="*/ 42 w 371"/>
                <a:gd name="T39" fmla="*/ 16 h 138"/>
                <a:gd name="T40" fmla="*/ 44 w 371"/>
                <a:gd name="T41" fmla="*/ 16 h 138"/>
                <a:gd name="T42" fmla="*/ 45 w 371"/>
                <a:gd name="T43" fmla="*/ 15 h 138"/>
                <a:gd name="T44" fmla="*/ 46 w 371"/>
                <a:gd name="T45" fmla="*/ 14 h 138"/>
                <a:gd name="T46" fmla="*/ 47 w 371"/>
                <a:gd name="T47" fmla="*/ 13 h 138"/>
                <a:gd name="T48" fmla="*/ 47 w 371"/>
                <a:gd name="T49" fmla="*/ 12 h 138"/>
                <a:gd name="T50" fmla="*/ 42 w 371"/>
                <a:gd name="T51" fmla="*/ 6 h 138"/>
                <a:gd name="T52" fmla="*/ 31 w 371"/>
                <a:gd name="T53" fmla="*/ 0 h 138"/>
                <a:gd name="T54" fmla="*/ 31 w 371"/>
                <a:gd name="T55" fmla="*/ 2 h 138"/>
                <a:gd name="T56" fmla="*/ 30 w 371"/>
                <a:gd name="T57" fmla="*/ 3 h 138"/>
                <a:gd name="T58" fmla="*/ 29 w 371"/>
                <a:gd name="T59" fmla="*/ 4 h 138"/>
                <a:gd name="T60" fmla="*/ 27 w 371"/>
                <a:gd name="T61" fmla="*/ 4 h 138"/>
                <a:gd name="T62" fmla="*/ 26 w 371"/>
                <a:gd name="T63" fmla="*/ 5 h 138"/>
                <a:gd name="T64" fmla="*/ 24 w 371"/>
                <a:gd name="T65" fmla="*/ 5 h 138"/>
                <a:gd name="T66" fmla="*/ 23 w 371"/>
                <a:gd name="T67" fmla="*/ 5 h 138"/>
                <a:gd name="T68" fmla="*/ 21 w 371"/>
                <a:gd name="T69" fmla="*/ 5 h 138"/>
                <a:gd name="T70" fmla="*/ 19 w 371"/>
                <a:gd name="T71" fmla="*/ 5 h 138"/>
                <a:gd name="T72" fmla="*/ 18 w 371"/>
                <a:gd name="T73" fmla="*/ 5 h 138"/>
                <a:gd name="T74" fmla="*/ 16 w 371"/>
                <a:gd name="T75" fmla="*/ 4 h 138"/>
                <a:gd name="T76" fmla="*/ 14 w 371"/>
                <a:gd name="T77" fmla="*/ 4 h 138"/>
                <a:gd name="T78" fmla="*/ 12 w 371"/>
                <a:gd name="T79" fmla="*/ 4 h 138"/>
                <a:gd name="T80" fmla="*/ 10 w 371"/>
                <a:gd name="T81" fmla="*/ 3 h 138"/>
                <a:gd name="T82" fmla="*/ 9 w 371"/>
                <a:gd name="T83" fmla="*/ 3 h 138"/>
                <a:gd name="T84" fmla="*/ 7 w 371"/>
                <a:gd name="T85" fmla="*/ 2 h 138"/>
                <a:gd name="T86" fmla="*/ 0 w 371"/>
                <a:gd name="T87" fmla="*/ 4 h 13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71"/>
                <a:gd name="T133" fmla="*/ 0 h 138"/>
                <a:gd name="T134" fmla="*/ 371 w 371"/>
                <a:gd name="T135" fmla="*/ 138 h 13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71" h="138">
                  <a:moveTo>
                    <a:pt x="0" y="25"/>
                  </a:moveTo>
                  <a:lnTo>
                    <a:pt x="25" y="39"/>
                  </a:lnTo>
                  <a:lnTo>
                    <a:pt x="49" y="52"/>
                  </a:lnTo>
                  <a:lnTo>
                    <a:pt x="72" y="62"/>
                  </a:lnTo>
                  <a:lnTo>
                    <a:pt x="94" y="72"/>
                  </a:lnTo>
                  <a:lnTo>
                    <a:pt x="115" y="83"/>
                  </a:lnTo>
                  <a:lnTo>
                    <a:pt x="137" y="95"/>
                  </a:lnTo>
                  <a:lnTo>
                    <a:pt x="159" y="110"/>
                  </a:lnTo>
                  <a:lnTo>
                    <a:pt x="182" y="129"/>
                  </a:lnTo>
                  <a:lnTo>
                    <a:pt x="191" y="132"/>
                  </a:lnTo>
                  <a:lnTo>
                    <a:pt x="204" y="135"/>
                  </a:lnTo>
                  <a:lnTo>
                    <a:pt x="216" y="137"/>
                  </a:lnTo>
                  <a:lnTo>
                    <a:pt x="231" y="138"/>
                  </a:lnTo>
                  <a:lnTo>
                    <a:pt x="246" y="138"/>
                  </a:lnTo>
                  <a:lnTo>
                    <a:pt x="263" y="138"/>
                  </a:lnTo>
                  <a:lnTo>
                    <a:pt x="279" y="137"/>
                  </a:lnTo>
                  <a:lnTo>
                    <a:pt x="294" y="135"/>
                  </a:lnTo>
                  <a:lnTo>
                    <a:pt x="310" y="132"/>
                  </a:lnTo>
                  <a:lnTo>
                    <a:pt x="324" y="129"/>
                  </a:lnTo>
                  <a:lnTo>
                    <a:pt x="336" y="125"/>
                  </a:lnTo>
                  <a:lnTo>
                    <a:pt x="348" y="121"/>
                  </a:lnTo>
                  <a:lnTo>
                    <a:pt x="358" y="116"/>
                  </a:lnTo>
                  <a:lnTo>
                    <a:pt x="365" y="109"/>
                  </a:lnTo>
                  <a:lnTo>
                    <a:pt x="370" y="102"/>
                  </a:lnTo>
                  <a:lnTo>
                    <a:pt x="371" y="95"/>
                  </a:lnTo>
                  <a:lnTo>
                    <a:pt x="333" y="44"/>
                  </a:lnTo>
                  <a:lnTo>
                    <a:pt x="248" y="0"/>
                  </a:lnTo>
                  <a:lnTo>
                    <a:pt x="241" y="10"/>
                  </a:lnTo>
                  <a:lnTo>
                    <a:pt x="234" y="18"/>
                  </a:lnTo>
                  <a:lnTo>
                    <a:pt x="225" y="25"/>
                  </a:lnTo>
                  <a:lnTo>
                    <a:pt x="214" y="30"/>
                  </a:lnTo>
                  <a:lnTo>
                    <a:pt x="203" y="33"/>
                  </a:lnTo>
                  <a:lnTo>
                    <a:pt x="191" y="36"/>
                  </a:lnTo>
                  <a:lnTo>
                    <a:pt x="178" y="37"/>
                  </a:lnTo>
                  <a:lnTo>
                    <a:pt x="165" y="37"/>
                  </a:lnTo>
                  <a:lnTo>
                    <a:pt x="151" y="36"/>
                  </a:lnTo>
                  <a:lnTo>
                    <a:pt x="137" y="34"/>
                  </a:lnTo>
                  <a:lnTo>
                    <a:pt x="123" y="32"/>
                  </a:lnTo>
                  <a:lnTo>
                    <a:pt x="108" y="30"/>
                  </a:lnTo>
                  <a:lnTo>
                    <a:pt x="94" y="26"/>
                  </a:lnTo>
                  <a:lnTo>
                    <a:pt x="80" y="23"/>
                  </a:lnTo>
                  <a:lnTo>
                    <a:pt x="68" y="19"/>
                  </a:lnTo>
                  <a:lnTo>
                    <a:pt x="55" y="16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1" name="Freeform 121"/>
            <p:cNvSpPr>
              <a:spLocks/>
            </p:cNvSpPr>
            <p:nvPr/>
          </p:nvSpPr>
          <p:spPr bwMode="auto">
            <a:xfrm>
              <a:off x="2280" y="1916"/>
              <a:ext cx="181" cy="67"/>
            </a:xfrm>
            <a:custGeom>
              <a:avLst/>
              <a:gdLst>
                <a:gd name="T0" fmla="*/ 4 w 361"/>
                <a:gd name="T1" fmla="*/ 5 h 134"/>
                <a:gd name="T2" fmla="*/ 9 w 361"/>
                <a:gd name="T3" fmla="*/ 8 h 134"/>
                <a:gd name="T4" fmla="*/ 14 w 361"/>
                <a:gd name="T5" fmla="*/ 10 h 134"/>
                <a:gd name="T6" fmla="*/ 19 w 361"/>
                <a:gd name="T7" fmla="*/ 13 h 134"/>
                <a:gd name="T8" fmla="*/ 23 w 361"/>
                <a:gd name="T9" fmla="*/ 16 h 134"/>
                <a:gd name="T10" fmla="*/ 26 w 361"/>
                <a:gd name="T11" fmla="*/ 17 h 134"/>
                <a:gd name="T12" fmla="*/ 30 w 361"/>
                <a:gd name="T13" fmla="*/ 17 h 134"/>
                <a:gd name="T14" fmla="*/ 34 w 361"/>
                <a:gd name="T15" fmla="*/ 17 h 134"/>
                <a:gd name="T16" fmla="*/ 38 w 361"/>
                <a:gd name="T17" fmla="*/ 16 h 134"/>
                <a:gd name="T18" fmla="*/ 41 w 361"/>
                <a:gd name="T19" fmla="*/ 15 h 134"/>
                <a:gd name="T20" fmla="*/ 44 w 361"/>
                <a:gd name="T21" fmla="*/ 13 h 134"/>
                <a:gd name="T22" fmla="*/ 45 w 361"/>
                <a:gd name="T23" fmla="*/ 12 h 134"/>
                <a:gd name="T24" fmla="*/ 45 w 361"/>
                <a:gd name="T25" fmla="*/ 10 h 134"/>
                <a:gd name="T26" fmla="*/ 44 w 361"/>
                <a:gd name="T27" fmla="*/ 9 h 134"/>
                <a:gd name="T28" fmla="*/ 43 w 361"/>
                <a:gd name="T29" fmla="*/ 7 h 134"/>
                <a:gd name="T30" fmla="*/ 42 w 361"/>
                <a:gd name="T31" fmla="*/ 6 h 134"/>
                <a:gd name="T32" fmla="*/ 40 w 361"/>
                <a:gd name="T33" fmla="*/ 4 h 134"/>
                <a:gd name="T34" fmla="*/ 37 w 361"/>
                <a:gd name="T35" fmla="*/ 3 h 134"/>
                <a:gd name="T36" fmla="*/ 35 w 361"/>
                <a:gd name="T37" fmla="*/ 1 h 134"/>
                <a:gd name="T38" fmla="*/ 32 w 361"/>
                <a:gd name="T39" fmla="*/ 1 h 134"/>
                <a:gd name="T40" fmla="*/ 30 w 361"/>
                <a:gd name="T41" fmla="*/ 1 h 134"/>
                <a:gd name="T42" fmla="*/ 28 w 361"/>
                <a:gd name="T43" fmla="*/ 3 h 134"/>
                <a:gd name="T44" fmla="*/ 26 w 361"/>
                <a:gd name="T45" fmla="*/ 4 h 134"/>
                <a:gd name="T46" fmla="*/ 23 w 361"/>
                <a:gd name="T47" fmla="*/ 4 h 134"/>
                <a:gd name="T48" fmla="*/ 20 w 361"/>
                <a:gd name="T49" fmla="*/ 4 h 134"/>
                <a:gd name="T50" fmla="*/ 16 w 361"/>
                <a:gd name="T51" fmla="*/ 4 h 134"/>
                <a:gd name="T52" fmla="*/ 13 w 361"/>
                <a:gd name="T53" fmla="*/ 3 h 134"/>
                <a:gd name="T54" fmla="*/ 10 w 361"/>
                <a:gd name="T55" fmla="*/ 2 h 134"/>
                <a:gd name="T56" fmla="*/ 7 w 361"/>
                <a:gd name="T57" fmla="*/ 2 h 134"/>
                <a:gd name="T58" fmla="*/ 5 w 361"/>
                <a:gd name="T59" fmla="*/ 2 h 134"/>
                <a:gd name="T60" fmla="*/ 3 w 361"/>
                <a:gd name="T61" fmla="*/ 3 h 134"/>
                <a:gd name="T62" fmla="*/ 1 w 361"/>
                <a:gd name="T63" fmla="*/ 3 h 13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61"/>
                <a:gd name="T97" fmla="*/ 0 h 134"/>
                <a:gd name="T98" fmla="*/ 361 w 361"/>
                <a:gd name="T99" fmla="*/ 134 h 13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61" h="134">
                  <a:moveTo>
                    <a:pt x="0" y="28"/>
                  </a:moveTo>
                  <a:lnTo>
                    <a:pt x="25" y="42"/>
                  </a:lnTo>
                  <a:lnTo>
                    <a:pt x="48" y="53"/>
                  </a:lnTo>
                  <a:lnTo>
                    <a:pt x="69" y="64"/>
                  </a:lnTo>
                  <a:lnTo>
                    <a:pt x="90" y="73"/>
                  </a:lnTo>
                  <a:lnTo>
                    <a:pt x="110" y="83"/>
                  </a:lnTo>
                  <a:lnTo>
                    <a:pt x="129" y="95"/>
                  </a:lnTo>
                  <a:lnTo>
                    <a:pt x="150" y="108"/>
                  </a:lnTo>
                  <a:lnTo>
                    <a:pt x="172" y="125"/>
                  </a:lnTo>
                  <a:lnTo>
                    <a:pt x="182" y="128"/>
                  </a:lnTo>
                  <a:lnTo>
                    <a:pt x="194" y="131"/>
                  </a:lnTo>
                  <a:lnTo>
                    <a:pt x="208" y="133"/>
                  </a:lnTo>
                  <a:lnTo>
                    <a:pt x="222" y="134"/>
                  </a:lnTo>
                  <a:lnTo>
                    <a:pt x="238" y="134"/>
                  </a:lnTo>
                  <a:lnTo>
                    <a:pt x="254" y="134"/>
                  </a:lnTo>
                  <a:lnTo>
                    <a:pt x="269" y="133"/>
                  </a:lnTo>
                  <a:lnTo>
                    <a:pt x="285" y="131"/>
                  </a:lnTo>
                  <a:lnTo>
                    <a:pt x="300" y="128"/>
                  </a:lnTo>
                  <a:lnTo>
                    <a:pt x="315" y="125"/>
                  </a:lnTo>
                  <a:lnTo>
                    <a:pt x="328" y="121"/>
                  </a:lnTo>
                  <a:lnTo>
                    <a:pt x="339" y="116"/>
                  </a:lnTo>
                  <a:lnTo>
                    <a:pt x="348" y="111"/>
                  </a:lnTo>
                  <a:lnTo>
                    <a:pt x="355" y="104"/>
                  </a:lnTo>
                  <a:lnTo>
                    <a:pt x="360" y="97"/>
                  </a:lnTo>
                  <a:lnTo>
                    <a:pt x="361" y="90"/>
                  </a:lnTo>
                  <a:lnTo>
                    <a:pt x="356" y="85"/>
                  </a:lnTo>
                  <a:lnTo>
                    <a:pt x="352" y="78"/>
                  </a:lnTo>
                  <a:lnTo>
                    <a:pt x="347" y="72"/>
                  </a:lnTo>
                  <a:lnTo>
                    <a:pt x="343" y="66"/>
                  </a:lnTo>
                  <a:lnTo>
                    <a:pt x="338" y="60"/>
                  </a:lnTo>
                  <a:lnTo>
                    <a:pt x="333" y="53"/>
                  </a:lnTo>
                  <a:lnTo>
                    <a:pt x="329" y="48"/>
                  </a:lnTo>
                  <a:lnTo>
                    <a:pt x="324" y="42"/>
                  </a:lnTo>
                  <a:lnTo>
                    <a:pt x="314" y="36"/>
                  </a:lnTo>
                  <a:lnTo>
                    <a:pt x="305" y="32"/>
                  </a:lnTo>
                  <a:lnTo>
                    <a:pt x="294" y="26"/>
                  </a:lnTo>
                  <a:lnTo>
                    <a:pt x="285" y="21"/>
                  </a:lnTo>
                  <a:lnTo>
                    <a:pt x="275" y="15"/>
                  </a:lnTo>
                  <a:lnTo>
                    <a:pt x="264" y="11"/>
                  </a:lnTo>
                  <a:lnTo>
                    <a:pt x="255" y="5"/>
                  </a:lnTo>
                  <a:lnTo>
                    <a:pt x="245" y="0"/>
                  </a:lnTo>
                  <a:lnTo>
                    <a:pt x="239" y="11"/>
                  </a:lnTo>
                  <a:lnTo>
                    <a:pt x="232" y="19"/>
                  </a:lnTo>
                  <a:lnTo>
                    <a:pt x="224" y="25"/>
                  </a:lnTo>
                  <a:lnTo>
                    <a:pt x="215" y="29"/>
                  </a:lnTo>
                  <a:lnTo>
                    <a:pt x="204" y="33"/>
                  </a:lnTo>
                  <a:lnTo>
                    <a:pt x="193" y="35"/>
                  </a:lnTo>
                  <a:lnTo>
                    <a:pt x="180" y="36"/>
                  </a:lnTo>
                  <a:lnTo>
                    <a:pt x="167" y="37"/>
                  </a:lnTo>
                  <a:lnTo>
                    <a:pt x="155" y="36"/>
                  </a:lnTo>
                  <a:lnTo>
                    <a:pt x="141" y="35"/>
                  </a:lnTo>
                  <a:lnTo>
                    <a:pt x="127" y="33"/>
                  </a:lnTo>
                  <a:lnTo>
                    <a:pt x="113" y="30"/>
                  </a:lnTo>
                  <a:lnTo>
                    <a:pt x="99" y="28"/>
                  </a:lnTo>
                  <a:lnTo>
                    <a:pt x="86" y="25"/>
                  </a:lnTo>
                  <a:lnTo>
                    <a:pt x="73" y="22"/>
                  </a:lnTo>
                  <a:lnTo>
                    <a:pt x="60" y="19"/>
                  </a:lnTo>
                  <a:lnTo>
                    <a:pt x="53" y="20"/>
                  </a:lnTo>
                  <a:lnTo>
                    <a:pt x="45" y="21"/>
                  </a:lnTo>
                  <a:lnTo>
                    <a:pt x="38" y="22"/>
                  </a:lnTo>
                  <a:lnTo>
                    <a:pt x="30" y="23"/>
                  </a:lnTo>
                  <a:lnTo>
                    <a:pt x="22" y="25"/>
                  </a:lnTo>
                  <a:lnTo>
                    <a:pt x="15" y="26"/>
                  </a:lnTo>
                  <a:lnTo>
                    <a:pt x="7" y="2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BA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2" name="Freeform 122"/>
            <p:cNvSpPr>
              <a:spLocks/>
            </p:cNvSpPr>
            <p:nvPr/>
          </p:nvSpPr>
          <p:spPr bwMode="auto">
            <a:xfrm>
              <a:off x="2286" y="1918"/>
              <a:ext cx="175" cy="65"/>
            </a:xfrm>
            <a:custGeom>
              <a:avLst/>
              <a:gdLst>
                <a:gd name="T0" fmla="*/ 0 w 349"/>
                <a:gd name="T1" fmla="*/ 3 h 130"/>
                <a:gd name="T2" fmla="*/ 3 w 349"/>
                <a:gd name="T3" fmla="*/ 5 h 130"/>
                <a:gd name="T4" fmla="*/ 6 w 349"/>
                <a:gd name="T5" fmla="*/ 6 h 130"/>
                <a:gd name="T6" fmla="*/ 9 w 349"/>
                <a:gd name="T7" fmla="*/ 7 h 130"/>
                <a:gd name="T8" fmla="*/ 11 w 349"/>
                <a:gd name="T9" fmla="*/ 9 h 130"/>
                <a:gd name="T10" fmla="*/ 13 w 349"/>
                <a:gd name="T11" fmla="*/ 10 h 130"/>
                <a:gd name="T12" fmla="*/ 16 w 349"/>
                <a:gd name="T13" fmla="*/ 11 h 130"/>
                <a:gd name="T14" fmla="*/ 18 w 349"/>
                <a:gd name="T15" fmla="*/ 13 h 130"/>
                <a:gd name="T16" fmla="*/ 21 w 349"/>
                <a:gd name="T17" fmla="*/ 15 h 130"/>
                <a:gd name="T18" fmla="*/ 22 w 349"/>
                <a:gd name="T19" fmla="*/ 15 h 130"/>
                <a:gd name="T20" fmla="*/ 23 w 349"/>
                <a:gd name="T21" fmla="*/ 15 h 130"/>
                <a:gd name="T22" fmla="*/ 25 w 349"/>
                <a:gd name="T23" fmla="*/ 16 h 130"/>
                <a:gd name="T24" fmla="*/ 27 w 349"/>
                <a:gd name="T25" fmla="*/ 16 h 130"/>
                <a:gd name="T26" fmla="*/ 29 w 349"/>
                <a:gd name="T27" fmla="*/ 16 h 130"/>
                <a:gd name="T28" fmla="*/ 31 w 349"/>
                <a:gd name="T29" fmla="*/ 16 h 130"/>
                <a:gd name="T30" fmla="*/ 33 w 349"/>
                <a:gd name="T31" fmla="*/ 16 h 130"/>
                <a:gd name="T32" fmla="*/ 35 w 349"/>
                <a:gd name="T33" fmla="*/ 15 h 130"/>
                <a:gd name="T34" fmla="*/ 37 w 349"/>
                <a:gd name="T35" fmla="*/ 15 h 130"/>
                <a:gd name="T36" fmla="*/ 38 w 349"/>
                <a:gd name="T37" fmla="*/ 15 h 130"/>
                <a:gd name="T38" fmla="*/ 40 w 349"/>
                <a:gd name="T39" fmla="*/ 14 h 130"/>
                <a:gd name="T40" fmla="*/ 41 w 349"/>
                <a:gd name="T41" fmla="*/ 14 h 130"/>
                <a:gd name="T42" fmla="*/ 42 w 349"/>
                <a:gd name="T43" fmla="*/ 13 h 130"/>
                <a:gd name="T44" fmla="*/ 43 w 349"/>
                <a:gd name="T45" fmla="*/ 12 h 130"/>
                <a:gd name="T46" fmla="*/ 44 w 349"/>
                <a:gd name="T47" fmla="*/ 11 h 130"/>
                <a:gd name="T48" fmla="*/ 44 w 349"/>
                <a:gd name="T49" fmla="*/ 10 h 130"/>
                <a:gd name="T50" fmla="*/ 43 w 349"/>
                <a:gd name="T51" fmla="*/ 10 h 130"/>
                <a:gd name="T52" fmla="*/ 43 w 349"/>
                <a:gd name="T53" fmla="*/ 9 h 130"/>
                <a:gd name="T54" fmla="*/ 42 w 349"/>
                <a:gd name="T55" fmla="*/ 8 h 130"/>
                <a:gd name="T56" fmla="*/ 42 w 349"/>
                <a:gd name="T57" fmla="*/ 7 h 130"/>
                <a:gd name="T58" fmla="*/ 41 w 349"/>
                <a:gd name="T59" fmla="*/ 7 h 130"/>
                <a:gd name="T60" fmla="*/ 41 w 349"/>
                <a:gd name="T61" fmla="*/ 6 h 130"/>
                <a:gd name="T62" fmla="*/ 40 w 349"/>
                <a:gd name="T63" fmla="*/ 5 h 130"/>
                <a:gd name="T64" fmla="*/ 40 w 349"/>
                <a:gd name="T65" fmla="*/ 4 h 130"/>
                <a:gd name="T66" fmla="*/ 38 w 349"/>
                <a:gd name="T67" fmla="*/ 4 h 130"/>
                <a:gd name="T68" fmla="*/ 37 w 349"/>
                <a:gd name="T69" fmla="*/ 3 h 130"/>
                <a:gd name="T70" fmla="*/ 36 w 349"/>
                <a:gd name="T71" fmla="*/ 3 h 130"/>
                <a:gd name="T72" fmla="*/ 35 w 349"/>
                <a:gd name="T73" fmla="*/ 2 h 130"/>
                <a:gd name="T74" fmla="*/ 34 w 349"/>
                <a:gd name="T75" fmla="*/ 1 h 130"/>
                <a:gd name="T76" fmla="*/ 33 w 349"/>
                <a:gd name="T77" fmla="*/ 1 h 130"/>
                <a:gd name="T78" fmla="*/ 32 w 349"/>
                <a:gd name="T79" fmla="*/ 1 h 130"/>
                <a:gd name="T80" fmla="*/ 31 w 349"/>
                <a:gd name="T81" fmla="*/ 0 h 130"/>
                <a:gd name="T82" fmla="*/ 29 w 349"/>
                <a:gd name="T83" fmla="*/ 2 h 130"/>
                <a:gd name="T84" fmla="*/ 27 w 349"/>
                <a:gd name="T85" fmla="*/ 3 h 130"/>
                <a:gd name="T86" fmla="*/ 24 w 349"/>
                <a:gd name="T87" fmla="*/ 4 h 130"/>
                <a:gd name="T88" fmla="*/ 22 w 349"/>
                <a:gd name="T89" fmla="*/ 4 h 130"/>
                <a:gd name="T90" fmla="*/ 18 w 349"/>
                <a:gd name="T91" fmla="*/ 4 h 130"/>
                <a:gd name="T92" fmla="*/ 15 w 349"/>
                <a:gd name="T93" fmla="*/ 3 h 130"/>
                <a:gd name="T94" fmla="*/ 12 w 349"/>
                <a:gd name="T95" fmla="*/ 3 h 130"/>
                <a:gd name="T96" fmla="*/ 8 w 349"/>
                <a:gd name="T97" fmla="*/ 2 h 130"/>
                <a:gd name="T98" fmla="*/ 7 w 349"/>
                <a:gd name="T99" fmla="*/ 2 h 130"/>
                <a:gd name="T100" fmla="*/ 6 w 349"/>
                <a:gd name="T101" fmla="*/ 2 h 130"/>
                <a:gd name="T102" fmla="*/ 5 w 349"/>
                <a:gd name="T103" fmla="*/ 3 h 130"/>
                <a:gd name="T104" fmla="*/ 4 w 349"/>
                <a:gd name="T105" fmla="*/ 3 h 130"/>
                <a:gd name="T106" fmla="*/ 3 w 349"/>
                <a:gd name="T107" fmla="*/ 3 h 130"/>
                <a:gd name="T108" fmla="*/ 2 w 349"/>
                <a:gd name="T109" fmla="*/ 3 h 130"/>
                <a:gd name="T110" fmla="*/ 1 w 349"/>
                <a:gd name="T111" fmla="*/ 3 h 130"/>
                <a:gd name="T112" fmla="*/ 0 w 349"/>
                <a:gd name="T113" fmla="*/ 3 h 13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9"/>
                <a:gd name="T172" fmla="*/ 0 h 130"/>
                <a:gd name="T173" fmla="*/ 349 w 349"/>
                <a:gd name="T174" fmla="*/ 130 h 13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9" h="130">
                  <a:moveTo>
                    <a:pt x="0" y="29"/>
                  </a:moveTo>
                  <a:lnTo>
                    <a:pt x="24" y="43"/>
                  </a:lnTo>
                  <a:lnTo>
                    <a:pt x="46" y="53"/>
                  </a:lnTo>
                  <a:lnTo>
                    <a:pt x="66" y="63"/>
                  </a:lnTo>
                  <a:lnTo>
                    <a:pt x="85" y="73"/>
                  </a:lnTo>
                  <a:lnTo>
                    <a:pt x="104" y="82"/>
                  </a:lnTo>
                  <a:lnTo>
                    <a:pt x="122" y="92"/>
                  </a:lnTo>
                  <a:lnTo>
                    <a:pt x="140" y="105"/>
                  </a:lnTo>
                  <a:lnTo>
                    <a:pt x="161" y="120"/>
                  </a:lnTo>
                  <a:lnTo>
                    <a:pt x="172" y="123"/>
                  </a:lnTo>
                  <a:lnTo>
                    <a:pt x="184" y="127"/>
                  </a:lnTo>
                  <a:lnTo>
                    <a:pt x="197" y="129"/>
                  </a:lnTo>
                  <a:lnTo>
                    <a:pt x="212" y="130"/>
                  </a:lnTo>
                  <a:lnTo>
                    <a:pt x="228" y="130"/>
                  </a:lnTo>
                  <a:lnTo>
                    <a:pt x="243" y="130"/>
                  </a:lnTo>
                  <a:lnTo>
                    <a:pt x="259" y="129"/>
                  </a:lnTo>
                  <a:lnTo>
                    <a:pt x="274" y="127"/>
                  </a:lnTo>
                  <a:lnTo>
                    <a:pt x="289" y="124"/>
                  </a:lnTo>
                  <a:lnTo>
                    <a:pt x="303" y="121"/>
                  </a:lnTo>
                  <a:lnTo>
                    <a:pt x="317" y="116"/>
                  </a:lnTo>
                  <a:lnTo>
                    <a:pt x="327" y="112"/>
                  </a:lnTo>
                  <a:lnTo>
                    <a:pt x="336" y="106"/>
                  </a:lnTo>
                  <a:lnTo>
                    <a:pt x="343" y="99"/>
                  </a:lnTo>
                  <a:lnTo>
                    <a:pt x="348" y="92"/>
                  </a:lnTo>
                  <a:lnTo>
                    <a:pt x="349" y="85"/>
                  </a:lnTo>
                  <a:lnTo>
                    <a:pt x="344" y="80"/>
                  </a:lnTo>
                  <a:lnTo>
                    <a:pt x="340" y="74"/>
                  </a:lnTo>
                  <a:lnTo>
                    <a:pt x="336" y="68"/>
                  </a:lnTo>
                  <a:lnTo>
                    <a:pt x="332" y="62"/>
                  </a:lnTo>
                  <a:lnTo>
                    <a:pt x="327" y="56"/>
                  </a:lnTo>
                  <a:lnTo>
                    <a:pt x="323" y="51"/>
                  </a:lnTo>
                  <a:lnTo>
                    <a:pt x="318" y="45"/>
                  </a:lnTo>
                  <a:lnTo>
                    <a:pt x="313" y="39"/>
                  </a:lnTo>
                  <a:lnTo>
                    <a:pt x="304" y="35"/>
                  </a:lnTo>
                  <a:lnTo>
                    <a:pt x="295" y="30"/>
                  </a:lnTo>
                  <a:lnTo>
                    <a:pt x="286" y="24"/>
                  </a:lnTo>
                  <a:lnTo>
                    <a:pt x="278" y="20"/>
                  </a:lnTo>
                  <a:lnTo>
                    <a:pt x="268" y="15"/>
                  </a:lnTo>
                  <a:lnTo>
                    <a:pt x="259" y="9"/>
                  </a:lnTo>
                  <a:lnTo>
                    <a:pt x="250" y="5"/>
                  </a:lnTo>
                  <a:lnTo>
                    <a:pt x="241" y="0"/>
                  </a:lnTo>
                  <a:lnTo>
                    <a:pt x="229" y="17"/>
                  </a:lnTo>
                  <a:lnTo>
                    <a:pt x="213" y="29"/>
                  </a:lnTo>
                  <a:lnTo>
                    <a:pt x="192" y="35"/>
                  </a:lnTo>
                  <a:lnTo>
                    <a:pt x="169" y="36"/>
                  </a:lnTo>
                  <a:lnTo>
                    <a:pt x="143" y="35"/>
                  </a:lnTo>
                  <a:lnTo>
                    <a:pt x="116" y="31"/>
                  </a:lnTo>
                  <a:lnTo>
                    <a:pt x="90" y="27"/>
                  </a:lnTo>
                  <a:lnTo>
                    <a:pt x="64" y="22"/>
                  </a:lnTo>
                  <a:lnTo>
                    <a:pt x="56" y="23"/>
                  </a:lnTo>
                  <a:lnTo>
                    <a:pt x="48" y="23"/>
                  </a:lnTo>
                  <a:lnTo>
                    <a:pt x="40" y="24"/>
                  </a:lnTo>
                  <a:lnTo>
                    <a:pt x="32" y="25"/>
                  </a:lnTo>
                  <a:lnTo>
                    <a:pt x="24" y="27"/>
                  </a:lnTo>
                  <a:lnTo>
                    <a:pt x="16" y="27"/>
                  </a:lnTo>
                  <a:lnTo>
                    <a:pt x="8" y="28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BC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3" name="Freeform 123"/>
            <p:cNvSpPr>
              <a:spLocks/>
            </p:cNvSpPr>
            <p:nvPr/>
          </p:nvSpPr>
          <p:spPr bwMode="auto">
            <a:xfrm>
              <a:off x="2292" y="1920"/>
              <a:ext cx="169" cy="64"/>
            </a:xfrm>
            <a:custGeom>
              <a:avLst/>
              <a:gdLst>
                <a:gd name="T0" fmla="*/ 0 w 339"/>
                <a:gd name="T1" fmla="*/ 4 h 126"/>
                <a:gd name="T2" fmla="*/ 2 w 339"/>
                <a:gd name="T3" fmla="*/ 6 h 126"/>
                <a:gd name="T4" fmla="*/ 5 w 339"/>
                <a:gd name="T5" fmla="*/ 7 h 126"/>
                <a:gd name="T6" fmla="*/ 7 w 339"/>
                <a:gd name="T7" fmla="*/ 8 h 126"/>
                <a:gd name="T8" fmla="*/ 10 w 339"/>
                <a:gd name="T9" fmla="*/ 9 h 126"/>
                <a:gd name="T10" fmla="*/ 12 w 339"/>
                <a:gd name="T11" fmla="*/ 11 h 126"/>
                <a:gd name="T12" fmla="*/ 14 w 339"/>
                <a:gd name="T13" fmla="*/ 12 h 126"/>
                <a:gd name="T14" fmla="*/ 16 w 339"/>
                <a:gd name="T15" fmla="*/ 13 h 126"/>
                <a:gd name="T16" fmla="*/ 18 w 339"/>
                <a:gd name="T17" fmla="*/ 15 h 126"/>
                <a:gd name="T18" fmla="*/ 20 w 339"/>
                <a:gd name="T19" fmla="*/ 15 h 126"/>
                <a:gd name="T20" fmla="*/ 21 w 339"/>
                <a:gd name="T21" fmla="*/ 16 h 126"/>
                <a:gd name="T22" fmla="*/ 23 w 339"/>
                <a:gd name="T23" fmla="*/ 16 h 126"/>
                <a:gd name="T24" fmla="*/ 25 w 339"/>
                <a:gd name="T25" fmla="*/ 16 h 126"/>
                <a:gd name="T26" fmla="*/ 27 w 339"/>
                <a:gd name="T27" fmla="*/ 17 h 126"/>
                <a:gd name="T28" fmla="*/ 29 w 339"/>
                <a:gd name="T29" fmla="*/ 16 h 126"/>
                <a:gd name="T30" fmla="*/ 31 w 339"/>
                <a:gd name="T31" fmla="*/ 16 h 126"/>
                <a:gd name="T32" fmla="*/ 33 w 339"/>
                <a:gd name="T33" fmla="*/ 16 h 126"/>
                <a:gd name="T34" fmla="*/ 35 w 339"/>
                <a:gd name="T35" fmla="*/ 15 h 126"/>
                <a:gd name="T36" fmla="*/ 36 w 339"/>
                <a:gd name="T37" fmla="*/ 15 h 126"/>
                <a:gd name="T38" fmla="*/ 38 w 339"/>
                <a:gd name="T39" fmla="*/ 14 h 126"/>
                <a:gd name="T40" fmla="*/ 39 w 339"/>
                <a:gd name="T41" fmla="*/ 14 h 126"/>
                <a:gd name="T42" fmla="*/ 40 w 339"/>
                <a:gd name="T43" fmla="*/ 13 h 126"/>
                <a:gd name="T44" fmla="*/ 41 w 339"/>
                <a:gd name="T45" fmla="*/ 12 h 126"/>
                <a:gd name="T46" fmla="*/ 42 w 339"/>
                <a:gd name="T47" fmla="*/ 11 h 126"/>
                <a:gd name="T48" fmla="*/ 42 w 339"/>
                <a:gd name="T49" fmla="*/ 10 h 126"/>
                <a:gd name="T50" fmla="*/ 41 w 339"/>
                <a:gd name="T51" fmla="*/ 10 h 126"/>
                <a:gd name="T52" fmla="*/ 41 w 339"/>
                <a:gd name="T53" fmla="*/ 9 h 126"/>
                <a:gd name="T54" fmla="*/ 40 w 339"/>
                <a:gd name="T55" fmla="*/ 8 h 126"/>
                <a:gd name="T56" fmla="*/ 40 w 339"/>
                <a:gd name="T57" fmla="*/ 8 h 126"/>
                <a:gd name="T58" fmla="*/ 39 w 339"/>
                <a:gd name="T59" fmla="*/ 7 h 126"/>
                <a:gd name="T60" fmla="*/ 39 w 339"/>
                <a:gd name="T61" fmla="*/ 6 h 126"/>
                <a:gd name="T62" fmla="*/ 38 w 339"/>
                <a:gd name="T63" fmla="*/ 6 h 126"/>
                <a:gd name="T64" fmla="*/ 38 w 339"/>
                <a:gd name="T65" fmla="*/ 5 h 126"/>
                <a:gd name="T66" fmla="*/ 37 w 339"/>
                <a:gd name="T67" fmla="*/ 4 h 126"/>
                <a:gd name="T68" fmla="*/ 35 w 339"/>
                <a:gd name="T69" fmla="*/ 4 h 126"/>
                <a:gd name="T70" fmla="*/ 34 w 339"/>
                <a:gd name="T71" fmla="*/ 3 h 126"/>
                <a:gd name="T72" fmla="*/ 33 w 339"/>
                <a:gd name="T73" fmla="*/ 3 h 126"/>
                <a:gd name="T74" fmla="*/ 32 w 339"/>
                <a:gd name="T75" fmla="*/ 2 h 126"/>
                <a:gd name="T76" fmla="*/ 31 w 339"/>
                <a:gd name="T77" fmla="*/ 2 h 126"/>
                <a:gd name="T78" fmla="*/ 30 w 339"/>
                <a:gd name="T79" fmla="*/ 1 h 126"/>
                <a:gd name="T80" fmla="*/ 29 w 339"/>
                <a:gd name="T81" fmla="*/ 0 h 126"/>
                <a:gd name="T82" fmla="*/ 28 w 339"/>
                <a:gd name="T83" fmla="*/ 2 h 126"/>
                <a:gd name="T84" fmla="*/ 26 w 339"/>
                <a:gd name="T85" fmla="*/ 4 h 126"/>
                <a:gd name="T86" fmla="*/ 24 w 339"/>
                <a:gd name="T87" fmla="*/ 5 h 126"/>
                <a:gd name="T88" fmla="*/ 21 w 339"/>
                <a:gd name="T89" fmla="*/ 5 h 126"/>
                <a:gd name="T90" fmla="*/ 18 w 339"/>
                <a:gd name="T91" fmla="*/ 5 h 126"/>
                <a:gd name="T92" fmla="*/ 15 w 339"/>
                <a:gd name="T93" fmla="*/ 4 h 126"/>
                <a:gd name="T94" fmla="*/ 11 w 339"/>
                <a:gd name="T95" fmla="*/ 4 h 126"/>
                <a:gd name="T96" fmla="*/ 8 w 339"/>
                <a:gd name="T97" fmla="*/ 3 h 126"/>
                <a:gd name="T98" fmla="*/ 7 w 339"/>
                <a:gd name="T99" fmla="*/ 4 h 126"/>
                <a:gd name="T100" fmla="*/ 6 w 339"/>
                <a:gd name="T101" fmla="*/ 4 h 126"/>
                <a:gd name="T102" fmla="*/ 5 w 339"/>
                <a:gd name="T103" fmla="*/ 4 h 126"/>
                <a:gd name="T104" fmla="*/ 4 w 339"/>
                <a:gd name="T105" fmla="*/ 4 h 126"/>
                <a:gd name="T106" fmla="*/ 3 w 339"/>
                <a:gd name="T107" fmla="*/ 4 h 126"/>
                <a:gd name="T108" fmla="*/ 2 w 339"/>
                <a:gd name="T109" fmla="*/ 4 h 126"/>
                <a:gd name="T110" fmla="*/ 1 w 339"/>
                <a:gd name="T111" fmla="*/ 4 h 126"/>
                <a:gd name="T112" fmla="*/ 0 w 339"/>
                <a:gd name="T113" fmla="*/ 4 h 12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39"/>
                <a:gd name="T172" fmla="*/ 0 h 126"/>
                <a:gd name="T173" fmla="*/ 339 w 339"/>
                <a:gd name="T174" fmla="*/ 126 h 12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39" h="126">
                  <a:moveTo>
                    <a:pt x="0" y="30"/>
                  </a:moveTo>
                  <a:lnTo>
                    <a:pt x="23" y="42"/>
                  </a:lnTo>
                  <a:lnTo>
                    <a:pt x="44" y="54"/>
                  </a:lnTo>
                  <a:lnTo>
                    <a:pt x="63" y="63"/>
                  </a:lnTo>
                  <a:lnTo>
                    <a:pt x="81" y="71"/>
                  </a:lnTo>
                  <a:lnTo>
                    <a:pt x="97" y="80"/>
                  </a:lnTo>
                  <a:lnTo>
                    <a:pt x="114" y="90"/>
                  </a:lnTo>
                  <a:lnTo>
                    <a:pt x="133" y="101"/>
                  </a:lnTo>
                  <a:lnTo>
                    <a:pt x="151" y="115"/>
                  </a:lnTo>
                  <a:lnTo>
                    <a:pt x="162" y="119"/>
                  </a:lnTo>
                  <a:lnTo>
                    <a:pt x="174" y="122"/>
                  </a:lnTo>
                  <a:lnTo>
                    <a:pt x="188" y="124"/>
                  </a:lnTo>
                  <a:lnTo>
                    <a:pt x="203" y="125"/>
                  </a:lnTo>
                  <a:lnTo>
                    <a:pt x="218" y="126"/>
                  </a:lnTo>
                  <a:lnTo>
                    <a:pt x="234" y="125"/>
                  </a:lnTo>
                  <a:lnTo>
                    <a:pt x="250" y="124"/>
                  </a:lnTo>
                  <a:lnTo>
                    <a:pt x="265" y="122"/>
                  </a:lnTo>
                  <a:lnTo>
                    <a:pt x="280" y="119"/>
                  </a:lnTo>
                  <a:lnTo>
                    <a:pt x="294" y="115"/>
                  </a:lnTo>
                  <a:lnTo>
                    <a:pt x="307" y="111"/>
                  </a:lnTo>
                  <a:lnTo>
                    <a:pt x="317" y="106"/>
                  </a:lnTo>
                  <a:lnTo>
                    <a:pt x="326" y="100"/>
                  </a:lnTo>
                  <a:lnTo>
                    <a:pt x="333" y="94"/>
                  </a:lnTo>
                  <a:lnTo>
                    <a:pt x="338" y="87"/>
                  </a:lnTo>
                  <a:lnTo>
                    <a:pt x="339" y="79"/>
                  </a:lnTo>
                  <a:lnTo>
                    <a:pt x="335" y="73"/>
                  </a:lnTo>
                  <a:lnTo>
                    <a:pt x="331" y="69"/>
                  </a:lnTo>
                  <a:lnTo>
                    <a:pt x="326" y="63"/>
                  </a:lnTo>
                  <a:lnTo>
                    <a:pt x="322" y="57"/>
                  </a:lnTo>
                  <a:lnTo>
                    <a:pt x="317" y="53"/>
                  </a:lnTo>
                  <a:lnTo>
                    <a:pt x="314" y="47"/>
                  </a:lnTo>
                  <a:lnTo>
                    <a:pt x="309" y="42"/>
                  </a:lnTo>
                  <a:lnTo>
                    <a:pt x="305" y="37"/>
                  </a:lnTo>
                  <a:lnTo>
                    <a:pt x="297" y="32"/>
                  </a:lnTo>
                  <a:lnTo>
                    <a:pt x="287" y="27"/>
                  </a:lnTo>
                  <a:lnTo>
                    <a:pt x="279" y="23"/>
                  </a:lnTo>
                  <a:lnTo>
                    <a:pt x="271" y="18"/>
                  </a:lnTo>
                  <a:lnTo>
                    <a:pt x="262" y="13"/>
                  </a:lnTo>
                  <a:lnTo>
                    <a:pt x="254" y="9"/>
                  </a:lnTo>
                  <a:lnTo>
                    <a:pt x="245" y="4"/>
                  </a:lnTo>
                  <a:lnTo>
                    <a:pt x="237" y="0"/>
                  </a:lnTo>
                  <a:lnTo>
                    <a:pt x="227" y="16"/>
                  </a:lnTo>
                  <a:lnTo>
                    <a:pt x="212" y="27"/>
                  </a:lnTo>
                  <a:lnTo>
                    <a:pt x="194" y="33"/>
                  </a:lnTo>
                  <a:lnTo>
                    <a:pt x="172" y="35"/>
                  </a:lnTo>
                  <a:lnTo>
                    <a:pt x="147" y="34"/>
                  </a:lnTo>
                  <a:lnTo>
                    <a:pt x="121" y="32"/>
                  </a:lnTo>
                  <a:lnTo>
                    <a:pt x="95" y="27"/>
                  </a:lnTo>
                  <a:lnTo>
                    <a:pt x="70" y="24"/>
                  </a:lnTo>
                  <a:lnTo>
                    <a:pt x="61" y="25"/>
                  </a:lnTo>
                  <a:lnTo>
                    <a:pt x="52" y="25"/>
                  </a:lnTo>
                  <a:lnTo>
                    <a:pt x="44" y="26"/>
                  </a:lnTo>
                  <a:lnTo>
                    <a:pt x="35" y="26"/>
                  </a:lnTo>
                  <a:lnTo>
                    <a:pt x="27" y="27"/>
                  </a:lnTo>
                  <a:lnTo>
                    <a:pt x="18" y="28"/>
                  </a:lnTo>
                  <a:lnTo>
                    <a:pt x="10" y="28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BF7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4" name="Freeform 124"/>
            <p:cNvSpPr>
              <a:spLocks/>
            </p:cNvSpPr>
            <p:nvPr/>
          </p:nvSpPr>
          <p:spPr bwMode="auto">
            <a:xfrm>
              <a:off x="2297" y="1922"/>
              <a:ext cx="164" cy="62"/>
            </a:xfrm>
            <a:custGeom>
              <a:avLst/>
              <a:gdLst>
                <a:gd name="T0" fmla="*/ 0 w 328"/>
                <a:gd name="T1" fmla="*/ 4 h 123"/>
                <a:gd name="T2" fmla="*/ 3 w 328"/>
                <a:gd name="T3" fmla="*/ 6 h 123"/>
                <a:gd name="T4" fmla="*/ 5 w 328"/>
                <a:gd name="T5" fmla="*/ 7 h 123"/>
                <a:gd name="T6" fmla="*/ 7 w 328"/>
                <a:gd name="T7" fmla="*/ 9 h 123"/>
                <a:gd name="T8" fmla="*/ 10 w 328"/>
                <a:gd name="T9" fmla="*/ 10 h 123"/>
                <a:gd name="T10" fmla="*/ 11 w 328"/>
                <a:gd name="T11" fmla="*/ 11 h 123"/>
                <a:gd name="T12" fmla="*/ 13 w 328"/>
                <a:gd name="T13" fmla="*/ 12 h 123"/>
                <a:gd name="T14" fmla="*/ 15 w 328"/>
                <a:gd name="T15" fmla="*/ 13 h 123"/>
                <a:gd name="T16" fmla="*/ 18 w 328"/>
                <a:gd name="T17" fmla="*/ 14 h 123"/>
                <a:gd name="T18" fmla="*/ 20 w 328"/>
                <a:gd name="T19" fmla="*/ 15 h 123"/>
                <a:gd name="T20" fmla="*/ 21 w 328"/>
                <a:gd name="T21" fmla="*/ 15 h 123"/>
                <a:gd name="T22" fmla="*/ 22 w 328"/>
                <a:gd name="T23" fmla="*/ 16 h 123"/>
                <a:gd name="T24" fmla="*/ 24 w 328"/>
                <a:gd name="T25" fmla="*/ 16 h 123"/>
                <a:gd name="T26" fmla="*/ 26 w 328"/>
                <a:gd name="T27" fmla="*/ 16 h 123"/>
                <a:gd name="T28" fmla="*/ 28 w 328"/>
                <a:gd name="T29" fmla="*/ 16 h 123"/>
                <a:gd name="T30" fmla="*/ 30 w 328"/>
                <a:gd name="T31" fmla="*/ 16 h 123"/>
                <a:gd name="T32" fmla="*/ 33 w 328"/>
                <a:gd name="T33" fmla="*/ 15 h 123"/>
                <a:gd name="T34" fmla="*/ 34 w 328"/>
                <a:gd name="T35" fmla="*/ 15 h 123"/>
                <a:gd name="T36" fmla="*/ 36 w 328"/>
                <a:gd name="T37" fmla="*/ 14 h 123"/>
                <a:gd name="T38" fmla="*/ 38 w 328"/>
                <a:gd name="T39" fmla="*/ 14 h 123"/>
                <a:gd name="T40" fmla="*/ 39 w 328"/>
                <a:gd name="T41" fmla="*/ 13 h 123"/>
                <a:gd name="T42" fmla="*/ 40 w 328"/>
                <a:gd name="T43" fmla="*/ 12 h 123"/>
                <a:gd name="T44" fmla="*/ 41 w 328"/>
                <a:gd name="T45" fmla="*/ 12 h 123"/>
                <a:gd name="T46" fmla="*/ 41 w 328"/>
                <a:gd name="T47" fmla="*/ 11 h 123"/>
                <a:gd name="T48" fmla="*/ 41 w 328"/>
                <a:gd name="T49" fmla="*/ 10 h 123"/>
                <a:gd name="T50" fmla="*/ 40 w 328"/>
                <a:gd name="T51" fmla="*/ 9 h 123"/>
                <a:gd name="T52" fmla="*/ 39 w 328"/>
                <a:gd name="T53" fmla="*/ 7 h 123"/>
                <a:gd name="T54" fmla="*/ 38 w 328"/>
                <a:gd name="T55" fmla="*/ 6 h 123"/>
                <a:gd name="T56" fmla="*/ 37 w 328"/>
                <a:gd name="T57" fmla="*/ 5 h 123"/>
                <a:gd name="T58" fmla="*/ 36 w 328"/>
                <a:gd name="T59" fmla="*/ 4 h 123"/>
                <a:gd name="T60" fmla="*/ 35 w 328"/>
                <a:gd name="T61" fmla="*/ 4 h 123"/>
                <a:gd name="T62" fmla="*/ 35 w 328"/>
                <a:gd name="T63" fmla="*/ 3 h 123"/>
                <a:gd name="T64" fmla="*/ 34 w 328"/>
                <a:gd name="T65" fmla="*/ 3 h 123"/>
                <a:gd name="T66" fmla="*/ 33 w 328"/>
                <a:gd name="T67" fmla="*/ 2 h 123"/>
                <a:gd name="T68" fmla="*/ 31 w 328"/>
                <a:gd name="T69" fmla="*/ 2 h 123"/>
                <a:gd name="T70" fmla="*/ 30 w 328"/>
                <a:gd name="T71" fmla="*/ 1 h 123"/>
                <a:gd name="T72" fmla="*/ 29 w 328"/>
                <a:gd name="T73" fmla="*/ 0 h 123"/>
                <a:gd name="T74" fmla="*/ 28 w 328"/>
                <a:gd name="T75" fmla="*/ 2 h 123"/>
                <a:gd name="T76" fmla="*/ 26 w 328"/>
                <a:gd name="T77" fmla="*/ 4 h 123"/>
                <a:gd name="T78" fmla="*/ 24 w 328"/>
                <a:gd name="T79" fmla="*/ 5 h 123"/>
                <a:gd name="T80" fmla="*/ 21 w 328"/>
                <a:gd name="T81" fmla="*/ 5 h 123"/>
                <a:gd name="T82" fmla="*/ 19 w 328"/>
                <a:gd name="T83" fmla="*/ 5 h 123"/>
                <a:gd name="T84" fmla="*/ 15 w 328"/>
                <a:gd name="T85" fmla="*/ 5 h 123"/>
                <a:gd name="T86" fmla="*/ 12 w 328"/>
                <a:gd name="T87" fmla="*/ 4 h 123"/>
                <a:gd name="T88" fmla="*/ 10 w 328"/>
                <a:gd name="T89" fmla="*/ 4 h 123"/>
                <a:gd name="T90" fmla="*/ 9 w 328"/>
                <a:gd name="T91" fmla="*/ 4 h 123"/>
                <a:gd name="T92" fmla="*/ 7 w 328"/>
                <a:gd name="T93" fmla="*/ 4 h 123"/>
                <a:gd name="T94" fmla="*/ 5 w 328"/>
                <a:gd name="T95" fmla="*/ 4 h 123"/>
                <a:gd name="T96" fmla="*/ 5 w 328"/>
                <a:gd name="T97" fmla="*/ 4 h 123"/>
                <a:gd name="T98" fmla="*/ 3 w 328"/>
                <a:gd name="T99" fmla="*/ 4 h 123"/>
                <a:gd name="T100" fmla="*/ 3 w 328"/>
                <a:gd name="T101" fmla="*/ 4 h 123"/>
                <a:gd name="T102" fmla="*/ 1 w 328"/>
                <a:gd name="T103" fmla="*/ 4 h 123"/>
                <a:gd name="T104" fmla="*/ 0 w 328"/>
                <a:gd name="T105" fmla="*/ 4 h 12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28"/>
                <a:gd name="T160" fmla="*/ 0 h 123"/>
                <a:gd name="T161" fmla="*/ 328 w 328"/>
                <a:gd name="T162" fmla="*/ 123 h 12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28" h="123">
                  <a:moveTo>
                    <a:pt x="0" y="32"/>
                  </a:moveTo>
                  <a:lnTo>
                    <a:pt x="23" y="45"/>
                  </a:lnTo>
                  <a:lnTo>
                    <a:pt x="42" y="55"/>
                  </a:lnTo>
                  <a:lnTo>
                    <a:pt x="60" y="65"/>
                  </a:lnTo>
                  <a:lnTo>
                    <a:pt x="76" y="73"/>
                  </a:lnTo>
                  <a:lnTo>
                    <a:pt x="92" y="81"/>
                  </a:lnTo>
                  <a:lnTo>
                    <a:pt x="107" y="89"/>
                  </a:lnTo>
                  <a:lnTo>
                    <a:pt x="123" y="99"/>
                  </a:lnTo>
                  <a:lnTo>
                    <a:pt x="141" y="112"/>
                  </a:lnTo>
                  <a:lnTo>
                    <a:pt x="153" y="116"/>
                  </a:lnTo>
                  <a:lnTo>
                    <a:pt x="166" y="120"/>
                  </a:lnTo>
                  <a:lnTo>
                    <a:pt x="180" y="122"/>
                  </a:lnTo>
                  <a:lnTo>
                    <a:pt x="194" y="123"/>
                  </a:lnTo>
                  <a:lnTo>
                    <a:pt x="209" y="123"/>
                  </a:lnTo>
                  <a:lnTo>
                    <a:pt x="226" y="122"/>
                  </a:lnTo>
                  <a:lnTo>
                    <a:pt x="242" y="121"/>
                  </a:lnTo>
                  <a:lnTo>
                    <a:pt x="257" y="119"/>
                  </a:lnTo>
                  <a:lnTo>
                    <a:pt x="271" y="115"/>
                  </a:lnTo>
                  <a:lnTo>
                    <a:pt x="284" y="112"/>
                  </a:lnTo>
                  <a:lnTo>
                    <a:pt x="297" y="107"/>
                  </a:lnTo>
                  <a:lnTo>
                    <a:pt x="307" y="101"/>
                  </a:lnTo>
                  <a:lnTo>
                    <a:pt x="317" y="96"/>
                  </a:lnTo>
                  <a:lnTo>
                    <a:pt x="322" y="90"/>
                  </a:lnTo>
                  <a:lnTo>
                    <a:pt x="327" y="83"/>
                  </a:lnTo>
                  <a:lnTo>
                    <a:pt x="328" y="75"/>
                  </a:lnTo>
                  <a:lnTo>
                    <a:pt x="320" y="66"/>
                  </a:lnTo>
                  <a:lnTo>
                    <a:pt x="312" y="55"/>
                  </a:lnTo>
                  <a:lnTo>
                    <a:pt x="303" y="46"/>
                  </a:lnTo>
                  <a:lnTo>
                    <a:pt x="295" y="37"/>
                  </a:lnTo>
                  <a:lnTo>
                    <a:pt x="288" y="32"/>
                  </a:lnTo>
                  <a:lnTo>
                    <a:pt x="280" y="28"/>
                  </a:lnTo>
                  <a:lnTo>
                    <a:pt x="273" y="23"/>
                  </a:lnTo>
                  <a:lnTo>
                    <a:pt x="265" y="19"/>
                  </a:lnTo>
                  <a:lnTo>
                    <a:pt x="257" y="14"/>
                  </a:lnTo>
                  <a:lnTo>
                    <a:pt x="249" y="9"/>
                  </a:lnTo>
                  <a:lnTo>
                    <a:pt x="242" y="5"/>
                  </a:lnTo>
                  <a:lnTo>
                    <a:pt x="234" y="0"/>
                  </a:lnTo>
                  <a:lnTo>
                    <a:pt x="226" y="16"/>
                  </a:lnTo>
                  <a:lnTo>
                    <a:pt x="213" y="28"/>
                  </a:lnTo>
                  <a:lnTo>
                    <a:pt x="196" y="34"/>
                  </a:lnTo>
                  <a:lnTo>
                    <a:pt x="174" y="36"/>
                  </a:lnTo>
                  <a:lnTo>
                    <a:pt x="151" y="36"/>
                  </a:lnTo>
                  <a:lnTo>
                    <a:pt x="125" y="34"/>
                  </a:lnTo>
                  <a:lnTo>
                    <a:pt x="100" y="30"/>
                  </a:lnTo>
                  <a:lnTo>
                    <a:pt x="75" y="28"/>
                  </a:lnTo>
                  <a:lnTo>
                    <a:pt x="65" y="28"/>
                  </a:lnTo>
                  <a:lnTo>
                    <a:pt x="56" y="29"/>
                  </a:lnTo>
                  <a:lnTo>
                    <a:pt x="47" y="29"/>
                  </a:lnTo>
                  <a:lnTo>
                    <a:pt x="38" y="30"/>
                  </a:lnTo>
                  <a:lnTo>
                    <a:pt x="29" y="31"/>
                  </a:lnTo>
                  <a:lnTo>
                    <a:pt x="18" y="31"/>
                  </a:lnTo>
                  <a:lnTo>
                    <a:pt x="9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C17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5" name="Freeform 125"/>
            <p:cNvSpPr>
              <a:spLocks/>
            </p:cNvSpPr>
            <p:nvPr/>
          </p:nvSpPr>
          <p:spPr bwMode="auto">
            <a:xfrm>
              <a:off x="2303" y="1924"/>
              <a:ext cx="159" cy="60"/>
            </a:xfrm>
            <a:custGeom>
              <a:avLst/>
              <a:gdLst>
                <a:gd name="T0" fmla="*/ 0 w 318"/>
                <a:gd name="T1" fmla="*/ 5 h 120"/>
                <a:gd name="T2" fmla="*/ 2 w 318"/>
                <a:gd name="T3" fmla="*/ 6 h 120"/>
                <a:gd name="T4" fmla="*/ 5 w 318"/>
                <a:gd name="T5" fmla="*/ 7 h 120"/>
                <a:gd name="T6" fmla="*/ 7 w 318"/>
                <a:gd name="T7" fmla="*/ 8 h 120"/>
                <a:gd name="T8" fmla="*/ 9 w 318"/>
                <a:gd name="T9" fmla="*/ 9 h 120"/>
                <a:gd name="T10" fmla="*/ 10 w 318"/>
                <a:gd name="T11" fmla="*/ 10 h 120"/>
                <a:gd name="T12" fmla="*/ 12 w 318"/>
                <a:gd name="T13" fmla="*/ 11 h 120"/>
                <a:gd name="T14" fmla="*/ 14 w 318"/>
                <a:gd name="T15" fmla="*/ 12 h 120"/>
                <a:gd name="T16" fmla="*/ 17 w 318"/>
                <a:gd name="T17" fmla="*/ 14 h 120"/>
                <a:gd name="T18" fmla="*/ 18 w 318"/>
                <a:gd name="T19" fmla="*/ 14 h 120"/>
                <a:gd name="T20" fmla="*/ 20 w 318"/>
                <a:gd name="T21" fmla="*/ 15 h 120"/>
                <a:gd name="T22" fmla="*/ 21 w 318"/>
                <a:gd name="T23" fmla="*/ 15 h 120"/>
                <a:gd name="T24" fmla="*/ 23 w 318"/>
                <a:gd name="T25" fmla="*/ 15 h 120"/>
                <a:gd name="T26" fmla="*/ 25 w 318"/>
                <a:gd name="T27" fmla="*/ 15 h 120"/>
                <a:gd name="T28" fmla="*/ 27 w 318"/>
                <a:gd name="T29" fmla="*/ 15 h 120"/>
                <a:gd name="T30" fmla="*/ 29 w 318"/>
                <a:gd name="T31" fmla="*/ 15 h 120"/>
                <a:gd name="T32" fmla="*/ 31 w 318"/>
                <a:gd name="T33" fmla="*/ 15 h 120"/>
                <a:gd name="T34" fmla="*/ 33 w 318"/>
                <a:gd name="T35" fmla="*/ 14 h 120"/>
                <a:gd name="T36" fmla="*/ 35 w 318"/>
                <a:gd name="T37" fmla="*/ 14 h 120"/>
                <a:gd name="T38" fmla="*/ 36 w 318"/>
                <a:gd name="T39" fmla="*/ 13 h 120"/>
                <a:gd name="T40" fmla="*/ 38 w 318"/>
                <a:gd name="T41" fmla="*/ 12 h 120"/>
                <a:gd name="T42" fmla="*/ 39 w 318"/>
                <a:gd name="T43" fmla="*/ 12 h 120"/>
                <a:gd name="T44" fmla="*/ 40 w 318"/>
                <a:gd name="T45" fmla="*/ 11 h 120"/>
                <a:gd name="T46" fmla="*/ 40 w 318"/>
                <a:gd name="T47" fmla="*/ 10 h 120"/>
                <a:gd name="T48" fmla="*/ 40 w 318"/>
                <a:gd name="T49" fmla="*/ 9 h 120"/>
                <a:gd name="T50" fmla="*/ 39 w 318"/>
                <a:gd name="T51" fmla="*/ 8 h 120"/>
                <a:gd name="T52" fmla="*/ 38 w 318"/>
                <a:gd name="T53" fmla="*/ 7 h 120"/>
                <a:gd name="T54" fmla="*/ 37 w 318"/>
                <a:gd name="T55" fmla="*/ 6 h 120"/>
                <a:gd name="T56" fmla="*/ 36 w 318"/>
                <a:gd name="T57" fmla="*/ 5 h 120"/>
                <a:gd name="T58" fmla="*/ 35 w 318"/>
                <a:gd name="T59" fmla="*/ 4 h 120"/>
                <a:gd name="T60" fmla="*/ 34 w 318"/>
                <a:gd name="T61" fmla="*/ 4 h 120"/>
                <a:gd name="T62" fmla="*/ 34 w 318"/>
                <a:gd name="T63" fmla="*/ 3 h 120"/>
                <a:gd name="T64" fmla="*/ 33 w 318"/>
                <a:gd name="T65" fmla="*/ 3 h 120"/>
                <a:gd name="T66" fmla="*/ 31 w 318"/>
                <a:gd name="T67" fmla="*/ 2 h 120"/>
                <a:gd name="T68" fmla="*/ 30 w 318"/>
                <a:gd name="T69" fmla="*/ 1 h 120"/>
                <a:gd name="T70" fmla="*/ 29 w 318"/>
                <a:gd name="T71" fmla="*/ 1 h 120"/>
                <a:gd name="T72" fmla="*/ 28 w 318"/>
                <a:gd name="T73" fmla="*/ 0 h 120"/>
                <a:gd name="T74" fmla="*/ 28 w 318"/>
                <a:gd name="T75" fmla="*/ 2 h 120"/>
                <a:gd name="T76" fmla="*/ 26 w 318"/>
                <a:gd name="T77" fmla="*/ 4 h 120"/>
                <a:gd name="T78" fmla="*/ 24 w 318"/>
                <a:gd name="T79" fmla="*/ 4 h 120"/>
                <a:gd name="T80" fmla="*/ 22 w 318"/>
                <a:gd name="T81" fmla="*/ 5 h 120"/>
                <a:gd name="T82" fmla="*/ 20 w 318"/>
                <a:gd name="T83" fmla="*/ 5 h 120"/>
                <a:gd name="T84" fmla="*/ 17 w 318"/>
                <a:gd name="T85" fmla="*/ 5 h 120"/>
                <a:gd name="T86" fmla="*/ 13 w 318"/>
                <a:gd name="T87" fmla="*/ 4 h 120"/>
                <a:gd name="T88" fmla="*/ 10 w 318"/>
                <a:gd name="T89" fmla="*/ 4 h 120"/>
                <a:gd name="T90" fmla="*/ 9 w 318"/>
                <a:gd name="T91" fmla="*/ 4 h 120"/>
                <a:gd name="T92" fmla="*/ 7 w 318"/>
                <a:gd name="T93" fmla="*/ 4 h 120"/>
                <a:gd name="T94" fmla="*/ 6 w 318"/>
                <a:gd name="T95" fmla="*/ 4 h 120"/>
                <a:gd name="T96" fmla="*/ 5 w 318"/>
                <a:gd name="T97" fmla="*/ 4 h 120"/>
                <a:gd name="T98" fmla="*/ 3 w 318"/>
                <a:gd name="T99" fmla="*/ 4 h 120"/>
                <a:gd name="T100" fmla="*/ 2 w 318"/>
                <a:gd name="T101" fmla="*/ 4 h 120"/>
                <a:gd name="T102" fmla="*/ 1 w 318"/>
                <a:gd name="T103" fmla="*/ 5 h 120"/>
                <a:gd name="T104" fmla="*/ 0 w 318"/>
                <a:gd name="T105" fmla="*/ 5 h 12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18"/>
                <a:gd name="T160" fmla="*/ 0 h 120"/>
                <a:gd name="T161" fmla="*/ 318 w 318"/>
                <a:gd name="T162" fmla="*/ 120 h 12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18" h="120">
                  <a:moveTo>
                    <a:pt x="0" y="33"/>
                  </a:moveTo>
                  <a:lnTo>
                    <a:pt x="22" y="46"/>
                  </a:lnTo>
                  <a:lnTo>
                    <a:pt x="41" y="56"/>
                  </a:lnTo>
                  <a:lnTo>
                    <a:pt x="57" y="64"/>
                  </a:lnTo>
                  <a:lnTo>
                    <a:pt x="72" y="71"/>
                  </a:lnTo>
                  <a:lnTo>
                    <a:pt x="87" y="79"/>
                  </a:lnTo>
                  <a:lnTo>
                    <a:pt x="101" y="87"/>
                  </a:lnTo>
                  <a:lnTo>
                    <a:pt x="116" y="96"/>
                  </a:lnTo>
                  <a:lnTo>
                    <a:pt x="132" y="107"/>
                  </a:lnTo>
                  <a:lnTo>
                    <a:pt x="143" y="111"/>
                  </a:lnTo>
                  <a:lnTo>
                    <a:pt x="157" y="115"/>
                  </a:lnTo>
                  <a:lnTo>
                    <a:pt x="171" y="117"/>
                  </a:lnTo>
                  <a:lnTo>
                    <a:pt x="186" y="118"/>
                  </a:lnTo>
                  <a:lnTo>
                    <a:pt x="201" y="120"/>
                  </a:lnTo>
                  <a:lnTo>
                    <a:pt x="217" y="118"/>
                  </a:lnTo>
                  <a:lnTo>
                    <a:pt x="232" y="117"/>
                  </a:lnTo>
                  <a:lnTo>
                    <a:pt x="248" y="114"/>
                  </a:lnTo>
                  <a:lnTo>
                    <a:pt x="262" y="110"/>
                  </a:lnTo>
                  <a:lnTo>
                    <a:pt x="276" y="107"/>
                  </a:lnTo>
                  <a:lnTo>
                    <a:pt x="287" y="102"/>
                  </a:lnTo>
                  <a:lnTo>
                    <a:pt x="298" y="96"/>
                  </a:lnTo>
                  <a:lnTo>
                    <a:pt x="307" y="91"/>
                  </a:lnTo>
                  <a:lnTo>
                    <a:pt x="313" y="84"/>
                  </a:lnTo>
                  <a:lnTo>
                    <a:pt x="317" y="77"/>
                  </a:lnTo>
                  <a:lnTo>
                    <a:pt x="318" y="69"/>
                  </a:lnTo>
                  <a:lnTo>
                    <a:pt x="310" y="60"/>
                  </a:lnTo>
                  <a:lnTo>
                    <a:pt x="302" y="52"/>
                  </a:lnTo>
                  <a:lnTo>
                    <a:pt x="294" y="42"/>
                  </a:lnTo>
                  <a:lnTo>
                    <a:pt x="286" y="34"/>
                  </a:lnTo>
                  <a:lnTo>
                    <a:pt x="279" y="30"/>
                  </a:lnTo>
                  <a:lnTo>
                    <a:pt x="272" y="25"/>
                  </a:lnTo>
                  <a:lnTo>
                    <a:pt x="265" y="22"/>
                  </a:lnTo>
                  <a:lnTo>
                    <a:pt x="258" y="17"/>
                  </a:lnTo>
                  <a:lnTo>
                    <a:pt x="251" y="12"/>
                  </a:lnTo>
                  <a:lnTo>
                    <a:pt x="245" y="8"/>
                  </a:lnTo>
                  <a:lnTo>
                    <a:pt x="238" y="4"/>
                  </a:lnTo>
                  <a:lnTo>
                    <a:pt x="231" y="0"/>
                  </a:lnTo>
                  <a:lnTo>
                    <a:pt x="225" y="16"/>
                  </a:lnTo>
                  <a:lnTo>
                    <a:pt x="213" y="26"/>
                  </a:lnTo>
                  <a:lnTo>
                    <a:pt x="197" y="32"/>
                  </a:lnTo>
                  <a:lnTo>
                    <a:pt x="177" y="35"/>
                  </a:lnTo>
                  <a:lnTo>
                    <a:pt x="155" y="35"/>
                  </a:lnTo>
                  <a:lnTo>
                    <a:pt x="130" y="33"/>
                  </a:lnTo>
                  <a:lnTo>
                    <a:pt x="105" y="32"/>
                  </a:lnTo>
                  <a:lnTo>
                    <a:pt x="81" y="30"/>
                  </a:lnTo>
                  <a:lnTo>
                    <a:pt x="71" y="30"/>
                  </a:lnTo>
                  <a:lnTo>
                    <a:pt x="60" y="31"/>
                  </a:lnTo>
                  <a:lnTo>
                    <a:pt x="50" y="31"/>
                  </a:lnTo>
                  <a:lnTo>
                    <a:pt x="41" y="31"/>
                  </a:lnTo>
                  <a:lnTo>
                    <a:pt x="30" y="32"/>
                  </a:lnTo>
                  <a:lnTo>
                    <a:pt x="20" y="32"/>
                  </a:lnTo>
                  <a:lnTo>
                    <a:pt x="11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6" name="Freeform 126"/>
            <p:cNvSpPr>
              <a:spLocks/>
            </p:cNvSpPr>
            <p:nvPr/>
          </p:nvSpPr>
          <p:spPr bwMode="auto">
            <a:xfrm>
              <a:off x="2308" y="1927"/>
              <a:ext cx="154" cy="57"/>
            </a:xfrm>
            <a:custGeom>
              <a:avLst/>
              <a:gdLst>
                <a:gd name="T0" fmla="*/ 0 w 306"/>
                <a:gd name="T1" fmla="*/ 4 h 116"/>
                <a:gd name="T2" fmla="*/ 3 w 306"/>
                <a:gd name="T3" fmla="*/ 5 h 116"/>
                <a:gd name="T4" fmla="*/ 5 w 306"/>
                <a:gd name="T5" fmla="*/ 7 h 116"/>
                <a:gd name="T6" fmla="*/ 7 w 306"/>
                <a:gd name="T7" fmla="*/ 8 h 116"/>
                <a:gd name="T8" fmla="*/ 9 w 306"/>
                <a:gd name="T9" fmla="*/ 8 h 116"/>
                <a:gd name="T10" fmla="*/ 10 w 306"/>
                <a:gd name="T11" fmla="*/ 9 h 116"/>
                <a:gd name="T12" fmla="*/ 12 w 306"/>
                <a:gd name="T13" fmla="*/ 10 h 116"/>
                <a:gd name="T14" fmla="*/ 14 w 306"/>
                <a:gd name="T15" fmla="*/ 11 h 116"/>
                <a:gd name="T16" fmla="*/ 16 w 306"/>
                <a:gd name="T17" fmla="*/ 12 h 116"/>
                <a:gd name="T18" fmla="*/ 17 w 306"/>
                <a:gd name="T19" fmla="*/ 13 h 116"/>
                <a:gd name="T20" fmla="*/ 19 w 306"/>
                <a:gd name="T21" fmla="*/ 13 h 116"/>
                <a:gd name="T22" fmla="*/ 21 w 306"/>
                <a:gd name="T23" fmla="*/ 14 h 116"/>
                <a:gd name="T24" fmla="*/ 23 w 306"/>
                <a:gd name="T25" fmla="*/ 14 h 116"/>
                <a:gd name="T26" fmla="*/ 24 w 306"/>
                <a:gd name="T27" fmla="*/ 14 h 116"/>
                <a:gd name="T28" fmla="*/ 26 w 306"/>
                <a:gd name="T29" fmla="*/ 14 h 116"/>
                <a:gd name="T30" fmla="*/ 28 w 306"/>
                <a:gd name="T31" fmla="*/ 14 h 116"/>
                <a:gd name="T32" fmla="*/ 30 w 306"/>
                <a:gd name="T33" fmla="*/ 13 h 116"/>
                <a:gd name="T34" fmla="*/ 32 w 306"/>
                <a:gd name="T35" fmla="*/ 13 h 116"/>
                <a:gd name="T36" fmla="*/ 34 w 306"/>
                <a:gd name="T37" fmla="*/ 12 h 116"/>
                <a:gd name="T38" fmla="*/ 35 w 306"/>
                <a:gd name="T39" fmla="*/ 12 h 116"/>
                <a:gd name="T40" fmla="*/ 36 w 306"/>
                <a:gd name="T41" fmla="*/ 11 h 116"/>
                <a:gd name="T42" fmla="*/ 37 w 306"/>
                <a:gd name="T43" fmla="*/ 10 h 116"/>
                <a:gd name="T44" fmla="*/ 38 w 306"/>
                <a:gd name="T45" fmla="*/ 9 h 116"/>
                <a:gd name="T46" fmla="*/ 39 w 306"/>
                <a:gd name="T47" fmla="*/ 8 h 116"/>
                <a:gd name="T48" fmla="*/ 39 w 306"/>
                <a:gd name="T49" fmla="*/ 7 h 116"/>
                <a:gd name="T50" fmla="*/ 38 w 306"/>
                <a:gd name="T51" fmla="*/ 7 h 116"/>
                <a:gd name="T52" fmla="*/ 37 w 306"/>
                <a:gd name="T53" fmla="*/ 6 h 116"/>
                <a:gd name="T54" fmla="*/ 36 w 306"/>
                <a:gd name="T55" fmla="*/ 5 h 116"/>
                <a:gd name="T56" fmla="*/ 35 w 306"/>
                <a:gd name="T57" fmla="*/ 4 h 116"/>
                <a:gd name="T58" fmla="*/ 34 w 306"/>
                <a:gd name="T59" fmla="*/ 3 h 116"/>
                <a:gd name="T60" fmla="*/ 34 w 306"/>
                <a:gd name="T61" fmla="*/ 3 h 116"/>
                <a:gd name="T62" fmla="*/ 33 w 306"/>
                <a:gd name="T63" fmla="*/ 2 h 116"/>
                <a:gd name="T64" fmla="*/ 32 w 306"/>
                <a:gd name="T65" fmla="*/ 2 h 116"/>
                <a:gd name="T66" fmla="*/ 31 w 306"/>
                <a:gd name="T67" fmla="*/ 1 h 116"/>
                <a:gd name="T68" fmla="*/ 30 w 306"/>
                <a:gd name="T69" fmla="*/ 1 h 116"/>
                <a:gd name="T70" fmla="*/ 30 w 306"/>
                <a:gd name="T71" fmla="*/ 0 h 116"/>
                <a:gd name="T72" fmla="*/ 29 w 306"/>
                <a:gd name="T73" fmla="*/ 0 h 116"/>
                <a:gd name="T74" fmla="*/ 28 w 306"/>
                <a:gd name="T75" fmla="*/ 2 h 116"/>
                <a:gd name="T76" fmla="*/ 27 w 306"/>
                <a:gd name="T77" fmla="*/ 3 h 116"/>
                <a:gd name="T78" fmla="*/ 25 w 306"/>
                <a:gd name="T79" fmla="*/ 4 h 116"/>
                <a:gd name="T80" fmla="*/ 23 w 306"/>
                <a:gd name="T81" fmla="*/ 4 h 116"/>
                <a:gd name="T82" fmla="*/ 20 w 306"/>
                <a:gd name="T83" fmla="*/ 4 h 116"/>
                <a:gd name="T84" fmla="*/ 17 w 306"/>
                <a:gd name="T85" fmla="*/ 4 h 116"/>
                <a:gd name="T86" fmla="*/ 14 w 306"/>
                <a:gd name="T87" fmla="*/ 4 h 116"/>
                <a:gd name="T88" fmla="*/ 11 w 306"/>
                <a:gd name="T89" fmla="*/ 4 h 116"/>
                <a:gd name="T90" fmla="*/ 10 w 306"/>
                <a:gd name="T91" fmla="*/ 4 h 116"/>
                <a:gd name="T92" fmla="*/ 8 w 306"/>
                <a:gd name="T93" fmla="*/ 4 h 116"/>
                <a:gd name="T94" fmla="*/ 7 w 306"/>
                <a:gd name="T95" fmla="*/ 4 h 116"/>
                <a:gd name="T96" fmla="*/ 6 w 306"/>
                <a:gd name="T97" fmla="*/ 4 h 116"/>
                <a:gd name="T98" fmla="*/ 4 w 306"/>
                <a:gd name="T99" fmla="*/ 4 h 116"/>
                <a:gd name="T100" fmla="*/ 3 w 306"/>
                <a:gd name="T101" fmla="*/ 4 h 116"/>
                <a:gd name="T102" fmla="*/ 2 w 306"/>
                <a:gd name="T103" fmla="*/ 4 h 116"/>
                <a:gd name="T104" fmla="*/ 0 w 306"/>
                <a:gd name="T105" fmla="*/ 4 h 11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306"/>
                <a:gd name="T160" fmla="*/ 0 h 116"/>
                <a:gd name="T161" fmla="*/ 306 w 306"/>
                <a:gd name="T162" fmla="*/ 116 h 11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306" h="116">
                  <a:moveTo>
                    <a:pt x="0" y="35"/>
                  </a:moveTo>
                  <a:lnTo>
                    <a:pt x="21" y="46"/>
                  </a:lnTo>
                  <a:lnTo>
                    <a:pt x="38" y="57"/>
                  </a:lnTo>
                  <a:lnTo>
                    <a:pt x="53" y="65"/>
                  </a:lnTo>
                  <a:lnTo>
                    <a:pt x="67" y="72"/>
                  </a:lnTo>
                  <a:lnTo>
                    <a:pt x="79" y="79"/>
                  </a:lnTo>
                  <a:lnTo>
                    <a:pt x="92" y="86"/>
                  </a:lnTo>
                  <a:lnTo>
                    <a:pt x="106" y="94"/>
                  </a:lnTo>
                  <a:lnTo>
                    <a:pt x="121" y="103"/>
                  </a:lnTo>
                  <a:lnTo>
                    <a:pt x="133" y="107"/>
                  </a:lnTo>
                  <a:lnTo>
                    <a:pt x="146" y="112"/>
                  </a:lnTo>
                  <a:lnTo>
                    <a:pt x="161" y="114"/>
                  </a:lnTo>
                  <a:lnTo>
                    <a:pt x="176" y="116"/>
                  </a:lnTo>
                  <a:lnTo>
                    <a:pt x="191" y="116"/>
                  </a:lnTo>
                  <a:lnTo>
                    <a:pt x="206" y="116"/>
                  </a:lnTo>
                  <a:lnTo>
                    <a:pt x="222" y="113"/>
                  </a:lnTo>
                  <a:lnTo>
                    <a:pt x="237" y="111"/>
                  </a:lnTo>
                  <a:lnTo>
                    <a:pt x="251" y="107"/>
                  </a:lnTo>
                  <a:lnTo>
                    <a:pt x="264" y="103"/>
                  </a:lnTo>
                  <a:lnTo>
                    <a:pt x="276" y="97"/>
                  </a:lnTo>
                  <a:lnTo>
                    <a:pt x="287" y="91"/>
                  </a:lnTo>
                  <a:lnTo>
                    <a:pt x="295" y="86"/>
                  </a:lnTo>
                  <a:lnTo>
                    <a:pt x="302" y="79"/>
                  </a:lnTo>
                  <a:lnTo>
                    <a:pt x="305" y="72"/>
                  </a:lnTo>
                  <a:lnTo>
                    <a:pt x="306" y="64"/>
                  </a:lnTo>
                  <a:lnTo>
                    <a:pt x="298" y="56"/>
                  </a:lnTo>
                  <a:lnTo>
                    <a:pt x="291" y="48"/>
                  </a:lnTo>
                  <a:lnTo>
                    <a:pt x="283" y="41"/>
                  </a:lnTo>
                  <a:lnTo>
                    <a:pt x="275" y="33"/>
                  </a:lnTo>
                  <a:lnTo>
                    <a:pt x="269" y="29"/>
                  </a:lnTo>
                  <a:lnTo>
                    <a:pt x="264" y="25"/>
                  </a:lnTo>
                  <a:lnTo>
                    <a:pt x="258" y="21"/>
                  </a:lnTo>
                  <a:lnTo>
                    <a:pt x="251" y="16"/>
                  </a:lnTo>
                  <a:lnTo>
                    <a:pt x="245" y="12"/>
                  </a:lnTo>
                  <a:lnTo>
                    <a:pt x="239" y="8"/>
                  </a:lnTo>
                  <a:lnTo>
                    <a:pt x="234" y="4"/>
                  </a:lnTo>
                  <a:lnTo>
                    <a:pt x="227" y="0"/>
                  </a:lnTo>
                  <a:lnTo>
                    <a:pt x="222" y="16"/>
                  </a:lnTo>
                  <a:lnTo>
                    <a:pt x="212" y="27"/>
                  </a:lnTo>
                  <a:lnTo>
                    <a:pt x="197" y="33"/>
                  </a:lnTo>
                  <a:lnTo>
                    <a:pt x="178" y="36"/>
                  </a:lnTo>
                  <a:lnTo>
                    <a:pt x="157" y="36"/>
                  </a:lnTo>
                  <a:lnTo>
                    <a:pt x="133" y="36"/>
                  </a:lnTo>
                  <a:lnTo>
                    <a:pt x="109" y="35"/>
                  </a:lnTo>
                  <a:lnTo>
                    <a:pt x="85" y="34"/>
                  </a:lnTo>
                  <a:lnTo>
                    <a:pt x="75" y="34"/>
                  </a:lnTo>
                  <a:lnTo>
                    <a:pt x="63" y="34"/>
                  </a:lnTo>
                  <a:lnTo>
                    <a:pt x="53" y="34"/>
                  </a:lnTo>
                  <a:lnTo>
                    <a:pt x="42" y="34"/>
                  </a:lnTo>
                  <a:lnTo>
                    <a:pt x="32" y="35"/>
                  </a:lnTo>
                  <a:lnTo>
                    <a:pt x="22" y="35"/>
                  </a:lnTo>
                  <a:lnTo>
                    <a:pt x="10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C47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7" name="Freeform 127"/>
            <p:cNvSpPr>
              <a:spLocks/>
            </p:cNvSpPr>
            <p:nvPr/>
          </p:nvSpPr>
          <p:spPr bwMode="auto">
            <a:xfrm>
              <a:off x="2314" y="1929"/>
              <a:ext cx="148" cy="56"/>
            </a:xfrm>
            <a:custGeom>
              <a:avLst/>
              <a:gdLst>
                <a:gd name="T0" fmla="*/ 0 w 296"/>
                <a:gd name="T1" fmla="*/ 5 h 112"/>
                <a:gd name="T2" fmla="*/ 2 w 296"/>
                <a:gd name="T3" fmla="*/ 6 h 112"/>
                <a:gd name="T4" fmla="*/ 5 w 296"/>
                <a:gd name="T5" fmla="*/ 7 h 112"/>
                <a:gd name="T6" fmla="*/ 6 w 296"/>
                <a:gd name="T7" fmla="*/ 8 h 112"/>
                <a:gd name="T8" fmla="*/ 7 w 296"/>
                <a:gd name="T9" fmla="*/ 9 h 112"/>
                <a:gd name="T10" fmla="*/ 9 w 296"/>
                <a:gd name="T11" fmla="*/ 10 h 112"/>
                <a:gd name="T12" fmla="*/ 10 w 296"/>
                <a:gd name="T13" fmla="*/ 11 h 112"/>
                <a:gd name="T14" fmla="*/ 12 w 296"/>
                <a:gd name="T15" fmla="*/ 12 h 112"/>
                <a:gd name="T16" fmla="*/ 14 w 296"/>
                <a:gd name="T17" fmla="*/ 13 h 112"/>
                <a:gd name="T18" fmla="*/ 15 w 296"/>
                <a:gd name="T19" fmla="*/ 13 h 112"/>
                <a:gd name="T20" fmla="*/ 18 w 296"/>
                <a:gd name="T21" fmla="*/ 14 h 112"/>
                <a:gd name="T22" fmla="*/ 19 w 296"/>
                <a:gd name="T23" fmla="*/ 14 h 112"/>
                <a:gd name="T24" fmla="*/ 20 w 296"/>
                <a:gd name="T25" fmla="*/ 14 h 112"/>
                <a:gd name="T26" fmla="*/ 22 w 296"/>
                <a:gd name="T27" fmla="*/ 14 h 112"/>
                <a:gd name="T28" fmla="*/ 24 w 296"/>
                <a:gd name="T29" fmla="*/ 14 h 112"/>
                <a:gd name="T30" fmla="*/ 26 w 296"/>
                <a:gd name="T31" fmla="*/ 14 h 112"/>
                <a:gd name="T32" fmla="*/ 28 w 296"/>
                <a:gd name="T33" fmla="*/ 14 h 112"/>
                <a:gd name="T34" fmla="*/ 30 w 296"/>
                <a:gd name="T35" fmla="*/ 13 h 112"/>
                <a:gd name="T36" fmla="*/ 31 w 296"/>
                <a:gd name="T37" fmla="*/ 13 h 112"/>
                <a:gd name="T38" fmla="*/ 34 w 296"/>
                <a:gd name="T39" fmla="*/ 12 h 112"/>
                <a:gd name="T40" fmla="*/ 35 w 296"/>
                <a:gd name="T41" fmla="*/ 11 h 112"/>
                <a:gd name="T42" fmla="*/ 36 w 296"/>
                <a:gd name="T43" fmla="*/ 10 h 112"/>
                <a:gd name="T44" fmla="*/ 37 w 296"/>
                <a:gd name="T45" fmla="*/ 10 h 112"/>
                <a:gd name="T46" fmla="*/ 37 w 296"/>
                <a:gd name="T47" fmla="*/ 9 h 112"/>
                <a:gd name="T48" fmla="*/ 37 w 296"/>
                <a:gd name="T49" fmla="*/ 7 h 112"/>
                <a:gd name="T50" fmla="*/ 36 w 296"/>
                <a:gd name="T51" fmla="*/ 7 h 112"/>
                <a:gd name="T52" fmla="*/ 36 w 296"/>
                <a:gd name="T53" fmla="*/ 6 h 112"/>
                <a:gd name="T54" fmla="*/ 35 w 296"/>
                <a:gd name="T55" fmla="*/ 5 h 112"/>
                <a:gd name="T56" fmla="*/ 34 w 296"/>
                <a:gd name="T57" fmla="*/ 4 h 112"/>
                <a:gd name="T58" fmla="*/ 33 w 296"/>
                <a:gd name="T59" fmla="*/ 4 h 112"/>
                <a:gd name="T60" fmla="*/ 31 w 296"/>
                <a:gd name="T61" fmla="*/ 3 h 112"/>
                <a:gd name="T62" fmla="*/ 31 w 296"/>
                <a:gd name="T63" fmla="*/ 3 h 112"/>
                <a:gd name="T64" fmla="*/ 30 w 296"/>
                <a:gd name="T65" fmla="*/ 2 h 112"/>
                <a:gd name="T66" fmla="*/ 29 w 296"/>
                <a:gd name="T67" fmla="*/ 2 h 112"/>
                <a:gd name="T68" fmla="*/ 29 w 296"/>
                <a:gd name="T69" fmla="*/ 1 h 112"/>
                <a:gd name="T70" fmla="*/ 28 w 296"/>
                <a:gd name="T71" fmla="*/ 1 h 112"/>
                <a:gd name="T72" fmla="*/ 27 w 296"/>
                <a:gd name="T73" fmla="*/ 0 h 112"/>
                <a:gd name="T74" fmla="*/ 27 w 296"/>
                <a:gd name="T75" fmla="*/ 2 h 112"/>
                <a:gd name="T76" fmla="*/ 26 w 296"/>
                <a:gd name="T77" fmla="*/ 4 h 112"/>
                <a:gd name="T78" fmla="*/ 24 w 296"/>
                <a:gd name="T79" fmla="*/ 4 h 112"/>
                <a:gd name="T80" fmla="*/ 22 w 296"/>
                <a:gd name="T81" fmla="*/ 5 h 112"/>
                <a:gd name="T82" fmla="*/ 20 w 296"/>
                <a:gd name="T83" fmla="*/ 5 h 112"/>
                <a:gd name="T84" fmla="*/ 18 w 296"/>
                <a:gd name="T85" fmla="*/ 5 h 112"/>
                <a:gd name="T86" fmla="*/ 14 w 296"/>
                <a:gd name="T87" fmla="*/ 5 h 112"/>
                <a:gd name="T88" fmla="*/ 11 w 296"/>
                <a:gd name="T89" fmla="*/ 5 h 112"/>
                <a:gd name="T90" fmla="*/ 9 w 296"/>
                <a:gd name="T91" fmla="*/ 5 h 112"/>
                <a:gd name="T92" fmla="*/ 9 w 296"/>
                <a:gd name="T93" fmla="*/ 5 h 112"/>
                <a:gd name="T94" fmla="*/ 7 w 296"/>
                <a:gd name="T95" fmla="*/ 5 h 112"/>
                <a:gd name="T96" fmla="*/ 5 w 296"/>
                <a:gd name="T97" fmla="*/ 5 h 112"/>
                <a:gd name="T98" fmla="*/ 5 w 296"/>
                <a:gd name="T99" fmla="*/ 5 h 112"/>
                <a:gd name="T100" fmla="*/ 2 w 296"/>
                <a:gd name="T101" fmla="*/ 5 h 112"/>
                <a:gd name="T102" fmla="*/ 1 w 296"/>
                <a:gd name="T103" fmla="*/ 5 h 112"/>
                <a:gd name="T104" fmla="*/ 0 w 296"/>
                <a:gd name="T105" fmla="*/ 5 h 1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96"/>
                <a:gd name="T160" fmla="*/ 0 h 112"/>
                <a:gd name="T161" fmla="*/ 296 w 296"/>
                <a:gd name="T162" fmla="*/ 112 h 1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96" h="112">
                  <a:moveTo>
                    <a:pt x="0" y="36"/>
                  </a:moveTo>
                  <a:lnTo>
                    <a:pt x="20" y="47"/>
                  </a:lnTo>
                  <a:lnTo>
                    <a:pt x="37" y="58"/>
                  </a:lnTo>
                  <a:lnTo>
                    <a:pt x="51" y="64"/>
                  </a:lnTo>
                  <a:lnTo>
                    <a:pt x="63" y="71"/>
                  </a:lnTo>
                  <a:lnTo>
                    <a:pt x="74" y="77"/>
                  </a:lnTo>
                  <a:lnTo>
                    <a:pt x="86" y="83"/>
                  </a:lnTo>
                  <a:lnTo>
                    <a:pt x="98" y="90"/>
                  </a:lnTo>
                  <a:lnTo>
                    <a:pt x="112" y="98"/>
                  </a:lnTo>
                  <a:lnTo>
                    <a:pt x="125" y="104"/>
                  </a:lnTo>
                  <a:lnTo>
                    <a:pt x="137" y="107"/>
                  </a:lnTo>
                  <a:lnTo>
                    <a:pt x="152" y="109"/>
                  </a:lnTo>
                  <a:lnTo>
                    <a:pt x="167" y="112"/>
                  </a:lnTo>
                  <a:lnTo>
                    <a:pt x="182" y="112"/>
                  </a:lnTo>
                  <a:lnTo>
                    <a:pt x="199" y="111"/>
                  </a:lnTo>
                  <a:lnTo>
                    <a:pt x="214" y="108"/>
                  </a:lnTo>
                  <a:lnTo>
                    <a:pt x="228" y="106"/>
                  </a:lnTo>
                  <a:lnTo>
                    <a:pt x="242" y="102"/>
                  </a:lnTo>
                  <a:lnTo>
                    <a:pt x="255" y="98"/>
                  </a:lnTo>
                  <a:lnTo>
                    <a:pt x="267" y="92"/>
                  </a:lnTo>
                  <a:lnTo>
                    <a:pt x="277" y="86"/>
                  </a:lnTo>
                  <a:lnTo>
                    <a:pt x="285" y="79"/>
                  </a:lnTo>
                  <a:lnTo>
                    <a:pt x="292" y="73"/>
                  </a:lnTo>
                  <a:lnTo>
                    <a:pt x="295" y="66"/>
                  </a:lnTo>
                  <a:lnTo>
                    <a:pt x="296" y="58"/>
                  </a:lnTo>
                  <a:lnTo>
                    <a:pt x="288" y="51"/>
                  </a:lnTo>
                  <a:lnTo>
                    <a:pt x="281" y="44"/>
                  </a:lnTo>
                  <a:lnTo>
                    <a:pt x="273" y="37"/>
                  </a:lnTo>
                  <a:lnTo>
                    <a:pt x="267" y="30"/>
                  </a:lnTo>
                  <a:lnTo>
                    <a:pt x="261" y="26"/>
                  </a:lnTo>
                  <a:lnTo>
                    <a:pt x="255" y="22"/>
                  </a:lnTo>
                  <a:lnTo>
                    <a:pt x="250" y="18"/>
                  </a:lnTo>
                  <a:lnTo>
                    <a:pt x="245" y="15"/>
                  </a:lnTo>
                  <a:lnTo>
                    <a:pt x="239" y="11"/>
                  </a:lnTo>
                  <a:lnTo>
                    <a:pt x="234" y="8"/>
                  </a:lnTo>
                  <a:lnTo>
                    <a:pt x="228" y="3"/>
                  </a:lnTo>
                  <a:lnTo>
                    <a:pt x="223" y="0"/>
                  </a:lnTo>
                  <a:lnTo>
                    <a:pt x="220" y="15"/>
                  </a:lnTo>
                  <a:lnTo>
                    <a:pt x="211" y="25"/>
                  </a:lnTo>
                  <a:lnTo>
                    <a:pt x="199" y="31"/>
                  </a:lnTo>
                  <a:lnTo>
                    <a:pt x="181" y="34"/>
                  </a:lnTo>
                  <a:lnTo>
                    <a:pt x="160" y="36"/>
                  </a:lnTo>
                  <a:lnTo>
                    <a:pt x="139" y="36"/>
                  </a:lnTo>
                  <a:lnTo>
                    <a:pt x="114" y="34"/>
                  </a:lnTo>
                  <a:lnTo>
                    <a:pt x="90" y="36"/>
                  </a:lnTo>
                  <a:lnTo>
                    <a:pt x="79" y="36"/>
                  </a:lnTo>
                  <a:lnTo>
                    <a:pt x="68" y="36"/>
                  </a:lnTo>
                  <a:lnTo>
                    <a:pt x="57" y="36"/>
                  </a:lnTo>
                  <a:lnTo>
                    <a:pt x="45" y="36"/>
                  </a:lnTo>
                  <a:lnTo>
                    <a:pt x="34" y="36"/>
                  </a:lnTo>
                  <a:lnTo>
                    <a:pt x="23" y="36"/>
                  </a:lnTo>
                  <a:lnTo>
                    <a:pt x="12" y="36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C6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8" name="Freeform 128"/>
            <p:cNvSpPr>
              <a:spLocks/>
            </p:cNvSpPr>
            <p:nvPr/>
          </p:nvSpPr>
          <p:spPr bwMode="auto">
            <a:xfrm>
              <a:off x="2320" y="1931"/>
              <a:ext cx="142" cy="54"/>
            </a:xfrm>
            <a:custGeom>
              <a:avLst/>
              <a:gdLst>
                <a:gd name="T0" fmla="*/ 0 w 284"/>
                <a:gd name="T1" fmla="*/ 5 h 109"/>
                <a:gd name="T2" fmla="*/ 2 w 284"/>
                <a:gd name="T3" fmla="*/ 6 h 109"/>
                <a:gd name="T4" fmla="*/ 4 w 284"/>
                <a:gd name="T5" fmla="*/ 7 h 109"/>
                <a:gd name="T6" fmla="*/ 5 w 284"/>
                <a:gd name="T7" fmla="*/ 8 h 109"/>
                <a:gd name="T8" fmla="*/ 7 w 284"/>
                <a:gd name="T9" fmla="*/ 9 h 109"/>
                <a:gd name="T10" fmla="*/ 9 w 284"/>
                <a:gd name="T11" fmla="*/ 9 h 109"/>
                <a:gd name="T12" fmla="*/ 9 w 284"/>
                <a:gd name="T13" fmla="*/ 10 h 109"/>
                <a:gd name="T14" fmla="*/ 10 w 284"/>
                <a:gd name="T15" fmla="*/ 11 h 109"/>
                <a:gd name="T16" fmla="*/ 12 w 284"/>
                <a:gd name="T17" fmla="*/ 11 h 109"/>
                <a:gd name="T18" fmla="*/ 14 w 284"/>
                <a:gd name="T19" fmla="*/ 12 h 109"/>
                <a:gd name="T20" fmla="*/ 16 w 284"/>
                <a:gd name="T21" fmla="*/ 13 h 109"/>
                <a:gd name="T22" fmla="*/ 18 w 284"/>
                <a:gd name="T23" fmla="*/ 13 h 109"/>
                <a:gd name="T24" fmla="*/ 19 w 284"/>
                <a:gd name="T25" fmla="*/ 13 h 109"/>
                <a:gd name="T26" fmla="*/ 21 w 284"/>
                <a:gd name="T27" fmla="*/ 13 h 109"/>
                <a:gd name="T28" fmla="*/ 23 w 284"/>
                <a:gd name="T29" fmla="*/ 13 h 109"/>
                <a:gd name="T30" fmla="*/ 25 w 284"/>
                <a:gd name="T31" fmla="*/ 13 h 109"/>
                <a:gd name="T32" fmla="*/ 27 w 284"/>
                <a:gd name="T33" fmla="*/ 12 h 109"/>
                <a:gd name="T34" fmla="*/ 29 w 284"/>
                <a:gd name="T35" fmla="*/ 12 h 109"/>
                <a:gd name="T36" fmla="*/ 30 w 284"/>
                <a:gd name="T37" fmla="*/ 11 h 109"/>
                <a:gd name="T38" fmla="*/ 32 w 284"/>
                <a:gd name="T39" fmla="*/ 11 h 109"/>
                <a:gd name="T40" fmla="*/ 34 w 284"/>
                <a:gd name="T41" fmla="*/ 10 h 109"/>
                <a:gd name="T42" fmla="*/ 35 w 284"/>
                <a:gd name="T43" fmla="*/ 9 h 109"/>
                <a:gd name="T44" fmla="*/ 35 w 284"/>
                <a:gd name="T45" fmla="*/ 8 h 109"/>
                <a:gd name="T46" fmla="*/ 36 w 284"/>
                <a:gd name="T47" fmla="*/ 7 h 109"/>
                <a:gd name="T48" fmla="*/ 36 w 284"/>
                <a:gd name="T49" fmla="*/ 6 h 109"/>
                <a:gd name="T50" fmla="*/ 35 w 284"/>
                <a:gd name="T51" fmla="*/ 6 h 109"/>
                <a:gd name="T52" fmla="*/ 34 w 284"/>
                <a:gd name="T53" fmla="*/ 5 h 109"/>
                <a:gd name="T54" fmla="*/ 33 w 284"/>
                <a:gd name="T55" fmla="*/ 4 h 109"/>
                <a:gd name="T56" fmla="*/ 32 w 284"/>
                <a:gd name="T57" fmla="*/ 3 h 109"/>
                <a:gd name="T58" fmla="*/ 31 w 284"/>
                <a:gd name="T59" fmla="*/ 3 h 109"/>
                <a:gd name="T60" fmla="*/ 30 w 284"/>
                <a:gd name="T61" fmla="*/ 2 h 109"/>
                <a:gd name="T62" fmla="*/ 30 w 284"/>
                <a:gd name="T63" fmla="*/ 2 h 109"/>
                <a:gd name="T64" fmla="*/ 29 w 284"/>
                <a:gd name="T65" fmla="*/ 1 h 109"/>
                <a:gd name="T66" fmla="*/ 29 w 284"/>
                <a:gd name="T67" fmla="*/ 1 h 109"/>
                <a:gd name="T68" fmla="*/ 28 w 284"/>
                <a:gd name="T69" fmla="*/ 1 h 109"/>
                <a:gd name="T70" fmla="*/ 27 w 284"/>
                <a:gd name="T71" fmla="*/ 0 h 109"/>
                <a:gd name="T72" fmla="*/ 27 w 284"/>
                <a:gd name="T73" fmla="*/ 0 h 109"/>
                <a:gd name="T74" fmla="*/ 27 w 284"/>
                <a:gd name="T75" fmla="*/ 1 h 109"/>
                <a:gd name="T76" fmla="*/ 26 w 284"/>
                <a:gd name="T77" fmla="*/ 3 h 109"/>
                <a:gd name="T78" fmla="*/ 24 w 284"/>
                <a:gd name="T79" fmla="*/ 3 h 109"/>
                <a:gd name="T80" fmla="*/ 22 w 284"/>
                <a:gd name="T81" fmla="*/ 4 h 109"/>
                <a:gd name="T82" fmla="*/ 20 w 284"/>
                <a:gd name="T83" fmla="*/ 4 h 109"/>
                <a:gd name="T84" fmla="*/ 18 w 284"/>
                <a:gd name="T85" fmla="*/ 4 h 109"/>
                <a:gd name="T86" fmla="*/ 14 w 284"/>
                <a:gd name="T87" fmla="*/ 4 h 109"/>
                <a:gd name="T88" fmla="*/ 11 w 284"/>
                <a:gd name="T89" fmla="*/ 5 h 109"/>
                <a:gd name="T90" fmla="*/ 10 w 284"/>
                <a:gd name="T91" fmla="*/ 5 h 109"/>
                <a:gd name="T92" fmla="*/ 9 w 284"/>
                <a:gd name="T93" fmla="*/ 5 h 109"/>
                <a:gd name="T94" fmla="*/ 7 w 284"/>
                <a:gd name="T95" fmla="*/ 5 h 109"/>
                <a:gd name="T96" fmla="*/ 5 w 284"/>
                <a:gd name="T97" fmla="*/ 5 h 109"/>
                <a:gd name="T98" fmla="*/ 4 w 284"/>
                <a:gd name="T99" fmla="*/ 5 h 109"/>
                <a:gd name="T100" fmla="*/ 2 w 284"/>
                <a:gd name="T101" fmla="*/ 5 h 109"/>
                <a:gd name="T102" fmla="*/ 1 w 284"/>
                <a:gd name="T103" fmla="*/ 5 h 109"/>
                <a:gd name="T104" fmla="*/ 0 w 284"/>
                <a:gd name="T105" fmla="*/ 5 h 10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4"/>
                <a:gd name="T160" fmla="*/ 0 h 109"/>
                <a:gd name="T161" fmla="*/ 284 w 284"/>
                <a:gd name="T162" fmla="*/ 109 h 109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4" h="109">
                  <a:moveTo>
                    <a:pt x="0" y="40"/>
                  </a:moveTo>
                  <a:lnTo>
                    <a:pt x="18" y="51"/>
                  </a:lnTo>
                  <a:lnTo>
                    <a:pt x="34" y="59"/>
                  </a:lnTo>
                  <a:lnTo>
                    <a:pt x="46" y="67"/>
                  </a:lnTo>
                  <a:lnTo>
                    <a:pt x="57" y="73"/>
                  </a:lnTo>
                  <a:lnTo>
                    <a:pt x="67" y="78"/>
                  </a:lnTo>
                  <a:lnTo>
                    <a:pt x="77" y="83"/>
                  </a:lnTo>
                  <a:lnTo>
                    <a:pt x="87" y="89"/>
                  </a:lnTo>
                  <a:lnTo>
                    <a:pt x="101" y="95"/>
                  </a:lnTo>
                  <a:lnTo>
                    <a:pt x="114" y="101"/>
                  </a:lnTo>
                  <a:lnTo>
                    <a:pt x="128" y="105"/>
                  </a:lnTo>
                  <a:lnTo>
                    <a:pt x="143" y="108"/>
                  </a:lnTo>
                  <a:lnTo>
                    <a:pt x="158" y="109"/>
                  </a:lnTo>
                  <a:lnTo>
                    <a:pt x="174" y="109"/>
                  </a:lnTo>
                  <a:lnTo>
                    <a:pt x="189" y="109"/>
                  </a:lnTo>
                  <a:lnTo>
                    <a:pt x="204" y="106"/>
                  </a:lnTo>
                  <a:lnTo>
                    <a:pt x="219" y="103"/>
                  </a:lnTo>
                  <a:lnTo>
                    <a:pt x="233" y="99"/>
                  </a:lnTo>
                  <a:lnTo>
                    <a:pt x="245" y="95"/>
                  </a:lnTo>
                  <a:lnTo>
                    <a:pt x="256" y="89"/>
                  </a:lnTo>
                  <a:lnTo>
                    <a:pt x="266" y="83"/>
                  </a:lnTo>
                  <a:lnTo>
                    <a:pt x="274" y="76"/>
                  </a:lnTo>
                  <a:lnTo>
                    <a:pt x="280" y="70"/>
                  </a:lnTo>
                  <a:lnTo>
                    <a:pt x="283" y="63"/>
                  </a:lnTo>
                  <a:lnTo>
                    <a:pt x="284" y="55"/>
                  </a:lnTo>
                  <a:lnTo>
                    <a:pt x="278" y="49"/>
                  </a:lnTo>
                  <a:lnTo>
                    <a:pt x="271" y="42"/>
                  </a:lnTo>
                  <a:lnTo>
                    <a:pt x="264" y="36"/>
                  </a:lnTo>
                  <a:lnTo>
                    <a:pt x="256" y="30"/>
                  </a:lnTo>
                  <a:lnTo>
                    <a:pt x="251" y="27"/>
                  </a:lnTo>
                  <a:lnTo>
                    <a:pt x="246" y="22"/>
                  </a:lnTo>
                  <a:lnTo>
                    <a:pt x="242" y="19"/>
                  </a:lnTo>
                  <a:lnTo>
                    <a:pt x="237" y="15"/>
                  </a:lnTo>
                  <a:lnTo>
                    <a:pt x="233" y="12"/>
                  </a:lnTo>
                  <a:lnTo>
                    <a:pt x="228" y="8"/>
                  </a:lnTo>
                  <a:lnTo>
                    <a:pt x="223" y="4"/>
                  </a:lnTo>
                  <a:lnTo>
                    <a:pt x="219" y="0"/>
                  </a:lnTo>
                  <a:lnTo>
                    <a:pt x="218" y="15"/>
                  </a:lnTo>
                  <a:lnTo>
                    <a:pt x="211" y="25"/>
                  </a:lnTo>
                  <a:lnTo>
                    <a:pt x="199" y="31"/>
                  </a:lnTo>
                  <a:lnTo>
                    <a:pt x="183" y="35"/>
                  </a:lnTo>
                  <a:lnTo>
                    <a:pt x="163" y="37"/>
                  </a:lnTo>
                  <a:lnTo>
                    <a:pt x="142" y="37"/>
                  </a:lnTo>
                  <a:lnTo>
                    <a:pt x="119" y="38"/>
                  </a:lnTo>
                  <a:lnTo>
                    <a:pt x="94" y="40"/>
                  </a:lnTo>
                  <a:lnTo>
                    <a:pt x="83" y="40"/>
                  </a:lnTo>
                  <a:lnTo>
                    <a:pt x="70" y="40"/>
                  </a:lnTo>
                  <a:lnTo>
                    <a:pt x="59" y="40"/>
                  </a:lnTo>
                  <a:lnTo>
                    <a:pt x="47" y="40"/>
                  </a:lnTo>
                  <a:lnTo>
                    <a:pt x="34" y="40"/>
                  </a:lnTo>
                  <a:lnTo>
                    <a:pt x="23" y="40"/>
                  </a:lnTo>
                  <a:lnTo>
                    <a:pt x="11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98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59" name="Freeform 129"/>
            <p:cNvSpPr>
              <a:spLocks/>
            </p:cNvSpPr>
            <p:nvPr/>
          </p:nvSpPr>
          <p:spPr bwMode="auto">
            <a:xfrm>
              <a:off x="2326" y="1933"/>
              <a:ext cx="137" cy="52"/>
            </a:xfrm>
            <a:custGeom>
              <a:avLst/>
              <a:gdLst>
                <a:gd name="T0" fmla="*/ 0 w 275"/>
                <a:gd name="T1" fmla="*/ 5 h 105"/>
                <a:gd name="T2" fmla="*/ 2 w 275"/>
                <a:gd name="T3" fmla="*/ 6 h 105"/>
                <a:gd name="T4" fmla="*/ 4 w 275"/>
                <a:gd name="T5" fmla="*/ 7 h 105"/>
                <a:gd name="T6" fmla="*/ 5 w 275"/>
                <a:gd name="T7" fmla="*/ 8 h 105"/>
                <a:gd name="T8" fmla="*/ 6 w 275"/>
                <a:gd name="T9" fmla="*/ 8 h 105"/>
                <a:gd name="T10" fmla="*/ 7 w 275"/>
                <a:gd name="T11" fmla="*/ 9 h 105"/>
                <a:gd name="T12" fmla="*/ 8 w 275"/>
                <a:gd name="T13" fmla="*/ 10 h 105"/>
                <a:gd name="T14" fmla="*/ 9 w 275"/>
                <a:gd name="T15" fmla="*/ 10 h 105"/>
                <a:gd name="T16" fmla="*/ 11 w 275"/>
                <a:gd name="T17" fmla="*/ 11 h 105"/>
                <a:gd name="T18" fmla="*/ 13 w 275"/>
                <a:gd name="T19" fmla="*/ 12 h 105"/>
                <a:gd name="T20" fmla="*/ 14 w 275"/>
                <a:gd name="T21" fmla="*/ 12 h 105"/>
                <a:gd name="T22" fmla="*/ 16 w 275"/>
                <a:gd name="T23" fmla="*/ 13 h 105"/>
                <a:gd name="T24" fmla="*/ 18 w 275"/>
                <a:gd name="T25" fmla="*/ 13 h 105"/>
                <a:gd name="T26" fmla="*/ 20 w 275"/>
                <a:gd name="T27" fmla="*/ 13 h 105"/>
                <a:gd name="T28" fmla="*/ 22 w 275"/>
                <a:gd name="T29" fmla="*/ 13 h 105"/>
                <a:gd name="T30" fmla="*/ 24 w 275"/>
                <a:gd name="T31" fmla="*/ 12 h 105"/>
                <a:gd name="T32" fmla="*/ 26 w 275"/>
                <a:gd name="T33" fmla="*/ 12 h 105"/>
                <a:gd name="T34" fmla="*/ 27 w 275"/>
                <a:gd name="T35" fmla="*/ 11 h 105"/>
                <a:gd name="T36" fmla="*/ 29 w 275"/>
                <a:gd name="T37" fmla="*/ 11 h 105"/>
                <a:gd name="T38" fmla="*/ 30 w 275"/>
                <a:gd name="T39" fmla="*/ 10 h 105"/>
                <a:gd name="T40" fmla="*/ 32 w 275"/>
                <a:gd name="T41" fmla="*/ 9 h 105"/>
                <a:gd name="T42" fmla="*/ 33 w 275"/>
                <a:gd name="T43" fmla="*/ 8 h 105"/>
                <a:gd name="T44" fmla="*/ 33 w 275"/>
                <a:gd name="T45" fmla="*/ 7 h 105"/>
                <a:gd name="T46" fmla="*/ 34 w 275"/>
                <a:gd name="T47" fmla="*/ 7 h 105"/>
                <a:gd name="T48" fmla="*/ 34 w 275"/>
                <a:gd name="T49" fmla="*/ 6 h 105"/>
                <a:gd name="T50" fmla="*/ 33 w 275"/>
                <a:gd name="T51" fmla="*/ 5 h 105"/>
                <a:gd name="T52" fmla="*/ 32 w 275"/>
                <a:gd name="T53" fmla="*/ 4 h 105"/>
                <a:gd name="T54" fmla="*/ 31 w 275"/>
                <a:gd name="T55" fmla="*/ 4 h 105"/>
                <a:gd name="T56" fmla="*/ 30 w 275"/>
                <a:gd name="T57" fmla="*/ 3 h 105"/>
                <a:gd name="T58" fmla="*/ 29 w 275"/>
                <a:gd name="T59" fmla="*/ 2 h 105"/>
                <a:gd name="T60" fmla="*/ 29 w 275"/>
                <a:gd name="T61" fmla="*/ 1 h 105"/>
                <a:gd name="T62" fmla="*/ 28 w 275"/>
                <a:gd name="T63" fmla="*/ 0 h 105"/>
                <a:gd name="T64" fmla="*/ 27 w 275"/>
                <a:gd name="T65" fmla="*/ 0 h 105"/>
                <a:gd name="T66" fmla="*/ 27 w 275"/>
                <a:gd name="T67" fmla="*/ 1 h 105"/>
                <a:gd name="T68" fmla="*/ 26 w 275"/>
                <a:gd name="T69" fmla="*/ 3 h 105"/>
                <a:gd name="T70" fmla="*/ 25 w 275"/>
                <a:gd name="T71" fmla="*/ 3 h 105"/>
                <a:gd name="T72" fmla="*/ 23 w 275"/>
                <a:gd name="T73" fmla="*/ 4 h 105"/>
                <a:gd name="T74" fmla="*/ 20 w 275"/>
                <a:gd name="T75" fmla="*/ 4 h 105"/>
                <a:gd name="T76" fmla="*/ 18 w 275"/>
                <a:gd name="T77" fmla="*/ 4 h 105"/>
                <a:gd name="T78" fmla="*/ 15 w 275"/>
                <a:gd name="T79" fmla="*/ 4 h 105"/>
                <a:gd name="T80" fmla="*/ 12 w 275"/>
                <a:gd name="T81" fmla="*/ 5 h 105"/>
                <a:gd name="T82" fmla="*/ 10 w 275"/>
                <a:gd name="T83" fmla="*/ 5 h 105"/>
                <a:gd name="T84" fmla="*/ 9 w 275"/>
                <a:gd name="T85" fmla="*/ 5 h 105"/>
                <a:gd name="T86" fmla="*/ 7 w 275"/>
                <a:gd name="T87" fmla="*/ 5 h 105"/>
                <a:gd name="T88" fmla="*/ 6 w 275"/>
                <a:gd name="T89" fmla="*/ 5 h 105"/>
                <a:gd name="T90" fmla="*/ 4 w 275"/>
                <a:gd name="T91" fmla="*/ 5 h 105"/>
                <a:gd name="T92" fmla="*/ 3 w 275"/>
                <a:gd name="T93" fmla="*/ 5 h 105"/>
                <a:gd name="T94" fmla="*/ 1 w 275"/>
                <a:gd name="T95" fmla="*/ 5 h 105"/>
                <a:gd name="T96" fmla="*/ 0 w 275"/>
                <a:gd name="T97" fmla="*/ 5 h 10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5"/>
                <a:gd name="T148" fmla="*/ 0 h 105"/>
                <a:gd name="T149" fmla="*/ 275 w 275"/>
                <a:gd name="T150" fmla="*/ 105 h 10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5" h="105">
                  <a:moveTo>
                    <a:pt x="0" y="40"/>
                  </a:moveTo>
                  <a:lnTo>
                    <a:pt x="19" y="51"/>
                  </a:lnTo>
                  <a:lnTo>
                    <a:pt x="33" y="60"/>
                  </a:lnTo>
                  <a:lnTo>
                    <a:pt x="43" y="66"/>
                  </a:lnTo>
                  <a:lnTo>
                    <a:pt x="52" y="71"/>
                  </a:lnTo>
                  <a:lnTo>
                    <a:pt x="61" y="76"/>
                  </a:lnTo>
                  <a:lnTo>
                    <a:pt x="70" y="81"/>
                  </a:lnTo>
                  <a:lnTo>
                    <a:pt x="79" y="85"/>
                  </a:lnTo>
                  <a:lnTo>
                    <a:pt x="90" y="90"/>
                  </a:lnTo>
                  <a:lnTo>
                    <a:pt x="104" y="96"/>
                  </a:lnTo>
                  <a:lnTo>
                    <a:pt x="118" y="100"/>
                  </a:lnTo>
                  <a:lnTo>
                    <a:pt x="134" y="104"/>
                  </a:lnTo>
                  <a:lnTo>
                    <a:pt x="149" y="105"/>
                  </a:lnTo>
                  <a:lnTo>
                    <a:pt x="164" y="105"/>
                  </a:lnTo>
                  <a:lnTo>
                    <a:pt x="180" y="104"/>
                  </a:lnTo>
                  <a:lnTo>
                    <a:pt x="195" y="101"/>
                  </a:lnTo>
                  <a:lnTo>
                    <a:pt x="209" y="98"/>
                  </a:lnTo>
                  <a:lnTo>
                    <a:pt x="223" y="94"/>
                  </a:lnTo>
                  <a:lnTo>
                    <a:pt x="235" y="90"/>
                  </a:lnTo>
                  <a:lnTo>
                    <a:pt x="247" y="84"/>
                  </a:lnTo>
                  <a:lnTo>
                    <a:pt x="256" y="77"/>
                  </a:lnTo>
                  <a:lnTo>
                    <a:pt x="264" y="70"/>
                  </a:lnTo>
                  <a:lnTo>
                    <a:pt x="270" y="63"/>
                  </a:lnTo>
                  <a:lnTo>
                    <a:pt x="273" y="56"/>
                  </a:lnTo>
                  <a:lnTo>
                    <a:pt x="275" y="48"/>
                  </a:lnTo>
                  <a:lnTo>
                    <a:pt x="268" y="43"/>
                  </a:lnTo>
                  <a:lnTo>
                    <a:pt x="261" y="38"/>
                  </a:lnTo>
                  <a:lnTo>
                    <a:pt x="254" y="32"/>
                  </a:lnTo>
                  <a:lnTo>
                    <a:pt x="247" y="28"/>
                  </a:lnTo>
                  <a:lnTo>
                    <a:pt x="239" y="21"/>
                  </a:lnTo>
                  <a:lnTo>
                    <a:pt x="232" y="14"/>
                  </a:lnTo>
                  <a:lnTo>
                    <a:pt x="224" y="7"/>
                  </a:lnTo>
                  <a:lnTo>
                    <a:pt x="216" y="0"/>
                  </a:lnTo>
                  <a:lnTo>
                    <a:pt x="216" y="14"/>
                  </a:lnTo>
                  <a:lnTo>
                    <a:pt x="211" y="24"/>
                  </a:lnTo>
                  <a:lnTo>
                    <a:pt x="201" y="30"/>
                  </a:lnTo>
                  <a:lnTo>
                    <a:pt x="186" y="35"/>
                  </a:lnTo>
                  <a:lnTo>
                    <a:pt x="167" y="37"/>
                  </a:lnTo>
                  <a:lnTo>
                    <a:pt x="147" y="38"/>
                  </a:lnTo>
                  <a:lnTo>
                    <a:pt x="124" y="39"/>
                  </a:lnTo>
                  <a:lnTo>
                    <a:pt x="99" y="43"/>
                  </a:lnTo>
                  <a:lnTo>
                    <a:pt x="87" y="43"/>
                  </a:lnTo>
                  <a:lnTo>
                    <a:pt x="74" y="41"/>
                  </a:lnTo>
                  <a:lnTo>
                    <a:pt x="61" y="41"/>
                  </a:lnTo>
                  <a:lnTo>
                    <a:pt x="50" y="41"/>
                  </a:lnTo>
                  <a:lnTo>
                    <a:pt x="37" y="40"/>
                  </a:lnTo>
                  <a:lnTo>
                    <a:pt x="25" y="40"/>
                  </a:lnTo>
                  <a:lnTo>
                    <a:pt x="13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CC87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0" name="Freeform 130"/>
            <p:cNvSpPr>
              <a:spLocks/>
            </p:cNvSpPr>
            <p:nvPr/>
          </p:nvSpPr>
          <p:spPr bwMode="auto">
            <a:xfrm>
              <a:off x="2331" y="1935"/>
              <a:ext cx="132" cy="50"/>
            </a:xfrm>
            <a:custGeom>
              <a:avLst/>
              <a:gdLst>
                <a:gd name="T0" fmla="*/ 0 w 264"/>
                <a:gd name="T1" fmla="*/ 6 h 100"/>
                <a:gd name="T2" fmla="*/ 2 w 264"/>
                <a:gd name="T3" fmla="*/ 6 h 100"/>
                <a:gd name="T4" fmla="*/ 3 w 264"/>
                <a:gd name="T5" fmla="*/ 7 h 100"/>
                <a:gd name="T6" fmla="*/ 5 w 264"/>
                <a:gd name="T7" fmla="*/ 9 h 100"/>
                <a:gd name="T8" fmla="*/ 6 w 264"/>
                <a:gd name="T9" fmla="*/ 9 h 100"/>
                <a:gd name="T10" fmla="*/ 6 w 264"/>
                <a:gd name="T11" fmla="*/ 10 h 100"/>
                <a:gd name="T12" fmla="*/ 7 w 264"/>
                <a:gd name="T13" fmla="*/ 10 h 100"/>
                <a:gd name="T14" fmla="*/ 8 w 264"/>
                <a:gd name="T15" fmla="*/ 11 h 100"/>
                <a:gd name="T16" fmla="*/ 10 w 264"/>
                <a:gd name="T17" fmla="*/ 11 h 100"/>
                <a:gd name="T18" fmla="*/ 11 w 264"/>
                <a:gd name="T19" fmla="*/ 12 h 100"/>
                <a:gd name="T20" fmla="*/ 13 w 264"/>
                <a:gd name="T21" fmla="*/ 12 h 100"/>
                <a:gd name="T22" fmla="*/ 15 w 264"/>
                <a:gd name="T23" fmla="*/ 13 h 100"/>
                <a:gd name="T24" fmla="*/ 17 w 264"/>
                <a:gd name="T25" fmla="*/ 13 h 100"/>
                <a:gd name="T26" fmla="*/ 19 w 264"/>
                <a:gd name="T27" fmla="*/ 13 h 100"/>
                <a:gd name="T28" fmla="*/ 21 w 264"/>
                <a:gd name="T29" fmla="*/ 13 h 100"/>
                <a:gd name="T30" fmla="*/ 23 w 264"/>
                <a:gd name="T31" fmla="*/ 12 h 100"/>
                <a:gd name="T32" fmla="*/ 24 w 264"/>
                <a:gd name="T33" fmla="*/ 12 h 100"/>
                <a:gd name="T34" fmla="*/ 26 w 264"/>
                <a:gd name="T35" fmla="*/ 12 h 100"/>
                <a:gd name="T36" fmla="*/ 28 w 264"/>
                <a:gd name="T37" fmla="*/ 11 h 100"/>
                <a:gd name="T38" fmla="*/ 29 w 264"/>
                <a:gd name="T39" fmla="*/ 10 h 100"/>
                <a:gd name="T40" fmla="*/ 30 w 264"/>
                <a:gd name="T41" fmla="*/ 9 h 100"/>
                <a:gd name="T42" fmla="*/ 31 w 264"/>
                <a:gd name="T43" fmla="*/ 9 h 100"/>
                <a:gd name="T44" fmla="*/ 33 w 264"/>
                <a:gd name="T45" fmla="*/ 7 h 100"/>
                <a:gd name="T46" fmla="*/ 33 w 264"/>
                <a:gd name="T47" fmla="*/ 6 h 100"/>
                <a:gd name="T48" fmla="*/ 33 w 264"/>
                <a:gd name="T49" fmla="*/ 6 h 100"/>
                <a:gd name="T50" fmla="*/ 33 w 264"/>
                <a:gd name="T51" fmla="*/ 5 h 100"/>
                <a:gd name="T52" fmla="*/ 31 w 264"/>
                <a:gd name="T53" fmla="*/ 5 h 100"/>
                <a:gd name="T54" fmla="*/ 30 w 264"/>
                <a:gd name="T55" fmla="*/ 3 h 100"/>
                <a:gd name="T56" fmla="*/ 29 w 264"/>
                <a:gd name="T57" fmla="*/ 3 h 100"/>
                <a:gd name="T58" fmla="*/ 28 w 264"/>
                <a:gd name="T59" fmla="*/ 3 h 100"/>
                <a:gd name="T60" fmla="*/ 28 w 264"/>
                <a:gd name="T61" fmla="*/ 2 h 100"/>
                <a:gd name="T62" fmla="*/ 27 w 264"/>
                <a:gd name="T63" fmla="*/ 1 h 100"/>
                <a:gd name="T64" fmla="*/ 26 w 264"/>
                <a:gd name="T65" fmla="*/ 0 h 100"/>
                <a:gd name="T66" fmla="*/ 26 w 264"/>
                <a:gd name="T67" fmla="*/ 2 h 100"/>
                <a:gd name="T68" fmla="*/ 26 w 264"/>
                <a:gd name="T69" fmla="*/ 3 h 100"/>
                <a:gd name="T70" fmla="*/ 25 w 264"/>
                <a:gd name="T71" fmla="*/ 3 h 100"/>
                <a:gd name="T72" fmla="*/ 23 w 264"/>
                <a:gd name="T73" fmla="*/ 5 h 100"/>
                <a:gd name="T74" fmla="*/ 21 w 264"/>
                <a:gd name="T75" fmla="*/ 5 h 100"/>
                <a:gd name="T76" fmla="*/ 18 w 264"/>
                <a:gd name="T77" fmla="*/ 5 h 100"/>
                <a:gd name="T78" fmla="*/ 16 w 264"/>
                <a:gd name="T79" fmla="*/ 6 h 100"/>
                <a:gd name="T80" fmla="*/ 13 w 264"/>
                <a:gd name="T81" fmla="*/ 6 h 100"/>
                <a:gd name="T82" fmla="*/ 11 w 264"/>
                <a:gd name="T83" fmla="*/ 6 h 100"/>
                <a:gd name="T84" fmla="*/ 9 w 264"/>
                <a:gd name="T85" fmla="*/ 6 h 100"/>
                <a:gd name="T86" fmla="*/ 8 w 264"/>
                <a:gd name="T87" fmla="*/ 6 h 100"/>
                <a:gd name="T88" fmla="*/ 6 w 264"/>
                <a:gd name="T89" fmla="*/ 6 h 100"/>
                <a:gd name="T90" fmla="*/ 4 w 264"/>
                <a:gd name="T91" fmla="*/ 6 h 100"/>
                <a:gd name="T92" fmla="*/ 3 w 264"/>
                <a:gd name="T93" fmla="*/ 6 h 100"/>
                <a:gd name="T94" fmla="*/ 1 w 264"/>
                <a:gd name="T95" fmla="*/ 6 h 100"/>
                <a:gd name="T96" fmla="*/ 0 w 264"/>
                <a:gd name="T97" fmla="*/ 6 h 10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4"/>
                <a:gd name="T148" fmla="*/ 0 h 100"/>
                <a:gd name="T149" fmla="*/ 264 w 264"/>
                <a:gd name="T150" fmla="*/ 100 h 10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4" h="100">
                  <a:moveTo>
                    <a:pt x="0" y="41"/>
                  </a:moveTo>
                  <a:lnTo>
                    <a:pt x="17" y="51"/>
                  </a:lnTo>
                  <a:lnTo>
                    <a:pt x="31" y="60"/>
                  </a:lnTo>
                  <a:lnTo>
                    <a:pt x="40" y="66"/>
                  </a:lnTo>
                  <a:lnTo>
                    <a:pt x="48" y="71"/>
                  </a:lnTo>
                  <a:lnTo>
                    <a:pt x="55" y="74"/>
                  </a:lnTo>
                  <a:lnTo>
                    <a:pt x="62" y="78"/>
                  </a:lnTo>
                  <a:lnTo>
                    <a:pt x="70" y="81"/>
                  </a:lnTo>
                  <a:lnTo>
                    <a:pt x="81" y="85"/>
                  </a:lnTo>
                  <a:lnTo>
                    <a:pt x="94" y="91"/>
                  </a:lnTo>
                  <a:lnTo>
                    <a:pt x="108" y="95"/>
                  </a:lnTo>
                  <a:lnTo>
                    <a:pt x="123" y="99"/>
                  </a:lnTo>
                  <a:lnTo>
                    <a:pt x="139" y="100"/>
                  </a:lnTo>
                  <a:lnTo>
                    <a:pt x="154" y="100"/>
                  </a:lnTo>
                  <a:lnTo>
                    <a:pt x="169" y="99"/>
                  </a:lnTo>
                  <a:lnTo>
                    <a:pt x="184" y="96"/>
                  </a:lnTo>
                  <a:lnTo>
                    <a:pt x="199" y="93"/>
                  </a:lnTo>
                  <a:lnTo>
                    <a:pt x="212" y="89"/>
                  </a:lnTo>
                  <a:lnTo>
                    <a:pt x="225" y="84"/>
                  </a:lnTo>
                  <a:lnTo>
                    <a:pt x="236" y="78"/>
                  </a:lnTo>
                  <a:lnTo>
                    <a:pt x="245" y="72"/>
                  </a:lnTo>
                  <a:lnTo>
                    <a:pt x="253" y="65"/>
                  </a:lnTo>
                  <a:lnTo>
                    <a:pt x="259" y="57"/>
                  </a:lnTo>
                  <a:lnTo>
                    <a:pt x="263" y="50"/>
                  </a:lnTo>
                  <a:lnTo>
                    <a:pt x="264" y="42"/>
                  </a:lnTo>
                  <a:lnTo>
                    <a:pt x="257" y="38"/>
                  </a:lnTo>
                  <a:lnTo>
                    <a:pt x="250" y="33"/>
                  </a:lnTo>
                  <a:lnTo>
                    <a:pt x="243" y="30"/>
                  </a:lnTo>
                  <a:lnTo>
                    <a:pt x="236" y="25"/>
                  </a:lnTo>
                  <a:lnTo>
                    <a:pt x="230" y="19"/>
                  </a:lnTo>
                  <a:lnTo>
                    <a:pt x="225" y="12"/>
                  </a:lnTo>
                  <a:lnTo>
                    <a:pt x="219" y="5"/>
                  </a:lnTo>
                  <a:lnTo>
                    <a:pt x="212" y="0"/>
                  </a:lnTo>
                  <a:lnTo>
                    <a:pt x="214" y="13"/>
                  </a:lnTo>
                  <a:lnTo>
                    <a:pt x="210" y="23"/>
                  </a:lnTo>
                  <a:lnTo>
                    <a:pt x="202" y="30"/>
                  </a:lnTo>
                  <a:lnTo>
                    <a:pt x="188" y="33"/>
                  </a:lnTo>
                  <a:lnTo>
                    <a:pt x="170" y="36"/>
                  </a:lnTo>
                  <a:lnTo>
                    <a:pt x="150" y="38"/>
                  </a:lnTo>
                  <a:lnTo>
                    <a:pt x="128" y="41"/>
                  </a:lnTo>
                  <a:lnTo>
                    <a:pt x="104" y="45"/>
                  </a:lnTo>
                  <a:lnTo>
                    <a:pt x="91" y="45"/>
                  </a:lnTo>
                  <a:lnTo>
                    <a:pt x="78" y="43"/>
                  </a:lnTo>
                  <a:lnTo>
                    <a:pt x="64" y="43"/>
                  </a:lnTo>
                  <a:lnTo>
                    <a:pt x="52" y="42"/>
                  </a:lnTo>
                  <a:lnTo>
                    <a:pt x="39" y="42"/>
                  </a:lnTo>
                  <a:lnTo>
                    <a:pt x="26" y="42"/>
                  </a:lnTo>
                  <a:lnTo>
                    <a:pt x="13" y="41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CE8C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1" name="Freeform 131"/>
            <p:cNvSpPr>
              <a:spLocks/>
            </p:cNvSpPr>
            <p:nvPr/>
          </p:nvSpPr>
          <p:spPr bwMode="auto">
            <a:xfrm>
              <a:off x="2337" y="1938"/>
              <a:ext cx="126" cy="48"/>
            </a:xfrm>
            <a:custGeom>
              <a:avLst/>
              <a:gdLst>
                <a:gd name="T0" fmla="*/ 0 w 254"/>
                <a:gd name="T1" fmla="*/ 5 h 97"/>
                <a:gd name="T2" fmla="*/ 2 w 254"/>
                <a:gd name="T3" fmla="*/ 6 h 97"/>
                <a:gd name="T4" fmla="*/ 3 w 254"/>
                <a:gd name="T5" fmla="*/ 7 h 97"/>
                <a:gd name="T6" fmla="*/ 4 w 254"/>
                <a:gd name="T7" fmla="*/ 8 h 97"/>
                <a:gd name="T8" fmla="*/ 5 w 254"/>
                <a:gd name="T9" fmla="*/ 9 h 97"/>
                <a:gd name="T10" fmla="*/ 6 w 254"/>
                <a:gd name="T11" fmla="*/ 9 h 97"/>
                <a:gd name="T12" fmla="*/ 7 w 254"/>
                <a:gd name="T13" fmla="*/ 9 h 97"/>
                <a:gd name="T14" fmla="*/ 7 w 254"/>
                <a:gd name="T15" fmla="*/ 9 h 97"/>
                <a:gd name="T16" fmla="*/ 9 w 254"/>
                <a:gd name="T17" fmla="*/ 10 h 97"/>
                <a:gd name="T18" fmla="*/ 12 w 254"/>
                <a:gd name="T19" fmla="*/ 11 h 97"/>
                <a:gd name="T20" fmla="*/ 16 w 254"/>
                <a:gd name="T21" fmla="*/ 12 h 97"/>
                <a:gd name="T22" fmla="*/ 20 w 254"/>
                <a:gd name="T23" fmla="*/ 12 h 97"/>
                <a:gd name="T24" fmla="*/ 23 w 254"/>
                <a:gd name="T25" fmla="*/ 11 h 97"/>
                <a:gd name="T26" fmla="*/ 26 w 254"/>
                <a:gd name="T27" fmla="*/ 10 h 97"/>
                <a:gd name="T28" fmla="*/ 29 w 254"/>
                <a:gd name="T29" fmla="*/ 8 h 97"/>
                <a:gd name="T30" fmla="*/ 31 w 254"/>
                <a:gd name="T31" fmla="*/ 6 h 97"/>
                <a:gd name="T32" fmla="*/ 31 w 254"/>
                <a:gd name="T33" fmla="*/ 4 h 97"/>
                <a:gd name="T34" fmla="*/ 28 w 254"/>
                <a:gd name="T35" fmla="*/ 2 h 97"/>
                <a:gd name="T36" fmla="*/ 26 w 254"/>
                <a:gd name="T37" fmla="*/ 0 h 97"/>
                <a:gd name="T38" fmla="*/ 26 w 254"/>
                <a:gd name="T39" fmla="*/ 1 h 97"/>
                <a:gd name="T40" fmla="*/ 26 w 254"/>
                <a:gd name="T41" fmla="*/ 2 h 97"/>
                <a:gd name="T42" fmla="*/ 25 w 254"/>
                <a:gd name="T43" fmla="*/ 3 h 97"/>
                <a:gd name="T44" fmla="*/ 23 w 254"/>
                <a:gd name="T45" fmla="*/ 4 h 97"/>
                <a:gd name="T46" fmla="*/ 21 w 254"/>
                <a:gd name="T47" fmla="*/ 4 h 97"/>
                <a:gd name="T48" fmla="*/ 19 w 254"/>
                <a:gd name="T49" fmla="*/ 4 h 97"/>
                <a:gd name="T50" fmla="*/ 16 w 254"/>
                <a:gd name="T51" fmla="*/ 5 h 97"/>
                <a:gd name="T52" fmla="*/ 13 w 254"/>
                <a:gd name="T53" fmla="*/ 5 h 97"/>
                <a:gd name="T54" fmla="*/ 0 w 254"/>
                <a:gd name="T55" fmla="*/ 5 h 97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254"/>
                <a:gd name="T85" fmla="*/ 0 h 97"/>
                <a:gd name="T86" fmla="*/ 254 w 254"/>
                <a:gd name="T87" fmla="*/ 97 h 97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254" h="97">
                  <a:moveTo>
                    <a:pt x="0" y="43"/>
                  </a:moveTo>
                  <a:lnTo>
                    <a:pt x="18" y="53"/>
                  </a:lnTo>
                  <a:lnTo>
                    <a:pt x="29" y="61"/>
                  </a:lnTo>
                  <a:lnTo>
                    <a:pt x="38" y="67"/>
                  </a:lnTo>
                  <a:lnTo>
                    <a:pt x="45" y="72"/>
                  </a:lnTo>
                  <a:lnTo>
                    <a:pt x="51" y="74"/>
                  </a:lnTo>
                  <a:lnTo>
                    <a:pt x="57" y="77"/>
                  </a:lnTo>
                  <a:lnTo>
                    <a:pt x="62" y="79"/>
                  </a:lnTo>
                  <a:lnTo>
                    <a:pt x="72" y="81"/>
                  </a:lnTo>
                  <a:lnTo>
                    <a:pt x="101" y="92"/>
                  </a:lnTo>
                  <a:lnTo>
                    <a:pt x="130" y="97"/>
                  </a:lnTo>
                  <a:lnTo>
                    <a:pt x="162" y="96"/>
                  </a:lnTo>
                  <a:lnTo>
                    <a:pt x="190" y="90"/>
                  </a:lnTo>
                  <a:lnTo>
                    <a:pt x="216" y="80"/>
                  </a:lnTo>
                  <a:lnTo>
                    <a:pt x="236" y="67"/>
                  </a:lnTo>
                  <a:lnTo>
                    <a:pt x="249" y="52"/>
                  </a:lnTo>
                  <a:lnTo>
                    <a:pt x="254" y="37"/>
                  </a:lnTo>
                  <a:lnTo>
                    <a:pt x="228" y="23"/>
                  </a:lnTo>
                  <a:lnTo>
                    <a:pt x="209" y="0"/>
                  </a:lnTo>
                  <a:lnTo>
                    <a:pt x="212" y="13"/>
                  </a:lnTo>
                  <a:lnTo>
                    <a:pt x="210" y="22"/>
                  </a:lnTo>
                  <a:lnTo>
                    <a:pt x="203" y="29"/>
                  </a:lnTo>
                  <a:lnTo>
                    <a:pt x="190" y="34"/>
                  </a:lnTo>
                  <a:lnTo>
                    <a:pt x="174" y="37"/>
                  </a:lnTo>
                  <a:lnTo>
                    <a:pt x="156" y="39"/>
                  </a:lnTo>
                  <a:lnTo>
                    <a:pt x="134" y="43"/>
                  </a:lnTo>
                  <a:lnTo>
                    <a:pt x="110" y="47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2" name="Freeform 132"/>
            <p:cNvSpPr>
              <a:spLocks/>
            </p:cNvSpPr>
            <p:nvPr/>
          </p:nvSpPr>
          <p:spPr bwMode="auto">
            <a:xfrm>
              <a:off x="2249" y="1949"/>
              <a:ext cx="235" cy="79"/>
            </a:xfrm>
            <a:custGeom>
              <a:avLst/>
              <a:gdLst>
                <a:gd name="T0" fmla="*/ 0 w 470"/>
                <a:gd name="T1" fmla="*/ 1 h 158"/>
                <a:gd name="T2" fmla="*/ 7 w 470"/>
                <a:gd name="T3" fmla="*/ 0 h 158"/>
                <a:gd name="T4" fmla="*/ 25 w 470"/>
                <a:gd name="T5" fmla="*/ 7 h 158"/>
                <a:gd name="T6" fmla="*/ 38 w 470"/>
                <a:gd name="T7" fmla="*/ 11 h 158"/>
                <a:gd name="T8" fmla="*/ 42 w 470"/>
                <a:gd name="T9" fmla="*/ 11 h 158"/>
                <a:gd name="T10" fmla="*/ 44 w 470"/>
                <a:gd name="T11" fmla="*/ 10 h 158"/>
                <a:gd name="T12" fmla="*/ 46 w 470"/>
                <a:gd name="T13" fmla="*/ 10 h 158"/>
                <a:gd name="T14" fmla="*/ 48 w 470"/>
                <a:gd name="T15" fmla="*/ 10 h 158"/>
                <a:gd name="T16" fmla="*/ 50 w 470"/>
                <a:gd name="T17" fmla="*/ 10 h 158"/>
                <a:gd name="T18" fmla="*/ 52 w 470"/>
                <a:gd name="T19" fmla="*/ 7 h 158"/>
                <a:gd name="T20" fmla="*/ 54 w 470"/>
                <a:gd name="T21" fmla="*/ 5 h 158"/>
                <a:gd name="T22" fmla="*/ 56 w 470"/>
                <a:gd name="T23" fmla="*/ 3 h 158"/>
                <a:gd name="T24" fmla="*/ 59 w 470"/>
                <a:gd name="T25" fmla="*/ 10 h 158"/>
                <a:gd name="T26" fmla="*/ 59 w 470"/>
                <a:gd name="T27" fmla="*/ 11 h 158"/>
                <a:gd name="T28" fmla="*/ 59 w 470"/>
                <a:gd name="T29" fmla="*/ 12 h 158"/>
                <a:gd name="T30" fmla="*/ 59 w 470"/>
                <a:gd name="T31" fmla="*/ 13 h 158"/>
                <a:gd name="T32" fmla="*/ 58 w 470"/>
                <a:gd name="T33" fmla="*/ 14 h 158"/>
                <a:gd name="T34" fmla="*/ 57 w 470"/>
                <a:gd name="T35" fmla="*/ 15 h 158"/>
                <a:gd name="T36" fmla="*/ 55 w 470"/>
                <a:gd name="T37" fmla="*/ 17 h 158"/>
                <a:gd name="T38" fmla="*/ 54 w 470"/>
                <a:gd name="T39" fmla="*/ 18 h 158"/>
                <a:gd name="T40" fmla="*/ 52 w 470"/>
                <a:gd name="T41" fmla="*/ 18 h 158"/>
                <a:gd name="T42" fmla="*/ 51 w 470"/>
                <a:gd name="T43" fmla="*/ 19 h 158"/>
                <a:gd name="T44" fmla="*/ 49 w 470"/>
                <a:gd name="T45" fmla="*/ 19 h 158"/>
                <a:gd name="T46" fmla="*/ 47 w 470"/>
                <a:gd name="T47" fmla="*/ 19 h 158"/>
                <a:gd name="T48" fmla="*/ 45 w 470"/>
                <a:gd name="T49" fmla="*/ 20 h 158"/>
                <a:gd name="T50" fmla="*/ 42 w 470"/>
                <a:gd name="T51" fmla="*/ 20 h 158"/>
                <a:gd name="T52" fmla="*/ 40 w 470"/>
                <a:gd name="T53" fmla="*/ 20 h 158"/>
                <a:gd name="T54" fmla="*/ 38 w 470"/>
                <a:gd name="T55" fmla="*/ 20 h 158"/>
                <a:gd name="T56" fmla="*/ 36 w 470"/>
                <a:gd name="T57" fmla="*/ 20 h 158"/>
                <a:gd name="T58" fmla="*/ 21 w 470"/>
                <a:gd name="T59" fmla="*/ 13 h 158"/>
                <a:gd name="T60" fmla="*/ 3 w 470"/>
                <a:gd name="T61" fmla="*/ 3 h 158"/>
                <a:gd name="T62" fmla="*/ 0 w 470"/>
                <a:gd name="T63" fmla="*/ 1 h 1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0"/>
                <a:gd name="T97" fmla="*/ 0 h 158"/>
                <a:gd name="T98" fmla="*/ 470 w 470"/>
                <a:gd name="T99" fmla="*/ 158 h 1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0" h="158">
                  <a:moveTo>
                    <a:pt x="0" y="6"/>
                  </a:moveTo>
                  <a:lnTo>
                    <a:pt x="53" y="0"/>
                  </a:lnTo>
                  <a:lnTo>
                    <a:pt x="195" y="62"/>
                  </a:lnTo>
                  <a:lnTo>
                    <a:pt x="302" y="91"/>
                  </a:lnTo>
                  <a:lnTo>
                    <a:pt x="329" y="89"/>
                  </a:lnTo>
                  <a:lnTo>
                    <a:pt x="350" y="87"/>
                  </a:lnTo>
                  <a:lnTo>
                    <a:pt x="368" y="83"/>
                  </a:lnTo>
                  <a:lnTo>
                    <a:pt x="384" y="80"/>
                  </a:lnTo>
                  <a:lnTo>
                    <a:pt x="398" y="73"/>
                  </a:lnTo>
                  <a:lnTo>
                    <a:pt x="411" y="61"/>
                  </a:lnTo>
                  <a:lnTo>
                    <a:pt x="425" y="46"/>
                  </a:lnTo>
                  <a:lnTo>
                    <a:pt x="441" y="24"/>
                  </a:lnTo>
                  <a:lnTo>
                    <a:pt x="469" y="77"/>
                  </a:lnTo>
                  <a:lnTo>
                    <a:pt x="470" y="89"/>
                  </a:lnTo>
                  <a:lnTo>
                    <a:pt x="469" y="99"/>
                  </a:lnTo>
                  <a:lnTo>
                    <a:pt x="466" y="110"/>
                  </a:lnTo>
                  <a:lnTo>
                    <a:pt x="459" y="118"/>
                  </a:lnTo>
                  <a:lnTo>
                    <a:pt x="451" y="125"/>
                  </a:lnTo>
                  <a:lnTo>
                    <a:pt x="440" y="132"/>
                  </a:lnTo>
                  <a:lnTo>
                    <a:pt x="429" y="137"/>
                  </a:lnTo>
                  <a:lnTo>
                    <a:pt x="415" y="142"/>
                  </a:lnTo>
                  <a:lnTo>
                    <a:pt x="401" y="147"/>
                  </a:lnTo>
                  <a:lnTo>
                    <a:pt x="385" y="150"/>
                  </a:lnTo>
                  <a:lnTo>
                    <a:pt x="369" y="152"/>
                  </a:lnTo>
                  <a:lnTo>
                    <a:pt x="353" y="155"/>
                  </a:lnTo>
                  <a:lnTo>
                    <a:pt x="335" y="156"/>
                  </a:lnTo>
                  <a:lnTo>
                    <a:pt x="318" y="157"/>
                  </a:lnTo>
                  <a:lnTo>
                    <a:pt x="301" y="158"/>
                  </a:lnTo>
                  <a:lnTo>
                    <a:pt x="285" y="158"/>
                  </a:lnTo>
                  <a:lnTo>
                    <a:pt x="163" y="106"/>
                  </a:lnTo>
                  <a:lnTo>
                    <a:pt x="20" y="29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3" name="Freeform 133"/>
            <p:cNvSpPr>
              <a:spLocks/>
            </p:cNvSpPr>
            <p:nvPr/>
          </p:nvSpPr>
          <p:spPr bwMode="auto">
            <a:xfrm>
              <a:off x="2315" y="1978"/>
              <a:ext cx="162" cy="43"/>
            </a:xfrm>
            <a:custGeom>
              <a:avLst/>
              <a:gdLst>
                <a:gd name="T0" fmla="*/ 7 w 323"/>
                <a:gd name="T1" fmla="*/ 3 h 86"/>
                <a:gd name="T2" fmla="*/ 9 w 323"/>
                <a:gd name="T3" fmla="*/ 3 h 86"/>
                <a:gd name="T4" fmla="*/ 12 w 323"/>
                <a:gd name="T5" fmla="*/ 3 h 86"/>
                <a:gd name="T6" fmla="*/ 14 w 323"/>
                <a:gd name="T7" fmla="*/ 5 h 86"/>
                <a:gd name="T8" fmla="*/ 16 w 323"/>
                <a:gd name="T9" fmla="*/ 5 h 86"/>
                <a:gd name="T10" fmla="*/ 19 w 323"/>
                <a:gd name="T11" fmla="*/ 5 h 86"/>
                <a:gd name="T12" fmla="*/ 21 w 323"/>
                <a:gd name="T13" fmla="*/ 6 h 86"/>
                <a:gd name="T14" fmla="*/ 23 w 323"/>
                <a:gd name="T15" fmla="*/ 6 h 86"/>
                <a:gd name="T16" fmla="*/ 25 w 323"/>
                <a:gd name="T17" fmla="*/ 6 h 86"/>
                <a:gd name="T18" fmla="*/ 27 w 323"/>
                <a:gd name="T19" fmla="*/ 6 h 86"/>
                <a:gd name="T20" fmla="*/ 29 w 323"/>
                <a:gd name="T21" fmla="*/ 6 h 86"/>
                <a:gd name="T22" fmla="*/ 31 w 323"/>
                <a:gd name="T23" fmla="*/ 6 h 86"/>
                <a:gd name="T24" fmla="*/ 33 w 323"/>
                <a:gd name="T25" fmla="*/ 5 h 86"/>
                <a:gd name="T26" fmla="*/ 35 w 323"/>
                <a:gd name="T27" fmla="*/ 5 h 86"/>
                <a:gd name="T28" fmla="*/ 37 w 323"/>
                <a:gd name="T29" fmla="*/ 3 h 86"/>
                <a:gd name="T30" fmla="*/ 39 w 323"/>
                <a:gd name="T31" fmla="*/ 1 h 86"/>
                <a:gd name="T32" fmla="*/ 41 w 323"/>
                <a:gd name="T33" fmla="*/ 0 h 86"/>
                <a:gd name="T34" fmla="*/ 40 w 323"/>
                <a:gd name="T35" fmla="*/ 6 h 86"/>
                <a:gd name="T36" fmla="*/ 38 w 323"/>
                <a:gd name="T37" fmla="*/ 7 h 86"/>
                <a:gd name="T38" fmla="*/ 36 w 323"/>
                <a:gd name="T39" fmla="*/ 9 h 86"/>
                <a:gd name="T40" fmla="*/ 34 w 323"/>
                <a:gd name="T41" fmla="*/ 10 h 86"/>
                <a:gd name="T42" fmla="*/ 32 w 323"/>
                <a:gd name="T43" fmla="*/ 10 h 86"/>
                <a:gd name="T44" fmla="*/ 30 w 323"/>
                <a:gd name="T45" fmla="*/ 11 h 86"/>
                <a:gd name="T46" fmla="*/ 28 w 323"/>
                <a:gd name="T47" fmla="*/ 11 h 86"/>
                <a:gd name="T48" fmla="*/ 26 w 323"/>
                <a:gd name="T49" fmla="*/ 11 h 86"/>
                <a:gd name="T50" fmla="*/ 25 w 323"/>
                <a:gd name="T51" fmla="*/ 11 h 86"/>
                <a:gd name="T52" fmla="*/ 23 w 323"/>
                <a:gd name="T53" fmla="*/ 11 h 86"/>
                <a:gd name="T54" fmla="*/ 21 w 323"/>
                <a:gd name="T55" fmla="*/ 11 h 86"/>
                <a:gd name="T56" fmla="*/ 19 w 323"/>
                <a:gd name="T57" fmla="*/ 11 h 86"/>
                <a:gd name="T58" fmla="*/ 17 w 323"/>
                <a:gd name="T59" fmla="*/ 10 h 86"/>
                <a:gd name="T60" fmla="*/ 15 w 323"/>
                <a:gd name="T61" fmla="*/ 10 h 86"/>
                <a:gd name="T62" fmla="*/ 13 w 323"/>
                <a:gd name="T63" fmla="*/ 9 h 86"/>
                <a:gd name="T64" fmla="*/ 11 w 323"/>
                <a:gd name="T65" fmla="*/ 7 h 86"/>
                <a:gd name="T66" fmla="*/ 9 w 323"/>
                <a:gd name="T67" fmla="*/ 7 h 86"/>
                <a:gd name="T68" fmla="*/ 0 w 323"/>
                <a:gd name="T69" fmla="*/ 1 h 86"/>
                <a:gd name="T70" fmla="*/ 7 w 323"/>
                <a:gd name="T71" fmla="*/ 3 h 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23"/>
                <a:gd name="T109" fmla="*/ 0 h 86"/>
                <a:gd name="T110" fmla="*/ 323 w 323"/>
                <a:gd name="T111" fmla="*/ 86 h 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23" h="86">
                  <a:moveTo>
                    <a:pt x="53" y="19"/>
                  </a:moveTo>
                  <a:lnTo>
                    <a:pt x="72" y="25"/>
                  </a:lnTo>
                  <a:lnTo>
                    <a:pt x="91" y="31"/>
                  </a:lnTo>
                  <a:lnTo>
                    <a:pt x="109" y="37"/>
                  </a:lnTo>
                  <a:lnTo>
                    <a:pt x="128" y="42"/>
                  </a:lnTo>
                  <a:lnTo>
                    <a:pt x="145" y="47"/>
                  </a:lnTo>
                  <a:lnTo>
                    <a:pt x="163" y="51"/>
                  </a:lnTo>
                  <a:lnTo>
                    <a:pt x="181" y="53"/>
                  </a:lnTo>
                  <a:lnTo>
                    <a:pt x="197" y="54"/>
                  </a:lnTo>
                  <a:lnTo>
                    <a:pt x="214" y="55"/>
                  </a:lnTo>
                  <a:lnTo>
                    <a:pt x="230" y="53"/>
                  </a:lnTo>
                  <a:lnTo>
                    <a:pt x="246" y="51"/>
                  </a:lnTo>
                  <a:lnTo>
                    <a:pt x="262" y="45"/>
                  </a:lnTo>
                  <a:lnTo>
                    <a:pt x="277" y="37"/>
                  </a:lnTo>
                  <a:lnTo>
                    <a:pt x="293" y="28"/>
                  </a:lnTo>
                  <a:lnTo>
                    <a:pt x="308" y="15"/>
                  </a:lnTo>
                  <a:lnTo>
                    <a:pt x="323" y="0"/>
                  </a:lnTo>
                  <a:lnTo>
                    <a:pt x="318" y="53"/>
                  </a:lnTo>
                  <a:lnTo>
                    <a:pt x="299" y="62"/>
                  </a:lnTo>
                  <a:lnTo>
                    <a:pt x="282" y="69"/>
                  </a:lnTo>
                  <a:lnTo>
                    <a:pt x="266" y="75"/>
                  </a:lnTo>
                  <a:lnTo>
                    <a:pt x="251" y="79"/>
                  </a:lnTo>
                  <a:lnTo>
                    <a:pt x="236" y="83"/>
                  </a:lnTo>
                  <a:lnTo>
                    <a:pt x="221" y="85"/>
                  </a:lnTo>
                  <a:lnTo>
                    <a:pt x="207" y="86"/>
                  </a:lnTo>
                  <a:lnTo>
                    <a:pt x="193" y="86"/>
                  </a:lnTo>
                  <a:lnTo>
                    <a:pt x="179" y="86"/>
                  </a:lnTo>
                  <a:lnTo>
                    <a:pt x="166" y="84"/>
                  </a:lnTo>
                  <a:lnTo>
                    <a:pt x="151" y="82"/>
                  </a:lnTo>
                  <a:lnTo>
                    <a:pt x="136" y="78"/>
                  </a:lnTo>
                  <a:lnTo>
                    <a:pt x="119" y="74"/>
                  </a:lnTo>
                  <a:lnTo>
                    <a:pt x="103" y="69"/>
                  </a:lnTo>
                  <a:lnTo>
                    <a:pt x="85" y="63"/>
                  </a:lnTo>
                  <a:lnTo>
                    <a:pt x="66" y="57"/>
                  </a:lnTo>
                  <a:lnTo>
                    <a:pt x="0" y="10"/>
                  </a:lnTo>
                  <a:lnTo>
                    <a:pt x="53" y="19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4" name="Freeform 134"/>
            <p:cNvSpPr>
              <a:spLocks/>
            </p:cNvSpPr>
            <p:nvPr/>
          </p:nvSpPr>
          <p:spPr bwMode="auto">
            <a:xfrm>
              <a:off x="2219" y="2105"/>
              <a:ext cx="358" cy="105"/>
            </a:xfrm>
            <a:custGeom>
              <a:avLst/>
              <a:gdLst>
                <a:gd name="T0" fmla="*/ 0 w 717"/>
                <a:gd name="T1" fmla="*/ 20 h 208"/>
                <a:gd name="T2" fmla="*/ 11 w 717"/>
                <a:gd name="T3" fmla="*/ 14 h 208"/>
                <a:gd name="T4" fmla="*/ 14 w 717"/>
                <a:gd name="T5" fmla="*/ 15 h 208"/>
                <a:gd name="T6" fmla="*/ 18 w 717"/>
                <a:gd name="T7" fmla="*/ 15 h 208"/>
                <a:gd name="T8" fmla="*/ 21 w 717"/>
                <a:gd name="T9" fmla="*/ 16 h 208"/>
                <a:gd name="T10" fmla="*/ 24 w 717"/>
                <a:gd name="T11" fmla="*/ 17 h 208"/>
                <a:gd name="T12" fmla="*/ 27 w 717"/>
                <a:gd name="T13" fmla="*/ 17 h 208"/>
                <a:gd name="T14" fmla="*/ 30 w 717"/>
                <a:gd name="T15" fmla="*/ 18 h 208"/>
                <a:gd name="T16" fmla="*/ 33 w 717"/>
                <a:gd name="T17" fmla="*/ 18 h 208"/>
                <a:gd name="T18" fmla="*/ 37 w 717"/>
                <a:gd name="T19" fmla="*/ 19 h 208"/>
                <a:gd name="T20" fmla="*/ 40 w 717"/>
                <a:gd name="T21" fmla="*/ 19 h 208"/>
                <a:gd name="T22" fmla="*/ 43 w 717"/>
                <a:gd name="T23" fmla="*/ 19 h 208"/>
                <a:gd name="T24" fmla="*/ 46 w 717"/>
                <a:gd name="T25" fmla="*/ 19 h 208"/>
                <a:gd name="T26" fmla="*/ 50 w 717"/>
                <a:gd name="T27" fmla="*/ 19 h 208"/>
                <a:gd name="T28" fmla="*/ 53 w 717"/>
                <a:gd name="T29" fmla="*/ 18 h 208"/>
                <a:gd name="T30" fmla="*/ 57 w 717"/>
                <a:gd name="T31" fmla="*/ 18 h 208"/>
                <a:gd name="T32" fmla="*/ 61 w 717"/>
                <a:gd name="T33" fmla="*/ 17 h 208"/>
                <a:gd name="T34" fmla="*/ 66 w 717"/>
                <a:gd name="T35" fmla="*/ 17 h 208"/>
                <a:gd name="T36" fmla="*/ 69 w 717"/>
                <a:gd name="T37" fmla="*/ 15 h 208"/>
                <a:gd name="T38" fmla="*/ 71 w 717"/>
                <a:gd name="T39" fmla="*/ 14 h 208"/>
                <a:gd name="T40" fmla="*/ 74 w 717"/>
                <a:gd name="T41" fmla="*/ 12 h 208"/>
                <a:gd name="T42" fmla="*/ 76 w 717"/>
                <a:gd name="T43" fmla="*/ 11 h 208"/>
                <a:gd name="T44" fmla="*/ 77 w 717"/>
                <a:gd name="T45" fmla="*/ 9 h 208"/>
                <a:gd name="T46" fmla="*/ 77 w 717"/>
                <a:gd name="T47" fmla="*/ 8 h 208"/>
                <a:gd name="T48" fmla="*/ 76 w 717"/>
                <a:gd name="T49" fmla="*/ 6 h 208"/>
                <a:gd name="T50" fmla="*/ 72 w 717"/>
                <a:gd name="T51" fmla="*/ 4 h 208"/>
                <a:gd name="T52" fmla="*/ 81 w 717"/>
                <a:gd name="T53" fmla="*/ 0 h 208"/>
                <a:gd name="T54" fmla="*/ 89 w 717"/>
                <a:gd name="T55" fmla="*/ 6 h 208"/>
                <a:gd name="T56" fmla="*/ 89 w 717"/>
                <a:gd name="T57" fmla="*/ 9 h 208"/>
                <a:gd name="T58" fmla="*/ 89 w 717"/>
                <a:gd name="T59" fmla="*/ 11 h 208"/>
                <a:gd name="T60" fmla="*/ 88 w 717"/>
                <a:gd name="T61" fmla="*/ 13 h 208"/>
                <a:gd name="T62" fmla="*/ 88 w 717"/>
                <a:gd name="T63" fmla="*/ 15 h 208"/>
                <a:gd name="T64" fmla="*/ 86 w 717"/>
                <a:gd name="T65" fmla="*/ 16 h 208"/>
                <a:gd name="T66" fmla="*/ 85 w 717"/>
                <a:gd name="T67" fmla="*/ 18 h 208"/>
                <a:gd name="T68" fmla="*/ 83 w 717"/>
                <a:gd name="T69" fmla="*/ 19 h 208"/>
                <a:gd name="T70" fmla="*/ 81 w 717"/>
                <a:gd name="T71" fmla="*/ 20 h 208"/>
                <a:gd name="T72" fmla="*/ 79 w 717"/>
                <a:gd name="T73" fmla="*/ 21 h 208"/>
                <a:gd name="T74" fmla="*/ 76 w 717"/>
                <a:gd name="T75" fmla="*/ 22 h 208"/>
                <a:gd name="T76" fmla="*/ 74 w 717"/>
                <a:gd name="T77" fmla="*/ 23 h 208"/>
                <a:gd name="T78" fmla="*/ 72 w 717"/>
                <a:gd name="T79" fmla="*/ 23 h 208"/>
                <a:gd name="T80" fmla="*/ 70 w 717"/>
                <a:gd name="T81" fmla="*/ 24 h 208"/>
                <a:gd name="T82" fmla="*/ 68 w 717"/>
                <a:gd name="T83" fmla="*/ 24 h 208"/>
                <a:gd name="T84" fmla="*/ 66 w 717"/>
                <a:gd name="T85" fmla="*/ 25 h 208"/>
                <a:gd name="T86" fmla="*/ 64 w 717"/>
                <a:gd name="T87" fmla="*/ 25 h 208"/>
                <a:gd name="T88" fmla="*/ 59 w 717"/>
                <a:gd name="T89" fmla="*/ 26 h 208"/>
                <a:gd name="T90" fmla="*/ 55 w 717"/>
                <a:gd name="T91" fmla="*/ 26 h 208"/>
                <a:gd name="T92" fmla="*/ 50 w 717"/>
                <a:gd name="T93" fmla="*/ 26 h 208"/>
                <a:gd name="T94" fmla="*/ 46 w 717"/>
                <a:gd name="T95" fmla="*/ 27 h 208"/>
                <a:gd name="T96" fmla="*/ 42 w 717"/>
                <a:gd name="T97" fmla="*/ 27 h 208"/>
                <a:gd name="T98" fmla="*/ 37 w 717"/>
                <a:gd name="T99" fmla="*/ 27 h 208"/>
                <a:gd name="T100" fmla="*/ 33 w 717"/>
                <a:gd name="T101" fmla="*/ 27 h 208"/>
                <a:gd name="T102" fmla="*/ 30 w 717"/>
                <a:gd name="T103" fmla="*/ 27 h 208"/>
                <a:gd name="T104" fmla="*/ 26 w 717"/>
                <a:gd name="T105" fmla="*/ 26 h 208"/>
                <a:gd name="T106" fmla="*/ 22 w 717"/>
                <a:gd name="T107" fmla="*/ 26 h 208"/>
                <a:gd name="T108" fmla="*/ 18 w 717"/>
                <a:gd name="T109" fmla="*/ 25 h 208"/>
                <a:gd name="T110" fmla="*/ 14 w 717"/>
                <a:gd name="T111" fmla="*/ 25 h 208"/>
                <a:gd name="T112" fmla="*/ 11 w 717"/>
                <a:gd name="T113" fmla="*/ 24 h 208"/>
                <a:gd name="T114" fmla="*/ 7 w 717"/>
                <a:gd name="T115" fmla="*/ 23 h 208"/>
                <a:gd name="T116" fmla="*/ 3 w 717"/>
                <a:gd name="T117" fmla="*/ 22 h 208"/>
                <a:gd name="T118" fmla="*/ 0 w 717"/>
                <a:gd name="T119" fmla="*/ 20 h 20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17"/>
                <a:gd name="T181" fmla="*/ 0 h 208"/>
                <a:gd name="T182" fmla="*/ 717 w 717"/>
                <a:gd name="T183" fmla="*/ 208 h 20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17" h="208">
                  <a:moveTo>
                    <a:pt x="0" y="159"/>
                  </a:moveTo>
                  <a:lnTo>
                    <a:pt x="90" y="106"/>
                  </a:lnTo>
                  <a:lnTo>
                    <a:pt x="119" y="112"/>
                  </a:lnTo>
                  <a:lnTo>
                    <a:pt x="146" y="119"/>
                  </a:lnTo>
                  <a:lnTo>
                    <a:pt x="173" y="125"/>
                  </a:lnTo>
                  <a:lnTo>
                    <a:pt x="198" y="131"/>
                  </a:lnTo>
                  <a:lnTo>
                    <a:pt x="222" y="135"/>
                  </a:lnTo>
                  <a:lnTo>
                    <a:pt x="247" y="139"/>
                  </a:lnTo>
                  <a:lnTo>
                    <a:pt x="271" y="142"/>
                  </a:lnTo>
                  <a:lnTo>
                    <a:pt x="296" y="145"/>
                  </a:lnTo>
                  <a:lnTo>
                    <a:pt x="320" y="146"/>
                  </a:lnTo>
                  <a:lnTo>
                    <a:pt x="347" y="147"/>
                  </a:lnTo>
                  <a:lnTo>
                    <a:pt x="373" y="147"/>
                  </a:lnTo>
                  <a:lnTo>
                    <a:pt x="401" y="145"/>
                  </a:lnTo>
                  <a:lnTo>
                    <a:pt x="430" y="142"/>
                  </a:lnTo>
                  <a:lnTo>
                    <a:pt x="461" y="140"/>
                  </a:lnTo>
                  <a:lnTo>
                    <a:pt x="494" y="135"/>
                  </a:lnTo>
                  <a:lnTo>
                    <a:pt x="530" y="130"/>
                  </a:lnTo>
                  <a:lnTo>
                    <a:pt x="553" y="118"/>
                  </a:lnTo>
                  <a:lnTo>
                    <a:pt x="575" y="107"/>
                  </a:lnTo>
                  <a:lnTo>
                    <a:pt x="596" y="95"/>
                  </a:lnTo>
                  <a:lnTo>
                    <a:pt x="612" y="84"/>
                  </a:lnTo>
                  <a:lnTo>
                    <a:pt x="621" y="72"/>
                  </a:lnTo>
                  <a:lnTo>
                    <a:pt x="621" y="61"/>
                  </a:lnTo>
                  <a:lnTo>
                    <a:pt x="608" y="47"/>
                  </a:lnTo>
                  <a:lnTo>
                    <a:pt x="582" y="32"/>
                  </a:lnTo>
                  <a:lnTo>
                    <a:pt x="655" y="0"/>
                  </a:lnTo>
                  <a:lnTo>
                    <a:pt x="714" y="46"/>
                  </a:lnTo>
                  <a:lnTo>
                    <a:pt x="717" y="65"/>
                  </a:lnTo>
                  <a:lnTo>
                    <a:pt x="716" y="84"/>
                  </a:lnTo>
                  <a:lnTo>
                    <a:pt x="711" y="100"/>
                  </a:lnTo>
                  <a:lnTo>
                    <a:pt x="704" y="115"/>
                  </a:lnTo>
                  <a:lnTo>
                    <a:pt x="694" y="127"/>
                  </a:lnTo>
                  <a:lnTo>
                    <a:pt x="681" y="139"/>
                  </a:lnTo>
                  <a:lnTo>
                    <a:pt x="666" y="148"/>
                  </a:lnTo>
                  <a:lnTo>
                    <a:pt x="650" y="157"/>
                  </a:lnTo>
                  <a:lnTo>
                    <a:pt x="633" y="164"/>
                  </a:lnTo>
                  <a:lnTo>
                    <a:pt x="615" y="171"/>
                  </a:lnTo>
                  <a:lnTo>
                    <a:pt x="597" y="177"/>
                  </a:lnTo>
                  <a:lnTo>
                    <a:pt x="580" y="182"/>
                  </a:lnTo>
                  <a:lnTo>
                    <a:pt x="562" y="186"/>
                  </a:lnTo>
                  <a:lnTo>
                    <a:pt x="546" y="190"/>
                  </a:lnTo>
                  <a:lnTo>
                    <a:pt x="531" y="193"/>
                  </a:lnTo>
                  <a:lnTo>
                    <a:pt x="517" y="197"/>
                  </a:lnTo>
                  <a:lnTo>
                    <a:pt x="479" y="200"/>
                  </a:lnTo>
                  <a:lnTo>
                    <a:pt x="441" y="202"/>
                  </a:lnTo>
                  <a:lnTo>
                    <a:pt x="406" y="205"/>
                  </a:lnTo>
                  <a:lnTo>
                    <a:pt x="371" y="207"/>
                  </a:lnTo>
                  <a:lnTo>
                    <a:pt x="337" y="208"/>
                  </a:lnTo>
                  <a:lnTo>
                    <a:pt x="303" y="208"/>
                  </a:lnTo>
                  <a:lnTo>
                    <a:pt x="271" y="208"/>
                  </a:lnTo>
                  <a:lnTo>
                    <a:pt x="240" y="207"/>
                  </a:lnTo>
                  <a:lnTo>
                    <a:pt x="209" y="205"/>
                  </a:lnTo>
                  <a:lnTo>
                    <a:pt x="178" y="201"/>
                  </a:lnTo>
                  <a:lnTo>
                    <a:pt x="148" y="197"/>
                  </a:lnTo>
                  <a:lnTo>
                    <a:pt x="118" y="192"/>
                  </a:lnTo>
                  <a:lnTo>
                    <a:pt x="88" y="185"/>
                  </a:lnTo>
                  <a:lnTo>
                    <a:pt x="59" y="178"/>
                  </a:lnTo>
                  <a:lnTo>
                    <a:pt x="29" y="16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5" name="Freeform 135"/>
            <p:cNvSpPr>
              <a:spLocks/>
            </p:cNvSpPr>
            <p:nvPr/>
          </p:nvSpPr>
          <p:spPr bwMode="auto">
            <a:xfrm>
              <a:off x="2294" y="2133"/>
              <a:ext cx="285" cy="76"/>
            </a:xfrm>
            <a:custGeom>
              <a:avLst/>
              <a:gdLst>
                <a:gd name="T0" fmla="*/ 0 w 569"/>
                <a:gd name="T1" fmla="*/ 17 h 151"/>
                <a:gd name="T2" fmla="*/ 7 w 569"/>
                <a:gd name="T3" fmla="*/ 13 h 151"/>
                <a:gd name="T4" fmla="*/ 12 w 569"/>
                <a:gd name="T5" fmla="*/ 13 h 151"/>
                <a:gd name="T6" fmla="*/ 16 w 569"/>
                <a:gd name="T7" fmla="*/ 13 h 151"/>
                <a:gd name="T8" fmla="*/ 20 w 569"/>
                <a:gd name="T9" fmla="*/ 13 h 151"/>
                <a:gd name="T10" fmla="*/ 23 w 569"/>
                <a:gd name="T11" fmla="*/ 13 h 151"/>
                <a:gd name="T12" fmla="*/ 27 w 569"/>
                <a:gd name="T13" fmla="*/ 13 h 151"/>
                <a:gd name="T14" fmla="*/ 30 w 569"/>
                <a:gd name="T15" fmla="*/ 13 h 151"/>
                <a:gd name="T16" fmla="*/ 34 w 569"/>
                <a:gd name="T17" fmla="*/ 13 h 151"/>
                <a:gd name="T18" fmla="*/ 37 w 569"/>
                <a:gd name="T19" fmla="*/ 13 h 151"/>
                <a:gd name="T20" fmla="*/ 40 w 569"/>
                <a:gd name="T21" fmla="*/ 12 h 151"/>
                <a:gd name="T22" fmla="*/ 43 w 569"/>
                <a:gd name="T23" fmla="*/ 11 h 151"/>
                <a:gd name="T24" fmla="*/ 46 w 569"/>
                <a:gd name="T25" fmla="*/ 10 h 151"/>
                <a:gd name="T26" fmla="*/ 49 w 569"/>
                <a:gd name="T27" fmla="*/ 9 h 151"/>
                <a:gd name="T28" fmla="*/ 53 w 569"/>
                <a:gd name="T29" fmla="*/ 7 h 151"/>
                <a:gd name="T30" fmla="*/ 56 w 569"/>
                <a:gd name="T31" fmla="*/ 5 h 151"/>
                <a:gd name="T32" fmla="*/ 59 w 569"/>
                <a:gd name="T33" fmla="*/ 3 h 151"/>
                <a:gd name="T34" fmla="*/ 63 w 569"/>
                <a:gd name="T35" fmla="*/ 0 h 151"/>
                <a:gd name="T36" fmla="*/ 72 w 569"/>
                <a:gd name="T37" fmla="*/ 2 h 151"/>
                <a:gd name="T38" fmla="*/ 70 w 569"/>
                <a:gd name="T39" fmla="*/ 5 h 151"/>
                <a:gd name="T40" fmla="*/ 68 w 569"/>
                <a:gd name="T41" fmla="*/ 8 h 151"/>
                <a:gd name="T42" fmla="*/ 65 w 569"/>
                <a:gd name="T43" fmla="*/ 11 h 151"/>
                <a:gd name="T44" fmla="*/ 62 w 569"/>
                <a:gd name="T45" fmla="*/ 13 h 151"/>
                <a:gd name="T46" fmla="*/ 58 w 569"/>
                <a:gd name="T47" fmla="*/ 15 h 151"/>
                <a:gd name="T48" fmla="*/ 54 w 569"/>
                <a:gd name="T49" fmla="*/ 16 h 151"/>
                <a:gd name="T50" fmla="*/ 49 w 569"/>
                <a:gd name="T51" fmla="*/ 17 h 151"/>
                <a:gd name="T52" fmla="*/ 44 w 569"/>
                <a:gd name="T53" fmla="*/ 18 h 151"/>
                <a:gd name="T54" fmla="*/ 39 w 569"/>
                <a:gd name="T55" fmla="*/ 19 h 151"/>
                <a:gd name="T56" fmla="*/ 34 w 569"/>
                <a:gd name="T57" fmla="*/ 19 h 151"/>
                <a:gd name="T58" fmla="*/ 28 w 569"/>
                <a:gd name="T59" fmla="*/ 19 h 151"/>
                <a:gd name="T60" fmla="*/ 23 w 569"/>
                <a:gd name="T61" fmla="*/ 19 h 151"/>
                <a:gd name="T62" fmla="*/ 18 w 569"/>
                <a:gd name="T63" fmla="*/ 19 h 151"/>
                <a:gd name="T64" fmla="*/ 13 w 569"/>
                <a:gd name="T65" fmla="*/ 19 h 151"/>
                <a:gd name="T66" fmla="*/ 8 w 569"/>
                <a:gd name="T67" fmla="*/ 19 h 151"/>
                <a:gd name="T68" fmla="*/ 4 w 569"/>
                <a:gd name="T69" fmla="*/ 19 h 151"/>
                <a:gd name="T70" fmla="*/ 0 w 569"/>
                <a:gd name="T71" fmla="*/ 17 h 15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151"/>
                <a:gd name="T110" fmla="*/ 569 w 569"/>
                <a:gd name="T111" fmla="*/ 151 h 15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151">
                  <a:moveTo>
                    <a:pt x="0" y="136"/>
                  </a:moveTo>
                  <a:lnTo>
                    <a:pt x="53" y="103"/>
                  </a:lnTo>
                  <a:lnTo>
                    <a:pt x="89" y="103"/>
                  </a:lnTo>
                  <a:lnTo>
                    <a:pt x="121" y="104"/>
                  </a:lnTo>
                  <a:lnTo>
                    <a:pt x="153" y="104"/>
                  </a:lnTo>
                  <a:lnTo>
                    <a:pt x="183" y="104"/>
                  </a:lnTo>
                  <a:lnTo>
                    <a:pt x="212" y="104"/>
                  </a:lnTo>
                  <a:lnTo>
                    <a:pt x="240" y="103"/>
                  </a:lnTo>
                  <a:lnTo>
                    <a:pt x="266" y="101"/>
                  </a:lnTo>
                  <a:lnTo>
                    <a:pt x="292" y="98"/>
                  </a:lnTo>
                  <a:lnTo>
                    <a:pt x="317" y="93"/>
                  </a:lnTo>
                  <a:lnTo>
                    <a:pt x="342" y="88"/>
                  </a:lnTo>
                  <a:lnTo>
                    <a:pt x="368" y="78"/>
                  </a:lnTo>
                  <a:lnTo>
                    <a:pt x="392" y="68"/>
                  </a:lnTo>
                  <a:lnTo>
                    <a:pt x="418" y="55"/>
                  </a:lnTo>
                  <a:lnTo>
                    <a:pt x="444" y="40"/>
                  </a:lnTo>
                  <a:lnTo>
                    <a:pt x="470" y="22"/>
                  </a:lnTo>
                  <a:lnTo>
                    <a:pt x="498" y="0"/>
                  </a:lnTo>
                  <a:lnTo>
                    <a:pt x="569" y="9"/>
                  </a:lnTo>
                  <a:lnTo>
                    <a:pt x="558" y="38"/>
                  </a:lnTo>
                  <a:lnTo>
                    <a:pt x="540" y="62"/>
                  </a:lnTo>
                  <a:lnTo>
                    <a:pt x="519" y="83"/>
                  </a:lnTo>
                  <a:lnTo>
                    <a:pt x="491" y="100"/>
                  </a:lnTo>
                  <a:lnTo>
                    <a:pt x="460" y="115"/>
                  </a:lnTo>
                  <a:lnTo>
                    <a:pt x="425" y="126"/>
                  </a:lnTo>
                  <a:lnTo>
                    <a:pt x="388" y="135"/>
                  </a:lnTo>
                  <a:lnTo>
                    <a:pt x="348" y="142"/>
                  </a:lnTo>
                  <a:lnTo>
                    <a:pt x="308" y="146"/>
                  </a:lnTo>
                  <a:lnTo>
                    <a:pt x="265" y="149"/>
                  </a:lnTo>
                  <a:lnTo>
                    <a:pt x="222" y="151"/>
                  </a:lnTo>
                  <a:lnTo>
                    <a:pt x="181" y="151"/>
                  </a:lnTo>
                  <a:lnTo>
                    <a:pt x="139" y="151"/>
                  </a:lnTo>
                  <a:lnTo>
                    <a:pt x="100" y="151"/>
                  </a:lnTo>
                  <a:lnTo>
                    <a:pt x="63" y="150"/>
                  </a:lnTo>
                  <a:lnTo>
                    <a:pt x="29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6" name="Freeform 136"/>
            <p:cNvSpPr>
              <a:spLocks/>
            </p:cNvSpPr>
            <p:nvPr/>
          </p:nvSpPr>
          <p:spPr bwMode="auto">
            <a:xfrm>
              <a:off x="2356" y="2146"/>
              <a:ext cx="204" cy="62"/>
            </a:xfrm>
            <a:custGeom>
              <a:avLst/>
              <a:gdLst>
                <a:gd name="T0" fmla="*/ 0 w 408"/>
                <a:gd name="T1" fmla="*/ 13 h 126"/>
                <a:gd name="T2" fmla="*/ 3 w 408"/>
                <a:gd name="T3" fmla="*/ 13 h 126"/>
                <a:gd name="T4" fmla="*/ 7 w 408"/>
                <a:gd name="T5" fmla="*/ 12 h 126"/>
                <a:gd name="T6" fmla="*/ 11 w 408"/>
                <a:gd name="T7" fmla="*/ 12 h 126"/>
                <a:gd name="T8" fmla="*/ 14 w 408"/>
                <a:gd name="T9" fmla="*/ 12 h 126"/>
                <a:gd name="T10" fmla="*/ 18 w 408"/>
                <a:gd name="T11" fmla="*/ 11 h 126"/>
                <a:gd name="T12" fmla="*/ 21 w 408"/>
                <a:gd name="T13" fmla="*/ 11 h 126"/>
                <a:gd name="T14" fmla="*/ 24 w 408"/>
                <a:gd name="T15" fmla="*/ 10 h 126"/>
                <a:gd name="T16" fmla="*/ 26 w 408"/>
                <a:gd name="T17" fmla="*/ 10 h 126"/>
                <a:gd name="T18" fmla="*/ 29 w 408"/>
                <a:gd name="T19" fmla="*/ 9 h 126"/>
                <a:gd name="T20" fmla="*/ 33 w 408"/>
                <a:gd name="T21" fmla="*/ 8 h 126"/>
                <a:gd name="T22" fmla="*/ 36 w 408"/>
                <a:gd name="T23" fmla="*/ 7 h 126"/>
                <a:gd name="T24" fmla="*/ 39 w 408"/>
                <a:gd name="T25" fmla="*/ 6 h 126"/>
                <a:gd name="T26" fmla="*/ 42 w 408"/>
                <a:gd name="T27" fmla="*/ 5 h 126"/>
                <a:gd name="T28" fmla="*/ 45 w 408"/>
                <a:gd name="T29" fmla="*/ 3 h 126"/>
                <a:gd name="T30" fmla="*/ 48 w 408"/>
                <a:gd name="T31" fmla="*/ 2 h 126"/>
                <a:gd name="T32" fmla="*/ 51 w 408"/>
                <a:gd name="T33" fmla="*/ 0 h 126"/>
                <a:gd name="T34" fmla="*/ 51 w 408"/>
                <a:gd name="T35" fmla="*/ 2 h 126"/>
                <a:gd name="T36" fmla="*/ 50 w 408"/>
                <a:gd name="T37" fmla="*/ 4 h 126"/>
                <a:gd name="T38" fmla="*/ 48 w 408"/>
                <a:gd name="T39" fmla="*/ 6 h 126"/>
                <a:gd name="T40" fmla="*/ 46 w 408"/>
                <a:gd name="T41" fmla="*/ 8 h 126"/>
                <a:gd name="T42" fmla="*/ 43 w 408"/>
                <a:gd name="T43" fmla="*/ 10 h 126"/>
                <a:gd name="T44" fmla="*/ 40 w 408"/>
                <a:gd name="T45" fmla="*/ 11 h 126"/>
                <a:gd name="T46" fmla="*/ 36 w 408"/>
                <a:gd name="T47" fmla="*/ 12 h 126"/>
                <a:gd name="T48" fmla="*/ 32 w 408"/>
                <a:gd name="T49" fmla="*/ 13 h 126"/>
                <a:gd name="T50" fmla="*/ 28 w 408"/>
                <a:gd name="T51" fmla="*/ 13 h 126"/>
                <a:gd name="T52" fmla="*/ 25 w 408"/>
                <a:gd name="T53" fmla="*/ 14 h 126"/>
                <a:gd name="T54" fmla="*/ 21 w 408"/>
                <a:gd name="T55" fmla="*/ 14 h 126"/>
                <a:gd name="T56" fmla="*/ 17 w 408"/>
                <a:gd name="T57" fmla="*/ 14 h 126"/>
                <a:gd name="T58" fmla="*/ 13 w 408"/>
                <a:gd name="T59" fmla="*/ 15 h 126"/>
                <a:gd name="T60" fmla="*/ 10 w 408"/>
                <a:gd name="T61" fmla="*/ 15 h 126"/>
                <a:gd name="T62" fmla="*/ 6 w 408"/>
                <a:gd name="T63" fmla="*/ 15 h 126"/>
                <a:gd name="T64" fmla="*/ 5 w 408"/>
                <a:gd name="T65" fmla="*/ 15 h 126"/>
                <a:gd name="T66" fmla="*/ 0 w 408"/>
                <a:gd name="T67" fmla="*/ 13 h 12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8"/>
                <a:gd name="T103" fmla="*/ 0 h 126"/>
                <a:gd name="T104" fmla="*/ 408 w 408"/>
                <a:gd name="T105" fmla="*/ 126 h 12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8" h="126">
                  <a:moveTo>
                    <a:pt x="0" y="107"/>
                  </a:moveTo>
                  <a:lnTo>
                    <a:pt x="30" y="105"/>
                  </a:lnTo>
                  <a:lnTo>
                    <a:pt x="59" y="103"/>
                  </a:lnTo>
                  <a:lnTo>
                    <a:pt x="87" y="99"/>
                  </a:lnTo>
                  <a:lnTo>
                    <a:pt x="113" y="97"/>
                  </a:lnTo>
                  <a:lnTo>
                    <a:pt x="140" y="95"/>
                  </a:lnTo>
                  <a:lnTo>
                    <a:pt x="165" y="91"/>
                  </a:lnTo>
                  <a:lnTo>
                    <a:pt x="189" y="87"/>
                  </a:lnTo>
                  <a:lnTo>
                    <a:pt x="215" y="82"/>
                  </a:lnTo>
                  <a:lnTo>
                    <a:pt x="239" y="76"/>
                  </a:lnTo>
                  <a:lnTo>
                    <a:pt x="262" y="70"/>
                  </a:lnTo>
                  <a:lnTo>
                    <a:pt x="286" y="62"/>
                  </a:lnTo>
                  <a:lnTo>
                    <a:pt x="310" y="53"/>
                  </a:lnTo>
                  <a:lnTo>
                    <a:pt x="334" y="43"/>
                  </a:lnTo>
                  <a:lnTo>
                    <a:pt x="359" y="30"/>
                  </a:lnTo>
                  <a:lnTo>
                    <a:pt x="383" y="16"/>
                  </a:lnTo>
                  <a:lnTo>
                    <a:pt x="408" y="0"/>
                  </a:lnTo>
                  <a:lnTo>
                    <a:pt x="405" y="21"/>
                  </a:lnTo>
                  <a:lnTo>
                    <a:pt x="396" y="39"/>
                  </a:lnTo>
                  <a:lnTo>
                    <a:pt x="382" y="55"/>
                  </a:lnTo>
                  <a:lnTo>
                    <a:pt x="363" y="69"/>
                  </a:lnTo>
                  <a:lnTo>
                    <a:pt x="340" y="81"/>
                  </a:lnTo>
                  <a:lnTo>
                    <a:pt x="315" y="90"/>
                  </a:lnTo>
                  <a:lnTo>
                    <a:pt x="286" y="98"/>
                  </a:lnTo>
                  <a:lnTo>
                    <a:pt x="256" y="105"/>
                  </a:lnTo>
                  <a:lnTo>
                    <a:pt x="225" y="111"/>
                  </a:lnTo>
                  <a:lnTo>
                    <a:pt x="193" y="114"/>
                  </a:lnTo>
                  <a:lnTo>
                    <a:pt x="162" y="118"/>
                  </a:lnTo>
                  <a:lnTo>
                    <a:pt x="132" y="120"/>
                  </a:lnTo>
                  <a:lnTo>
                    <a:pt x="103" y="122"/>
                  </a:lnTo>
                  <a:lnTo>
                    <a:pt x="76" y="123"/>
                  </a:lnTo>
                  <a:lnTo>
                    <a:pt x="53" y="125"/>
                  </a:lnTo>
                  <a:lnTo>
                    <a:pt x="34" y="12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7" name="Freeform 137"/>
            <p:cNvSpPr>
              <a:spLocks/>
            </p:cNvSpPr>
            <p:nvPr/>
          </p:nvSpPr>
          <p:spPr bwMode="auto">
            <a:xfrm>
              <a:off x="2276" y="2143"/>
              <a:ext cx="378" cy="130"/>
            </a:xfrm>
            <a:custGeom>
              <a:avLst/>
              <a:gdLst>
                <a:gd name="T0" fmla="*/ 0 w 757"/>
                <a:gd name="T1" fmla="*/ 17 h 261"/>
                <a:gd name="T2" fmla="*/ 4 w 757"/>
                <a:gd name="T3" fmla="*/ 18 h 261"/>
                <a:gd name="T4" fmla="*/ 9 w 757"/>
                <a:gd name="T5" fmla="*/ 18 h 261"/>
                <a:gd name="T6" fmla="*/ 14 w 757"/>
                <a:gd name="T7" fmla="*/ 18 h 261"/>
                <a:gd name="T8" fmla="*/ 20 w 757"/>
                <a:gd name="T9" fmla="*/ 19 h 261"/>
                <a:gd name="T10" fmla="*/ 26 w 757"/>
                <a:gd name="T11" fmla="*/ 19 h 261"/>
                <a:gd name="T12" fmla="*/ 31 w 757"/>
                <a:gd name="T13" fmla="*/ 19 h 261"/>
                <a:gd name="T14" fmla="*/ 37 w 757"/>
                <a:gd name="T15" fmla="*/ 19 h 261"/>
                <a:gd name="T16" fmla="*/ 43 w 757"/>
                <a:gd name="T17" fmla="*/ 18 h 261"/>
                <a:gd name="T18" fmla="*/ 48 w 757"/>
                <a:gd name="T19" fmla="*/ 18 h 261"/>
                <a:gd name="T20" fmla="*/ 53 w 757"/>
                <a:gd name="T21" fmla="*/ 17 h 261"/>
                <a:gd name="T22" fmla="*/ 58 w 757"/>
                <a:gd name="T23" fmla="*/ 16 h 261"/>
                <a:gd name="T24" fmla="*/ 63 w 757"/>
                <a:gd name="T25" fmla="*/ 14 h 261"/>
                <a:gd name="T26" fmla="*/ 66 w 757"/>
                <a:gd name="T27" fmla="*/ 13 h 261"/>
                <a:gd name="T28" fmla="*/ 70 w 757"/>
                <a:gd name="T29" fmla="*/ 11 h 261"/>
                <a:gd name="T30" fmla="*/ 73 w 757"/>
                <a:gd name="T31" fmla="*/ 9 h 261"/>
                <a:gd name="T32" fmla="*/ 75 w 757"/>
                <a:gd name="T33" fmla="*/ 6 h 261"/>
                <a:gd name="T34" fmla="*/ 79 w 757"/>
                <a:gd name="T35" fmla="*/ 0 h 261"/>
                <a:gd name="T36" fmla="*/ 87 w 757"/>
                <a:gd name="T37" fmla="*/ 0 h 261"/>
                <a:gd name="T38" fmla="*/ 94 w 757"/>
                <a:gd name="T39" fmla="*/ 8 h 261"/>
                <a:gd name="T40" fmla="*/ 94 w 757"/>
                <a:gd name="T41" fmla="*/ 14 h 261"/>
                <a:gd name="T42" fmla="*/ 89 w 757"/>
                <a:gd name="T43" fmla="*/ 16 h 261"/>
                <a:gd name="T44" fmla="*/ 84 w 757"/>
                <a:gd name="T45" fmla="*/ 18 h 261"/>
                <a:gd name="T46" fmla="*/ 80 w 757"/>
                <a:gd name="T47" fmla="*/ 20 h 261"/>
                <a:gd name="T48" fmla="*/ 75 w 757"/>
                <a:gd name="T49" fmla="*/ 21 h 261"/>
                <a:gd name="T50" fmla="*/ 70 w 757"/>
                <a:gd name="T51" fmla="*/ 23 h 261"/>
                <a:gd name="T52" fmla="*/ 65 w 757"/>
                <a:gd name="T53" fmla="*/ 25 h 261"/>
                <a:gd name="T54" fmla="*/ 61 w 757"/>
                <a:gd name="T55" fmla="*/ 26 h 261"/>
                <a:gd name="T56" fmla="*/ 56 w 757"/>
                <a:gd name="T57" fmla="*/ 27 h 261"/>
                <a:gd name="T58" fmla="*/ 51 w 757"/>
                <a:gd name="T59" fmla="*/ 28 h 261"/>
                <a:gd name="T60" fmla="*/ 46 w 757"/>
                <a:gd name="T61" fmla="*/ 29 h 261"/>
                <a:gd name="T62" fmla="*/ 41 w 757"/>
                <a:gd name="T63" fmla="*/ 30 h 261"/>
                <a:gd name="T64" fmla="*/ 35 w 757"/>
                <a:gd name="T65" fmla="*/ 31 h 261"/>
                <a:gd name="T66" fmla="*/ 30 w 757"/>
                <a:gd name="T67" fmla="*/ 31 h 261"/>
                <a:gd name="T68" fmla="*/ 24 w 757"/>
                <a:gd name="T69" fmla="*/ 32 h 261"/>
                <a:gd name="T70" fmla="*/ 18 w 757"/>
                <a:gd name="T71" fmla="*/ 32 h 261"/>
                <a:gd name="T72" fmla="*/ 11 w 757"/>
                <a:gd name="T73" fmla="*/ 32 h 261"/>
                <a:gd name="T74" fmla="*/ 4 w 757"/>
                <a:gd name="T75" fmla="*/ 32 h 261"/>
                <a:gd name="T76" fmla="*/ 0 w 757"/>
                <a:gd name="T77" fmla="*/ 17 h 2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57"/>
                <a:gd name="T118" fmla="*/ 0 h 261"/>
                <a:gd name="T119" fmla="*/ 757 w 757"/>
                <a:gd name="T120" fmla="*/ 261 h 2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57" h="261">
                  <a:moveTo>
                    <a:pt x="0" y="142"/>
                  </a:moveTo>
                  <a:lnTo>
                    <a:pt x="37" y="146"/>
                  </a:lnTo>
                  <a:lnTo>
                    <a:pt x="76" y="149"/>
                  </a:lnTo>
                  <a:lnTo>
                    <a:pt x="119" y="151"/>
                  </a:lnTo>
                  <a:lnTo>
                    <a:pt x="163" y="154"/>
                  </a:lnTo>
                  <a:lnTo>
                    <a:pt x="208" y="155"/>
                  </a:lnTo>
                  <a:lnTo>
                    <a:pt x="254" y="154"/>
                  </a:lnTo>
                  <a:lnTo>
                    <a:pt x="299" y="152"/>
                  </a:lnTo>
                  <a:lnTo>
                    <a:pt x="344" y="150"/>
                  </a:lnTo>
                  <a:lnTo>
                    <a:pt x="387" y="146"/>
                  </a:lnTo>
                  <a:lnTo>
                    <a:pt x="429" y="139"/>
                  </a:lnTo>
                  <a:lnTo>
                    <a:pt x="468" y="131"/>
                  </a:lnTo>
                  <a:lnTo>
                    <a:pt x="504" y="119"/>
                  </a:lnTo>
                  <a:lnTo>
                    <a:pt x="535" y="106"/>
                  </a:lnTo>
                  <a:lnTo>
                    <a:pt x="562" y="91"/>
                  </a:lnTo>
                  <a:lnTo>
                    <a:pt x="584" y="73"/>
                  </a:lnTo>
                  <a:lnTo>
                    <a:pt x="600" y="51"/>
                  </a:lnTo>
                  <a:lnTo>
                    <a:pt x="639" y="0"/>
                  </a:lnTo>
                  <a:lnTo>
                    <a:pt x="696" y="0"/>
                  </a:lnTo>
                  <a:lnTo>
                    <a:pt x="757" y="71"/>
                  </a:lnTo>
                  <a:lnTo>
                    <a:pt x="757" y="113"/>
                  </a:lnTo>
                  <a:lnTo>
                    <a:pt x="717" y="131"/>
                  </a:lnTo>
                  <a:lnTo>
                    <a:pt x="678" y="146"/>
                  </a:lnTo>
                  <a:lnTo>
                    <a:pt x="640" y="161"/>
                  </a:lnTo>
                  <a:lnTo>
                    <a:pt x="602" y="174"/>
                  </a:lnTo>
                  <a:lnTo>
                    <a:pt x="564" y="187"/>
                  </a:lnTo>
                  <a:lnTo>
                    <a:pt x="527" y="200"/>
                  </a:lnTo>
                  <a:lnTo>
                    <a:pt x="489" y="210"/>
                  </a:lnTo>
                  <a:lnTo>
                    <a:pt x="451" y="219"/>
                  </a:lnTo>
                  <a:lnTo>
                    <a:pt x="410" y="229"/>
                  </a:lnTo>
                  <a:lnTo>
                    <a:pt x="371" y="237"/>
                  </a:lnTo>
                  <a:lnTo>
                    <a:pt x="330" y="244"/>
                  </a:lnTo>
                  <a:lnTo>
                    <a:pt x="286" y="249"/>
                  </a:lnTo>
                  <a:lnTo>
                    <a:pt x="242" y="254"/>
                  </a:lnTo>
                  <a:lnTo>
                    <a:pt x="195" y="257"/>
                  </a:lnTo>
                  <a:lnTo>
                    <a:pt x="146" y="260"/>
                  </a:lnTo>
                  <a:lnTo>
                    <a:pt x="95" y="261"/>
                  </a:lnTo>
                  <a:lnTo>
                    <a:pt x="37" y="256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8" name="Freeform 138"/>
            <p:cNvSpPr>
              <a:spLocks/>
            </p:cNvSpPr>
            <p:nvPr/>
          </p:nvSpPr>
          <p:spPr bwMode="auto">
            <a:xfrm>
              <a:off x="2292" y="2166"/>
              <a:ext cx="360" cy="105"/>
            </a:xfrm>
            <a:custGeom>
              <a:avLst/>
              <a:gdLst>
                <a:gd name="T0" fmla="*/ 0 w 721"/>
                <a:gd name="T1" fmla="*/ 21 h 210"/>
                <a:gd name="T2" fmla="*/ 6 w 721"/>
                <a:gd name="T3" fmla="*/ 21 h 210"/>
                <a:gd name="T4" fmla="*/ 12 w 721"/>
                <a:gd name="T5" fmla="*/ 20 h 210"/>
                <a:gd name="T6" fmla="*/ 18 w 721"/>
                <a:gd name="T7" fmla="*/ 20 h 210"/>
                <a:gd name="T8" fmla="*/ 24 w 721"/>
                <a:gd name="T9" fmla="*/ 20 h 210"/>
                <a:gd name="T10" fmla="*/ 29 w 721"/>
                <a:gd name="T11" fmla="*/ 19 h 210"/>
                <a:gd name="T12" fmla="*/ 35 w 721"/>
                <a:gd name="T13" fmla="*/ 19 h 210"/>
                <a:gd name="T14" fmla="*/ 40 w 721"/>
                <a:gd name="T15" fmla="*/ 18 h 210"/>
                <a:gd name="T16" fmla="*/ 45 w 721"/>
                <a:gd name="T17" fmla="*/ 17 h 210"/>
                <a:gd name="T18" fmla="*/ 50 w 721"/>
                <a:gd name="T19" fmla="*/ 17 h 210"/>
                <a:gd name="T20" fmla="*/ 55 w 721"/>
                <a:gd name="T21" fmla="*/ 14 h 210"/>
                <a:gd name="T22" fmla="*/ 61 w 721"/>
                <a:gd name="T23" fmla="*/ 13 h 210"/>
                <a:gd name="T24" fmla="*/ 66 w 721"/>
                <a:gd name="T25" fmla="*/ 12 h 210"/>
                <a:gd name="T26" fmla="*/ 71 w 721"/>
                <a:gd name="T27" fmla="*/ 10 h 210"/>
                <a:gd name="T28" fmla="*/ 76 w 721"/>
                <a:gd name="T29" fmla="*/ 7 h 210"/>
                <a:gd name="T30" fmla="*/ 81 w 721"/>
                <a:gd name="T31" fmla="*/ 3 h 210"/>
                <a:gd name="T32" fmla="*/ 86 w 721"/>
                <a:gd name="T33" fmla="*/ 0 h 210"/>
                <a:gd name="T34" fmla="*/ 90 w 721"/>
                <a:gd name="T35" fmla="*/ 5 h 210"/>
                <a:gd name="T36" fmla="*/ 90 w 721"/>
                <a:gd name="T37" fmla="*/ 7 h 210"/>
                <a:gd name="T38" fmla="*/ 84 w 721"/>
                <a:gd name="T39" fmla="*/ 10 h 210"/>
                <a:gd name="T40" fmla="*/ 78 w 721"/>
                <a:gd name="T41" fmla="*/ 13 h 210"/>
                <a:gd name="T42" fmla="*/ 73 w 721"/>
                <a:gd name="T43" fmla="*/ 14 h 210"/>
                <a:gd name="T44" fmla="*/ 68 w 721"/>
                <a:gd name="T45" fmla="*/ 15 h 210"/>
                <a:gd name="T46" fmla="*/ 63 w 721"/>
                <a:gd name="T47" fmla="*/ 18 h 210"/>
                <a:gd name="T48" fmla="*/ 58 w 721"/>
                <a:gd name="T49" fmla="*/ 19 h 210"/>
                <a:gd name="T50" fmla="*/ 53 w 721"/>
                <a:gd name="T51" fmla="*/ 21 h 210"/>
                <a:gd name="T52" fmla="*/ 48 w 721"/>
                <a:gd name="T53" fmla="*/ 22 h 210"/>
                <a:gd name="T54" fmla="*/ 43 w 721"/>
                <a:gd name="T55" fmla="*/ 23 h 210"/>
                <a:gd name="T56" fmla="*/ 37 w 721"/>
                <a:gd name="T57" fmla="*/ 24 h 210"/>
                <a:gd name="T58" fmla="*/ 32 w 721"/>
                <a:gd name="T59" fmla="*/ 25 h 210"/>
                <a:gd name="T60" fmla="*/ 27 w 721"/>
                <a:gd name="T61" fmla="*/ 26 h 210"/>
                <a:gd name="T62" fmla="*/ 21 w 721"/>
                <a:gd name="T63" fmla="*/ 26 h 210"/>
                <a:gd name="T64" fmla="*/ 15 w 721"/>
                <a:gd name="T65" fmla="*/ 26 h 210"/>
                <a:gd name="T66" fmla="*/ 9 w 721"/>
                <a:gd name="T67" fmla="*/ 26 h 210"/>
                <a:gd name="T68" fmla="*/ 3 w 721"/>
                <a:gd name="T69" fmla="*/ 26 h 210"/>
                <a:gd name="T70" fmla="*/ 0 w 721"/>
                <a:gd name="T71" fmla="*/ 21 h 2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721"/>
                <a:gd name="T109" fmla="*/ 0 h 210"/>
                <a:gd name="T110" fmla="*/ 721 w 721"/>
                <a:gd name="T111" fmla="*/ 210 h 2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721" h="210">
                  <a:moveTo>
                    <a:pt x="0" y="163"/>
                  </a:moveTo>
                  <a:lnTo>
                    <a:pt x="51" y="161"/>
                  </a:lnTo>
                  <a:lnTo>
                    <a:pt x="99" y="158"/>
                  </a:lnTo>
                  <a:lnTo>
                    <a:pt x="146" y="156"/>
                  </a:lnTo>
                  <a:lnTo>
                    <a:pt x="192" y="154"/>
                  </a:lnTo>
                  <a:lnTo>
                    <a:pt x="237" y="151"/>
                  </a:lnTo>
                  <a:lnTo>
                    <a:pt x="280" y="148"/>
                  </a:lnTo>
                  <a:lnTo>
                    <a:pt x="323" y="143"/>
                  </a:lnTo>
                  <a:lnTo>
                    <a:pt x="365" y="136"/>
                  </a:lnTo>
                  <a:lnTo>
                    <a:pt x="406" y="130"/>
                  </a:lnTo>
                  <a:lnTo>
                    <a:pt x="447" y="119"/>
                  </a:lnTo>
                  <a:lnTo>
                    <a:pt x="488" y="108"/>
                  </a:lnTo>
                  <a:lnTo>
                    <a:pt x="528" y="93"/>
                  </a:lnTo>
                  <a:lnTo>
                    <a:pt x="568" y="74"/>
                  </a:lnTo>
                  <a:lnTo>
                    <a:pt x="609" y="53"/>
                  </a:lnTo>
                  <a:lnTo>
                    <a:pt x="650" y="29"/>
                  </a:lnTo>
                  <a:lnTo>
                    <a:pt x="692" y="0"/>
                  </a:lnTo>
                  <a:lnTo>
                    <a:pt x="721" y="34"/>
                  </a:lnTo>
                  <a:lnTo>
                    <a:pt x="721" y="63"/>
                  </a:lnTo>
                  <a:lnTo>
                    <a:pt x="674" y="80"/>
                  </a:lnTo>
                  <a:lnTo>
                    <a:pt x="631" y="97"/>
                  </a:lnTo>
                  <a:lnTo>
                    <a:pt x="588" y="112"/>
                  </a:lnTo>
                  <a:lnTo>
                    <a:pt x="547" y="126"/>
                  </a:lnTo>
                  <a:lnTo>
                    <a:pt x="505" y="140"/>
                  </a:lnTo>
                  <a:lnTo>
                    <a:pt x="465" y="151"/>
                  </a:lnTo>
                  <a:lnTo>
                    <a:pt x="424" y="163"/>
                  </a:lnTo>
                  <a:lnTo>
                    <a:pt x="384" y="172"/>
                  </a:lnTo>
                  <a:lnTo>
                    <a:pt x="344" y="181"/>
                  </a:lnTo>
                  <a:lnTo>
                    <a:pt x="302" y="189"/>
                  </a:lnTo>
                  <a:lnTo>
                    <a:pt x="260" y="195"/>
                  </a:lnTo>
                  <a:lnTo>
                    <a:pt x="217" y="201"/>
                  </a:lnTo>
                  <a:lnTo>
                    <a:pt x="173" y="204"/>
                  </a:lnTo>
                  <a:lnTo>
                    <a:pt x="127" y="208"/>
                  </a:lnTo>
                  <a:lnTo>
                    <a:pt x="79" y="209"/>
                  </a:lnTo>
                  <a:lnTo>
                    <a:pt x="29" y="210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69" name="Freeform 139"/>
            <p:cNvSpPr>
              <a:spLocks/>
            </p:cNvSpPr>
            <p:nvPr/>
          </p:nvSpPr>
          <p:spPr bwMode="auto">
            <a:xfrm>
              <a:off x="2505" y="2199"/>
              <a:ext cx="43" cy="62"/>
            </a:xfrm>
            <a:custGeom>
              <a:avLst/>
              <a:gdLst>
                <a:gd name="T0" fmla="*/ 5 w 85"/>
                <a:gd name="T1" fmla="*/ 0 h 125"/>
                <a:gd name="T2" fmla="*/ 11 w 85"/>
                <a:gd name="T3" fmla="*/ 3 h 125"/>
                <a:gd name="T4" fmla="*/ 11 w 85"/>
                <a:gd name="T5" fmla="*/ 13 h 125"/>
                <a:gd name="T6" fmla="*/ 8 w 85"/>
                <a:gd name="T7" fmla="*/ 15 h 125"/>
                <a:gd name="T8" fmla="*/ 10 w 85"/>
                <a:gd name="T9" fmla="*/ 6 h 125"/>
                <a:gd name="T10" fmla="*/ 0 w 85"/>
                <a:gd name="T11" fmla="*/ 0 h 125"/>
                <a:gd name="T12" fmla="*/ 5 w 85"/>
                <a:gd name="T13" fmla="*/ 0 h 1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125"/>
                <a:gd name="T23" fmla="*/ 85 w 85"/>
                <a:gd name="T24" fmla="*/ 125 h 1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125">
                  <a:moveTo>
                    <a:pt x="33" y="0"/>
                  </a:moveTo>
                  <a:lnTo>
                    <a:pt x="85" y="25"/>
                  </a:lnTo>
                  <a:lnTo>
                    <a:pt x="85" y="110"/>
                  </a:lnTo>
                  <a:lnTo>
                    <a:pt x="62" y="125"/>
                  </a:lnTo>
                  <a:lnTo>
                    <a:pt x="76" y="48"/>
                  </a:lnTo>
                  <a:lnTo>
                    <a:pt x="0" y="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0" name="Freeform 140"/>
            <p:cNvSpPr>
              <a:spLocks/>
            </p:cNvSpPr>
            <p:nvPr/>
          </p:nvSpPr>
          <p:spPr bwMode="auto">
            <a:xfrm>
              <a:off x="2387" y="2002"/>
              <a:ext cx="99" cy="47"/>
            </a:xfrm>
            <a:custGeom>
              <a:avLst/>
              <a:gdLst>
                <a:gd name="T0" fmla="*/ 0 w 198"/>
                <a:gd name="T1" fmla="*/ 5 h 95"/>
                <a:gd name="T2" fmla="*/ 3 w 198"/>
                <a:gd name="T3" fmla="*/ 5 h 95"/>
                <a:gd name="T4" fmla="*/ 5 w 198"/>
                <a:gd name="T5" fmla="*/ 5 h 95"/>
                <a:gd name="T6" fmla="*/ 6 w 198"/>
                <a:gd name="T7" fmla="*/ 5 h 95"/>
                <a:gd name="T8" fmla="*/ 8 w 198"/>
                <a:gd name="T9" fmla="*/ 5 h 95"/>
                <a:gd name="T10" fmla="*/ 10 w 198"/>
                <a:gd name="T11" fmla="*/ 5 h 95"/>
                <a:gd name="T12" fmla="*/ 12 w 198"/>
                <a:gd name="T13" fmla="*/ 5 h 95"/>
                <a:gd name="T14" fmla="*/ 12 w 198"/>
                <a:gd name="T15" fmla="*/ 5 h 95"/>
                <a:gd name="T16" fmla="*/ 13 w 198"/>
                <a:gd name="T17" fmla="*/ 5 h 95"/>
                <a:gd name="T18" fmla="*/ 15 w 198"/>
                <a:gd name="T19" fmla="*/ 5 h 95"/>
                <a:gd name="T20" fmla="*/ 17 w 198"/>
                <a:gd name="T21" fmla="*/ 4 h 95"/>
                <a:gd name="T22" fmla="*/ 18 w 198"/>
                <a:gd name="T23" fmla="*/ 4 h 95"/>
                <a:gd name="T24" fmla="*/ 20 w 198"/>
                <a:gd name="T25" fmla="*/ 3 h 95"/>
                <a:gd name="T26" fmla="*/ 21 w 198"/>
                <a:gd name="T27" fmla="*/ 2 h 95"/>
                <a:gd name="T28" fmla="*/ 22 w 198"/>
                <a:gd name="T29" fmla="*/ 2 h 95"/>
                <a:gd name="T30" fmla="*/ 24 w 198"/>
                <a:gd name="T31" fmla="*/ 1 h 95"/>
                <a:gd name="T32" fmla="*/ 25 w 198"/>
                <a:gd name="T33" fmla="*/ 0 h 95"/>
                <a:gd name="T34" fmla="*/ 25 w 198"/>
                <a:gd name="T35" fmla="*/ 7 h 95"/>
                <a:gd name="T36" fmla="*/ 24 w 198"/>
                <a:gd name="T37" fmla="*/ 7 h 95"/>
                <a:gd name="T38" fmla="*/ 22 w 198"/>
                <a:gd name="T39" fmla="*/ 8 h 95"/>
                <a:gd name="T40" fmla="*/ 21 w 198"/>
                <a:gd name="T41" fmla="*/ 8 h 95"/>
                <a:gd name="T42" fmla="*/ 19 w 198"/>
                <a:gd name="T43" fmla="*/ 9 h 95"/>
                <a:gd name="T44" fmla="*/ 18 w 198"/>
                <a:gd name="T45" fmla="*/ 9 h 95"/>
                <a:gd name="T46" fmla="*/ 15 w 198"/>
                <a:gd name="T47" fmla="*/ 9 h 95"/>
                <a:gd name="T48" fmla="*/ 14 w 198"/>
                <a:gd name="T49" fmla="*/ 10 h 95"/>
                <a:gd name="T50" fmla="*/ 13 w 198"/>
                <a:gd name="T51" fmla="*/ 10 h 95"/>
                <a:gd name="T52" fmla="*/ 12 w 198"/>
                <a:gd name="T53" fmla="*/ 10 h 95"/>
                <a:gd name="T54" fmla="*/ 11 w 198"/>
                <a:gd name="T55" fmla="*/ 10 h 95"/>
                <a:gd name="T56" fmla="*/ 9 w 198"/>
                <a:gd name="T57" fmla="*/ 10 h 95"/>
                <a:gd name="T58" fmla="*/ 7 w 198"/>
                <a:gd name="T59" fmla="*/ 11 h 95"/>
                <a:gd name="T60" fmla="*/ 6 w 198"/>
                <a:gd name="T61" fmla="*/ 11 h 95"/>
                <a:gd name="T62" fmla="*/ 5 w 198"/>
                <a:gd name="T63" fmla="*/ 11 h 95"/>
                <a:gd name="T64" fmla="*/ 3 w 198"/>
                <a:gd name="T65" fmla="*/ 11 h 95"/>
                <a:gd name="T66" fmla="*/ 2 w 198"/>
                <a:gd name="T67" fmla="*/ 11 h 95"/>
                <a:gd name="T68" fmla="*/ 1 w 198"/>
                <a:gd name="T69" fmla="*/ 10 h 95"/>
                <a:gd name="T70" fmla="*/ 1 w 198"/>
                <a:gd name="T71" fmla="*/ 8 h 95"/>
                <a:gd name="T72" fmla="*/ 1 w 198"/>
                <a:gd name="T73" fmla="*/ 6 h 95"/>
                <a:gd name="T74" fmla="*/ 0 w 198"/>
                <a:gd name="T75" fmla="*/ 5 h 9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98"/>
                <a:gd name="T115" fmla="*/ 0 h 95"/>
                <a:gd name="T116" fmla="*/ 198 w 198"/>
                <a:gd name="T117" fmla="*/ 95 h 9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98" h="95">
                  <a:moveTo>
                    <a:pt x="0" y="47"/>
                  </a:moveTo>
                  <a:lnTo>
                    <a:pt x="18" y="47"/>
                  </a:lnTo>
                  <a:lnTo>
                    <a:pt x="35" y="47"/>
                  </a:lnTo>
                  <a:lnTo>
                    <a:pt x="50" y="47"/>
                  </a:lnTo>
                  <a:lnTo>
                    <a:pt x="64" y="47"/>
                  </a:lnTo>
                  <a:lnTo>
                    <a:pt x="77" y="47"/>
                  </a:lnTo>
                  <a:lnTo>
                    <a:pt x="89" y="46"/>
                  </a:lnTo>
                  <a:lnTo>
                    <a:pt x="101" y="45"/>
                  </a:lnTo>
                  <a:lnTo>
                    <a:pt x="111" y="43"/>
                  </a:lnTo>
                  <a:lnTo>
                    <a:pt x="122" y="41"/>
                  </a:lnTo>
                  <a:lnTo>
                    <a:pt x="132" y="38"/>
                  </a:lnTo>
                  <a:lnTo>
                    <a:pt x="142" y="34"/>
                  </a:lnTo>
                  <a:lnTo>
                    <a:pt x="153" y="29"/>
                  </a:lnTo>
                  <a:lnTo>
                    <a:pt x="163" y="23"/>
                  </a:lnTo>
                  <a:lnTo>
                    <a:pt x="174" y="18"/>
                  </a:lnTo>
                  <a:lnTo>
                    <a:pt x="185" y="9"/>
                  </a:lnTo>
                  <a:lnTo>
                    <a:pt x="198" y="0"/>
                  </a:lnTo>
                  <a:lnTo>
                    <a:pt x="198" y="57"/>
                  </a:lnTo>
                  <a:lnTo>
                    <a:pt x="185" y="62"/>
                  </a:lnTo>
                  <a:lnTo>
                    <a:pt x="174" y="67"/>
                  </a:lnTo>
                  <a:lnTo>
                    <a:pt x="161" y="71"/>
                  </a:lnTo>
                  <a:lnTo>
                    <a:pt x="149" y="74"/>
                  </a:lnTo>
                  <a:lnTo>
                    <a:pt x="139" y="76"/>
                  </a:lnTo>
                  <a:lnTo>
                    <a:pt x="127" y="79"/>
                  </a:lnTo>
                  <a:lnTo>
                    <a:pt x="116" y="81"/>
                  </a:lnTo>
                  <a:lnTo>
                    <a:pt x="106" y="82"/>
                  </a:lnTo>
                  <a:lnTo>
                    <a:pt x="94" y="84"/>
                  </a:lnTo>
                  <a:lnTo>
                    <a:pt x="82" y="86"/>
                  </a:lnTo>
                  <a:lnTo>
                    <a:pt x="72" y="87"/>
                  </a:lnTo>
                  <a:lnTo>
                    <a:pt x="59" y="88"/>
                  </a:lnTo>
                  <a:lnTo>
                    <a:pt x="48" y="89"/>
                  </a:lnTo>
                  <a:lnTo>
                    <a:pt x="35" y="91"/>
                  </a:lnTo>
                  <a:lnTo>
                    <a:pt x="23" y="92"/>
                  </a:lnTo>
                  <a:lnTo>
                    <a:pt x="9" y="95"/>
                  </a:lnTo>
                  <a:lnTo>
                    <a:pt x="8" y="87"/>
                  </a:lnTo>
                  <a:lnTo>
                    <a:pt x="6" y="69"/>
                  </a:lnTo>
                  <a:lnTo>
                    <a:pt x="3" y="52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1" name="Freeform 141"/>
            <p:cNvSpPr>
              <a:spLocks/>
            </p:cNvSpPr>
            <p:nvPr/>
          </p:nvSpPr>
          <p:spPr bwMode="auto">
            <a:xfrm>
              <a:off x="2188" y="1961"/>
              <a:ext cx="191" cy="69"/>
            </a:xfrm>
            <a:custGeom>
              <a:avLst/>
              <a:gdLst>
                <a:gd name="T0" fmla="*/ 0 w 383"/>
                <a:gd name="T1" fmla="*/ 0 h 139"/>
                <a:gd name="T2" fmla="*/ 3 w 383"/>
                <a:gd name="T3" fmla="*/ 1 h 139"/>
                <a:gd name="T4" fmla="*/ 5 w 383"/>
                <a:gd name="T5" fmla="*/ 2 h 139"/>
                <a:gd name="T6" fmla="*/ 8 w 383"/>
                <a:gd name="T7" fmla="*/ 3 h 139"/>
                <a:gd name="T8" fmla="*/ 11 w 383"/>
                <a:gd name="T9" fmla="*/ 4 h 139"/>
                <a:gd name="T10" fmla="*/ 14 w 383"/>
                <a:gd name="T11" fmla="*/ 6 h 139"/>
                <a:gd name="T12" fmla="*/ 17 w 383"/>
                <a:gd name="T13" fmla="*/ 7 h 139"/>
                <a:gd name="T14" fmla="*/ 20 w 383"/>
                <a:gd name="T15" fmla="*/ 8 h 139"/>
                <a:gd name="T16" fmla="*/ 23 w 383"/>
                <a:gd name="T17" fmla="*/ 9 h 139"/>
                <a:gd name="T18" fmla="*/ 26 w 383"/>
                <a:gd name="T19" fmla="*/ 10 h 139"/>
                <a:gd name="T20" fmla="*/ 29 w 383"/>
                <a:gd name="T21" fmla="*/ 11 h 139"/>
                <a:gd name="T22" fmla="*/ 32 w 383"/>
                <a:gd name="T23" fmla="*/ 12 h 139"/>
                <a:gd name="T24" fmla="*/ 35 w 383"/>
                <a:gd name="T25" fmla="*/ 13 h 139"/>
                <a:gd name="T26" fmla="*/ 38 w 383"/>
                <a:gd name="T27" fmla="*/ 14 h 139"/>
                <a:gd name="T28" fmla="*/ 41 w 383"/>
                <a:gd name="T29" fmla="*/ 15 h 139"/>
                <a:gd name="T30" fmla="*/ 44 w 383"/>
                <a:gd name="T31" fmla="*/ 16 h 139"/>
                <a:gd name="T32" fmla="*/ 47 w 383"/>
                <a:gd name="T33" fmla="*/ 17 h 139"/>
                <a:gd name="T34" fmla="*/ 44 w 383"/>
                <a:gd name="T35" fmla="*/ 16 h 139"/>
                <a:gd name="T36" fmla="*/ 41 w 383"/>
                <a:gd name="T37" fmla="*/ 16 h 139"/>
                <a:gd name="T38" fmla="*/ 39 w 383"/>
                <a:gd name="T39" fmla="*/ 15 h 139"/>
                <a:gd name="T40" fmla="*/ 36 w 383"/>
                <a:gd name="T41" fmla="*/ 15 h 139"/>
                <a:gd name="T42" fmla="*/ 33 w 383"/>
                <a:gd name="T43" fmla="*/ 14 h 139"/>
                <a:gd name="T44" fmla="*/ 30 w 383"/>
                <a:gd name="T45" fmla="*/ 13 h 139"/>
                <a:gd name="T46" fmla="*/ 27 w 383"/>
                <a:gd name="T47" fmla="*/ 13 h 139"/>
                <a:gd name="T48" fmla="*/ 24 w 383"/>
                <a:gd name="T49" fmla="*/ 12 h 139"/>
                <a:gd name="T50" fmla="*/ 21 w 383"/>
                <a:gd name="T51" fmla="*/ 11 h 139"/>
                <a:gd name="T52" fmla="*/ 18 w 383"/>
                <a:gd name="T53" fmla="*/ 10 h 139"/>
                <a:gd name="T54" fmla="*/ 15 w 383"/>
                <a:gd name="T55" fmla="*/ 9 h 139"/>
                <a:gd name="T56" fmla="*/ 13 w 383"/>
                <a:gd name="T57" fmla="*/ 8 h 139"/>
                <a:gd name="T58" fmla="*/ 10 w 383"/>
                <a:gd name="T59" fmla="*/ 7 h 139"/>
                <a:gd name="T60" fmla="*/ 7 w 383"/>
                <a:gd name="T61" fmla="*/ 6 h 139"/>
                <a:gd name="T62" fmla="*/ 4 w 383"/>
                <a:gd name="T63" fmla="*/ 5 h 139"/>
                <a:gd name="T64" fmla="*/ 1 w 383"/>
                <a:gd name="T65" fmla="*/ 4 h 139"/>
                <a:gd name="T66" fmla="*/ 0 w 383"/>
                <a:gd name="T67" fmla="*/ 0 h 13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83"/>
                <a:gd name="T103" fmla="*/ 0 h 139"/>
                <a:gd name="T104" fmla="*/ 383 w 383"/>
                <a:gd name="T105" fmla="*/ 139 h 13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83" h="139">
                  <a:moveTo>
                    <a:pt x="0" y="0"/>
                  </a:moveTo>
                  <a:lnTo>
                    <a:pt x="24" y="11"/>
                  </a:lnTo>
                  <a:lnTo>
                    <a:pt x="47" y="20"/>
                  </a:lnTo>
                  <a:lnTo>
                    <a:pt x="71" y="29"/>
                  </a:lnTo>
                  <a:lnTo>
                    <a:pt x="94" y="38"/>
                  </a:lnTo>
                  <a:lnTo>
                    <a:pt x="119" y="48"/>
                  </a:lnTo>
                  <a:lnTo>
                    <a:pt x="142" y="57"/>
                  </a:lnTo>
                  <a:lnTo>
                    <a:pt x="166" y="65"/>
                  </a:lnTo>
                  <a:lnTo>
                    <a:pt x="190" y="74"/>
                  </a:lnTo>
                  <a:lnTo>
                    <a:pt x="213" y="82"/>
                  </a:lnTo>
                  <a:lnTo>
                    <a:pt x="237" y="90"/>
                  </a:lnTo>
                  <a:lnTo>
                    <a:pt x="262" y="98"/>
                  </a:lnTo>
                  <a:lnTo>
                    <a:pt x="286" y="106"/>
                  </a:lnTo>
                  <a:lnTo>
                    <a:pt x="309" y="115"/>
                  </a:lnTo>
                  <a:lnTo>
                    <a:pt x="334" y="123"/>
                  </a:lnTo>
                  <a:lnTo>
                    <a:pt x="358" y="131"/>
                  </a:lnTo>
                  <a:lnTo>
                    <a:pt x="383" y="139"/>
                  </a:lnTo>
                  <a:lnTo>
                    <a:pt x="359" y="134"/>
                  </a:lnTo>
                  <a:lnTo>
                    <a:pt x="335" y="129"/>
                  </a:lnTo>
                  <a:lnTo>
                    <a:pt x="312" y="125"/>
                  </a:lnTo>
                  <a:lnTo>
                    <a:pt x="288" y="120"/>
                  </a:lnTo>
                  <a:lnTo>
                    <a:pt x="265" y="115"/>
                  </a:lnTo>
                  <a:lnTo>
                    <a:pt x="242" y="110"/>
                  </a:lnTo>
                  <a:lnTo>
                    <a:pt x="219" y="104"/>
                  </a:lnTo>
                  <a:lnTo>
                    <a:pt x="195" y="98"/>
                  </a:lnTo>
                  <a:lnTo>
                    <a:pt x="172" y="91"/>
                  </a:lnTo>
                  <a:lnTo>
                    <a:pt x="149" y="85"/>
                  </a:lnTo>
                  <a:lnTo>
                    <a:pt x="126" y="78"/>
                  </a:lnTo>
                  <a:lnTo>
                    <a:pt x="104" y="70"/>
                  </a:lnTo>
                  <a:lnTo>
                    <a:pt x="81" y="62"/>
                  </a:lnTo>
                  <a:lnTo>
                    <a:pt x="59" y="53"/>
                  </a:lnTo>
                  <a:lnTo>
                    <a:pt x="36" y="44"/>
                  </a:lnTo>
                  <a:lnTo>
                    <a:pt x="14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2" name="Freeform 142"/>
            <p:cNvSpPr>
              <a:spLocks/>
            </p:cNvSpPr>
            <p:nvPr/>
          </p:nvSpPr>
          <p:spPr bwMode="auto">
            <a:xfrm>
              <a:off x="2053" y="2098"/>
              <a:ext cx="121" cy="101"/>
            </a:xfrm>
            <a:custGeom>
              <a:avLst/>
              <a:gdLst>
                <a:gd name="T0" fmla="*/ 13 w 242"/>
                <a:gd name="T1" fmla="*/ 0 h 202"/>
                <a:gd name="T2" fmla="*/ 7 w 242"/>
                <a:gd name="T3" fmla="*/ 2 h 202"/>
                <a:gd name="T4" fmla="*/ 0 w 242"/>
                <a:gd name="T5" fmla="*/ 7 h 202"/>
                <a:gd name="T6" fmla="*/ 19 w 242"/>
                <a:gd name="T7" fmla="*/ 25 h 202"/>
                <a:gd name="T8" fmla="*/ 30 w 242"/>
                <a:gd name="T9" fmla="*/ 20 h 202"/>
                <a:gd name="T10" fmla="*/ 27 w 242"/>
                <a:gd name="T11" fmla="*/ 13 h 202"/>
                <a:gd name="T12" fmla="*/ 13 w 242"/>
                <a:gd name="T13" fmla="*/ 0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2"/>
                <a:gd name="T22" fmla="*/ 0 h 202"/>
                <a:gd name="T23" fmla="*/ 242 w 242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2" h="202">
                  <a:moveTo>
                    <a:pt x="100" y="0"/>
                  </a:moveTo>
                  <a:lnTo>
                    <a:pt x="53" y="9"/>
                  </a:lnTo>
                  <a:lnTo>
                    <a:pt x="0" y="56"/>
                  </a:lnTo>
                  <a:lnTo>
                    <a:pt x="148" y="202"/>
                  </a:lnTo>
                  <a:lnTo>
                    <a:pt x="242" y="154"/>
                  </a:lnTo>
                  <a:lnTo>
                    <a:pt x="213" y="104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3" name="Freeform 143"/>
            <p:cNvSpPr>
              <a:spLocks/>
            </p:cNvSpPr>
            <p:nvPr/>
          </p:nvSpPr>
          <p:spPr bwMode="auto">
            <a:xfrm>
              <a:off x="2145" y="2088"/>
              <a:ext cx="88" cy="80"/>
            </a:xfrm>
            <a:custGeom>
              <a:avLst/>
              <a:gdLst>
                <a:gd name="T0" fmla="*/ 12 w 175"/>
                <a:gd name="T1" fmla="*/ 11 h 160"/>
                <a:gd name="T2" fmla="*/ 11 w 175"/>
                <a:gd name="T3" fmla="*/ 20 h 160"/>
                <a:gd name="T4" fmla="*/ 22 w 175"/>
                <a:gd name="T5" fmla="*/ 15 h 160"/>
                <a:gd name="T6" fmla="*/ 17 w 175"/>
                <a:gd name="T7" fmla="*/ 10 h 160"/>
                <a:gd name="T8" fmla="*/ 0 w 175"/>
                <a:gd name="T9" fmla="*/ 0 h 160"/>
                <a:gd name="T10" fmla="*/ 4 w 175"/>
                <a:gd name="T11" fmla="*/ 5 h 160"/>
                <a:gd name="T12" fmla="*/ 12 w 175"/>
                <a:gd name="T13" fmla="*/ 11 h 1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5"/>
                <a:gd name="T22" fmla="*/ 0 h 160"/>
                <a:gd name="T23" fmla="*/ 175 w 175"/>
                <a:gd name="T24" fmla="*/ 160 h 1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5" h="160">
                  <a:moveTo>
                    <a:pt x="94" y="91"/>
                  </a:moveTo>
                  <a:lnTo>
                    <a:pt x="85" y="160"/>
                  </a:lnTo>
                  <a:lnTo>
                    <a:pt x="175" y="127"/>
                  </a:lnTo>
                  <a:lnTo>
                    <a:pt x="132" y="76"/>
                  </a:lnTo>
                  <a:lnTo>
                    <a:pt x="0" y="0"/>
                  </a:lnTo>
                  <a:lnTo>
                    <a:pt x="32" y="47"/>
                  </a:lnTo>
                  <a:lnTo>
                    <a:pt x="94" y="9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4" name="Freeform 144"/>
            <p:cNvSpPr>
              <a:spLocks/>
            </p:cNvSpPr>
            <p:nvPr/>
          </p:nvSpPr>
          <p:spPr bwMode="auto">
            <a:xfrm>
              <a:off x="1975" y="2151"/>
              <a:ext cx="138" cy="55"/>
            </a:xfrm>
            <a:custGeom>
              <a:avLst/>
              <a:gdLst>
                <a:gd name="T0" fmla="*/ 0 w 275"/>
                <a:gd name="T1" fmla="*/ 2 h 110"/>
                <a:gd name="T2" fmla="*/ 17 w 275"/>
                <a:gd name="T3" fmla="*/ 0 h 110"/>
                <a:gd name="T4" fmla="*/ 35 w 275"/>
                <a:gd name="T5" fmla="*/ 12 h 110"/>
                <a:gd name="T6" fmla="*/ 20 w 275"/>
                <a:gd name="T7" fmla="*/ 14 h 110"/>
                <a:gd name="T8" fmla="*/ 0 w 275"/>
                <a:gd name="T9" fmla="*/ 2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5"/>
                <a:gd name="T16" fmla="*/ 0 h 110"/>
                <a:gd name="T17" fmla="*/ 275 w 275"/>
                <a:gd name="T18" fmla="*/ 110 h 1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5" h="110">
                  <a:moveTo>
                    <a:pt x="0" y="10"/>
                  </a:moveTo>
                  <a:lnTo>
                    <a:pt x="133" y="0"/>
                  </a:lnTo>
                  <a:lnTo>
                    <a:pt x="275" y="96"/>
                  </a:lnTo>
                  <a:lnTo>
                    <a:pt x="160" y="1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5" name="Freeform 145"/>
            <p:cNvSpPr>
              <a:spLocks/>
            </p:cNvSpPr>
            <p:nvPr/>
          </p:nvSpPr>
          <p:spPr bwMode="auto">
            <a:xfrm>
              <a:off x="2069" y="2100"/>
              <a:ext cx="102" cy="87"/>
            </a:xfrm>
            <a:custGeom>
              <a:avLst/>
              <a:gdLst>
                <a:gd name="T0" fmla="*/ 6 w 204"/>
                <a:gd name="T1" fmla="*/ 0 h 174"/>
                <a:gd name="T2" fmla="*/ 0 w 204"/>
                <a:gd name="T3" fmla="*/ 3 h 174"/>
                <a:gd name="T4" fmla="*/ 20 w 204"/>
                <a:gd name="T5" fmla="*/ 22 h 174"/>
                <a:gd name="T6" fmla="*/ 26 w 204"/>
                <a:gd name="T7" fmla="*/ 19 h 174"/>
                <a:gd name="T8" fmla="*/ 6 w 204"/>
                <a:gd name="T9" fmla="*/ 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"/>
                <a:gd name="T16" fmla="*/ 0 h 174"/>
                <a:gd name="T17" fmla="*/ 204 w 204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" h="174">
                  <a:moveTo>
                    <a:pt x="51" y="0"/>
                  </a:moveTo>
                  <a:lnTo>
                    <a:pt x="0" y="23"/>
                  </a:lnTo>
                  <a:lnTo>
                    <a:pt x="156" y="174"/>
                  </a:lnTo>
                  <a:lnTo>
                    <a:pt x="204" y="145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6" name="Freeform 146"/>
            <p:cNvSpPr>
              <a:spLocks/>
            </p:cNvSpPr>
            <p:nvPr/>
          </p:nvSpPr>
          <p:spPr bwMode="auto">
            <a:xfrm>
              <a:off x="2072" y="2101"/>
              <a:ext cx="98" cy="85"/>
            </a:xfrm>
            <a:custGeom>
              <a:avLst/>
              <a:gdLst>
                <a:gd name="T0" fmla="*/ 5 w 197"/>
                <a:gd name="T1" fmla="*/ 0 h 172"/>
                <a:gd name="T2" fmla="*/ 5 w 197"/>
                <a:gd name="T3" fmla="*/ 0 h 172"/>
                <a:gd name="T4" fmla="*/ 4 w 197"/>
                <a:gd name="T5" fmla="*/ 0 h 172"/>
                <a:gd name="T6" fmla="*/ 3 w 197"/>
                <a:gd name="T7" fmla="*/ 1 h 172"/>
                <a:gd name="T8" fmla="*/ 2 w 197"/>
                <a:gd name="T9" fmla="*/ 1 h 172"/>
                <a:gd name="T10" fmla="*/ 2 w 197"/>
                <a:gd name="T11" fmla="*/ 1 h 172"/>
                <a:gd name="T12" fmla="*/ 1 w 197"/>
                <a:gd name="T13" fmla="*/ 2 h 172"/>
                <a:gd name="T14" fmla="*/ 0 w 197"/>
                <a:gd name="T15" fmla="*/ 2 h 172"/>
                <a:gd name="T16" fmla="*/ 0 w 197"/>
                <a:gd name="T17" fmla="*/ 2 h 172"/>
                <a:gd name="T18" fmla="*/ 2 w 197"/>
                <a:gd name="T19" fmla="*/ 5 h 172"/>
                <a:gd name="T20" fmla="*/ 4 w 197"/>
                <a:gd name="T21" fmla="*/ 7 h 172"/>
                <a:gd name="T22" fmla="*/ 7 w 197"/>
                <a:gd name="T23" fmla="*/ 9 h 172"/>
                <a:gd name="T24" fmla="*/ 9 w 197"/>
                <a:gd name="T25" fmla="*/ 12 h 172"/>
                <a:gd name="T26" fmla="*/ 12 w 197"/>
                <a:gd name="T27" fmla="*/ 14 h 172"/>
                <a:gd name="T28" fmla="*/ 14 w 197"/>
                <a:gd name="T29" fmla="*/ 16 h 172"/>
                <a:gd name="T30" fmla="*/ 16 w 197"/>
                <a:gd name="T31" fmla="*/ 19 h 172"/>
                <a:gd name="T32" fmla="*/ 19 w 197"/>
                <a:gd name="T33" fmla="*/ 21 h 172"/>
                <a:gd name="T34" fmla="*/ 19 w 197"/>
                <a:gd name="T35" fmla="*/ 21 h 172"/>
                <a:gd name="T36" fmla="*/ 20 w 197"/>
                <a:gd name="T37" fmla="*/ 20 h 172"/>
                <a:gd name="T38" fmla="*/ 21 w 197"/>
                <a:gd name="T39" fmla="*/ 20 h 172"/>
                <a:gd name="T40" fmla="*/ 21 w 197"/>
                <a:gd name="T41" fmla="*/ 19 h 172"/>
                <a:gd name="T42" fmla="*/ 22 w 197"/>
                <a:gd name="T43" fmla="*/ 19 h 172"/>
                <a:gd name="T44" fmla="*/ 23 w 197"/>
                <a:gd name="T45" fmla="*/ 18 h 172"/>
                <a:gd name="T46" fmla="*/ 23 w 197"/>
                <a:gd name="T47" fmla="*/ 18 h 172"/>
                <a:gd name="T48" fmla="*/ 24 w 197"/>
                <a:gd name="T49" fmla="*/ 18 h 172"/>
                <a:gd name="T50" fmla="*/ 22 w 197"/>
                <a:gd name="T51" fmla="*/ 15 h 172"/>
                <a:gd name="T52" fmla="*/ 20 w 197"/>
                <a:gd name="T53" fmla="*/ 13 h 172"/>
                <a:gd name="T54" fmla="*/ 17 w 197"/>
                <a:gd name="T55" fmla="*/ 11 h 172"/>
                <a:gd name="T56" fmla="*/ 15 w 197"/>
                <a:gd name="T57" fmla="*/ 9 h 172"/>
                <a:gd name="T58" fmla="*/ 13 w 197"/>
                <a:gd name="T59" fmla="*/ 7 h 172"/>
                <a:gd name="T60" fmla="*/ 10 w 197"/>
                <a:gd name="T61" fmla="*/ 4 h 172"/>
                <a:gd name="T62" fmla="*/ 8 w 197"/>
                <a:gd name="T63" fmla="*/ 2 h 172"/>
                <a:gd name="T64" fmla="*/ 5 w 197"/>
                <a:gd name="T65" fmla="*/ 0 h 1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7"/>
                <a:gd name="T100" fmla="*/ 0 h 172"/>
                <a:gd name="T101" fmla="*/ 197 w 197"/>
                <a:gd name="T102" fmla="*/ 172 h 17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7" h="172">
                  <a:moveTo>
                    <a:pt x="47" y="0"/>
                  </a:moveTo>
                  <a:lnTo>
                    <a:pt x="42" y="3"/>
                  </a:lnTo>
                  <a:lnTo>
                    <a:pt x="36" y="6"/>
                  </a:lnTo>
                  <a:lnTo>
                    <a:pt x="29" y="8"/>
                  </a:lnTo>
                  <a:lnTo>
                    <a:pt x="23" y="11"/>
                  </a:lnTo>
                  <a:lnTo>
                    <a:pt x="17" y="14"/>
                  </a:lnTo>
                  <a:lnTo>
                    <a:pt x="12" y="16"/>
                  </a:lnTo>
                  <a:lnTo>
                    <a:pt x="6" y="20"/>
                  </a:lnTo>
                  <a:lnTo>
                    <a:pt x="0" y="22"/>
                  </a:lnTo>
                  <a:lnTo>
                    <a:pt x="20" y="41"/>
                  </a:lnTo>
                  <a:lnTo>
                    <a:pt x="38" y="60"/>
                  </a:lnTo>
                  <a:lnTo>
                    <a:pt x="58" y="79"/>
                  </a:lnTo>
                  <a:lnTo>
                    <a:pt x="77" y="97"/>
                  </a:lnTo>
                  <a:lnTo>
                    <a:pt x="96" y="116"/>
                  </a:lnTo>
                  <a:lnTo>
                    <a:pt x="115" y="134"/>
                  </a:lnTo>
                  <a:lnTo>
                    <a:pt x="134" y="154"/>
                  </a:lnTo>
                  <a:lnTo>
                    <a:pt x="153" y="172"/>
                  </a:lnTo>
                  <a:lnTo>
                    <a:pt x="159" y="169"/>
                  </a:lnTo>
                  <a:lnTo>
                    <a:pt x="165" y="165"/>
                  </a:lnTo>
                  <a:lnTo>
                    <a:pt x="170" y="162"/>
                  </a:lnTo>
                  <a:lnTo>
                    <a:pt x="175" y="158"/>
                  </a:lnTo>
                  <a:lnTo>
                    <a:pt x="181" y="156"/>
                  </a:lnTo>
                  <a:lnTo>
                    <a:pt x="186" y="152"/>
                  </a:lnTo>
                  <a:lnTo>
                    <a:pt x="191" y="149"/>
                  </a:lnTo>
                  <a:lnTo>
                    <a:pt x="197" y="145"/>
                  </a:lnTo>
                  <a:lnTo>
                    <a:pt x="179" y="128"/>
                  </a:lnTo>
                  <a:lnTo>
                    <a:pt x="160" y="110"/>
                  </a:lnTo>
                  <a:lnTo>
                    <a:pt x="142" y="91"/>
                  </a:lnTo>
                  <a:lnTo>
                    <a:pt x="122" y="74"/>
                  </a:lnTo>
                  <a:lnTo>
                    <a:pt x="104" y="56"/>
                  </a:lnTo>
                  <a:lnTo>
                    <a:pt x="85" y="37"/>
                  </a:lnTo>
                  <a:lnTo>
                    <a:pt x="66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914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7" name="Freeform 147"/>
            <p:cNvSpPr>
              <a:spLocks/>
            </p:cNvSpPr>
            <p:nvPr/>
          </p:nvSpPr>
          <p:spPr bwMode="auto">
            <a:xfrm>
              <a:off x="2073" y="2101"/>
              <a:ext cx="96" cy="84"/>
            </a:xfrm>
            <a:custGeom>
              <a:avLst/>
              <a:gdLst>
                <a:gd name="T0" fmla="*/ 6 w 191"/>
                <a:gd name="T1" fmla="*/ 0 h 169"/>
                <a:gd name="T2" fmla="*/ 5 w 191"/>
                <a:gd name="T3" fmla="*/ 0 h 169"/>
                <a:gd name="T4" fmla="*/ 5 w 191"/>
                <a:gd name="T5" fmla="*/ 0 h 169"/>
                <a:gd name="T6" fmla="*/ 4 w 191"/>
                <a:gd name="T7" fmla="*/ 1 h 169"/>
                <a:gd name="T8" fmla="*/ 3 w 191"/>
                <a:gd name="T9" fmla="*/ 1 h 169"/>
                <a:gd name="T10" fmla="*/ 3 w 191"/>
                <a:gd name="T11" fmla="*/ 1 h 169"/>
                <a:gd name="T12" fmla="*/ 2 w 191"/>
                <a:gd name="T13" fmla="*/ 1 h 169"/>
                <a:gd name="T14" fmla="*/ 1 w 191"/>
                <a:gd name="T15" fmla="*/ 2 h 169"/>
                <a:gd name="T16" fmla="*/ 0 w 191"/>
                <a:gd name="T17" fmla="*/ 2 h 169"/>
                <a:gd name="T18" fmla="*/ 3 w 191"/>
                <a:gd name="T19" fmla="*/ 5 h 169"/>
                <a:gd name="T20" fmla="*/ 5 w 191"/>
                <a:gd name="T21" fmla="*/ 7 h 169"/>
                <a:gd name="T22" fmla="*/ 8 w 191"/>
                <a:gd name="T23" fmla="*/ 9 h 169"/>
                <a:gd name="T24" fmla="*/ 10 w 191"/>
                <a:gd name="T25" fmla="*/ 11 h 169"/>
                <a:gd name="T26" fmla="*/ 12 w 191"/>
                <a:gd name="T27" fmla="*/ 14 h 169"/>
                <a:gd name="T28" fmla="*/ 15 w 191"/>
                <a:gd name="T29" fmla="*/ 16 h 169"/>
                <a:gd name="T30" fmla="*/ 17 w 191"/>
                <a:gd name="T31" fmla="*/ 18 h 169"/>
                <a:gd name="T32" fmla="*/ 19 w 191"/>
                <a:gd name="T33" fmla="*/ 21 h 169"/>
                <a:gd name="T34" fmla="*/ 20 w 191"/>
                <a:gd name="T35" fmla="*/ 20 h 169"/>
                <a:gd name="T36" fmla="*/ 21 w 191"/>
                <a:gd name="T37" fmla="*/ 20 h 169"/>
                <a:gd name="T38" fmla="*/ 21 w 191"/>
                <a:gd name="T39" fmla="*/ 19 h 169"/>
                <a:gd name="T40" fmla="*/ 22 w 191"/>
                <a:gd name="T41" fmla="*/ 19 h 169"/>
                <a:gd name="T42" fmla="*/ 22 w 191"/>
                <a:gd name="T43" fmla="*/ 19 h 169"/>
                <a:gd name="T44" fmla="*/ 23 w 191"/>
                <a:gd name="T45" fmla="*/ 18 h 169"/>
                <a:gd name="T46" fmla="*/ 24 w 191"/>
                <a:gd name="T47" fmla="*/ 18 h 169"/>
                <a:gd name="T48" fmla="*/ 24 w 191"/>
                <a:gd name="T49" fmla="*/ 18 h 169"/>
                <a:gd name="T50" fmla="*/ 22 w 191"/>
                <a:gd name="T51" fmla="*/ 16 h 169"/>
                <a:gd name="T52" fmla="*/ 20 w 191"/>
                <a:gd name="T53" fmla="*/ 13 h 169"/>
                <a:gd name="T54" fmla="*/ 17 w 191"/>
                <a:gd name="T55" fmla="*/ 11 h 169"/>
                <a:gd name="T56" fmla="*/ 15 w 191"/>
                <a:gd name="T57" fmla="*/ 9 h 169"/>
                <a:gd name="T58" fmla="*/ 13 w 191"/>
                <a:gd name="T59" fmla="*/ 7 h 169"/>
                <a:gd name="T60" fmla="*/ 10 w 191"/>
                <a:gd name="T61" fmla="*/ 4 h 169"/>
                <a:gd name="T62" fmla="*/ 8 w 191"/>
                <a:gd name="T63" fmla="*/ 2 h 169"/>
                <a:gd name="T64" fmla="*/ 6 w 191"/>
                <a:gd name="T65" fmla="*/ 0 h 16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1"/>
                <a:gd name="T100" fmla="*/ 0 h 169"/>
                <a:gd name="T101" fmla="*/ 191 w 191"/>
                <a:gd name="T102" fmla="*/ 169 h 16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1" h="169">
                  <a:moveTo>
                    <a:pt x="43" y="0"/>
                  </a:moveTo>
                  <a:lnTo>
                    <a:pt x="38" y="3"/>
                  </a:lnTo>
                  <a:lnTo>
                    <a:pt x="33" y="5"/>
                  </a:lnTo>
                  <a:lnTo>
                    <a:pt x="27" y="9"/>
                  </a:lnTo>
                  <a:lnTo>
                    <a:pt x="22" y="11"/>
                  </a:lnTo>
                  <a:lnTo>
                    <a:pt x="17" y="13"/>
                  </a:lnTo>
                  <a:lnTo>
                    <a:pt x="11" y="15"/>
                  </a:lnTo>
                  <a:lnTo>
                    <a:pt x="5" y="19"/>
                  </a:lnTo>
                  <a:lnTo>
                    <a:pt x="0" y="21"/>
                  </a:lnTo>
                  <a:lnTo>
                    <a:pt x="19" y="40"/>
                  </a:lnTo>
                  <a:lnTo>
                    <a:pt x="38" y="59"/>
                  </a:lnTo>
                  <a:lnTo>
                    <a:pt x="57" y="76"/>
                  </a:lnTo>
                  <a:lnTo>
                    <a:pt x="76" y="95"/>
                  </a:lnTo>
                  <a:lnTo>
                    <a:pt x="95" y="113"/>
                  </a:lnTo>
                  <a:lnTo>
                    <a:pt x="114" y="132"/>
                  </a:lnTo>
                  <a:lnTo>
                    <a:pt x="133" y="150"/>
                  </a:lnTo>
                  <a:lnTo>
                    <a:pt x="152" y="169"/>
                  </a:lnTo>
                  <a:lnTo>
                    <a:pt x="156" y="165"/>
                  </a:lnTo>
                  <a:lnTo>
                    <a:pt x="161" y="163"/>
                  </a:lnTo>
                  <a:lnTo>
                    <a:pt x="167" y="159"/>
                  </a:lnTo>
                  <a:lnTo>
                    <a:pt x="171" y="157"/>
                  </a:lnTo>
                  <a:lnTo>
                    <a:pt x="176" y="155"/>
                  </a:lnTo>
                  <a:lnTo>
                    <a:pt x="182" y="151"/>
                  </a:lnTo>
                  <a:lnTo>
                    <a:pt x="186" y="149"/>
                  </a:lnTo>
                  <a:lnTo>
                    <a:pt x="191" y="146"/>
                  </a:lnTo>
                  <a:lnTo>
                    <a:pt x="173" y="128"/>
                  </a:lnTo>
                  <a:lnTo>
                    <a:pt x="154" y="110"/>
                  </a:lnTo>
                  <a:lnTo>
                    <a:pt x="136" y="91"/>
                  </a:lnTo>
                  <a:lnTo>
                    <a:pt x="117" y="74"/>
                  </a:lnTo>
                  <a:lnTo>
                    <a:pt x="99" y="56"/>
                  </a:lnTo>
                  <a:lnTo>
                    <a:pt x="80" y="37"/>
                  </a:lnTo>
                  <a:lnTo>
                    <a:pt x="62" y="19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9951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8" name="Freeform 148"/>
            <p:cNvSpPr>
              <a:spLocks/>
            </p:cNvSpPr>
            <p:nvPr/>
          </p:nvSpPr>
          <p:spPr bwMode="auto">
            <a:xfrm>
              <a:off x="2075" y="2102"/>
              <a:ext cx="93" cy="83"/>
            </a:xfrm>
            <a:custGeom>
              <a:avLst/>
              <a:gdLst>
                <a:gd name="T0" fmla="*/ 5 w 186"/>
                <a:gd name="T1" fmla="*/ 0 h 166"/>
                <a:gd name="T2" fmla="*/ 5 w 186"/>
                <a:gd name="T3" fmla="*/ 1 h 166"/>
                <a:gd name="T4" fmla="*/ 3 w 186"/>
                <a:gd name="T5" fmla="*/ 1 h 166"/>
                <a:gd name="T6" fmla="*/ 3 w 186"/>
                <a:gd name="T7" fmla="*/ 1 h 166"/>
                <a:gd name="T8" fmla="*/ 3 w 186"/>
                <a:gd name="T9" fmla="*/ 1 h 166"/>
                <a:gd name="T10" fmla="*/ 1 w 186"/>
                <a:gd name="T11" fmla="*/ 1 h 166"/>
                <a:gd name="T12" fmla="*/ 1 w 186"/>
                <a:gd name="T13" fmla="*/ 1 h 166"/>
                <a:gd name="T14" fmla="*/ 1 w 186"/>
                <a:gd name="T15" fmla="*/ 3 h 166"/>
                <a:gd name="T16" fmla="*/ 0 w 186"/>
                <a:gd name="T17" fmla="*/ 3 h 166"/>
                <a:gd name="T18" fmla="*/ 3 w 186"/>
                <a:gd name="T19" fmla="*/ 5 h 166"/>
                <a:gd name="T20" fmla="*/ 5 w 186"/>
                <a:gd name="T21" fmla="*/ 7 h 166"/>
                <a:gd name="T22" fmla="*/ 7 w 186"/>
                <a:gd name="T23" fmla="*/ 10 h 166"/>
                <a:gd name="T24" fmla="*/ 10 w 186"/>
                <a:gd name="T25" fmla="*/ 11 h 166"/>
                <a:gd name="T26" fmla="*/ 12 w 186"/>
                <a:gd name="T27" fmla="*/ 13 h 166"/>
                <a:gd name="T28" fmla="*/ 14 w 186"/>
                <a:gd name="T29" fmla="*/ 17 h 166"/>
                <a:gd name="T30" fmla="*/ 17 w 186"/>
                <a:gd name="T31" fmla="*/ 19 h 166"/>
                <a:gd name="T32" fmla="*/ 19 w 186"/>
                <a:gd name="T33" fmla="*/ 21 h 166"/>
                <a:gd name="T34" fmla="*/ 20 w 186"/>
                <a:gd name="T35" fmla="*/ 21 h 166"/>
                <a:gd name="T36" fmla="*/ 20 w 186"/>
                <a:gd name="T37" fmla="*/ 20 h 166"/>
                <a:gd name="T38" fmla="*/ 21 w 186"/>
                <a:gd name="T39" fmla="*/ 20 h 166"/>
                <a:gd name="T40" fmla="*/ 21 w 186"/>
                <a:gd name="T41" fmla="*/ 20 h 166"/>
                <a:gd name="T42" fmla="*/ 22 w 186"/>
                <a:gd name="T43" fmla="*/ 20 h 166"/>
                <a:gd name="T44" fmla="*/ 22 w 186"/>
                <a:gd name="T45" fmla="*/ 19 h 166"/>
                <a:gd name="T46" fmla="*/ 23 w 186"/>
                <a:gd name="T47" fmla="*/ 19 h 166"/>
                <a:gd name="T48" fmla="*/ 23 w 186"/>
                <a:gd name="T49" fmla="*/ 19 h 166"/>
                <a:gd name="T50" fmla="*/ 21 w 186"/>
                <a:gd name="T51" fmla="*/ 15 h 166"/>
                <a:gd name="T52" fmla="*/ 19 w 186"/>
                <a:gd name="T53" fmla="*/ 13 h 166"/>
                <a:gd name="T54" fmla="*/ 17 w 186"/>
                <a:gd name="T55" fmla="*/ 11 h 166"/>
                <a:gd name="T56" fmla="*/ 14 w 186"/>
                <a:gd name="T57" fmla="*/ 10 h 166"/>
                <a:gd name="T58" fmla="*/ 12 w 186"/>
                <a:gd name="T59" fmla="*/ 6 h 166"/>
                <a:gd name="T60" fmla="*/ 10 w 186"/>
                <a:gd name="T61" fmla="*/ 5 h 166"/>
                <a:gd name="T62" fmla="*/ 7 w 186"/>
                <a:gd name="T63" fmla="*/ 3 h 166"/>
                <a:gd name="T64" fmla="*/ 5 w 186"/>
                <a:gd name="T65" fmla="*/ 0 h 16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66"/>
                <a:gd name="T101" fmla="*/ 186 w 186"/>
                <a:gd name="T102" fmla="*/ 166 h 16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66">
                  <a:moveTo>
                    <a:pt x="40" y="0"/>
                  </a:moveTo>
                  <a:lnTo>
                    <a:pt x="36" y="2"/>
                  </a:lnTo>
                  <a:lnTo>
                    <a:pt x="31" y="4"/>
                  </a:lnTo>
                  <a:lnTo>
                    <a:pt x="25" y="8"/>
                  </a:lnTo>
                  <a:lnTo>
                    <a:pt x="21" y="10"/>
                  </a:lnTo>
                  <a:lnTo>
                    <a:pt x="15" y="12"/>
                  </a:lnTo>
                  <a:lnTo>
                    <a:pt x="10" y="15"/>
                  </a:lnTo>
                  <a:lnTo>
                    <a:pt x="5" y="17"/>
                  </a:lnTo>
                  <a:lnTo>
                    <a:pt x="0" y="19"/>
                  </a:lnTo>
                  <a:lnTo>
                    <a:pt x="19" y="38"/>
                  </a:lnTo>
                  <a:lnTo>
                    <a:pt x="38" y="56"/>
                  </a:lnTo>
                  <a:lnTo>
                    <a:pt x="57" y="74"/>
                  </a:lnTo>
                  <a:lnTo>
                    <a:pt x="75" y="92"/>
                  </a:lnTo>
                  <a:lnTo>
                    <a:pt x="95" y="110"/>
                  </a:lnTo>
                  <a:lnTo>
                    <a:pt x="113" y="129"/>
                  </a:lnTo>
                  <a:lnTo>
                    <a:pt x="131" y="147"/>
                  </a:lnTo>
                  <a:lnTo>
                    <a:pt x="150" y="166"/>
                  </a:lnTo>
                  <a:lnTo>
                    <a:pt x="155" y="163"/>
                  </a:lnTo>
                  <a:lnTo>
                    <a:pt x="159" y="160"/>
                  </a:lnTo>
                  <a:lnTo>
                    <a:pt x="164" y="157"/>
                  </a:lnTo>
                  <a:lnTo>
                    <a:pt x="168" y="155"/>
                  </a:lnTo>
                  <a:lnTo>
                    <a:pt x="173" y="153"/>
                  </a:lnTo>
                  <a:lnTo>
                    <a:pt x="176" y="149"/>
                  </a:lnTo>
                  <a:lnTo>
                    <a:pt x="181" y="147"/>
                  </a:lnTo>
                  <a:lnTo>
                    <a:pt x="186" y="145"/>
                  </a:lnTo>
                  <a:lnTo>
                    <a:pt x="167" y="127"/>
                  </a:lnTo>
                  <a:lnTo>
                    <a:pt x="150" y="109"/>
                  </a:lnTo>
                  <a:lnTo>
                    <a:pt x="131" y="91"/>
                  </a:lnTo>
                  <a:lnTo>
                    <a:pt x="113" y="73"/>
                  </a:lnTo>
                  <a:lnTo>
                    <a:pt x="95" y="55"/>
                  </a:lnTo>
                  <a:lnTo>
                    <a:pt x="77" y="36"/>
                  </a:lnTo>
                  <a:lnTo>
                    <a:pt x="59" y="18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9E5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79" name="Freeform 149"/>
            <p:cNvSpPr>
              <a:spLocks/>
            </p:cNvSpPr>
            <p:nvPr/>
          </p:nvSpPr>
          <p:spPr bwMode="auto">
            <a:xfrm>
              <a:off x="2077" y="2102"/>
              <a:ext cx="90" cy="82"/>
            </a:xfrm>
            <a:custGeom>
              <a:avLst/>
              <a:gdLst>
                <a:gd name="T0" fmla="*/ 5 w 178"/>
                <a:gd name="T1" fmla="*/ 0 h 162"/>
                <a:gd name="T2" fmla="*/ 4 w 178"/>
                <a:gd name="T3" fmla="*/ 1 h 162"/>
                <a:gd name="T4" fmla="*/ 4 w 178"/>
                <a:gd name="T5" fmla="*/ 1 h 162"/>
                <a:gd name="T6" fmla="*/ 3 w 178"/>
                <a:gd name="T7" fmla="*/ 1 h 162"/>
                <a:gd name="T8" fmla="*/ 3 w 178"/>
                <a:gd name="T9" fmla="*/ 2 h 162"/>
                <a:gd name="T10" fmla="*/ 2 w 178"/>
                <a:gd name="T11" fmla="*/ 2 h 162"/>
                <a:gd name="T12" fmla="*/ 2 w 178"/>
                <a:gd name="T13" fmla="*/ 2 h 162"/>
                <a:gd name="T14" fmla="*/ 1 w 178"/>
                <a:gd name="T15" fmla="*/ 2 h 162"/>
                <a:gd name="T16" fmla="*/ 0 w 178"/>
                <a:gd name="T17" fmla="*/ 3 h 162"/>
                <a:gd name="T18" fmla="*/ 3 w 178"/>
                <a:gd name="T19" fmla="*/ 5 h 162"/>
                <a:gd name="T20" fmla="*/ 5 w 178"/>
                <a:gd name="T21" fmla="*/ 7 h 162"/>
                <a:gd name="T22" fmla="*/ 7 w 178"/>
                <a:gd name="T23" fmla="*/ 9 h 162"/>
                <a:gd name="T24" fmla="*/ 10 w 178"/>
                <a:gd name="T25" fmla="*/ 12 h 162"/>
                <a:gd name="T26" fmla="*/ 12 w 178"/>
                <a:gd name="T27" fmla="*/ 14 h 162"/>
                <a:gd name="T28" fmla="*/ 14 w 178"/>
                <a:gd name="T29" fmla="*/ 16 h 162"/>
                <a:gd name="T30" fmla="*/ 17 w 178"/>
                <a:gd name="T31" fmla="*/ 19 h 162"/>
                <a:gd name="T32" fmla="*/ 19 w 178"/>
                <a:gd name="T33" fmla="*/ 21 h 162"/>
                <a:gd name="T34" fmla="*/ 20 w 178"/>
                <a:gd name="T35" fmla="*/ 20 h 162"/>
                <a:gd name="T36" fmla="*/ 21 w 178"/>
                <a:gd name="T37" fmla="*/ 20 h 162"/>
                <a:gd name="T38" fmla="*/ 22 w 178"/>
                <a:gd name="T39" fmla="*/ 19 h 162"/>
                <a:gd name="T40" fmla="*/ 23 w 178"/>
                <a:gd name="T41" fmla="*/ 19 h 162"/>
                <a:gd name="T42" fmla="*/ 21 w 178"/>
                <a:gd name="T43" fmla="*/ 16 h 162"/>
                <a:gd name="T44" fmla="*/ 18 w 178"/>
                <a:gd name="T45" fmla="*/ 14 h 162"/>
                <a:gd name="T46" fmla="*/ 16 w 178"/>
                <a:gd name="T47" fmla="*/ 12 h 162"/>
                <a:gd name="T48" fmla="*/ 14 w 178"/>
                <a:gd name="T49" fmla="*/ 9 h 162"/>
                <a:gd name="T50" fmla="*/ 12 w 178"/>
                <a:gd name="T51" fmla="*/ 7 h 162"/>
                <a:gd name="T52" fmla="*/ 9 w 178"/>
                <a:gd name="T53" fmla="*/ 5 h 162"/>
                <a:gd name="T54" fmla="*/ 7 w 178"/>
                <a:gd name="T55" fmla="*/ 3 h 162"/>
                <a:gd name="T56" fmla="*/ 5 w 178"/>
                <a:gd name="T57" fmla="*/ 0 h 16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78"/>
                <a:gd name="T88" fmla="*/ 0 h 162"/>
                <a:gd name="T89" fmla="*/ 178 w 178"/>
                <a:gd name="T90" fmla="*/ 162 h 16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78" h="162">
                  <a:moveTo>
                    <a:pt x="35" y="0"/>
                  </a:moveTo>
                  <a:lnTo>
                    <a:pt x="31" y="2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9"/>
                  </a:lnTo>
                  <a:lnTo>
                    <a:pt x="14" y="11"/>
                  </a:lnTo>
                  <a:lnTo>
                    <a:pt x="9" y="14"/>
                  </a:lnTo>
                  <a:lnTo>
                    <a:pt x="4" y="16"/>
                  </a:lnTo>
                  <a:lnTo>
                    <a:pt x="0" y="18"/>
                  </a:lnTo>
                  <a:lnTo>
                    <a:pt x="18" y="37"/>
                  </a:lnTo>
                  <a:lnTo>
                    <a:pt x="37" y="55"/>
                  </a:lnTo>
                  <a:lnTo>
                    <a:pt x="55" y="72"/>
                  </a:lnTo>
                  <a:lnTo>
                    <a:pt x="73" y="91"/>
                  </a:lnTo>
                  <a:lnTo>
                    <a:pt x="92" y="108"/>
                  </a:lnTo>
                  <a:lnTo>
                    <a:pt x="110" y="126"/>
                  </a:lnTo>
                  <a:lnTo>
                    <a:pt x="129" y="144"/>
                  </a:lnTo>
                  <a:lnTo>
                    <a:pt x="147" y="162"/>
                  </a:lnTo>
                  <a:lnTo>
                    <a:pt x="155" y="158"/>
                  </a:lnTo>
                  <a:lnTo>
                    <a:pt x="163" y="153"/>
                  </a:lnTo>
                  <a:lnTo>
                    <a:pt x="170" y="148"/>
                  </a:lnTo>
                  <a:lnTo>
                    <a:pt x="178" y="144"/>
                  </a:lnTo>
                  <a:lnTo>
                    <a:pt x="161" y="126"/>
                  </a:lnTo>
                  <a:lnTo>
                    <a:pt x="143" y="108"/>
                  </a:lnTo>
                  <a:lnTo>
                    <a:pt x="125" y="91"/>
                  </a:lnTo>
                  <a:lnTo>
                    <a:pt x="107" y="72"/>
                  </a:lnTo>
                  <a:lnTo>
                    <a:pt x="90" y="55"/>
                  </a:lnTo>
                  <a:lnTo>
                    <a:pt x="71" y="37"/>
                  </a:lnTo>
                  <a:lnTo>
                    <a:pt x="54" y="18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A56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0" name="Freeform 150"/>
            <p:cNvSpPr>
              <a:spLocks/>
            </p:cNvSpPr>
            <p:nvPr/>
          </p:nvSpPr>
          <p:spPr bwMode="auto">
            <a:xfrm>
              <a:off x="2079" y="2103"/>
              <a:ext cx="87" cy="80"/>
            </a:xfrm>
            <a:custGeom>
              <a:avLst/>
              <a:gdLst>
                <a:gd name="T0" fmla="*/ 4 w 173"/>
                <a:gd name="T1" fmla="*/ 0 h 160"/>
                <a:gd name="T2" fmla="*/ 3 w 173"/>
                <a:gd name="T3" fmla="*/ 1 h 160"/>
                <a:gd name="T4" fmla="*/ 2 w 173"/>
                <a:gd name="T5" fmla="*/ 1 h 160"/>
                <a:gd name="T6" fmla="*/ 1 w 173"/>
                <a:gd name="T7" fmla="*/ 1 h 160"/>
                <a:gd name="T8" fmla="*/ 0 w 173"/>
                <a:gd name="T9" fmla="*/ 3 h 160"/>
                <a:gd name="T10" fmla="*/ 3 w 173"/>
                <a:gd name="T11" fmla="*/ 5 h 160"/>
                <a:gd name="T12" fmla="*/ 5 w 173"/>
                <a:gd name="T13" fmla="*/ 6 h 160"/>
                <a:gd name="T14" fmla="*/ 7 w 173"/>
                <a:gd name="T15" fmla="*/ 9 h 160"/>
                <a:gd name="T16" fmla="*/ 10 w 173"/>
                <a:gd name="T17" fmla="*/ 11 h 160"/>
                <a:gd name="T18" fmla="*/ 12 w 173"/>
                <a:gd name="T19" fmla="*/ 13 h 160"/>
                <a:gd name="T20" fmla="*/ 14 w 173"/>
                <a:gd name="T21" fmla="*/ 15 h 160"/>
                <a:gd name="T22" fmla="*/ 16 w 173"/>
                <a:gd name="T23" fmla="*/ 18 h 160"/>
                <a:gd name="T24" fmla="*/ 19 w 173"/>
                <a:gd name="T25" fmla="*/ 20 h 160"/>
                <a:gd name="T26" fmla="*/ 19 w 173"/>
                <a:gd name="T27" fmla="*/ 20 h 160"/>
                <a:gd name="T28" fmla="*/ 20 w 173"/>
                <a:gd name="T29" fmla="*/ 19 h 160"/>
                <a:gd name="T30" fmla="*/ 21 w 173"/>
                <a:gd name="T31" fmla="*/ 19 h 160"/>
                <a:gd name="T32" fmla="*/ 22 w 173"/>
                <a:gd name="T33" fmla="*/ 18 h 160"/>
                <a:gd name="T34" fmla="*/ 20 w 173"/>
                <a:gd name="T35" fmla="*/ 15 h 160"/>
                <a:gd name="T36" fmla="*/ 18 w 173"/>
                <a:gd name="T37" fmla="*/ 13 h 160"/>
                <a:gd name="T38" fmla="*/ 16 w 173"/>
                <a:gd name="T39" fmla="*/ 11 h 160"/>
                <a:gd name="T40" fmla="*/ 13 w 173"/>
                <a:gd name="T41" fmla="*/ 9 h 160"/>
                <a:gd name="T42" fmla="*/ 11 w 173"/>
                <a:gd name="T43" fmla="*/ 6 h 160"/>
                <a:gd name="T44" fmla="*/ 9 w 173"/>
                <a:gd name="T45" fmla="*/ 5 h 160"/>
                <a:gd name="T46" fmla="*/ 7 w 173"/>
                <a:gd name="T47" fmla="*/ 3 h 160"/>
                <a:gd name="T48" fmla="*/ 4 w 173"/>
                <a:gd name="T49" fmla="*/ 0 h 16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73"/>
                <a:gd name="T76" fmla="*/ 0 h 160"/>
                <a:gd name="T77" fmla="*/ 173 w 173"/>
                <a:gd name="T78" fmla="*/ 160 h 160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73" h="160">
                  <a:moveTo>
                    <a:pt x="32" y="0"/>
                  </a:moveTo>
                  <a:lnTo>
                    <a:pt x="24" y="5"/>
                  </a:lnTo>
                  <a:lnTo>
                    <a:pt x="16" y="8"/>
                  </a:lnTo>
                  <a:lnTo>
                    <a:pt x="8" y="13"/>
                  </a:lnTo>
                  <a:lnTo>
                    <a:pt x="0" y="17"/>
                  </a:lnTo>
                  <a:lnTo>
                    <a:pt x="19" y="36"/>
                  </a:lnTo>
                  <a:lnTo>
                    <a:pt x="37" y="53"/>
                  </a:lnTo>
                  <a:lnTo>
                    <a:pt x="54" y="71"/>
                  </a:lnTo>
                  <a:lnTo>
                    <a:pt x="73" y="89"/>
                  </a:lnTo>
                  <a:lnTo>
                    <a:pt x="91" y="106"/>
                  </a:lnTo>
                  <a:lnTo>
                    <a:pt x="110" y="124"/>
                  </a:lnTo>
                  <a:lnTo>
                    <a:pt x="127" y="142"/>
                  </a:lnTo>
                  <a:lnTo>
                    <a:pt x="145" y="160"/>
                  </a:lnTo>
                  <a:lnTo>
                    <a:pt x="152" y="155"/>
                  </a:lnTo>
                  <a:lnTo>
                    <a:pt x="159" y="152"/>
                  </a:lnTo>
                  <a:lnTo>
                    <a:pt x="166" y="149"/>
                  </a:lnTo>
                  <a:lnTo>
                    <a:pt x="173" y="144"/>
                  </a:lnTo>
                  <a:lnTo>
                    <a:pt x="156" y="125"/>
                  </a:lnTo>
                  <a:lnTo>
                    <a:pt x="138" y="108"/>
                  </a:lnTo>
                  <a:lnTo>
                    <a:pt x="121" y="90"/>
                  </a:lnTo>
                  <a:lnTo>
                    <a:pt x="103" y="72"/>
                  </a:lnTo>
                  <a:lnTo>
                    <a:pt x="85" y="54"/>
                  </a:lnTo>
                  <a:lnTo>
                    <a:pt x="68" y="37"/>
                  </a:lnTo>
                  <a:lnTo>
                    <a:pt x="50" y="18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AA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1" name="Freeform 151"/>
            <p:cNvSpPr>
              <a:spLocks/>
            </p:cNvSpPr>
            <p:nvPr/>
          </p:nvSpPr>
          <p:spPr bwMode="auto">
            <a:xfrm>
              <a:off x="2081" y="2104"/>
              <a:ext cx="84" cy="78"/>
            </a:xfrm>
            <a:custGeom>
              <a:avLst/>
              <a:gdLst>
                <a:gd name="T0" fmla="*/ 3 w 168"/>
                <a:gd name="T1" fmla="*/ 0 h 156"/>
                <a:gd name="T2" fmla="*/ 3 w 168"/>
                <a:gd name="T3" fmla="*/ 1 h 156"/>
                <a:gd name="T4" fmla="*/ 1 w 168"/>
                <a:gd name="T5" fmla="*/ 1 h 156"/>
                <a:gd name="T6" fmla="*/ 1 w 168"/>
                <a:gd name="T7" fmla="*/ 1 h 156"/>
                <a:gd name="T8" fmla="*/ 0 w 168"/>
                <a:gd name="T9" fmla="*/ 1 h 156"/>
                <a:gd name="T10" fmla="*/ 3 w 168"/>
                <a:gd name="T11" fmla="*/ 5 h 156"/>
                <a:gd name="T12" fmla="*/ 5 w 168"/>
                <a:gd name="T13" fmla="*/ 6 h 156"/>
                <a:gd name="T14" fmla="*/ 6 w 168"/>
                <a:gd name="T15" fmla="*/ 9 h 156"/>
                <a:gd name="T16" fmla="*/ 9 w 168"/>
                <a:gd name="T17" fmla="*/ 10 h 156"/>
                <a:gd name="T18" fmla="*/ 11 w 168"/>
                <a:gd name="T19" fmla="*/ 12 h 156"/>
                <a:gd name="T20" fmla="*/ 13 w 168"/>
                <a:gd name="T21" fmla="*/ 15 h 156"/>
                <a:gd name="T22" fmla="*/ 15 w 168"/>
                <a:gd name="T23" fmla="*/ 18 h 156"/>
                <a:gd name="T24" fmla="*/ 18 w 168"/>
                <a:gd name="T25" fmla="*/ 20 h 156"/>
                <a:gd name="T26" fmla="*/ 19 w 168"/>
                <a:gd name="T27" fmla="*/ 19 h 156"/>
                <a:gd name="T28" fmla="*/ 20 w 168"/>
                <a:gd name="T29" fmla="*/ 19 h 156"/>
                <a:gd name="T30" fmla="*/ 21 w 168"/>
                <a:gd name="T31" fmla="*/ 19 h 156"/>
                <a:gd name="T32" fmla="*/ 21 w 168"/>
                <a:gd name="T33" fmla="*/ 18 h 156"/>
                <a:gd name="T34" fmla="*/ 19 w 168"/>
                <a:gd name="T35" fmla="*/ 15 h 156"/>
                <a:gd name="T36" fmla="*/ 17 w 168"/>
                <a:gd name="T37" fmla="*/ 13 h 156"/>
                <a:gd name="T38" fmla="*/ 14 w 168"/>
                <a:gd name="T39" fmla="*/ 11 h 156"/>
                <a:gd name="T40" fmla="*/ 12 w 168"/>
                <a:gd name="T41" fmla="*/ 9 h 156"/>
                <a:gd name="T42" fmla="*/ 10 w 168"/>
                <a:gd name="T43" fmla="*/ 6 h 156"/>
                <a:gd name="T44" fmla="*/ 7 w 168"/>
                <a:gd name="T45" fmla="*/ 5 h 156"/>
                <a:gd name="T46" fmla="*/ 5 w 168"/>
                <a:gd name="T47" fmla="*/ 2 h 156"/>
                <a:gd name="T48" fmla="*/ 3 w 168"/>
                <a:gd name="T49" fmla="*/ 0 h 15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8"/>
                <a:gd name="T76" fmla="*/ 0 h 156"/>
                <a:gd name="T77" fmla="*/ 168 w 168"/>
                <a:gd name="T78" fmla="*/ 156 h 15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8" h="156">
                  <a:moveTo>
                    <a:pt x="28" y="0"/>
                  </a:moveTo>
                  <a:lnTo>
                    <a:pt x="22" y="4"/>
                  </a:lnTo>
                  <a:lnTo>
                    <a:pt x="15" y="7"/>
                  </a:lnTo>
                  <a:lnTo>
                    <a:pt x="8" y="12"/>
                  </a:lnTo>
                  <a:lnTo>
                    <a:pt x="0" y="15"/>
                  </a:lnTo>
                  <a:lnTo>
                    <a:pt x="18" y="34"/>
                  </a:lnTo>
                  <a:lnTo>
                    <a:pt x="35" y="51"/>
                  </a:lnTo>
                  <a:lnTo>
                    <a:pt x="54" y="68"/>
                  </a:lnTo>
                  <a:lnTo>
                    <a:pt x="72" y="85"/>
                  </a:lnTo>
                  <a:lnTo>
                    <a:pt x="90" y="103"/>
                  </a:lnTo>
                  <a:lnTo>
                    <a:pt x="108" y="121"/>
                  </a:lnTo>
                  <a:lnTo>
                    <a:pt x="125" y="138"/>
                  </a:lnTo>
                  <a:lnTo>
                    <a:pt x="144" y="156"/>
                  </a:lnTo>
                  <a:lnTo>
                    <a:pt x="149" y="152"/>
                  </a:lnTo>
                  <a:lnTo>
                    <a:pt x="156" y="149"/>
                  </a:lnTo>
                  <a:lnTo>
                    <a:pt x="162" y="147"/>
                  </a:lnTo>
                  <a:lnTo>
                    <a:pt x="168" y="143"/>
                  </a:lnTo>
                  <a:lnTo>
                    <a:pt x="151" y="125"/>
                  </a:lnTo>
                  <a:lnTo>
                    <a:pt x="133" y="107"/>
                  </a:lnTo>
                  <a:lnTo>
                    <a:pt x="116" y="89"/>
                  </a:lnTo>
                  <a:lnTo>
                    <a:pt x="99" y="72"/>
                  </a:lnTo>
                  <a:lnTo>
                    <a:pt x="80" y="54"/>
                  </a:lnTo>
                  <a:lnTo>
                    <a:pt x="63" y="36"/>
                  </a:lnTo>
                  <a:lnTo>
                    <a:pt x="46" y="1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26D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2" name="Freeform 152"/>
            <p:cNvSpPr>
              <a:spLocks/>
            </p:cNvSpPr>
            <p:nvPr/>
          </p:nvSpPr>
          <p:spPr bwMode="auto">
            <a:xfrm>
              <a:off x="2083" y="2105"/>
              <a:ext cx="81" cy="76"/>
            </a:xfrm>
            <a:custGeom>
              <a:avLst/>
              <a:gdLst>
                <a:gd name="T0" fmla="*/ 3 w 162"/>
                <a:gd name="T1" fmla="*/ 0 h 154"/>
                <a:gd name="T2" fmla="*/ 3 w 162"/>
                <a:gd name="T3" fmla="*/ 0 h 154"/>
                <a:gd name="T4" fmla="*/ 1 w 162"/>
                <a:gd name="T5" fmla="*/ 0 h 154"/>
                <a:gd name="T6" fmla="*/ 1 w 162"/>
                <a:gd name="T7" fmla="*/ 1 h 154"/>
                <a:gd name="T8" fmla="*/ 0 w 162"/>
                <a:gd name="T9" fmla="*/ 1 h 154"/>
                <a:gd name="T10" fmla="*/ 3 w 162"/>
                <a:gd name="T11" fmla="*/ 3 h 154"/>
                <a:gd name="T12" fmla="*/ 5 w 162"/>
                <a:gd name="T13" fmla="*/ 6 h 154"/>
                <a:gd name="T14" fmla="*/ 6 w 162"/>
                <a:gd name="T15" fmla="*/ 8 h 154"/>
                <a:gd name="T16" fmla="*/ 9 w 162"/>
                <a:gd name="T17" fmla="*/ 10 h 154"/>
                <a:gd name="T18" fmla="*/ 11 w 162"/>
                <a:gd name="T19" fmla="*/ 12 h 154"/>
                <a:gd name="T20" fmla="*/ 13 w 162"/>
                <a:gd name="T21" fmla="*/ 14 h 154"/>
                <a:gd name="T22" fmla="*/ 15 w 162"/>
                <a:gd name="T23" fmla="*/ 16 h 154"/>
                <a:gd name="T24" fmla="*/ 18 w 162"/>
                <a:gd name="T25" fmla="*/ 19 h 154"/>
                <a:gd name="T26" fmla="*/ 19 w 162"/>
                <a:gd name="T27" fmla="*/ 18 h 154"/>
                <a:gd name="T28" fmla="*/ 19 w 162"/>
                <a:gd name="T29" fmla="*/ 18 h 154"/>
                <a:gd name="T30" fmla="*/ 20 w 162"/>
                <a:gd name="T31" fmla="*/ 18 h 154"/>
                <a:gd name="T32" fmla="*/ 20 w 162"/>
                <a:gd name="T33" fmla="*/ 17 h 154"/>
                <a:gd name="T34" fmla="*/ 18 w 162"/>
                <a:gd name="T35" fmla="*/ 15 h 154"/>
                <a:gd name="T36" fmla="*/ 15 w 162"/>
                <a:gd name="T37" fmla="*/ 13 h 154"/>
                <a:gd name="T38" fmla="*/ 13 w 162"/>
                <a:gd name="T39" fmla="*/ 11 h 154"/>
                <a:gd name="T40" fmla="*/ 11 w 162"/>
                <a:gd name="T41" fmla="*/ 9 h 154"/>
                <a:gd name="T42" fmla="*/ 10 w 162"/>
                <a:gd name="T43" fmla="*/ 6 h 154"/>
                <a:gd name="T44" fmla="*/ 7 w 162"/>
                <a:gd name="T45" fmla="*/ 4 h 154"/>
                <a:gd name="T46" fmla="*/ 5 w 162"/>
                <a:gd name="T47" fmla="*/ 2 h 154"/>
                <a:gd name="T48" fmla="*/ 3 w 162"/>
                <a:gd name="T49" fmla="*/ 0 h 15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2"/>
                <a:gd name="T76" fmla="*/ 0 h 154"/>
                <a:gd name="T77" fmla="*/ 162 w 162"/>
                <a:gd name="T78" fmla="*/ 154 h 15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2" h="154">
                  <a:moveTo>
                    <a:pt x="24" y="0"/>
                  </a:moveTo>
                  <a:lnTo>
                    <a:pt x="19" y="4"/>
                  </a:lnTo>
                  <a:lnTo>
                    <a:pt x="13" y="7"/>
                  </a:lnTo>
                  <a:lnTo>
                    <a:pt x="6" y="11"/>
                  </a:lnTo>
                  <a:lnTo>
                    <a:pt x="0" y="14"/>
                  </a:lnTo>
                  <a:lnTo>
                    <a:pt x="18" y="31"/>
                  </a:lnTo>
                  <a:lnTo>
                    <a:pt x="36" y="49"/>
                  </a:lnTo>
                  <a:lnTo>
                    <a:pt x="53" y="66"/>
                  </a:lnTo>
                  <a:lnTo>
                    <a:pt x="71" y="83"/>
                  </a:lnTo>
                  <a:lnTo>
                    <a:pt x="88" y="102"/>
                  </a:lnTo>
                  <a:lnTo>
                    <a:pt x="105" y="119"/>
                  </a:lnTo>
                  <a:lnTo>
                    <a:pt x="124" y="136"/>
                  </a:lnTo>
                  <a:lnTo>
                    <a:pt x="141" y="154"/>
                  </a:lnTo>
                  <a:lnTo>
                    <a:pt x="147" y="151"/>
                  </a:lnTo>
                  <a:lnTo>
                    <a:pt x="151" y="148"/>
                  </a:lnTo>
                  <a:lnTo>
                    <a:pt x="157" y="146"/>
                  </a:lnTo>
                  <a:lnTo>
                    <a:pt x="162" y="143"/>
                  </a:lnTo>
                  <a:lnTo>
                    <a:pt x="144" y="125"/>
                  </a:lnTo>
                  <a:lnTo>
                    <a:pt x="127" y="108"/>
                  </a:lnTo>
                  <a:lnTo>
                    <a:pt x="110" y="89"/>
                  </a:lnTo>
                  <a:lnTo>
                    <a:pt x="94" y="72"/>
                  </a:lnTo>
                  <a:lnTo>
                    <a:pt x="76" y="55"/>
                  </a:lnTo>
                  <a:lnTo>
                    <a:pt x="59" y="36"/>
                  </a:lnTo>
                  <a:lnTo>
                    <a:pt x="42" y="19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B77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3" name="Freeform 153"/>
            <p:cNvSpPr>
              <a:spLocks/>
            </p:cNvSpPr>
            <p:nvPr/>
          </p:nvSpPr>
          <p:spPr bwMode="auto">
            <a:xfrm>
              <a:off x="2085" y="2105"/>
              <a:ext cx="78" cy="75"/>
            </a:xfrm>
            <a:custGeom>
              <a:avLst/>
              <a:gdLst>
                <a:gd name="T0" fmla="*/ 3 w 155"/>
                <a:gd name="T1" fmla="*/ 0 h 149"/>
                <a:gd name="T2" fmla="*/ 2 w 155"/>
                <a:gd name="T3" fmla="*/ 1 h 149"/>
                <a:gd name="T4" fmla="*/ 2 w 155"/>
                <a:gd name="T5" fmla="*/ 1 h 149"/>
                <a:gd name="T6" fmla="*/ 1 w 155"/>
                <a:gd name="T7" fmla="*/ 2 h 149"/>
                <a:gd name="T8" fmla="*/ 0 w 155"/>
                <a:gd name="T9" fmla="*/ 2 h 149"/>
                <a:gd name="T10" fmla="*/ 3 w 155"/>
                <a:gd name="T11" fmla="*/ 4 h 149"/>
                <a:gd name="T12" fmla="*/ 5 w 155"/>
                <a:gd name="T13" fmla="*/ 6 h 149"/>
                <a:gd name="T14" fmla="*/ 7 w 155"/>
                <a:gd name="T15" fmla="*/ 8 h 149"/>
                <a:gd name="T16" fmla="*/ 9 w 155"/>
                <a:gd name="T17" fmla="*/ 11 h 149"/>
                <a:gd name="T18" fmla="*/ 11 w 155"/>
                <a:gd name="T19" fmla="*/ 13 h 149"/>
                <a:gd name="T20" fmla="*/ 13 w 155"/>
                <a:gd name="T21" fmla="*/ 15 h 149"/>
                <a:gd name="T22" fmla="*/ 16 w 155"/>
                <a:gd name="T23" fmla="*/ 17 h 149"/>
                <a:gd name="T24" fmla="*/ 18 w 155"/>
                <a:gd name="T25" fmla="*/ 19 h 149"/>
                <a:gd name="T26" fmla="*/ 18 w 155"/>
                <a:gd name="T27" fmla="*/ 19 h 149"/>
                <a:gd name="T28" fmla="*/ 19 w 155"/>
                <a:gd name="T29" fmla="*/ 19 h 149"/>
                <a:gd name="T30" fmla="*/ 19 w 155"/>
                <a:gd name="T31" fmla="*/ 18 h 149"/>
                <a:gd name="T32" fmla="*/ 20 w 155"/>
                <a:gd name="T33" fmla="*/ 18 h 149"/>
                <a:gd name="T34" fmla="*/ 18 w 155"/>
                <a:gd name="T35" fmla="*/ 16 h 149"/>
                <a:gd name="T36" fmla="*/ 16 w 155"/>
                <a:gd name="T37" fmla="*/ 14 h 149"/>
                <a:gd name="T38" fmla="*/ 14 w 155"/>
                <a:gd name="T39" fmla="*/ 11 h 149"/>
                <a:gd name="T40" fmla="*/ 11 w 155"/>
                <a:gd name="T41" fmla="*/ 9 h 149"/>
                <a:gd name="T42" fmla="*/ 9 w 155"/>
                <a:gd name="T43" fmla="*/ 7 h 149"/>
                <a:gd name="T44" fmla="*/ 7 w 155"/>
                <a:gd name="T45" fmla="*/ 5 h 149"/>
                <a:gd name="T46" fmla="*/ 5 w 155"/>
                <a:gd name="T47" fmla="*/ 3 h 149"/>
                <a:gd name="T48" fmla="*/ 3 w 155"/>
                <a:gd name="T49" fmla="*/ 0 h 14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5"/>
                <a:gd name="T76" fmla="*/ 0 h 149"/>
                <a:gd name="T77" fmla="*/ 155 w 155"/>
                <a:gd name="T78" fmla="*/ 149 h 14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5" h="149">
                  <a:moveTo>
                    <a:pt x="20" y="0"/>
                  </a:moveTo>
                  <a:lnTo>
                    <a:pt x="16" y="3"/>
                  </a:lnTo>
                  <a:lnTo>
                    <a:pt x="10" y="6"/>
                  </a:lnTo>
                  <a:lnTo>
                    <a:pt x="5" y="10"/>
                  </a:lnTo>
                  <a:lnTo>
                    <a:pt x="0" y="12"/>
                  </a:lnTo>
                  <a:lnTo>
                    <a:pt x="17" y="29"/>
                  </a:lnTo>
                  <a:lnTo>
                    <a:pt x="34" y="47"/>
                  </a:lnTo>
                  <a:lnTo>
                    <a:pt x="52" y="64"/>
                  </a:lnTo>
                  <a:lnTo>
                    <a:pt x="69" y="81"/>
                  </a:lnTo>
                  <a:lnTo>
                    <a:pt x="86" y="99"/>
                  </a:lnTo>
                  <a:lnTo>
                    <a:pt x="103" y="115"/>
                  </a:lnTo>
                  <a:lnTo>
                    <a:pt x="122" y="132"/>
                  </a:lnTo>
                  <a:lnTo>
                    <a:pt x="139" y="149"/>
                  </a:lnTo>
                  <a:lnTo>
                    <a:pt x="143" y="147"/>
                  </a:lnTo>
                  <a:lnTo>
                    <a:pt x="147" y="146"/>
                  </a:lnTo>
                  <a:lnTo>
                    <a:pt x="151" y="144"/>
                  </a:lnTo>
                  <a:lnTo>
                    <a:pt x="155" y="141"/>
                  </a:lnTo>
                  <a:lnTo>
                    <a:pt x="138" y="123"/>
                  </a:lnTo>
                  <a:lnTo>
                    <a:pt x="122" y="106"/>
                  </a:lnTo>
                  <a:lnTo>
                    <a:pt x="105" y="88"/>
                  </a:lnTo>
                  <a:lnTo>
                    <a:pt x="88" y="70"/>
                  </a:lnTo>
                  <a:lnTo>
                    <a:pt x="71" y="53"/>
                  </a:lnTo>
                  <a:lnTo>
                    <a:pt x="54" y="35"/>
                  </a:lnTo>
                  <a:lnTo>
                    <a:pt x="38" y="1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BF7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4" name="Freeform 154"/>
            <p:cNvSpPr>
              <a:spLocks/>
            </p:cNvSpPr>
            <p:nvPr/>
          </p:nvSpPr>
          <p:spPr bwMode="auto">
            <a:xfrm>
              <a:off x="2087" y="2106"/>
              <a:ext cx="74" cy="74"/>
            </a:xfrm>
            <a:custGeom>
              <a:avLst/>
              <a:gdLst>
                <a:gd name="T0" fmla="*/ 2 w 150"/>
                <a:gd name="T1" fmla="*/ 0 h 147"/>
                <a:gd name="T2" fmla="*/ 1 w 150"/>
                <a:gd name="T3" fmla="*/ 1 h 147"/>
                <a:gd name="T4" fmla="*/ 1 w 150"/>
                <a:gd name="T5" fmla="*/ 1 h 147"/>
                <a:gd name="T6" fmla="*/ 0 w 150"/>
                <a:gd name="T7" fmla="*/ 2 h 147"/>
                <a:gd name="T8" fmla="*/ 0 w 150"/>
                <a:gd name="T9" fmla="*/ 2 h 147"/>
                <a:gd name="T10" fmla="*/ 2 w 150"/>
                <a:gd name="T11" fmla="*/ 4 h 147"/>
                <a:gd name="T12" fmla="*/ 4 w 150"/>
                <a:gd name="T13" fmla="*/ 6 h 147"/>
                <a:gd name="T14" fmla="*/ 6 w 150"/>
                <a:gd name="T15" fmla="*/ 8 h 147"/>
                <a:gd name="T16" fmla="*/ 8 w 150"/>
                <a:gd name="T17" fmla="*/ 10 h 147"/>
                <a:gd name="T18" fmla="*/ 10 w 150"/>
                <a:gd name="T19" fmla="*/ 12 h 147"/>
                <a:gd name="T20" fmla="*/ 12 w 150"/>
                <a:gd name="T21" fmla="*/ 15 h 147"/>
                <a:gd name="T22" fmla="*/ 14 w 150"/>
                <a:gd name="T23" fmla="*/ 17 h 147"/>
                <a:gd name="T24" fmla="*/ 17 w 150"/>
                <a:gd name="T25" fmla="*/ 19 h 147"/>
                <a:gd name="T26" fmla="*/ 17 w 150"/>
                <a:gd name="T27" fmla="*/ 19 h 147"/>
                <a:gd name="T28" fmla="*/ 17 w 150"/>
                <a:gd name="T29" fmla="*/ 18 h 147"/>
                <a:gd name="T30" fmla="*/ 18 w 150"/>
                <a:gd name="T31" fmla="*/ 18 h 147"/>
                <a:gd name="T32" fmla="*/ 18 w 150"/>
                <a:gd name="T33" fmla="*/ 18 h 147"/>
                <a:gd name="T34" fmla="*/ 16 w 150"/>
                <a:gd name="T35" fmla="*/ 16 h 147"/>
                <a:gd name="T36" fmla="*/ 14 w 150"/>
                <a:gd name="T37" fmla="*/ 14 h 147"/>
                <a:gd name="T38" fmla="*/ 12 w 150"/>
                <a:gd name="T39" fmla="*/ 11 h 147"/>
                <a:gd name="T40" fmla="*/ 10 w 150"/>
                <a:gd name="T41" fmla="*/ 9 h 147"/>
                <a:gd name="T42" fmla="*/ 8 w 150"/>
                <a:gd name="T43" fmla="*/ 7 h 147"/>
                <a:gd name="T44" fmla="*/ 6 w 150"/>
                <a:gd name="T45" fmla="*/ 5 h 147"/>
                <a:gd name="T46" fmla="*/ 4 w 150"/>
                <a:gd name="T47" fmla="*/ 3 h 147"/>
                <a:gd name="T48" fmla="*/ 2 w 150"/>
                <a:gd name="T49" fmla="*/ 0 h 14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50"/>
                <a:gd name="T76" fmla="*/ 0 h 147"/>
                <a:gd name="T77" fmla="*/ 150 w 150"/>
                <a:gd name="T78" fmla="*/ 147 h 14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50" h="147">
                  <a:moveTo>
                    <a:pt x="17" y="0"/>
                  </a:moveTo>
                  <a:lnTo>
                    <a:pt x="13" y="2"/>
                  </a:lnTo>
                  <a:lnTo>
                    <a:pt x="9" y="5"/>
                  </a:lnTo>
                  <a:lnTo>
                    <a:pt x="5" y="9"/>
                  </a:lnTo>
                  <a:lnTo>
                    <a:pt x="0" y="11"/>
                  </a:lnTo>
                  <a:lnTo>
                    <a:pt x="17" y="28"/>
                  </a:lnTo>
                  <a:lnTo>
                    <a:pt x="35" y="46"/>
                  </a:lnTo>
                  <a:lnTo>
                    <a:pt x="52" y="62"/>
                  </a:lnTo>
                  <a:lnTo>
                    <a:pt x="69" y="79"/>
                  </a:lnTo>
                  <a:lnTo>
                    <a:pt x="87" y="96"/>
                  </a:lnTo>
                  <a:lnTo>
                    <a:pt x="104" y="113"/>
                  </a:lnTo>
                  <a:lnTo>
                    <a:pt x="120" y="130"/>
                  </a:lnTo>
                  <a:lnTo>
                    <a:pt x="137" y="147"/>
                  </a:lnTo>
                  <a:lnTo>
                    <a:pt x="141" y="146"/>
                  </a:lnTo>
                  <a:lnTo>
                    <a:pt x="144" y="144"/>
                  </a:lnTo>
                  <a:lnTo>
                    <a:pt x="147" y="143"/>
                  </a:lnTo>
                  <a:lnTo>
                    <a:pt x="150" y="141"/>
                  </a:lnTo>
                  <a:lnTo>
                    <a:pt x="134" y="123"/>
                  </a:lnTo>
                  <a:lnTo>
                    <a:pt x="117" y="106"/>
                  </a:lnTo>
                  <a:lnTo>
                    <a:pt x="100" y="88"/>
                  </a:lnTo>
                  <a:lnTo>
                    <a:pt x="84" y="70"/>
                  </a:lnTo>
                  <a:lnTo>
                    <a:pt x="68" y="53"/>
                  </a:lnTo>
                  <a:lnTo>
                    <a:pt x="51" y="35"/>
                  </a:lnTo>
                  <a:lnTo>
                    <a:pt x="35" y="18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48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5" name="Freeform 155"/>
            <p:cNvSpPr>
              <a:spLocks/>
            </p:cNvSpPr>
            <p:nvPr/>
          </p:nvSpPr>
          <p:spPr bwMode="auto">
            <a:xfrm>
              <a:off x="2089" y="2106"/>
              <a:ext cx="71" cy="72"/>
            </a:xfrm>
            <a:custGeom>
              <a:avLst/>
              <a:gdLst>
                <a:gd name="T0" fmla="*/ 1 w 143"/>
                <a:gd name="T1" fmla="*/ 0 h 144"/>
                <a:gd name="T2" fmla="*/ 1 w 143"/>
                <a:gd name="T3" fmla="*/ 1 h 144"/>
                <a:gd name="T4" fmla="*/ 0 w 143"/>
                <a:gd name="T5" fmla="*/ 1 h 144"/>
                <a:gd name="T6" fmla="*/ 0 w 143"/>
                <a:gd name="T7" fmla="*/ 1 h 144"/>
                <a:gd name="T8" fmla="*/ 0 w 143"/>
                <a:gd name="T9" fmla="*/ 1 h 144"/>
                <a:gd name="T10" fmla="*/ 2 w 143"/>
                <a:gd name="T11" fmla="*/ 3 h 144"/>
                <a:gd name="T12" fmla="*/ 4 w 143"/>
                <a:gd name="T13" fmla="*/ 5 h 144"/>
                <a:gd name="T14" fmla="*/ 6 w 143"/>
                <a:gd name="T15" fmla="*/ 7 h 144"/>
                <a:gd name="T16" fmla="*/ 8 w 143"/>
                <a:gd name="T17" fmla="*/ 9 h 144"/>
                <a:gd name="T18" fmla="*/ 10 w 143"/>
                <a:gd name="T19" fmla="*/ 11 h 144"/>
                <a:gd name="T20" fmla="*/ 12 w 143"/>
                <a:gd name="T21" fmla="*/ 13 h 144"/>
                <a:gd name="T22" fmla="*/ 14 w 143"/>
                <a:gd name="T23" fmla="*/ 15 h 144"/>
                <a:gd name="T24" fmla="*/ 16 w 143"/>
                <a:gd name="T25" fmla="*/ 18 h 144"/>
                <a:gd name="T26" fmla="*/ 17 w 143"/>
                <a:gd name="T27" fmla="*/ 18 h 144"/>
                <a:gd name="T28" fmla="*/ 17 w 143"/>
                <a:gd name="T29" fmla="*/ 18 h 144"/>
                <a:gd name="T30" fmla="*/ 17 w 143"/>
                <a:gd name="T31" fmla="*/ 18 h 144"/>
                <a:gd name="T32" fmla="*/ 17 w 143"/>
                <a:gd name="T33" fmla="*/ 18 h 144"/>
                <a:gd name="T34" fmla="*/ 15 w 143"/>
                <a:gd name="T35" fmla="*/ 15 h 144"/>
                <a:gd name="T36" fmla="*/ 13 w 143"/>
                <a:gd name="T37" fmla="*/ 13 h 144"/>
                <a:gd name="T38" fmla="*/ 11 w 143"/>
                <a:gd name="T39" fmla="*/ 11 h 144"/>
                <a:gd name="T40" fmla="*/ 9 w 143"/>
                <a:gd name="T41" fmla="*/ 9 h 144"/>
                <a:gd name="T42" fmla="*/ 7 w 143"/>
                <a:gd name="T43" fmla="*/ 6 h 144"/>
                <a:gd name="T44" fmla="*/ 5 w 143"/>
                <a:gd name="T45" fmla="*/ 5 h 144"/>
                <a:gd name="T46" fmla="*/ 3 w 143"/>
                <a:gd name="T47" fmla="*/ 2 h 144"/>
                <a:gd name="T48" fmla="*/ 1 w 143"/>
                <a:gd name="T49" fmla="*/ 0 h 14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43"/>
                <a:gd name="T76" fmla="*/ 0 h 144"/>
                <a:gd name="T77" fmla="*/ 143 w 143"/>
                <a:gd name="T78" fmla="*/ 144 h 14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43" h="144">
                  <a:moveTo>
                    <a:pt x="12" y="0"/>
                  </a:moveTo>
                  <a:lnTo>
                    <a:pt x="9" y="2"/>
                  </a:lnTo>
                  <a:lnTo>
                    <a:pt x="7" y="4"/>
                  </a:lnTo>
                  <a:lnTo>
                    <a:pt x="3" y="8"/>
                  </a:lnTo>
                  <a:lnTo>
                    <a:pt x="0" y="10"/>
                  </a:lnTo>
                  <a:lnTo>
                    <a:pt x="17" y="27"/>
                  </a:lnTo>
                  <a:lnTo>
                    <a:pt x="33" y="45"/>
                  </a:lnTo>
                  <a:lnTo>
                    <a:pt x="50" y="61"/>
                  </a:lnTo>
                  <a:lnTo>
                    <a:pt x="68" y="77"/>
                  </a:lnTo>
                  <a:lnTo>
                    <a:pt x="84" y="94"/>
                  </a:lnTo>
                  <a:lnTo>
                    <a:pt x="101" y="110"/>
                  </a:lnTo>
                  <a:lnTo>
                    <a:pt x="117" y="127"/>
                  </a:lnTo>
                  <a:lnTo>
                    <a:pt x="135" y="144"/>
                  </a:lnTo>
                  <a:lnTo>
                    <a:pt x="137" y="143"/>
                  </a:lnTo>
                  <a:lnTo>
                    <a:pt x="139" y="143"/>
                  </a:lnTo>
                  <a:lnTo>
                    <a:pt x="140" y="143"/>
                  </a:lnTo>
                  <a:lnTo>
                    <a:pt x="143" y="142"/>
                  </a:lnTo>
                  <a:lnTo>
                    <a:pt x="127" y="123"/>
                  </a:lnTo>
                  <a:lnTo>
                    <a:pt x="110" y="106"/>
                  </a:lnTo>
                  <a:lnTo>
                    <a:pt x="94" y="89"/>
                  </a:lnTo>
                  <a:lnTo>
                    <a:pt x="78" y="70"/>
                  </a:lnTo>
                  <a:lnTo>
                    <a:pt x="62" y="53"/>
                  </a:lnTo>
                  <a:lnTo>
                    <a:pt x="45" y="36"/>
                  </a:lnTo>
                  <a:lnTo>
                    <a:pt x="29" y="1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CC8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6" name="Freeform 156"/>
            <p:cNvSpPr>
              <a:spLocks/>
            </p:cNvSpPr>
            <p:nvPr/>
          </p:nvSpPr>
          <p:spPr bwMode="auto">
            <a:xfrm>
              <a:off x="2091" y="2107"/>
              <a:ext cx="68" cy="71"/>
            </a:xfrm>
            <a:custGeom>
              <a:avLst/>
              <a:gdLst>
                <a:gd name="T0" fmla="*/ 1 w 137"/>
                <a:gd name="T1" fmla="*/ 0 h 142"/>
                <a:gd name="T2" fmla="*/ 0 w 137"/>
                <a:gd name="T3" fmla="*/ 1 h 142"/>
                <a:gd name="T4" fmla="*/ 16 w 137"/>
                <a:gd name="T5" fmla="*/ 18 h 142"/>
                <a:gd name="T6" fmla="*/ 17 w 137"/>
                <a:gd name="T7" fmla="*/ 18 h 142"/>
                <a:gd name="T8" fmla="*/ 1 w 137"/>
                <a:gd name="T9" fmla="*/ 0 h 1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42"/>
                <a:gd name="T17" fmla="*/ 137 w 137"/>
                <a:gd name="T18" fmla="*/ 142 h 1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42">
                  <a:moveTo>
                    <a:pt x="9" y="0"/>
                  </a:moveTo>
                  <a:lnTo>
                    <a:pt x="0" y="9"/>
                  </a:lnTo>
                  <a:lnTo>
                    <a:pt x="133" y="142"/>
                  </a:lnTo>
                  <a:lnTo>
                    <a:pt x="137" y="14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7" name="Freeform 157"/>
            <p:cNvSpPr>
              <a:spLocks/>
            </p:cNvSpPr>
            <p:nvPr/>
          </p:nvSpPr>
          <p:spPr bwMode="auto">
            <a:xfrm>
              <a:off x="2303" y="1892"/>
              <a:ext cx="85" cy="19"/>
            </a:xfrm>
            <a:custGeom>
              <a:avLst/>
              <a:gdLst>
                <a:gd name="T0" fmla="*/ 10 w 171"/>
                <a:gd name="T1" fmla="*/ 0 h 38"/>
                <a:gd name="T2" fmla="*/ 12 w 171"/>
                <a:gd name="T3" fmla="*/ 0 h 38"/>
                <a:gd name="T4" fmla="*/ 14 w 171"/>
                <a:gd name="T5" fmla="*/ 1 h 38"/>
                <a:gd name="T6" fmla="*/ 16 w 171"/>
                <a:gd name="T7" fmla="*/ 1 h 38"/>
                <a:gd name="T8" fmla="*/ 18 w 171"/>
                <a:gd name="T9" fmla="*/ 1 h 38"/>
                <a:gd name="T10" fmla="*/ 19 w 171"/>
                <a:gd name="T11" fmla="*/ 1 h 38"/>
                <a:gd name="T12" fmla="*/ 20 w 171"/>
                <a:gd name="T13" fmla="*/ 1 h 38"/>
                <a:gd name="T14" fmla="*/ 21 w 171"/>
                <a:gd name="T15" fmla="*/ 2 h 38"/>
                <a:gd name="T16" fmla="*/ 21 w 171"/>
                <a:gd name="T17" fmla="*/ 2 h 38"/>
                <a:gd name="T18" fmla="*/ 21 w 171"/>
                <a:gd name="T19" fmla="*/ 2 h 38"/>
                <a:gd name="T20" fmla="*/ 20 w 171"/>
                <a:gd name="T21" fmla="*/ 3 h 38"/>
                <a:gd name="T22" fmla="*/ 19 w 171"/>
                <a:gd name="T23" fmla="*/ 3 h 38"/>
                <a:gd name="T24" fmla="*/ 18 w 171"/>
                <a:gd name="T25" fmla="*/ 4 h 38"/>
                <a:gd name="T26" fmla="*/ 16 w 171"/>
                <a:gd name="T27" fmla="*/ 5 h 38"/>
                <a:gd name="T28" fmla="*/ 14 w 171"/>
                <a:gd name="T29" fmla="*/ 5 h 38"/>
                <a:gd name="T30" fmla="*/ 12 w 171"/>
                <a:gd name="T31" fmla="*/ 5 h 38"/>
                <a:gd name="T32" fmla="*/ 10 w 171"/>
                <a:gd name="T33" fmla="*/ 5 h 38"/>
                <a:gd name="T34" fmla="*/ 8 w 171"/>
                <a:gd name="T35" fmla="*/ 5 h 38"/>
                <a:gd name="T36" fmla="*/ 6 w 171"/>
                <a:gd name="T37" fmla="*/ 5 h 38"/>
                <a:gd name="T38" fmla="*/ 4 w 171"/>
                <a:gd name="T39" fmla="*/ 5 h 38"/>
                <a:gd name="T40" fmla="*/ 3 w 171"/>
                <a:gd name="T41" fmla="*/ 4 h 38"/>
                <a:gd name="T42" fmla="*/ 1 w 171"/>
                <a:gd name="T43" fmla="*/ 3 h 38"/>
                <a:gd name="T44" fmla="*/ 0 w 171"/>
                <a:gd name="T45" fmla="*/ 3 h 38"/>
                <a:gd name="T46" fmla="*/ 0 w 171"/>
                <a:gd name="T47" fmla="*/ 2 h 38"/>
                <a:gd name="T48" fmla="*/ 0 w 171"/>
                <a:gd name="T49" fmla="*/ 2 h 38"/>
                <a:gd name="T50" fmla="*/ 0 w 171"/>
                <a:gd name="T51" fmla="*/ 2 h 38"/>
                <a:gd name="T52" fmla="*/ 0 w 171"/>
                <a:gd name="T53" fmla="*/ 1 h 38"/>
                <a:gd name="T54" fmla="*/ 1 w 171"/>
                <a:gd name="T55" fmla="*/ 1 h 38"/>
                <a:gd name="T56" fmla="*/ 3 w 171"/>
                <a:gd name="T57" fmla="*/ 1 h 38"/>
                <a:gd name="T58" fmla="*/ 4 w 171"/>
                <a:gd name="T59" fmla="*/ 1 h 38"/>
                <a:gd name="T60" fmla="*/ 6 w 171"/>
                <a:gd name="T61" fmla="*/ 1 h 38"/>
                <a:gd name="T62" fmla="*/ 8 w 171"/>
                <a:gd name="T63" fmla="*/ 0 h 38"/>
                <a:gd name="T64" fmla="*/ 10 w 171"/>
                <a:gd name="T65" fmla="*/ 0 h 3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71"/>
                <a:gd name="T100" fmla="*/ 0 h 38"/>
                <a:gd name="T101" fmla="*/ 171 w 171"/>
                <a:gd name="T102" fmla="*/ 38 h 3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71" h="38">
                  <a:moveTo>
                    <a:pt x="86" y="0"/>
                  </a:moveTo>
                  <a:lnTo>
                    <a:pt x="103" y="0"/>
                  </a:lnTo>
                  <a:lnTo>
                    <a:pt x="119" y="1"/>
                  </a:lnTo>
                  <a:lnTo>
                    <a:pt x="133" y="4"/>
                  </a:lnTo>
                  <a:lnTo>
                    <a:pt x="145" y="6"/>
                  </a:lnTo>
                  <a:lnTo>
                    <a:pt x="156" y="9"/>
                  </a:lnTo>
                  <a:lnTo>
                    <a:pt x="164" y="13"/>
                  </a:lnTo>
                  <a:lnTo>
                    <a:pt x="170" y="16"/>
                  </a:lnTo>
                  <a:lnTo>
                    <a:pt x="171" y="20"/>
                  </a:lnTo>
                  <a:lnTo>
                    <a:pt x="170" y="23"/>
                  </a:lnTo>
                  <a:lnTo>
                    <a:pt x="164" y="27"/>
                  </a:lnTo>
                  <a:lnTo>
                    <a:pt x="156" y="30"/>
                  </a:lnTo>
                  <a:lnTo>
                    <a:pt x="145" y="32"/>
                  </a:lnTo>
                  <a:lnTo>
                    <a:pt x="133" y="35"/>
                  </a:lnTo>
                  <a:lnTo>
                    <a:pt x="119" y="37"/>
                  </a:lnTo>
                  <a:lnTo>
                    <a:pt x="103" y="38"/>
                  </a:lnTo>
                  <a:lnTo>
                    <a:pt x="86" y="38"/>
                  </a:lnTo>
                  <a:lnTo>
                    <a:pt x="68" y="38"/>
                  </a:lnTo>
                  <a:lnTo>
                    <a:pt x="52" y="37"/>
                  </a:lnTo>
                  <a:lnTo>
                    <a:pt x="38" y="35"/>
                  </a:lnTo>
                  <a:lnTo>
                    <a:pt x="26" y="32"/>
                  </a:lnTo>
                  <a:lnTo>
                    <a:pt x="15" y="30"/>
                  </a:lnTo>
                  <a:lnTo>
                    <a:pt x="7" y="27"/>
                  </a:lnTo>
                  <a:lnTo>
                    <a:pt x="1" y="23"/>
                  </a:lnTo>
                  <a:lnTo>
                    <a:pt x="0" y="20"/>
                  </a:lnTo>
                  <a:lnTo>
                    <a:pt x="1" y="16"/>
                  </a:lnTo>
                  <a:lnTo>
                    <a:pt x="7" y="13"/>
                  </a:lnTo>
                  <a:lnTo>
                    <a:pt x="15" y="9"/>
                  </a:lnTo>
                  <a:lnTo>
                    <a:pt x="26" y="6"/>
                  </a:lnTo>
                  <a:lnTo>
                    <a:pt x="38" y="4"/>
                  </a:lnTo>
                  <a:lnTo>
                    <a:pt x="52" y="1"/>
                  </a:lnTo>
                  <a:lnTo>
                    <a:pt x="68" y="0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8" name="Freeform 158"/>
            <p:cNvSpPr>
              <a:spLocks/>
            </p:cNvSpPr>
            <p:nvPr/>
          </p:nvSpPr>
          <p:spPr bwMode="auto">
            <a:xfrm>
              <a:off x="2652" y="2087"/>
              <a:ext cx="114" cy="165"/>
            </a:xfrm>
            <a:custGeom>
              <a:avLst/>
              <a:gdLst>
                <a:gd name="T0" fmla="*/ 0 w 229"/>
                <a:gd name="T1" fmla="*/ 3 h 330"/>
                <a:gd name="T2" fmla="*/ 6 w 229"/>
                <a:gd name="T3" fmla="*/ 5 h 330"/>
                <a:gd name="T4" fmla="*/ 11 w 229"/>
                <a:gd name="T5" fmla="*/ 9 h 330"/>
                <a:gd name="T6" fmla="*/ 15 w 229"/>
                <a:gd name="T7" fmla="*/ 13 h 330"/>
                <a:gd name="T8" fmla="*/ 17 w 229"/>
                <a:gd name="T9" fmla="*/ 19 h 330"/>
                <a:gd name="T10" fmla="*/ 19 w 229"/>
                <a:gd name="T11" fmla="*/ 24 h 330"/>
                <a:gd name="T12" fmla="*/ 19 w 229"/>
                <a:gd name="T13" fmla="*/ 30 h 330"/>
                <a:gd name="T14" fmla="*/ 20 w 229"/>
                <a:gd name="T15" fmla="*/ 37 h 330"/>
                <a:gd name="T16" fmla="*/ 19 w 229"/>
                <a:gd name="T17" fmla="*/ 41 h 330"/>
                <a:gd name="T18" fmla="*/ 28 w 229"/>
                <a:gd name="T19" fmla="*/ 35 h 330"/>
                <a:gd name="T20" fmla="*/ 28 w 229"/>
                <a:gd name="T21" fmla="*/ 29 h 330"/>
                <a:gd name="T22" fmla="*/ 28 w 229"/>
                <a:gd name="T23" fmla="*/ 23 h 330"/>
                <a:gd name="T24" fmla="*/ 27 w 229"/>
                <a:gd name="T25" fmla="*/ 19 h 330"/>
                <a:gd name="T26" fmla="*/ 25 w 229"/>
                <a:gd name="T27" fmla="*/ 14 h 330"/>
                <a:gd name="T28" fmla="*/ 23 w 229"/>
                <a:gd name="T29" fmla="*/ 10 h 330"/>
                <a:gd name="T30" fmla="*/ 20 w 229"/>
                <a:gd name="T31" fmla="*/ 6 h 330"/>
                <a:gd name="T32" fmla="*/ 16 w 229"/>
                <a:gd name="T33" fmla="*/ 3 h 330"/>
                <a:gd name="T34" fmla="*/ 11 w 229"/>
                <a:gd name="T35" fmla="*/ 0 h 330"/>
                <a:gd name="T36" fmla="*/ 0 w 229"/>
                <a:gd name="T37" fmla="*/ 3 h 3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29"/>
                <a:gd name="T58" fmla="*/ 0 h 330"/>
                <a:gd name="T59" fmla="*/ 229 w 229"/>
                <a:gd name="T60" fmla="*/ 330 h 33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29" h="330">
                  <a:moveTo>
                    <a:pt x="0" y="20"/>
                  </a:moveTo>
                  <a:lnTo>
                    <a:pt x="51" y="40"/>
                  </a:lnTo>
                  <a:lnTo>
                    <a:pt x="92" y="69"/>
                  </a:lnTo>
                  <a:lnTo>
                    <a:pt x="121" y="107"/>
                  </a:lnTo>
                  <a:lnTo>
                    <a:pt x="141" y="149"/>
                  </a:lnTo>
                  <a:lnTo>
                    <a:pt x="153" y="196"/>
                  </a:lnTo>
                  <a:lnTo>
                    <a:pt x="159" y="243"/>
                  </a:lnTo>
                  <a:lnTo>
                    <a:pt x="160" y="289"/>
                  </a:lnTo>
                  <a:lnTo>
                    <a:pt x="156" y="330"/>
                  </a:lnTo>
                  <a:lnTo>
                    <a:pt x="229" y="278"/>
                  </a:lnTo>
                  <a:lnTo>
                    <a:pt x="228" y="232"/>
                  </a:lnTo>
                  <a:lnTo>
                    <a:pt x="224" y="190"/>
                  </a:lnTo>
                  <a:lnTo>
                    <a:pt x="217" y="151"/>
                  </a:lnTo>
                  <a:lnTo>
                    <a:pt x="206" y="115"/>
                  </a:lnTo>
                  <a:lnTo>
                    <a:pt x="189" y="81"/>
                  </a:lnTo>
                  <a:lnTo>
                    <a:pt x="164" y="51"/>
                  </a:lnTo>
                  <a:lnTo>
                    <a:pt x="132" y="24"/>
                  </a:lnTo>
                  <a:lnTo>
                    <a:pt x="92" y="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89" name="Freeform 159"/>
            <p:cNvSpPr>
              <a:spLocks/>
            </p:cNvSpPr>
            <p:nvPr/>
          </p:nvSpPr>
          <p:spPr bwMode="auto">
            <a:xfrm>
              <a:off x="2171" y="2169"/>
              <a:ext cx="126" cy="182"/>
            </a:xfrm>
            <a:custGeom>
              <a:avLst/>
              <a:gdLst>
                <a:gd name="T0" fmla="*/ 0 w 254"/>
                <a:gd name="T1" fmla="*/ 3 h 364"/>
                <a:gd name="T2" fmla="*/ 3 w 254"/>
                <a:gd name="T3" fmla="*/ 3 h 364"/>
                <a:gd name="T4" fmla="*/ 7 w 254"/>
                <a:gd name="T5" fmla="*/ 6 h 364"/>
                <a:gd name="T6" fmla="*/ 9 w 254"/>
                <a:gd name="T7" fmla="*/ 7 h 364"/>
                <a:gd name="T8" fmla="*/ 12 w 254"/>
                <a:gd name="T9" fmla="*/ 10 h 364"/>
                <a:gd name="T10" fmla="*/ 14 w 254"/>
                <a:gd name="T11" fmla="*/ 12 h 364"/>
                <a:gd name="T12" fmla="*/ 16 w 254"/>
                <a:gd name="T13" fmla="*/ 14 h 364"/>
                <a:gd name="T14" fmla="*/ 17 w 254"/>
                <a:gd name="T15" fmla="*/ 18 h 364"/>
                <a:gd name="T16" fmla="*/ 19 w 254"/>
                <a:gd name="T17" fmla="*/ 21 h 364"/>
                <a:gd name="T18" fmla="*/ 20 w 254"/>
                <a:gd name="T19" fmla="*/ 23 h 364"/>
                <a:gd name="T20" fmla="*/ 20 w 254"/>
                <a:gd name="T21" fmla="*/ 27 h 364"/>
                <a:gd name="T22" fmla="*/ 21 w 254"/>
                <a:gd name="T23" fmla="*/ 30 h 364"/>
                <a:gd name="T24" fmla="*/ 21 w 254"/>
                <a:gd name="T25" fmla="*/ 34 h 364"/>
                <a:gd name="T26" fmla="*/ 22 w 254"/>
                <a:gd name="T27" fmla="*/ 37 h 364"/>
                <a:gd name="T28" fmla="*/ 22 w 254"/>
                <a:gd name="T29" fmla="*/ 40 h 364"/>
                <a:gd name="T30" fmla="*/ 21 w 254"/>
                <a:gd name="T31" fmla="*/ 43 h 364"/>
                <a:gd name="T32" fmla="*/ 21 w 254"/>
                <a:gd name="T33" fmla="*/ 46 h 364"/>
                <a:gd name="T34" fmla="*/ 31 w 254"/>
                <a:gd name="T35" fmla="*/ 39 h 364"/>
                <a:gd name="T36" fmla="*/ 31 w 254"/>
                <a:gd name="T37" fmla="*/ 33 h 364"/>
                <a:gd name="T38" fmla="*/ 31 w 254"/>
                <a:gd name="T39" fmla="*/ 26 h 364"/>
                <a:gd name="T40" fmla="*/ 30 w 254"/>
                <a:gd name="T41" fmla="*/ 21 h 364"/>
                <a:gd name="T42" fmla="*/ 28 w 254"/>
                <a:gd name="T43" fmla="*/ 15 h 364"/>
                <a:gd name="T44" fmla="*/ 25 w 254"/>
                <a:gd name="T45" fmla="*/ 11 h 364"/>
                <a:gd name="T46" fmla="*/ 22 w 254"/>
                <a:gd name="T47" fmla="*/ 7 h 364"/>
                <a:gd name="T48" fmla="*/ 18 w 254"/>
                <a:gd name="T49" fmla="*/ 3 h 364"/>
                <a:gd name="T50" fmla="*/ 12 w 254"/>
                <a:gd name="T51" fmla="*/ 0 h 364"/>
                <a:gd name="T52" fmla="*/ 0 w 254"/>
                <a:gd name="T53" fmla="*/ 3 h 364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254"/>
                <a:gd name="T82" fmla="*/ 0 h 364"/>
                <a:gd name="T83" fmla="*/ 254 w 254"/>
                <a:gd name="T84" fmla="*/ 364 h 364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254" h="364">
                  <a:moveTo>
                    <a:pt x="0" y="22"/>
                  </a:moveTo>
                  <a:lnTo>
                    <a:pt x="30" y="31"/>
                  </a:lnTo>
                  <a:lnTo>
                    <a:pt x="56" y="44"/>
                  </a:lnTo>
                  <a:lnTo>
                    <a:pt x="79" y="59"/>
                  </a:lnTo>
                  <a:lnTo>
                    <a:pt x="100" y="76"/>
                  </a:lnTo>
                  <a:lnTo>
                    <a:pt x="117" y="96"/>
                  </a:lnTo>
                  <a:lnTo>
                    <a:pt x="131" y="118"/>
                  </a:lnTo>
                  <a:lnTo>
                    <a:pt x="143" y="141"/>
                  </a:lnTo>
                  <a:lnTo>
                    <a:pt x="154" y="165"/>
                  </a:lnTo>
                  <a:lnTo>
                    <a:pt x="162" y="190"/>
                  </a:lnTo>
                  <a:lnTo>
                    <a:pt x="167" y="216"/>
                  </a:lnTo>
                  <a:lnTo>
                    <a:pt x="172" y="242"/>
                  </a:lnTo>
                  <a:lnTo>
                    <a:pt x="174" y="268"/>
                  </a:lnTo>
                  <a:lnTo>
                    <a:pt x="177" y="293"/>
                  </a:lnTo>
                  <a:lnTo>
                    <a:pt x="177" y="318"/>
                  </a:lnTo>
                  <a:lnTo>
                    <a:pt x="176" y="342"/>
                  </a:lnTo>
                  <a:lnTo>
                    <a:pt x="174" y="364"/>
                  </a:lnTo>
                  <a:lnTo>
                    <a:pt x="254" y="308"/>
                  </a:lnTo>
                  <a:lnTo>
                    <a:pt x="253" y="257"/>
                  </a:lnTo>
                  <a:lnTo>
                    <a:pt x="249" y="211"/>
                  </a:lnTo>
                  <a:lnTo>
                    <a:pt x="241" y="167"/>
                  </a:lnTo>
                  <a:lnTo>
                    <a:pt x="227" y="127"/>
                  </a:lnTo>
                  <a:lnTo>
                    <a:pt x="208" y="91"/>
                  </a:lnTo>
                  <a:lnTo>
                    <a:pt x="181" y="58"/>
                  </a:lnTo>
                  <a:lnTo>
                    <a:pt x="146" y="27"/>
                  </a:lnTo>
                  <a:lnTo>
                    <a:pt x="101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0" name="Freeform 160"/>
            <p:cNvSpPr>
              <a:spLocks/>
            </p:cNvSpPr>
            <p:nvPr/>
          </p:nvSpPr>
          <p:spPr bwMode="auto">
            <a:xfrm>
              <a:off x="1923" y="2011"/>
              <a:ext cx="104" cy="148"/>
            </a:xfrm>
            <a:custGeom>
              <a:avLst/>
              <a:gdLst>
                <a:gd name="T0" fmla="*/ 0 w 207"/>
                <a:gd name="T1" fmla="*/ 2 h 296"/>
                <a:gd name="T2" fmla="*/ 6 w 207"/>
                <a:gd name="T3" fmla="*/ 5 h 296"/>
                <a:gd name="T4" fmla="*/ 11 w 207"/>
                <a:gd name="T5" fmla="*/ 7 h 296"/>
                <a:gd name="T6" fmla="*/ 14 w 207"/>
                <a:gd name="T7" fmla="*/ 11 h 296"/>
                <a:gd name="T8" fmla="*/ 17 w 207"/>
                <a:gd name="T9" fmla="*/ 17 h 296"/>
                <a:gd name="T10" fmla="*/ 18 w 207"/>
                <a:gd name="T11" fmla="*/ 22 h 296"/>
                <a:gd name="T12" fmla="*/ 19 w 207"/>
                <a:gd name="T13" fmla="*/ 27 h 296"/>
                <a:gd name="T14" fmla="*/ 19 w 207"/>
                <a:gd name="T15" fmla="*/ 33 h 296"/>
                <a:gd name="T16" fmla="*/ 18 w 207"/>
                <a:gd name="T17" fmla="*/ 37 h 296"/>
                <a:gd name="T18" fmla="*/ 26 w 207"/>
                <a:gd name="T19" fmla="*/ 31 h 296"/>
                <a:gd name="T20" fmla="*/ 26 w 207"/>
                <a:gd name="T21" fmla="*/ 26 h 296"/>
                <a:gd name="T22" fmla="*/ 26 w 207"/>
                <a:gd name="T23" fmla="*/ 21 h 296"/>
                <a:gd name="T24" fmla="*/ 25 w 207"/>
                <a:gd name="T25" fmla="*/ 17 h 296"/>
                <a:gd name="T26" fmla="*/ 24 w 207"/>
                <a:gd name="T27" fmla="*/ 12 h 296"/>
                <a:gd name="T28" fmla="*/ 22 w 207"/>
                <a:gd name="T29" fmla="*/ 9 h 296"/>
                <a:gd name="T30" fmla="*/ 19 w 207"/>
                <a:gd name="T31" fmla="*/ 5 h 296"/>
                <a:gd name="T32" fmla="*/ 15 w 207"/>
                <a:gd name="T33" fmla="*/ 2 h 296"/>
                <a:gd name="T34" fmla="*/ 11 w 207"/>
                <a:gd name="T35" fmla="*/ 0 h 296"/>
                <a:gd name="T36" fmla="*/ 0 w 207"/>
                <a:gd name="T37" fmla="*/ 2 h 2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07"/>
                <a:gd name="T58" fmla="*/ 0 h 296"/>
                <a:gd name="T59" fmla="*/ 207 w 207"/>
                <a:gd name="T60" fmla="*/ 296 h 29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07" h="296">
                  <a:moveTo>
                    <a:pt x="0" y="17"/>
                  </a:moveTo>
                  <a:lnTo>
                    <a:pt x="47" y="34"/>
                  </a:lnTo>
                  <a:lnTo>
                    <a:pt x="84" y="62"/>
                  </a:lnTo>
                  <a:lnTo>
                    <a:pt x="111" y="95"/>
                  </a:lnTo>
                  <a:lnTo>
                    <a:pt x="129" y="134"/>
                  </a:lnTo>
                  <a:lnTo>
                    <a:pt x="139" y="176"/>
                  </a:lnTo>
                  <a:lnTo>
                    <a:pt x="145" y="219"/>
                  </a:lnTo>
                  <a:lnTo>
                    <a:pt x="145" y="259"/>
                  </a:lnTo>
                  <a:lnTo>
                    <a:pt x="143" y="296"/>
                  </a:lnTo>
                  <a:lnTo>
                    <a:pt x="207" y="252"/>
                  </a:lnTo>
                  <a:lnTo>
                    <a:pt x="206" y="211"/>
                  </a:lnTo>
                  <a:lnTo>
                    <a:pt x="204" y="171"/>
                  </a:lnTo>
                  <a:lnTo>
                    <a:pt x="197" y="136"/>
                  </a:lnTo>
                  <a:lnTo>
                    <a:pt x="187" y="103"/>
                  </a:lnTo>
                  <a:lnTo>
                    <a:pt x="170" y="73"/>
                  </a:lnTo>
                  <a:lnTo>
                    <a:pt x="149" y="46"/>
                  </a:lnTo>
                  <a:lnTo>
                    <a:pt x="120" y="22"/>
                  </a:lnTo>
                  <a:lnTo>
                    <a:pt x="83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1" name="Freeform 161"/>
            <p:cNvSpPr>
              <a:spLocks/>
            </p:cNvSpPr>
            <p:nvPr/>
          </p:nvSpPr>
          <p:spPr bwMode="auto">
            <a:xfrm>
              <a:off x="2680" y="2097"/>
              <a:ext cx="82" cy="88"/>
            </a:xfrm>
            <a:custGeom>
              <a:avLst/>
              <a:gdLst>
                <a:gd name="T0" fmla="*/ 0 w 164"/>
                <a:gd name="T1" fmla="*/ 2 h 177"/>
                <a:gd name="T2" fmla="*/ 9 w 164"/>
                <a:gd name="T3" fmla="*/ 0 h 177"/>
                <a:gd name="T4" fmla="*/ 11 w 164"/>
                <a:gd name="T5" fmla="*/ 1 h 177"/>
                <a:gd name="T6" fmla="*/ 13 w 164"/>
                <a:gd name="T7" fmla="*/ 3 h 177"/>
                <a:gd name="T8" fmla="*/ 14 w 164"/>
                <a:gd name="T9" fmla="*/ 6 h 177"/>
                <a:gd name="T10" fmla="*/ 17 w 164"/>
                <a:gd name="T11" fmla="*/ 8 h 177"/>
                <a:gd name="T12" fmla="*/ 18 w 164"/>
                <a:gd name="T13" fmla="*/ 10 h 177"/>
                <a:gd name="T14" fmla="*/ 19 w 164"/>
                <a:gd name="T15" fmla="*/ 13 h 177"/>
                <a:gd name="T16" fmla="*/ 20 w 164"/>
                <a:gd name="T17" fmla="*/ 15 h 177"/>
                <a:gd name="T18" fmla="*/ 21 w 164"/>
                <a:gd name="T19" fmla="*/ 18 h 177"/>
                <a:gd name="T20" fmla="*/ 12 w 164"/>
                <a:gd name="T21" fmla="*/ 22 h 177"/>
                <a:gd name="T22" fmla="*/ 11 w 164"/>
                <a:gd name="T23" fmla="*/ 18 h 177"/>
                <a:gd name="T24" fmla="*/ 10 w 164"/>
                <a:gd name="T25" fmla="*/ 16 h 177"/>
                <a:gd name="T26" fmla="*/ 10 w 164"/>
                <a:gd name="T27" fmla="*/ 13 h 177"/>
                <a:gd name="T28" fmla="*/ 7 w 164"/>
                <a:gd name="T29" fmla="*/ 11 h 177"/>
                <a:gd name="T30" fmla="*/ 6 w 164"/>
                <a:gd name="T31" fmla="*/ 9 h 177"/>
                <a:gd name="T32" fmla="*/ 5 w 164"/>
                <a:gd name="T33" fmla="*/ 7 h 177"/>
                <a:gd name="T34" fmla="*/ 3 w 164"/>
                <a:gd name="T35" fmla="*/ 4 h 177"/>
                <a:gd name="T36" fmla="*/ 0 w 164"/>
                <a:gd name="T37" fmla="*/ 2 h 17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4"/>
                <a:gd name="T58" fmla="*/ 0 h 177"/>
                <a:gd name="T59" fmla="*/ 164 w 164"/>
                <a:gd name="T60" fmla="*/ 177 h 17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4" h="177">
                  <a:moveTo>
                    <a:pt x="0" y="18"/>
                  </a:moveTo>
                  <a:lnTo>
                    <a:pt x="69" y="0"/>
                  </a:lnTo>
                  <a:lnTo>
                    <a:pt x="88" y="15"/>
                  </a:lnTo>
                  <a:lnTo>
                    <a:pt x="104" y="31"/>
                  </a:lnTo>
                  <a:lnTo>
                    <a:pt x="119" y="48"/>
                  </a:lnTo>
                  <a:lnTo>
                    <a:pt x="133" y="66"/>
                  </a:lnTo>
                  <a:lnTo>
                    <a:pt x="143" y="86"/>
                  </a:lnTo>
                  <a:lnTo>
                    <a:pt x="152" y="105"/>
                  </a:lnTo>
                  <a:lnTo>
                    <a:pt x="159" y="127"/>
                  </a:lnTo>
                  <a:lnTo>
                    <a:pt x="164" y="149"/>
                  </a:lnTo>
                  <a:lnTo>
                    <a:pt x="100" y="177"/>
                  </a:lnTo>
                  <a:lnTo>
                    <a:pt x="92" y="150"/>
                  </a:lnTo>
                  <a:lnTo>
                    <a:pt x="83" y="128"/>
                  </a:lnTo>
                  <a:lnTo>
                    <a:pt x="73" y="109"/>
                  </a:lnTo>
                  <a:lnTo>
                    <a:pt x="61" y="91"/>
                  </a:lnTo>
                  <a:lnTo>
                    <a:pt x="48" y="75"/>
                  </a:lnTo>
                  <a:lnTo>
                    <a:pt x="35" y="58"/>
                  </a:lnTo>
                  <a:lnTo>
                    <a:pt x="18" y="3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2" name="Freeform 162"/>
            <p:cNvSpPr>
              <a:spLocks/>
            </p:cNvSpPr>
            <p:nvPr/>
          </p:nvSpPr>
          <p:spPr bwMode="auto">
            <a:xfrm>
              <a:off x="2202" y="2180"/>
              <a:ext cx="90" cy="98"/>
            </a:xfrm>
            <a:custGeom>
              <a:avLst/>
              <a:gdLst>
                <a:gd name="T0" fmla="*/ 0 w 181"/>
                <a:gd name="T1" fmla="*/ 3 h 196"/>
                <a:gd name="T2" fmla="*/ 9 w 181"/>
                <a:gd name="T3" fmla="*/ 0 h 196"/>
                <a:gd name="T4" fmla="*/ 11 w 181"/>
                <a:gd name="T5" fmla="*/ 2 h 196"/>
                <a:gd name="T6" fmla="*/ 14 w 181"/>
                <a:gd name="T7" fmla="*/ 5 h 196"/>
                <a:gd name="T8" fmla="*/ 16 w 181"/>
                <a:gd name="T9" fmla="*/ 6 h 196"/>
                <a:gd name="T10" fmla="*/ 18 w 181"/>
                <a:gd name="T11" fmla="*/ 10 h 196"/>
                <a:gd name="T12" fmla="*/ 19 w 181"/>
                <a:gd name="T13" fmla="*/ 12 h 196"/>
                <a:gd name="T14" fmla="*/ 21 w 181"/>
                <a:gd name="T15" fmla="*/ 14 h 196"/>
                <a:gd name="T16" fmla="*/ 22 w 181"/>
                <a:gd name="T17" fmla="*/ 18 h 196"/>
                <a:gd name="T18" fmla="*/ 22 w 181"/>
                <a:gd name="T19" fmla="*/ 21 h 196"/>
                <a:gd name="T20" fmla="*/ 13 w 181"/>
                <a:gd name="T21" fmla="*/ 25 h 196"/>
                <a:gd name="T22" fmla="*/ 12 w 181"/>
                <a:gd name="T23" fmla="*/ 21 h 196"/>
                <a:gd name="T24" fmla="*/ 11 w 181"/>
                <a:gd name="T25" fmla="*/ 17 h 196"/>
                <a:gd name="T26" fmla="*/ 9 w 181"/>
                <a:gd name="T27" fmla="*/ 12 h 196"/>
                <a:gd name="T28" fmla="*/ 7 w 181"/>
                <a:gd name="T29" fmla="*/ 10 h 196"/>
                <a:gd name="T30" fmla="*/ 6 w 181"/>
                <a:gd name="T31" fmla="*/ 7 h 196"/>
                <a:gd name="T32" fmla="*/ 4 w 181"/>
                <a:gd name="T33" fmla="*/ 6 h 196"/>
                <a:gd name="T34" fmla="*/ 2 w 181"/>
                <a:gd name="T35" fmla="*/ 3 h 196"/>
                <a:gd name="T36" fmla="*/ 0 w 181"/>
                <a:gd name="T37" fmla="*/ 3 h 19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81"/>
                <a:gd name="T58" fmla="*/ 0 h 196"/>
                <a:gd name="T59" fmla="*/ 181 w 181"/>
                <a:gd name="T60" fmla="*/ 196 h 19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81" h="196">
                  <a:moveTo>
                    <a:pt x="0" y="20"/>
                  </a:moveTo>
                  <a:lnTo>
                    <a:pt x="75" y="0"/>
                  </a:lnTo>
                  <a:lnTo>
                    <a:pt x="95" y="16"/>
                  </a:lnTo>
                  <a:lnTo>
                    <a:pt x="114" y="34"/>
                  </a:lnTo>
                  <a:lnTo>
                    <a:pt x="131" y="52"/>
                  </a:lnTo>
                  <a:lnTo>
                    <a:pt x="146" y="73"/>
                  </a:lnTo>
                  <a:lnTo>
                    <a:pt x="159" y="93"/>
                  </a:lnTo>
                  <a:lnTo>
                    <a:pt x="168" y="117"/>
                  </a:lnTo>
                  <a:lnTo>
                    <a:pt x="176" y="141"/>
                  </a:lnTo>
                  <a:lnTo>
                    <a:pt x="181" y="166"/>
                  </a:lnTo>
                  <a:lnTo>
                    <a:pt x="111" y="196"/>
                  </a:lnTo>
                  <a:lnTo>
                    <a:pt x="102" y="161"/>
                  </a:lnTo>
                  <a:lnTo>
                    <a:pt x="91" y="130"/>
                  </a:lnTo>
                  <a:lnTo>
                    <a:pt x="77" y="103"/>
                  </a:lnTo>
                  <a:lnTo>
                    <a:pt x="63" y="80"/>
                  </a:lnTo>
                  <a:lnTo>
                    <a:pt x="48" y="60"/>
                  </a:lnTo>
                  <a:lnTo>
                    <a:pt x="32" y="43"/>
                  </a:lnTo>
                  <a:lnTo>
                    <a:pt x="16" y="3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3" name="Freeform 163"/>
            <p:cNvSpPr>
              <a:spLocks/>
            </p:cNvSpPr>
            <p:nvPr/>
          </p:nvSpPr>
          <p:spPr bwMode="auto">
            <a:xfrm>
              <a:off x="1948" y="2020"/>
              <a:ext cx="75" cy="81"/>
            </a:xfrm>
            <a:custGeom>
              <a:avLst/>
              <a:gdLst>
                <a:gd name="T0" fmla="*/ 0 w 148"/>
                <a:gd name="T1" fmla="*/ 3 h 161"/>
                <a:gd name="T2" fmla="*/ 8 w 148"/>
                <a:gd name="T3" fmla="*/ 0 h 161"/>
                <a:gd name="T4" fmla="*/ 10 w 148"/>
                <a:gd name="T5" fmla="*/ 2 h 161"/>
                <a:gd name="T6" fmla="*/ 12 w 148"/>
                <a:gd name="T7" fmla="*/ 4 h 161"/>
                <a:gd name="T8" fmla="*/ 14 w 148"/>
                <a:gd name="T9" fmla="*/ 6 h 161"/>
                <a:gd name="T10" fmla="*/ 15 w 148"/>
                <a:gd name="T11" fmla="*/ 8 h 161"/>
                <a:gd name="T12" fmla="*/ 17 w 148"/>
                <a:gd name="T13" fmla="*/ 10 h 161"/>
                <a:gd name="T14" fmla="*/ 18 w 148"/>
                <a:gd name="T15" fmla="*/ 13 h 161"/>
                <a:gd name="T16" fmla="*/ 19 w 148"/>
                <a:gd name="T17" fmla="*/ 15 h 161"/>
                <a:gd name="T18" fmla="*/ 19 w 148"/>
                <a:gd name="T19" fmla="*/ 18 h 161"/>
                <a:gd name="T20" fmla="*/ 12 w 148"/>
                <a:gd name="T21" fmla="*/ 21 h 161"/>
                <a:gd name="T22" fmla="*/ 11 w 148"/>
                <a:gd name="T23" fmla="*/ 18 h 161"/>
                <a:gd name="T24" fmla="*/ 10 w 148"/>
                <a:gd name="T25" fmla="*/ 15 h 161"/>
                <a:gd name="T26" fmla="*/ 9 w 148"/>
                <a:gd name="T27" fmla="*/ 13 h 161"/>
                <a:gd name="T28" fmla="*/ 7 w 148"/>
                <a:gd name="T29" fmla="*/ 11 h 161"/>
                <a:gd name="T30" fmla="*/ 6 w 148"/>
                <a:gd name="T31" fmla="*/ 9 h 161"/>
                <a:gd name="T32" fmla="*/ 4 w 148"/>
                <a:gd name="T33" fmla="*/ 7 h 161"/>
                <a:gd name="T34" fmla="*/ 2 w 148"/>
                <a:gd name="T35" fmla="*/ 5 h 161"/>
                <a:gd name="T36" fmla="*/ 0 w 148"/>
                <a:gd name="T37" fmla="*/ 3 h 16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48"/>
                <a:gd name="T58" fmla="*/ 0 h 161"/>
                <a:gd name="T59" fmla="*/ 148 w 148"/>
                <a:gd name="T60" fmla="*/ 161 h 16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48" h="161">
                  <a:moveTo>
                    <a:pt x="0" y="17"/>
                  </a:moveTo>
                  <a:lnTo>
                    <a:pt x="61" y="0"/>
                  </a:lnTo>
                  <a:lnTo>
                    <a:pt x="78" y="14"/>
                  </a:lnTo>
                  <a:lnTo>
                    <a:pt x="94" y="28"/>
                  </a:lnTo>
                  <a:lnTo>
                    <a:pt x="108" y="44"/>
                  </a:lnTo>
                  <a:lnTo>
                    <a:pt x="119" y="60"/>
                  </a:lnTo>
                  <a:lnTo>
                    <a:pt x="130" y="77"/>
                  </a:lnTo>
                  <a:lnTo>
                    <a:pt x="138" y="97"/>
                  </a:lnTo>
                  <a:lnTo>
                    <a:pt x="144" y="116"/>
                  </a:lnTo>
                  <a:lnTo>
                    <a:pt x="148" y="137"/>
                  </a:lnTo>
                  <a:lnTo>
                    <a:pt x="92" y="161"/>
                  </a:lnTo>
                  <a:lnTo>
                    <a:pt x="84" y="137"/>
                  </a:lnTo>
                  <a:lnTo>
                    <a:pt x="75" y="116"/>
                  </a:lnTo>
                  <a:lnTo>
                    <a:pt x="65" y="99"/>
                  </a:lnTo>
                  <a:lnTo>
                    <a:pt x="55" y="83"/>
                  </a:lnTo>
                  <a:lnTo>
                    <a:pt x="43" y="68"/>
                  </a:lnTo>
                  <a:lnTo>
                    <a:pt x="31" y="53"/>
                  </a:lnTo>
                  <a:lnTo>
                    <a:pt x="16" y="36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4" name="Freeform 164"/>
            <p:cNvSpPr>
              <a:spLocks/>
            </p:cNvSpPr>
            <p:nvPr/>
          </p:nvSpPr>
          <p:spPr bwMode="auto">
            <a:xfrm>
              <a:off x="2700" y="2114"/>
              <a:ext cx="54" cy="44"/>
            </a:xfrm>
            <a:custGeom>
              <a:avLst/>
              <a:gdLst>
                <a:gd name="T0" fmla="*/ 8 w 110"/>
                <a:gd name="T1" fmla="*/ 0 h 89"/>
                <a:gd name="T2" fmla="*/ 11 w 110"/>
                <a:gd name="T3" fmla="*/ 4 h 89"/>
                <a:gd name="T4" fmla="*/ 13 w 110"/>
                <a:gd name="T5" fmla="*/ 9 h 89"/>
                <a:gd name="T6" fmla="*/ 6 w 110"/>
                <a:gd name="T7" fmla="*/ 11 h 89"/>
                <a:gd name="T8" fmla="*/ 4 w 110"/>
                <a:gd name="T9" fmla="*/ 8 h 89"/>
                <a:gd name="T10" fmla="*/ 0 w 110"/>
                <a:gd name="T11" fmla="*/ 2 h 89"/>
                <a:gd name="T12" fmla="*/ 0 w 110"/>
                <a:gd name="T13" fmla="*/ 2 h 89"/>
                <a:gd name="T14" fmla="*/ 1 w 110"/>
                <a:gd name="T15" fmla="*/ 1 h 89"/>
                <a:gd name="T16" fmla="*/ 2 w 110"/>
                <a:gd name="T17" fmla="*/ 1 h 89"/>
                <a:gd name="T18" fmla="*/ 3 w 110"/>
                <a:gd name="T19" fmla="*/ 0 h 89"/>
                <a:gd name="T20" fmla="*/ 5 w 110"/>
                <a:gd name="T21" fmla="*/ 0 h 89"/>
                <a:gd name="T22" fmla="*/ 6 w 110"/>
                <a:gd name="T23" fmla="*/ 0 h 89"/>
                <a:gd name="T24" fmla="*/ 7 w 110"/>
                <a:gd name="T25" fmla="*/ 0 h 89"/>
                <a:gd name="T26" fmla="*/ 8 w 110"/>
                <a:gd name="T27" fmla="*/ 0 h 8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0"/>
                <a:gd name="T43" fmla="*/ 0 h 89"/>
                <a:gd name="T44" fmla="*/ 110 w 110"/>
                <a:gd name="T45" fmla="*/ 89 h 8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0" h="89">
                  <a:moveTo>
                    <a:pt x="65" y="0"/>
                  </a:moveTo>
                  <a:lnTo>
                    <a:pt x="92" y="34"/>
                  </a:lnTo>
                  <a:lnTo>
                    <a:pt x="110" y="72"/>
                  </a:lnTo>
                  <a:lnTo>
                    <a:pt x="52" y="89"/>
                  </a:lnTo>
                  <a:lnTo>
                    <a:pt x="37" y="67"/>
                  </a:lnTo>
                  <a:lnTo>
                    <a:pt x="0" y="17"/>
                  </a:lnTo>
                  <a:lnTo>
                    <a:pt x="3" y="16"/>
                  </a:lnTo>
                  <a:lnTo>
                    <a:pt x="9" y="14"/>
                  </a:lnTo>
                  <a:lnTo>
                    <a:pt x="19" y="10"/>
                  </a:lnTo>
                  <a:lnTo>
                    <a:pt x="30" y="7"/>
                  </a:lnTo>
                  <a:lnTo>
                    <a:pt x="42" y="3"/>
                  </a:lnTo>
                  <a:lnTo>
                    <a:pt x="52" y="1"/>
                  </a:lnTo>
                  <a:lnTo>
                    <a:pt x="60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5" name="Freeform 165"/>
            <p:cNvSpPr>
              <a:spLocks/>
            </p:cNvSpPr>
            <p:nvPr/>
          </p:nvSpPr>
          <p:spPr bwMode="auto">
            <a:xfrm>
              <a:off x="2223" y="2198"/>
              <a:ext cx="61" cy="50"/>
            </a:xfrm>
            <a:custGeom>
              <a:avLst/>
              <a:gdLst>
                <a:gd name="T0" fmla="*/ 10 w 122"/>
                <a:gd name="T1" fmla="*/ 0 h 99"/>
                <a:gd name="T2" fmla="*/ 13 w 122"/>
                <a:gd name="T3" fmla="*/ 5 h 99"/>
                <a:gd name="T4" fmla="*/ 15 w 122"/>
                <a:gd name="T5" fmla="*/ 10 h 99"/>
                <a:gd name="T6" fmla="*/ 8 w 122"/>
                <a:gd name="T7" fmla="*/ 13 h 99"/>
                <a:gd name="T8" fmla="*/ 5 w 122"/>
                <a:gd name="T9" fmla="*/ 10 h 99"/>
                <a:gd name="T10" fmla="*/ 0 w 122"/>
                <a:gd name="T11" fmla="*/ 3 h 99"/>
                <a:gd name="T12" fmla="*/ 1 w 122"/>
                <a:gd name="T13" fmla="*/ 3 h 99"/>
                <a:gd name="T14" fmla="*/ 2 w 122"/>
                <a:gd name="T15" fmla="*/ 2 h 99"/>
                <a:gd name="T16" fmla="*/ 3 w 122"/>
                <a:gd name="T17" fmla="*/ 2 h 99"/>
                <a:gd name="T18" fmla="*/ 5 w 122"/>
                <a:gd name="T19" fmla="*/ 1 h 99"/>
                <a:gd name="T20" fmla="*/ 6 w 122"/>
                <a:gd name="T21" fmla="*/ 1 h 99"/>
                <a:gd name="T22" fmla="*/ 8 w 122"/>
                <a:gd name="T23" fmla="*/ 1 h 99"/>
                <a:gd name="T24" fmla="*/ 9 w 122"/>
                <a:gd name="T25" fmla="*/ 0 h 99"/>
                <a:gd name="T26" fmla="*/ 10 w 122"/>
                <a:gd name="T27" fmla="*/ 0 h 99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2"/>
                <a:gd name="T43" fmla="*/ 0 h 99"/>
                <a:gd name="T44" fmla="*/ 122 w 122"/>
                <a:gd name="T45" fmla="*/ 99 h 99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2" h="99">
                  <a:moveTo>
                    <a:pt x="73" y="0"/>
                  </a:moveTo>
                  <a:lnTo>
                    <a:pt x="103" y="38"/>
                  </a:lnTo>
                  <a:lnTo>
                    <a:pt x="122" y="80"/>
                  </a:lnTo>
                  <a:lnTo>
                    <a:pt x="57" y="99"/>
                  </a:lnTo>
                  <a:lnTo>
                    <a:pt x="39" y="73"/>
                  </a:lnTo>
                  <a:lnTo>
                    <a:pt x="0" y="20"/>
                  </a:lnTo>
                  <a:lnTo>
                    <a:pt x="3" y="18"/>
                  </a:lnTo>
                  <a:lnTo>
                    <a:pt x="11" y="16"/>
                  </a:lnTo>
                  <a:lnTo>
                    <a:pt x="21" y="13"/>
                  </a:lnTo>
                  <a:lnTo>
                    <a:pt x="34" y="8"/>
                  </a:lnTo>
                  <a:lnTo>
                    <a:pt x="46" y="5"/>
                  </a:lnTo>
                  <a:lnTo>
                    <a:pt x="59" y="1"/>
                  </a:lnTo>
                  <a:lnTo>
                    <a:pt x="68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6" name="Freeform 166"/>
            <p:cNvSpPr>
              <a:spLocks/>
            </p:cNvSpPr>
            <p:nvPr/>
          </p:nvSpPr>
          <p:spPr bwMode="auto">
            <a:xfrm>
              <a:off x="1966" y="2035"/>
              <a:ext cx="50" cy="41"/>
            </a:xfrm>
            <a:custGeom>
              <a:avLst/>
              <a:gdLst>
                <a:gd name="T0" fmla="*/ 8 w 99"/>
                <a:gd name="T1" fmla="*/ 0 h 82"/>
                <a:gd name="T2" fmla="*/ 11 w 99"/>
                <a:gd name="T3" fmla="*/ 4 h 82"/>
                <a:gd name="T4" fmla="*/ 13 w 99"/>
                <a:gd name="T5" fmla="*/ 9 h 82"/>
                <a:gd name="T6" fmla="*/ 6 w 99"/>
                <a:gd name="T7" fmla="*/ 10 h 82"/>
                <a:gd name="T8" fmla="*/ 5 w 99"/>
                <a:gd name="T9" fmla="*/ 7 h 82"/>
                <a:gd name="T10" fmla="*/ 0 w 99"/>
                <a:gd name="T11" fmla="*/ 2 h 82"/>
                <a:gd name="T12" fmla="*/ 1 w 99"/>
                <a:gd name="T13" fmla="*/ 1 h 82"/>
                <a:gd name="T14" fmla="*/ 1 w 99"/>
                <a:gd name="T15" fmla="*/ 1 h 82"/>
                <a:gd name="T16" fmla="*/ 3 w 99"/>
                <a:gd name="T17" fmla="*/ 1 h 82"/>
                <a:gd name="T18" fmla="*/ 4 w 99"/>
                <a:gd name="T19" fmla="*/ 1 h 82"/>
                <a:gd name="T20" fmla="*/ 5 w 99"/>
                <a:gd name="T21" fmla="*/ 1 h 82"/>
                <a:gd name="T22" fmla="*/ 6 w 99"/>
                <a:gd name="T23" fmla="*/ 1 h 82"/>
                <a:gd name="T24" fmla="*/ 7 w 99"/>
                <a:gd name="T25" fmla="*/ 0 h 82"/>
                <a:gd name="T26" fmla="*/ 8 w 99"/>
                <a:gd name="T27" fmla="*/ 0 h 8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9"/>
                <a:gd name="T43" fmla="*/ 0 h 82"/>
                <a:gd name="T44" fmla="*/ 99 w 99"/>
                <a:gd name="T45" fmla="*/ 82 h 8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9" h="82">
                  <a:moveTo>
                    <a:pt x="59" y="0"/>
                  </a:moveTo>
                  <a:lnTo>
                    <a:pt x="84" y="32"/>
                  </a:lnTo>
                  <a:lnTo>
                    <a:pt x="99" y="66"/>
                  </a:lnTo>
                  <a:lnTo>
                    <a:pt x="46" y="82"/>
                  </a:lnTo>
                  <a:lnTo>
                    <a:pt x="33" y="60"/>
                  </a:lnTo>
                  <a:lnTo>
                    <a:pt x="0" y="16"/>
                  </a:lnTo>
                  <a:lnTo>
                    <a:pt x="3" y="15"/>
                  </a:lnTo>
                  <a:lnTo>
                    <a:pt x="8" y="14"/>
                  </a:lnTo>
                  <a:lnTo>
                    <a:pt x="18" y="10"/>
                  </a:lnTo>
                  <a:lnTo>
                    <a:pt x="28" y="7"/>
                  </a:lnTo>
                  <a:lnTo>
                    <a:pt x="38" y="5"/>
                  </a:lnTo>
                  <a:lnTo>
                    <a:pt x="48" y="1"/>
                  </a:lnTo>
                  <a:lnTo>
                    <a:pt x="56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7" name="Freeform 167"/>
            <p:cNvSpPr>
              <a:spLocks/>
            </p:cNvSpPr>
            <p:nvPr/>
          </p:nvSpPr>
          <p:spPr bwMode="auto">
            <a:xfrm>
              <a:off x="2163" y="2213"/>
              <a:ext cx="71" cy="141"/>
            </a:xfrm>
            <a:custGeom>
              <a:avLst/>
              <a:gdLst>
                <a:gd name="T0" fmla="*/ 5 w 141"/>
                <a:gd name="T1" fmla="*/ 0 h 282"/>
                <a:gd name="T2" fmla="*/ 7 w 141"/>
                <a:gd name="T3" fmla="*/ 1 h 282"/>
                <a:gd name="T4" fmla="*/ 9 w 141"/>
                <a:gd name="T5" fmla="*/ 1 h 282"/>
                <a:gd name="T6" fmla="*/ 10 w 141"/>
                <a:gd name="T7" fmla="*/ 3 h 282"/>
                <a:gd name="T8" fmla="*/ 12 w 141"/>
                <a:gd name="T9" fmla="*/ 5 h 282"/>
                <a:gd name="T10" fmla="*/ 14 w 141"/>
                <a:gd name="T11" fmla="*/ 7 h 282"/>
                <a:gd name="T12" fmla="*/ 15 w 141"/>
                <a:gd name="T13" fmla="*/ 10 h 282"/>
                <a:gd name="T14" fmla="*/ 16 w 141"/>
                <a:gd name="T15" fmla="*/ 14 h 282"/>
                <a:gd name="T16" fmla="*/ 17 w 141"/>
                <a:gd name="T17" fmla="*/ 18 h 282"/>
                <a:gd name="T18" fmla="*/ 18 w 141"/>
                <a:gd name="T19" fmla="*/ 21 h 282"/>
                <a:gd name="T20" fmla="*/ 18 w 141"/>
                <a:gd name="T21" fmla="*/ 24 h 282"/>
                <a:gd name="T22" fmla="*/ 18 w 141"/>
                <a:gd name="T23" fmla="*/ 27 h 282"/>
                <a:gd name="T24" fmla="*/ 18 w 141"/>
                <a:gd name="T25" fmla="*/ 30 h 282"/>
                <a:gd name="T26" fmla="*/ 17 w 141"/>
                <a:gd name="T27" fmla="*/ 33 h 282"/>
                <a:gd name="T28" fmla="*/ 16 w 141"/>
                <a:gd name="T29" fmla="*/ 34 h 282"/>
                <a:gd name="T30" fmla="*/ 15 w 141"/>
                <a:gd name="T31" fmla="*/ 35 h 282"/>
                <a:gd name="T32" fmla="*/ 13 w 141"/>
                <a:gd name="T33" fmla="*/ 35 h 282"/>
                <a:gd name="T34" fmla="*/ 11 w 141"/>
                <a:gd name="T35" fmla="*/ 35 h 282"/>
                <a:gd name="T36" fmla="*/ 10 w 141"/>
                <a:gd name="T37" fmla="*/ 34 h 282"/>
                <a:gd name="T38" fmla="*/ 8 w 141"/>
                <a:gd name="T39" fmla="*/ 33 h 282"/>
                <a:gd name="T40" fmla="*/ 6 w 141"/>
                <a:gd name="T41" fmla="*/ 30 h 282"/>
                <a:gd name="T42" fmla="*/ 5 w 141"/>
                <a:gd name="T43" fmla="*/ 27 h 282"/>
                <a:gd name="T44" fmla="*/ 4 w 141"/>
                <a:gd name="T45" fmla="*/ 24 h 282"/>
                <a:gd name="T46" fmla="*/ 2 w 141"/>
                <a:gd name="T47" fmla="*/ 21 h 282"/>
                <a:gd name="T48" fmla="*/ 1 w 141"/>
                <a:gd name="T49" fmla="*/ 18 h 282"/>
                <a:gd name="T50" fmla="*/ 1 w 141"/>
                <a:gd name="T51" fmla="*/ 14 h 282"/>
                <a:gd name="T52" fmla="*/ 0 w 141"/>
                <a:gd name="T53" fmla="*/ 10 h 282"/>
                <a:gd name="T54" fmla="*/ 0 w 141"/>
                <a:gd name="T55" fmla="*/ 7 h 282"/>
                <a:gd name="T56" fmla="*/ 1 w 141"/>
                <a:gd name="T57" fmla="*/ 5 h 282"/>
                <a:gd name="T58" fmla="*/ 2 w 141"/>
                <a:gd name="T59" fmla="*/ 3 h 282"/>
                <a:gd name="T60" fmla="*/ 3 w 141"/>
                <a:gd name="T61" fmla="*/ 1 h 282"/>
                <a:gd name="T62" fmla="*/ 4 w 141"/>
                <a:gd name="T63" fmla="*/ 1 h 282"/>
                <a:gd name="T64" fmla="*/ 5 w 141"/>
                <a:gd name="T65" fmla="*/ 0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1"/>
                <a:gd name="T100" fmla="*/ 0 h 282"/>
                <a:gd name="T101" fmla="*/ 141 w 141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1" h="282">
                  <a:moveTo>
                    <a:pt x="40" y="0"/>
                  </a:moveTo>
                  <a:lnTo>
                    <a:pt x="53" y="2"/>
                  </a:lnTo>
                  <a:lnTo>
                    <a:pt x="66" y="11"/>
                  </a:lnTo>
                  <a:lnTo>
                    <a:pt x="80" y="24"/>
                  </a:lnTo>
                  <a:lnTo>
                    <a:pt x="94" y="41"/>
                  </a:lnTo>
                  <a:lnTo>
                    <a:pt x="105" y="62"/>
                  </a:lnTo>
                  <a:lnTo>
                    <a:pt x="117" y="86"/>
                  </a:lnTo>
                  <a:lnTo>
                    <a:pt x="126" y="113"/>
                  </a:lnTo>
                  <a:lnTo>
                    <a:pt x="134" y="142"/>
                  </a:lnTo>
                  <a:lnTo>
                    <a:pt x="139" y="169"/>
                  </a:lnTo>
                  <a:lnTo>
                    <a:pt x="141" y="196"/>
                  </a:lnTo>
                  <a:lnTo>
                    <a:pt x="141" y="220"/>
                  </a:lnTo>
                  <a:lnTo>
                    <a:pt x="138" y="241"/>
                  </a:lnTo>
                  <a:lnTo>
                    <a:pt x="132" y="258"/>
                  </a:lnTo>
                  <a:lnTo>
                    <a:pt x="124" y="271"/>
                  </a:lnTo>
                  <a:lnTo>
                    <a:pt x="113" y="280"/>
                  </a:lnTo>
                  <a:lnTo>
                    <a:pt x="102" y="282"/>
                  </a:lnTo>
                  <a:lnTo>
                    <a:pt x="88" y="280"/>
                  </a:lnTo>
                  <a:lnTo>
                    <a:pt x="74" y="271"/>
                  </a:lnTo>
                  <a:lnTo>
                    <a:pt x="60" y="258"/>
                  </a:lnTo>
                  <a:lnTo>
                    <a:pt x="48" y="241"/>
                  </a:lnTo>
                  <a:lnTo>
                    <a:pt x="35" y="220"/>
                  </a:lnTo>
                  <a:lnTo>
                    <a:pt x="25" y="196"/>
                  </a:lnTo>
                  <a:lnTo>
                    <a:pt x="15" y="169"/>
                  </a:lnTo>
                  <a:lnTo>
                    <a:pt x="7" y="142"/>
                  </a:lnTo>
                  <a:lnTo>
                    <a:pt x="3" y="113"/>
                  </a:lnTo>
                  <a:lnTo>
                    <a:pt x="0" y="86"/>
                  </a:lnTo>
                  <a:lnTo>
                    <a:pt x="0" y="62"/>
                  </a:lnTo>
                  <a:lnTo>
                    <a:pt x="4" y="41"/>
                  </a:lnTo>
                  <a:lnTo>
                    <a:pt x="10" y="24"/>
                  </a:lnTo>
                  <a:lnTo>
                    <a:pt x="18" y="11"/>
                  </a:lnTo>
                  <a:lnTo>
                    <a:pt x="2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8" name="Freeform 168"/>
            <p:cNvSpPr>
              <a:spLocks/>
            </p:cNvSpPr>
            <p:nvPr/>
          </p:nvSpPr>
          <p:spPr bwMode="auto">
            <a:xfrm>
              <a:off x="1911" y="2044"/>
              <a:ext cx="59" cy="116"/>
            </a:xfrm>
            <a:custGeom>
              <a:avLst/>
              <a:gdLst>
                <a:gd name="T0" fmla="*/ 4 w 117"/>
                <a:gd name="T1" fmla="*/ 0 h 233"/>
                <a:gd name="T2" fmla="*/ 6 w 117"/>
                <a:gd name="T3" fmla="*/ 0 h 233"/>
                <a:gd name="T4" fmla="*/ 7 w 117"/>
                <a:gd name="T5" fmla="*/ 1 h 233"/>
                <a:gd name="T6" fmla="*/ 9 w 117"/>
                <a:gd name="T7" fmla="*/ 2 h 233"/>
                <a:gd name="T8" fmla="*/ 10 w 117"/>
                <a:gd name="T9" fmla="*/ 4 h 233"/>
                <a:gd name="T10" fmla="*/ 11 w 117"/>
                <a:gd name="T11" fmla="*/ 6 h 233"/>
                <a:gd name="T12" fmla="*/ 13 w 117"/>
                <a:gd name="T13" fmla="*/ 9 h 233"/>
                <a:gd name="T14" fmla="*/ 14 w 117"/>
                <a:gd name="T15" fmla="*/ 11 h 233"/>
                <a:gd name="T16" fmla="*/ 14 w 117"/>
                <a:gd name="T17" fmla="*/ 14 h 233"/>
                <a:gd name="T18" fmla="*/ 15 w 117"/>
                <a:gd name="T19" fmla="*/ 17 h 233"/>
                <a:gd name="T20" fmla="*/ 15 w 117"/>
                <a:gd name="T21" fmla="*/ 20 h 233"/>
                <a:gd name="T22" fmla="*/ 15 w 117"/>
                <a:gd name="T23" fmla="*/ 22 h 233"/>
                <a:gd name="T24" fmla="*/ 15 w 117"/>
                <a:gd name="T25" fmla="*/ 25 h 233"/>
                <a:gd name="T26" fmla="*/ 14 w 117"/>
                <a:gd name="T27" fmla="*/ 26 h 233"/>
                <a:gd name="T28" fmla="*/ 13 w 117"/>
                <a:gd name="T29" fmla="*/ 28 h 233"/>
                <a:gd name="T30" fmla="*/ 12 w 117"/>
                <a:gd name="T31" fmla="*/ 28 h 233"/>
                <a:gd name="T32" fmla="*/ 11 w 117"/>
                <a:gd name="T33" fmla="*/ 29 h 233"/>
                <a:gd name="T34" fmla="*/ 9 w 117"/>
                <a:gd name="T35" fmla="*/ 28 h 233"/>
                <a:gd name="T36" fmla="*/ 8 w 117"/>
                <a:gd name="T37" fmla="*/ 28 h 233"/>
                <a:gd name="T38" fmla="*/ 7 w 117"/>
                <a:gd name="T39" fmla="*/ 26 h 233"/>
                <a:gd name="T40" fmla="*/ 5 w 117"/>
                <a:gd name="T41" fmla="*/ 25 h 233"/>
                <a:gd name="T42" fmla="*/ 4 w 117"/>
                <a:gd name="T43" fmla="*/ 22 h 233"/>
                <a:gd name="T44" fmla="*/ 3 w 117"/>
                <a:gd name="T45" fmla="*/ 20 h 233"/>
                <a:gd name="T46" fmla="*/ 2 w 117"/>
                <a:gd name="T47" fmla="*/ 17 h 233"/>
                <a:gd name="T48" fmla="*/ 1 w 117"/>
                <a:gd name="T49" fmla="*/ 14 h 233"/>
                <a:gd name="T50" fmla="*/ 1 w 117"/>
                <a:gd name="T51" fmla="*/ 11 h 233"/>
                <a:gd name="T52" fmla="*/ 0 w 117"/>
                <a:gd name="T53" fmla="*/ 9 h 233"/>
                <a:gd name="T54" fmla="*/ 0 w 117"/>
                <a:gd name="T55" fmla="*/ 6 h 233"/>
                <a:gd name="T56" fmla="*/ 1 w 117"/>
                <a:gd name="T57" fmla="*/ 4 h 233"/>
                <a:gd name="T58" fmla="*/ 1 w 117"/>
                <a:gd name="T59" fmla="*/ 2 h 233"/>
                <a:gd name="T60" fmla="*/ 2 w 117"/>
                <a:gd name="T61" fmla="*/ 1 h 233"/>
                <a:gd name="T62" fmla="*/ 3 w 117"/>
                <a:gd name="T63" fmla="*/ 0 h 233"/>
                <a:gd name="T64" fmla="*/ 4 w 117"/>
                <a:gd name="T65" fmla="*/ 0 h 23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7"/>
                <a:gd name="T100" fmla="*/ 0 h 233"/>
                <a:gd name="T101" fmla="*/ 117 w 117"/>
                <a:gd name="T102" fmla="*/ 233 h 23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7" h="233">
                  <a:moveTo>
                    <a:pt x="32" y="0"/>
                  </a:moveTo>
                  <a:lnTo>
                    <a:pt x="44" y="3"/>
                  </a:lnTo>
                  <a:lnTo>
                    <a:pt x="55" y="9"/>
                  </a:lnTo>
                  <a:lnTo>
                    <a:pt x="67" y="21"/>
                  </a:lnTo>
                  <a:lnTo>
                    <a:pt x="77" y="35"/>
                  </a:lnTo>
                  <a:lnTo>
                    <a:pt x="87" y="52"/>
                  </a:lnTo>
                  <a:lnTo>
                    <a:pt x="97" y="72"/>
                  </a:lnTo>
                  <a:lnTo>
                    <a:pt x="105" y="95"/>
                  </a:lnTo>
                  <a:lnTo>
                    <a:pt x="111" y="118"/>
                  </a:lnTo>
                  <a:lnTo>
                    <a:pt x="115" y="141"/>
                  </a:lnTo>
                  <a:lnTo>
                    <a:pt x="117" y="163"/>
                  </a:lnTo>
                  <a:lnTo>
                    <a:pt x="116" y="182"/>
                  </a:lnTo>
                  <a:lnTo>
                    <a:pt x="114" y="200"/>
                  </a:lnTo>
                  <a:lnTo>
                    <a:pt x="109" y="213"/>
                  </a:lnTo>
                  <a:lnTo>
                    <a:pt x="102" y="224"/>
                  </a:lnTo>
                  <a:lnTo>
                    <a:pt x="94" y="231"/>
                  </a:lnTo>
                  <a:lnTo>
                    <a:pt x="84" y="233"/>
                  </a:lnTo>
                  <a:lnTo>
                    <a:pt x="72" y="231"/>
                  </a:lnTo>
                  <a:lnTo>
                    <a:pt x="62" y="224"/>
                  </a:lnTo>
                  <a:lnTo>
                    <a:pt x="50" y="213"/>
                  </a:lnTo>
                  <a:lnTo>
                    <a:pt x="40" y="200"/>
                  </a:lnTo>
                  <a:lnTo>
                    <a:pt x="30" y="182"/>
                  </a:lnTo>
                  <a:lnTo>
                    <a:pt x="20" y="163"/>
                  </a:lnTo>
                  <a:lnTo>
                    <a:pt x="12" y="141"/>
                  </a:lnTo>
                  <a:lnTo>
                    <a:pt x="5" y="118"/>
                  </a:lnTo>
                  <a:lnTo>
                    <a:pt x="2" y="95"/>
                  </a:lnTo>
                  <a:lnTo>
                    <a:pt x="0" y="72"/>
                  </a:lnTo>
                  <a:lnTo>
                    <a:pt x="0" y="52"/>
                  </a:lnTo>
                  <a:lnTo>
                    <a:pt x="3" y="35"/>
                  </a:lnTo>
                  <a:lnTo>
                    <a:pt x="8" y="21"/>
                  </a:lnTo>
                  <a:lnTo>
                    <a:pt x="14" y="9"/>
                  </a:lnTo>
                  <a:lnTo>
                    <a:pt x="22" y="3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99" name="Freeform 169"/>
            <p:cNvSpPr>
              <a:spLocks/>
            </p:cNvSpPr>
            <p:nvPr/>
          </p:nvSpPr>
          <p:spPr bwMode="auto">
            <a:xfrm>
              <a:off x="2172" y="2234"/>
              <a:ext cx="51" cy="102"/>
            </a:xfrm>
            <a:custGeom>
              <a:avLst/>
              <a:gdLst>
                <a:gd name="T0" fmla="*/ 4 w 101"/>
                <a:gd name="T1" fmla="*/ 0 h 204"/>
                <a:gd name="T2" fmla="*/ 5 w 101"/>
                <a:gd name="T3" fmla="*/ 1 h 204"/>
                <a:gd name="T4" fmla="*/ 6 w 101"/>
                <a:gd name="T5" fmla="*/ 1 h 204"/>
                <a:gd name="T6" fmla="*/ 8 w 101"/>
                <a:gd name="T7" fmla="*/ 3 h 204"/>
                <a:gd name="T8" fmla="*/ 9 w 101"/>
                <a:gd name="T9" fmla="*/ 3 h 204"/>
                <a:gd name="T10" fmla="*/ 10 w 101"/>
                <a:gd name="T11" fmla="*/ 6 h 204"/>
                <a:gd name="T12" fmla="*/ 11 w 101"/>
                <a:gd name="T13" fmla="*/ 7 h 204"/>
                <a:gd name="T14" fmla="*/ 12 w 101"/>
                <a:gd name="T15" fmla="*/ 10 h 204"/>
                <a:gd name="T16" fmla="*/ 13 w 101"/>
                <a:gd name="T17" fmla="*/ 13 h 204"/>
                <a:gd name="T18" fmla="*/ 13 w 101"/>
                <a:gd name="T19" fmla="*/ 15 h 204"/>
                <a:gd name="T20" fmla="*/ 13 w 101"/>
                <a:gd name="T21" fmla="*/ 18 h 204"/>
                <a:gd name="T22" fmla="*/ 13 w 101"/>
                <a:gd name="T23" fmla="*/ 20 h 204"/>
                <a:gd name="T24" fmla="*/ 13 w 101"/>
                <a:gd name="T25" fmla="*/ 22 h 204"/>
                <a:gd name="T26" fmla="*/ 12 w 101"/>
                <a:gd name="T27" fmla="*/ 24 h 204"/>
                <a:gd name="T28" fmla="*/ 12 w 101"/>
                <a:gd name="T29" fmla="*/ 25 h 204"/>
                <a:gd name="T30" fmla="*/ 11 w 101"/>
                <a:gd name="T31" fmla="*/ 26 h 204"/>
                <a:gd name="T32" fmla="*/ 10 w 101"/>
                <a:gd name="T33" fmla="*/ 26 h 204"/>
                <a:gd name="T34" fmla="*/ 8 w 101"/>
                <a:gd name="T35" fmla="*/ 26 h 204"/>
                <a:gd name="T36" fmla="*/ 7 w 101"/>
                <a:gd name="T37" fmla="*/ 25 h 204"/>
                <a:gd name="T38" fmla="*/ 6 w 101"/>
                <a:gd name="T39" fmla="*/ 24 h 204"/>
                <a:gd name="T40" fmla="*/ 5 w 101"/>
                <a:gd name="T41" fmla="*/ 22 h 204"/>
                <a:gd name="T42" fmla="*/ 4 w 101"/>
                <a:gd name="T43" fmla="*/ 20 h 204"/>
                <a:gd name="T44" fmla="*/ 3 w 101"/>
                <a:gd name="T45" fmla="*/ 18 h 204"/>
                <a:gd name="T46" fmla="*/ 2 w 101"/>
                <a:gd name="T47" fmla="*/ 15 h 204"/>
                <a:gd name="T48" fmla="*/ 1 w 101"/>
                <a:gd name="T49" fmla="*/ 13 h 204"/>
                <a:gd name="T50" fmla="*/ 1 w 101"/>
                <a:gd name="T51" fmla="*/ 10 h 204"/>
                <a:gd name="T52" fmla="*/ 0 w 101"/>
                <a:gd name="T53" fmla="*/ 7 h 204"/>
                <a:gd name="T54" fmla="*/ 1 w 101"/>
                <a:gd name="T55" fmla="*/ 6 h 204"/>
                <a:gd name="T56" fmla="*/ 1 w 101"/>
                <a:gd name="T57" fmla="*/ 3 h 204"/>
                <a:gd name="T58" fmla="*/ 1 w 101"/>
                <a:gd name="T59" fmla="*/ 3 h 204"/>
                <a:gd name="T60" fmla="*/ 2 w 101"/>
                <a:gd name="T61" fmla="*/ 1 h 204"/>
                <a:gd name="T62" fmla="*/ 3 w 101"/>
                <a:gd name="T63" fmla="*/ 1 h 204"/>
                <a:gd name="T64" fmla="*/ 4 w 101"/>
                <a:gd name="T65" fmla="*/ 0 h 20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1"/>
                <a:gd name="T100" fmla="*/ 0 h 204"/>
                <a:gd name="T101" fmla="*/ 101 w 101"/>
                <a:gd name="T102" fmla="*/ 204 h 204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1" h="204">
                  <a:moveTo>
                    <a:pt x="29" y="0"/>
                  </a:moveTo>
                  <a:lnTo>
                    <a:pt x="38" y="2"/>
                  </a:lnTo>
                  <a:lnTo>
                    <a:pt x="48" y="8"/>
                  </a:lnTo>
                  <a:lnTo>
                    <a:pt x="57" y="17"/>
                  </a:lnTo>
                  <a:lnTo>
                    <a:pt x="68" y="30"/>
                  </a:lnTo>
                  <a:lnTo>
                    <a:pt x="76" y="45"/>
                  </a:lnTo>
                  <a:lnTo>
                    <a:pt x="84" y="62"/>
                  </a:lnTo>
                  <a:lnTo>
                    <a:pt x="91" y="80"/>
                  </a:lnTo>
                  <a:lnTo>
                    <a:pt x="97" y="101"/>
                  </a:lnTo>
                  <a:lnTo>
                    <a:pt x="100" y="122"/>
                  </a:lnTo>
                  <a:lnTo>
                    <a:pt x="101" y="141"/>
                  </a:lnTo>
                  <a:lnTo>
                    <a:pt x="101" y="159"/>
                  </a:lnTo>
                  <a:lnTo>
                    <a:pt x="99" y="174"/>
                  </a:lnTo>
                  <a:lnTo>
                    <a:pt x="94" y="186"/>
                  </a:lnTo>
                  <a:lnTo>
                    <a:pt x="90" y="195"/>
                  </a:lnTo>
                  <a:lnTo>
                    <a:pt x="82" y="201"/>
                  </a:lnTo>
                  <a:lnTo>
                    <a:pt x="73" y="204"/>
                  </a:lnTo>
                  <a:lnTo>
                    <a:pt x="64" y="201"/>
                  </a:lnTo>
                  <a:lnTo>
                    <a:pt x="54" y="195"/>
                  </a:lnTo>
                  <a:lnTo>
                    <a:pt x="43" y="186"/>
                  </a:lnTo>
                  <a:lnTo>
                    <a:pt x="34" y="174"/>
                  </a:lnTo>
                  <a:lnTo>
                    <a:pt x="25" y="159"/>
                  </a:lnTo>
                  <a:lnTo>
                    <a:pt x="17" y="141"/>
                  </a:lnTo>
                  <a:lnTo>
                    <a:pt x="11" y="122"/>
                  </a:lnTo>
                  <a:lnTo>
                    <a:pt x="5" y="101"/>
                  </a:lnTo>
                  <a:lnTo>
                    <a:pt x="2" y="80"/>
                  </a:lnTo>
                  <a:lnTo>
                    <a:pt x="0" y="62"/>
                  </a:lnTo>
                  <a:lnTo>
                    <a:pt x="1" y="45"/>
                  </a:lnTo>
                  <a:lnTo>
                    <a:pt x="3" y="30"/>
                  </a:lnTo>
                  <a:lnTo>
                    <a:pt x="7" y="17"/>
                  </a:lnTo>
                  <a:lnTo>
                    <a:pt x="12" y="8"/>
                  </a:lnTo>
                  <a:lnTo>
                    <a:pt x="19" y="2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0" name="Freeform 170"/>
            <p:cNvSpPr>
              <a:spLocks/>
            </p:cNvSpPr>
            <p:nvPr/>
          </p:nvSpPr>
          <p:spPr bwMode="auto">
            <a:xfrm>
              <a:off x="1918" y="2061"/>
              <a:ext cx="42" cy="85"/>
            </a:xfrm>
            <a:custGeom>
              <a:avLst/>
              <a:gdLst>
                <a:gd name="T0" fmla="*/ 3 w 84"/>
                <a:gd name="T1" fmla="*/ 0 h 169"/>
                <a:gd name="T2" fmla="*/ 3 w 84"/>
                <a:gd name="T3" fmla="*/ 1 h 169"/>
                <a:gd name="T4" fmla="*/ 5 w 84"/>
                <a:gd name="T5" fmla="*/ 1 h 169"/>
                <a:gd name="T6" fmla="*/ 6 w 84"/>
                <a:gd name="T7" fmla="*/ 2 h 169"/>
                <a:gd name="T8" fmla="*/ 7 w 84"/>
                <a:gd name="T9" fmla="*/ 3 h 169"/>
                <a:gd name="T10" fmla="*/ 7 w 84"/>
                <a:gd name="T11" fmla="*/ 5 h 169"/>
                <a:gd name="T12" fmla="*/ 9 w 84"/>
                <a:gd name="T13" fmla="*/ 7 h 169"/>
                <a:gd name="T14" fmla="*/ 10 w 84"/>
                <a:gd name="T15" fmla="*/ 9 h 169"/>
                <a:gd name="T16" fmla="*/ 10 w 84"/>
                <a:gd name="T17" fmla="*/ 11 h 169"/>
                <a:gd name="T18" fmla="*/ 11 w 84"/>
                <a:gd name="T19" fmla="*/ 15 h 169"/>
                <a:gd name="T20" fmla="*/ 11 w 84"/>
                <a:gd name="T21" fmla="*/ 18 h 169"/>
                <a:gd name="T22" fmla="*/ 10 w 84"/>
                <a:gd name="T23" fmla="*/ 21 h 169"/>
                <a:gd name="T24" fmla="*/ 7 w 84"/>
                <a:gd name="T25" fmla="*/ 22 h 169"/>
                <a:gd name="T26" fmla="*/ 6 w 84"/>
                <a:gd name="T27" fmla="*/ 21 h 169"/>
                <a:gd name="T28" fmla="*/ 5 w 84"/>
                <a:gd name="T29" fmla="*/ 21 h 169"/>
                <a:gd name="T30" fmla="*/ 5 w 84"/>
                <a:gd name="T31" fmla="*/ 20 h 169"/>
                <a:gd name="T32" fmla="*/ 3 w 84"/>
                <a:gd name="T33" fmla="*/ 18 h 169"/>
                <a:gd name="T34" fmla="*/ 3 w 84"/>
                <a:gd name="T35" fmla="*/ 17 h 169"/>
                <a:gd name="T36" fmla="*/ 1 w 84"/>
                <a:gd name="T37" fmla="*/ 15 h 169"/>
                <a:gd name="T38" fmla="*/ 1 w 84"/>
                <a:gd name="T39" fmla="*/ 13 h 169"/>
                <a:gd name="T40" fmla="*/ 1 w 84"/>
                <a:gd name="T41" fmla="*/ 11 h 169"/>
                <a:gd name="T42" fmla="*/ 0 w 84"/>
                <a:gd name="T43" fmla="*/ 7 h 169"/>
                <a:gd name="T44" fmla="*/ 1 w 84"/>
                <a:gd name="T45" fmla="*/ 3 h 169"/>
                <a:gd name="T46" fmla="*/ 1 w 84"/>
                <a:gd name="T47" fmla="*/ 1 h 169"/>
                <a:gd name="T48" fmla="*/ 3 w 84"/>
                <a:gd name="T49" fmla="*/ 0 h 16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4"/>
                <a:gd name="T76" fmla="*/ 0 h 169"/>
                <a:gd name="T77" fmla="*/ 84 w 84"/>
                <a:gd name="T78" fmla="*/ 169 h 169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4" h="169">
                  <a:moveTo>
                    <a:pt x="23" y="0"/>
                  </a:moveTo>
                  <a:lnTo>
                    <a:pt x="31" y="1"/>
                  </a:lnTo>
                  <a:lnTo>
                    <a:pt x="40" y="7"/>
                  </a:lnTo>
                  <a:lnTo>
                    <a:pt x="48" y="15"/>
                  </a:lnTo>
                  <a:lnTo>
                    <a:pt x="56" y="24"/>
                  </a:lnTo>
                  <a:lnTo>
                    <a:pt x="63" y="37"/>
                  </a:lnTo>
                  <a:lnTo>
                    <a:pt x="70" y="52"/>
                  </a:lnTo>
                  <a:lnTo>
                    <a:pt x="76" y="67"/>
                  </a:lnTo>
                  <a:lnTo>
                    <a:pt x="80" y="84"/>
                  </a:lnTo>
                  <a:lnTo>
                    <a:pt x="84" y="117"/>
                  </a:lnTo>
                  <a:lnTo>
                    <a:pt x="82" y="144"/>
                  </a:lnTo>
                  <a:lnTo>
                    <a:pt x="73" y="162"/>
                  </a:lnTo>
                  <a:lnTo>
                    <a:pt x="61" y="169"/>
                  </a:lnTo>
                  <a:lnTo>
                    <a:pt x="53" y="168"/>
                  </a:lnTo>
                  <a:lnTo>
                    <a:pt x="45" y="162"/>
                  </a:lnTo>
                  <a:lnTo>
                    <a:pt x="37" y="154"/>
                  </a:lnTo>
                  <a:lnTo>
                    <a:pt x="29" y="144"/>
                  </a:lnTo>
                  <a:lnTo>
                    <a:pt x="20" y="131"/>
                  </a:lnTo>
                  <a:lnTo>
                    <a:pt x="15" y="117"/>
                  </a:lnTo>
                  <a:lnTo>
                    <a:pt x="9" y="101"/>
                  </a:lnTo>
                  <a:lnTo>
                    <a:pt x="4" y="84"/>
                  </a:lnTo>
                  <a:lnTo>
                    <a:pt x="0" y="52"/>
                  </a:lnTo>
                  <a:lnTo>
                    <a:pt x="2" y="24"/>
                  </a:lnTo>
                  <a:lnTo>
                    <a:pt x="10" y="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1" name="Freeform 171"/>
            <p:cNvSpPr>
              <a:spLocks/>
            </p:cNvSpPr>
            <p:nvPr/>
          </p:nvSpPr>
          <p:spPr bwMode="auto">
            <a:xfrm>
              <a:off x="2178" y="2257"/>
              <a:ext cx="31" cy="63"/>
            </a:xfrm>
            <a:custGeom>
              <a:avLst/>
              <a:gdLst>
                <a:gd name="T0" fmla="*/ 2 w 63"/>
                <a:gd name="T1" fmla="*/ 0 h 125"/>
                <a:gd name="T2" fmla="*/ 2 w 63"/>
                <a:gd name="T3" fmla="*/ 1 h 125"/>
                <a:gd name="T4" fmla="*/ 3 w 63"/>
                <a:gd name="T5" fmla="*/ 1 h 125"/>
                <a:gd name="T6" fmla="*/ 4 w 63"/>
                <a:gd name="T7" fmla="*/ 2 h 125"/>
                <a:gd name="T8" fmla="*/ 5 w 63"/>
                <a:gd name="T9" fmla="*/ 3 h 125"/>
                <a:gd name="T10" fmla="*/ 5 w 63"/>
                <a:gd name="T11" fmla="*/ 4 h 125"/>
                <a:gd name="T12" fmla="*/ 6 w 63"/>
                <a:gd name="T13" fmla="*/ 5 h 125"/>
                <a:gd name="T14" fmla="*/ 7 w 63"/>
                <a:gd name="T15" fmla="*/ 7 h 125"/>
                <a:gd name="T16" fmla="*/ 7 w 63"/>
                <a:gd name="T17" fmla="*/ 8 h 125"/>
                <a:gd name="T18" fmla="*/ 7 w 63"/>
                <a:gd name="T19" fmla="*/ 11 h 125"/>
                <a:gd name="T20" fmla="*/ 7 w 63"/>
                <a:gd name="T21" fmla="*/ 14 h 125"/>
                <a:gd name="T22" fmla="*/ 6 w 63"/>
                <a:gd name="T23" fmla="*/ 16 h 125"/>
                <a:gd name="T24" fmla="*/ 5 w 63"/>
                <a:gd name="T25" fmla="*/ 16 h 125"/>
                <a:gd name="T26" fmla="*/ 5 w 63"/>
                <a:gd name="T27" fmla="*/ 16 h 125"/>
                <a:gd name="T28" fmla="*/ 4 w 63"/>
                <a:gd name="T29" fmla="*/ 16 h 125"/>
                <a:gd name="T30" fmla="*/ 3 w 63"/>
                <a:gd name="T31" fmla="*/ 15 h 125"/>
                <a:gd name="T32" fmla="*/ 2 w 63"/>
                <a:gd name="T33" fmla="*/ 14 h 125"/>
                <a:gd name="T34" fmla="*/ 1 w 63"/>
                <a:gd name="T35" fmla="*/ 13 h 125"/>
                <a:gd name="T36" fmla="*/ 1 w 63"/>
                <a:gd name="T37" fmla="*/ 11 h 125"/>
                <a:gd name="T38" fmla="*/ 0 w 63"/>
                <a:gd name="T39" fmla="*/ 10 h 125"/>
                <a:gd name="T40" fmla="*/ 0 w 63"/>
                <a:gd name="T41" fmla="*/ 8 h 125"/>
                <a:gd name="T42" fmla="*/ 0 w 63"/>
                <a:gd name="T43" fmla="*/ 5 h 125"/>
                <a:gd name="T44" fmla="*/ 0 w 63"/>
                <a:gd name="T45" fmla="*/ 3 h 125"/>
                <a:gd name="T46" fmla="*/ 1 w 63"/>
                <a:gd name="T47" fmla="*/ 1 h 125"/>
                <a:gd name="T48" fmla="*/ 2 w 63"/>
                <a:gd name="T49" fmla="*/ 0 h 12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63"/>
                <a:gd name="T76" fmla="*/ 0 h 125"/>
                <a:gd name="T77" fmla="*/ 63 w 63"/>
                <a:gd name="T78" fmla="*/ 125 h 125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63" h="125">
                  <a:moveTo>
                    <a:pt x="18" y="0"/>
                  </a:moveTo>
                  <a:lnTo>
                    <a:pt x="23" y="1"/>
                  </a:lnTo>
                  <a:lnTo>
                    <a:pt x="29" y="4"/>
                  </a:lnTo>
                  <a:lnTo>
                    <a:pt x="36" y="10"/>
                  </a:lnTo>
                  <a:lnTo>
                    <a:pt x="42" y="18"/>
                  </a:lnTo>
                  <a:lnTo>
                    <a:pt x="46" y="27"/>
                  </a:lnTo>
                  <a:lnTo>
                    <a:pt x="52" y="38"/>
                  </a:lnTo>
                  <a:lnTo>
                    <a:pt x="56" y="49"/>
                  </a:lnTo>
                  <a:lnTo>
                    <a:pt x="59" y="62"/>
                  </a:lnTo>
                  <a:lnTo>
                    <a:pt x="63" y="86"/>
                  </a:lnTo>
                  <a:lnTo>
                    <a:pt x="61" y="107"/>
                  </a:lnTo>
                  <a:lnTo>
                    <a:pt x="55" y="121"/>
                  </a:lnTo>
                  <a:lnTo>
                    <a:pt x="45" y="125"/>
                  </a:lnTo>
                  <a:lnTo>
                    <a:pt x="40" y="124"/>
                  </a:lnTo>
                  <a:lnTo>
                    <a:pt x="33" y="121"/>
                  </a:lnTo>
                  <a:lnTo>
                    <a:pt x="27" y="115"/>
                  </a:lnTo>
                  <a:lnTo>
                    <a:pt x="21" y="107"/>
                  </a:lnTo>
                  <a:lnTo>
                    <a:pt x="15" y="98"/>
                  </a:lnTo>
                  <a:lnTo>
                    <a:pt x="11" y="86"/>
                  </a:lnTo>
                  <a:lnTo>
                    <a:pt x="7" y="75"/>
                  </a:lnTo>
                  <a:lnTo>
                    <a:pt x="4" y="62"/>
                  </a:lnTo>
                  <a:lnTo>
                    <a:pt x="0" y="38"/>
                  </a:lnTo>
                  <a:lnTo>
                    <a:pt x="3" y="18"/>
                  </a:lnTo>
                  <a:lnTo>
                    <a:pt x="8" y="4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2" name="Freeform 172"/>
            <p:cNvSpPr>
              <a:spLocks/>
            </p:cNvSpPr>
            <p:nvPr/>
          </p:nvSpPr>
          <p:spPr bwMode="auto">
            <a:xfrm>
              <a:off x="1924" y="2080"/>
              <a:ext cx="25" cy="52"/>
            </a:xfrm>
            <a:custGeom>
              <a:avLst/>
              <a:gdLst>
                <a:gd name="T0" fmla="*/ 1 w 52"/>
                <a:gd name="T1" fmla="*/ 0 h 104"/>
                <a:gd name="T2" fmla="*/ 2 w 52"/>
                <a:gd name="T3" fmla="*/ 1 h 104"/>
                <a:gd name="T4" fmla="*/ 3 w 52"/>
                <a:gd name="T5" fmla="*/ 1 h 104"/>
                <a:gd name="T6" fmla="*/ 3 w 52"/>
                <a:gd name="T7" fmla="*/ 2 h 104"/>
                <a:gd name="T8" fmla="*/ 4 w 52"/>
                <a:gd name="T9" fmla="*/ 2 h 104"/>
                <a:gd name="T10" fmla="*/ 4 w 52"/>
                <a:gd name="T11" fmla="*/ 3 h 104"/>
                <a:gd name="T12" fmla="*/ 5 w 52"/>
                <a:gd name="T13" fmla="*/ 4 h 104"/>
                <a:gd name="T14" fmla="*/ 5 w 52"/>
                <a:gd name="T15" fmla="*/ 6 h 104"/>
                <a:gd name="T16" fmla="*/ 6 w 52"/>
                <a:gd name="T17" fmla="*/ 7 h 104"/>
                <a:gd name="T18" fmla="*/ 6 w 52"/>
                <a:gd name="T19" fmla="*/ 10 h 104"/>
                <a:gd name="T20" fmla="*/ 6 w 52"/>
                <a:gd name="T21" fmla="*/ 12 h 104"/>
                <a:gd name="T22" fmla="*/ 5 w 52"/>
                <a:gd name="T23" fmla="*/ 13 h 104"/>
                <a:gd name="T24" fmla="*/ 4 w 52"/>
                <a:gd name="T25" fmla="*/ 13 h 104"/>
                <a:gd name="T26" fmla="*/ 3 w 52"/>
                <a:gd name="T27" fmla="*/ 13 h 104"/>
                <a:gd name="T28" fmla="*/ 3 w 52"/>
                <a:gd name="T29" fmla="*/ 13 h 104"/>
                <a:gd name="T30" fmla="*/ 2 w 52"/>
                <a:gd name="T31" fmla="*/ 12 h 104"/>
                <a:gd name="T32" fmla="*/ 2 w 52"/>
                <a:gd name="T33" fmla="*/ 12 h 104"/>
                <a:gd name="T34" fmla="*/ 1 w 52"/>
                <a:gd name="T35" fmla="*/ 11 h 104"/>
                <a:gd name="T36" fmla="*/ 1 w 52"/>
                <a:gd name="T37" fmla="*/ 10 h 104"/>
                <a:gd name="T38" fmla="*/ 0 w 52"/>
                <a:gd name="T39" fmla="*/ 7 h 104"/>
                <a:gd name="T40" fmla="*/ 0 w 52"/>
                <a:gd name="T41" fmla="*/ 7 h 104"/>
                <a:gd name="T42" fmla="*/ 0 w 52"/>
                <a:gd name="T43" fmla="*/ 4 h 104"/>
                <a:gd name="T44" fmla="*/ 0 w 52"/>
                <a:gd name="T45" fmla="*/ 2 h 104"/>
                <a:gd name="T46" fmla="*/ 0 w 52"/>
                <a:gd name="T47" fmla="*/ 1 h 104"/>
                <a:gd name="T48" fmla="*/ 1 w 52"/>
                <a:gd name="T49" fmla="*/ 0 h 10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52"/>
                <a:gd name="T76" fmla="*/ 0 h 104"/>
                <a:gd name="T77" fmla="*/ 52 w 52"/>
                <a:gd name="T78" fmla="*/ 104 h 10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52" h="104">
                  <a:moveTo>
                    <a:pt x="14" y="0"/>
                  </a:moveTo>
                  <a:lnTo>
                    <a:pt x="20" y="1"/>
                  </a:lnTo>
                  <a:lnTo>
                    <a:pt x="24" y="5"/>
                  </a:lnTo>
                  <a:lnTo>
                    <a:pt x="30" y="9"/>
                  </a:lnTo>
                  <a:lnTo>
                    <a:pt x="35" y="15"/>
                  </a:lnTo>
                  <a:lnTo>
                    <a:pt x="39" y="23"/>
                  </a:lnTo>
                  <a:lnTo>
                    <a:pt x="43" y="32"/>
                  </a:lnTo>
                  <a:lnTo>
                    <a:pt x="46" y="41"/>
                  </a:lnTo>
                  <a:lnTo>
                    <a:pt x="50" y="52"/>
                  </a:lnTo>
                  <a:lnTo>
                    <a:pt x="52" y="73"/>
                  </a:lnTo>
                  <a:lnTo>
                    <a:pt x="51" y="89"/>
                  </a:lnTo>
                  <a:lnTo>
                    <a:pt x="45" y="99"/>
                  </a:lnTo>
                  <a:lnTo>
                    <a:pt x="37" y="104"/>
                  </a:lnTo>
                  <a:lnTo>
                    <a:pt x="32" y="103"/>
                  </a:lnTo>
                  <a:lnTo>
                    <a:pt x="28" y="99"/>
                  </a:lnTo>
                  <a:lnTo>
                    <a:pt x="22" y="94"/>
                  </a:lnTo>
                  <a:lnTo>
                    <a:pt x="17" y="89"/>
                  </a:lnTo>
                  <a:lnTo>
                    <a:pt x="13" y="81"/>
                  </a:lnTo>
                  <a:lnTo>
                    <a:pt x="9" y="73"/>
                  </a:lnTo>
                  <a:lnTo>
                    <a:pt x="6" y="62"/>
                  </a:lnTo>
                  <a:lnTo>
                    <a:pt x="2" y="52"/>
                  </a:lnTo>
                  <a:lnTo>
                    <a:pt x="0" y="32"/>
                  </a:lnTo>
                  <a:lnTo>
                    <a:pt x="1" y="15"/>
                  </a:lnTo>
                  <a:lnTo>
                    <a:pt x="6" y="5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3" name="Freeform 173"/>
            <p:cNvSpPr>
              <a:spLocks/>
            </p:cNvSpPr>
            <p:nvPr/>
          </p:nvSpPr>
          <p:spPr bwMode="auto">
            <a:xfrm>
              <a:off x="2081" y="1437"/>
              <a:ext cx="45" cy="36"/>
            </a:xfrm>
            <a:custGeom>
              <a:avLst/>
              <a:gdLst>
                <a:gd name="T0" fmla="*/ 9 w 89"/>
                <a:gd name="T1" fmla="*/ 0 h 73"/>
                <a:gd name="T2" fmla="*/ 0 w 89"/>
                <a:gd name="T3" fmla="*/ 0 h 73"/>
                <a:gd name="T4" fmla="*/ 5 w 89"/>
                <a:gd name="T5" fmla="*/ 9 h 73"/>
                <a:gd name="T6" fmla="*/ 12 w 89"/>
                <a:gd name="T7" fmla="*/ 9 h 73"/>
                <a:gd name="T8" fmla="*/ 9 w 89"/>
                <a:gd name="T9" fmla="*/ 0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3"/>
                <a:gd name="T17" fmla="*/ 89 w 89"/>
                <a:gd name="T18" fmla="*/ 73 h 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3">
                  <a:moveTo>
                    <a:pt x="67" y="0"/>
                  </a:moveTo>
                  <a:lnTo>
                    <a:pt x="0" y="0"/>
                  </a:lnTo>
                  <a:lnTo>
                    <a:pt x="36" y="73"/>
                  </a:lnTo>
                  <a:lnTo>
                    <a:pt x="89" y="73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4" name="Freeform 174"/>
            <p:cNvSpPr>
              <a:spLocks/>
            </p:cNvSpPr>
            <p:nvPr/>
          </p:nvSpPr>
          <p:spPr bwMode="auto">
            <a:xfrm>
              <a:off x="1831" y="1550"/>
              <a:ext cx="33" cy="22"/>
            </a:xfrm>
            <a:custGeom>
              <a:avLst/>
              <a:gdLst>
                <a:gd name="T0" fmla="*/ 0 w 66"/>
                <a:gd name="T1" fmla="*/ 0 h 45"/>
                <a:gd name="T2" fmla="*/ 7 w 66"/>
                <a:gd name="T3" fmla="*/ 0 h 45"/>
                <a:gd name="T4" fmla="*/ 8 w 66"/>
                <a:gd name="T5" fmla="*/ 4 h 45"/>
                <a:gd name="T6" fmla="*/ 1 w 66"/>
                <a:gd name="T7" fmla="*/ 5 h 45"/>
                <a:gd name="T8" fmla="*/ 0 w 66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6"/>
                <a:gd name="T16" fmla="*/ 0 h 45"/>
                <a:gd name="T17" fmla="*/ 66 w 66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6" h="45">
                  <a:moveTo>
                    <a:pt x="0" y="0"/>
                  </a:moveTo>
                  <a:lnTo>
                    <a:pt x="63" y="0"/>
                  </a:lnTo>
                  <a:lnTo>
                    <a:pt x="66" y="35"/>
                  </a:lnTo>
                  <a:lnTo>
                    <a:pt x="4" y="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5" name="Freeform 175"/>
            <p:cNvSpPr>
              <a:spLocks/>
            </p:cNvSpPr>
            <p:nvPr/>
          </p:nvSpPr>
          <p:spPr bwMode="auto">
            <a:xfrm>
              <a:off x="1755" y="1284"/>
              <a:ext cx="333" cy="137"/>
            </a:xfrm>
            <a:custGeom>
              <a:avLst/>
              <a:gdLst>
                <a:gd name="T0" fmla="*/ 5 w 664"/>
                <a:gd name="T1" fmla="*/ 13 h 276"/>
                <a:gd name="T2" fmla="*/ 11 w 664"/>
                <a:gd name="T3" fmla="*/ 29 h 276"/>
                <a:gd name="T4" fmla="*/ 10 w 664"/>
                <a:gd name="T5" fmla="*/ 34 h 276"/>
                <a:gd name="T6" fmla="*/ 0 w 664"/>
                <a:gd name="T7" fmla="*/ 14 h 276"/>
                <a:gd name="T8" fmla="*/ 1 w 664"/>
                <a:gd name="T9" fmla="*/ 12 h 276"/>
                <a:gd name="T10" fmla="*/ 1 w 664"/>
                <a:gd name="T11" fmla="*/ 10 h 276"/>
                <a:gd name="T12" fmla="*/ 1 w 664"/>
                <a:gd name="T13" fmla="*/ 8 h 276"/>
                <a:gd name="T14" fmla="*/ 2 w 664"/>
                <a:gd name="T15" fmla="*/ 7 h 276"/>
                <a:gd name="T16" fmla="*/ 3 w 664"/>
                <a:gd name="T17" fmla="*/ 7 h 276"/>
                <a:gd name="T18" fmla="*/ 4 w 664"/>
                <a:gd name="T19" fmla="*/ 6 h 276"/>
                <a:gd name="T20" fmla="*/ 6 w 664"/>
                <a:gd name="T21" fmla="*/ 6 h 276"/>
                <a:gd name="T22" fmla="*/ 8 w 664"/>
                <a:gd name="T23" fmla="*/ 5 h 276"/>
                <a:gd name="T24" fmla="*/ 61 w 664"/>
                <a:gd name="T25" fmla="*/ 0 h 276"/>
                <a:gd name="T26" fmla="*/ 70 w 664"/>
                <a:gd name="T27" fmla="*/ 0 h 276"/>
                <a:gd name="T28" fmla="*/ 74 w 664"/>
                <a:gd name="T29" fmla="*/ 2 h 276"/>
                <a:gd name="T30" fmla="*/ 84 w 664"/>
                <a:gd name="T31" fmla="*/ 19 h 276"/>
                <a:gd name="T32" fmla="*/ 81 w 664"/>
                <a:gd name="T33" fmla="*/ 23 h 276"/>
                <a:gd name="T34" fmla="*/ 69 w 664"/>
                <a:gd name="T35" fmla="*/ 2 h 276"/>
                <a:gd name="T36" fmla="*/ 13 w 664"/>
                <a:gd name="T37" fmla="*/ 6 h 276"/>
                <a:gd name="T38" fmla="*/ 9 w 664"/>
                <a:gd name="T39" fmla="*/ 8 h 276"/>
                <a:gd name="T40" fmla="*/ 7 w 664"/>
                <a:gd name="T41" fmla="*/ 9 h 276"/>
                <a:gd name="T42" fmla="*/ 5 w 664"/>
                <a:gd name="T43" fmla="*/ 9 h 276"/>
                <a:gd name="T44" fmla="*/ 4 w 664"/>
                <a:gd name="T45" fmla="*/ 10 h 276"/>
                <a:gd name="T46" fmla="*/ 4 w 664"/>
                <a:gd name="T47" fmla="*/ 10 h 276"/>
                <a:gd name="T48" fmla="*/ 4 w 664"/>
                <a:gd name="T49" fmla="*/ 11 h 276"/>
                <a:gd name="T50" fmla="*/ 4 w 664"/>
                <a:gd name="T51" fmla="*/ 12 h 276"/>
                <a:gd name="T52" fmla="*/ 5 w 664"/>
                <a:gd name="T53" fmla="*/ 13 h 27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664"/>
                <a:gd name="T82" fmla="*/ 0 h 276"/>
                <a:gd name="T83" fmla="*/ 664 w 664"/>
                <a:gd name="T84" fmla="*/ 276 h 27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664" h="276">
                  <a:moveTo>
                    <a:pt x="34" y="109"/>
                  </a:moveTo>
                  <a:lnTo>
                    <a:pt x="88" y="240"/>
                  </a:lnTo>
                  <a:lnTo>
                    <a:pt x="79" y="276"/>
                  </a:lnTo>
                  <a:lnTo>
                    <a:pt x="0" y="115"/>
                  </a:lnTo>
                  <a:lnTo>
                    <a:pt x="1" y="96"/>
                  </a:lnTo>
                  <a:lnTo>
                    <a:pt x="3" y="81"/>
                  </a:lnTo>
                  <a:lnTo>
                    <a:pt x="7" y="71"/>
                  </a:lnTo>
                  <a:lnTo>
                    <a:pt x="12" y="63"/>
                  </a:lnTo>
                  <a:lnTo>
                    <a:pt x="20" y="57"/>
                  </a:lnTo>
                  <a:lnTo>
                    <a:pt x="31" y="53"/>
                  </a:lnTo>
                  <a:lnTo>
                    <a:pt x="42" y="49"/>
                  </a:lnTo>
                  <a:lnTo>
                    <a:pt x="57" y="45"/>
                  </a:lnTo>
                  <a:lnTo>
                    <a:pt x="481" y="0"/>
                  </a:lnTo>
                  <a:lnTo>
                    <a:pt x="553" y="0"/>
                  </a:lnTo>
                  <a:lnTo>
                    <a:pt x="584" y="23"/>
                  </a:lnTo>
                  <a:lnTo>
                    <a:pt x="664" y="158"/>
                  </a:lnTo>
                  <a:lnTo>
                    <a:pt x="643" y="191"/>
                  </a:lnTo>
                  <a:lnTo>
                    <a:pt x="548" y="23"/>
                  </a:lnTo>
                  <a:lnTo>
                    <a:pt x="98" y="55"/>
                  </a:lnTo>
                  <a:lnTo>
                    <a:pt x="70" y="65"/>
                  </a:lnTo>
                  <a:lnTo>
                    <a:pt x="50" y="72"/>
                  </a:lnTo>
                  <a:lnTo>
                    <a:pt x="38" y="78"/>
                  </a:lnTo>
                  <a:lnTo>
                    <a:pt x="31" y="82"/>
                  </a:lnTo>
                  <a:lnTo>
                    <a:pt x="27" y="87"/>
                  </a:lnTo>
                  <a:lnTo>
                    <a:pt x="28" y="91"/>
                  </a:lnTo>
                  <a:lnTo>
                    <a:pt x="31" y="98"/>
                  </a:lnTo>
                  <a:lnTo>
                    <a:pt x="34" y="109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6" name="Freeform 176"/>
            <p:cNvSpPr>
              <a:spLocks/>
            </p:cNvSpPr>
            <p:nvPr/>
          </p:nvSpPr>
          <p:spPr bwMode="auto">
            <a:xfrm>
              <a:off x="1789" y="1248"/>
              <a:ext cx="305" cy="208"/>
            </a:xfrm>
            <a:custGeom>
              <a:avLst/>
              <a:gdLst>
                <a:gd name="T0" fmla="*/ 0 w 611"/>
                <a:gd name="T1" fmla="*/ 49 h 416"/>
                <a:gd name="T2" fmla="*/ 3 w 611"/>
                <a:gd name="T3" fmla="*/ 10 h 416"/>
                <a:gd name="T4" fmla="*/ 3 w 611"/>
                <a:gd name="T5" fmla="*/ 9 h 416"/>
                <a:gd name="T6" fmla="*/ 4 w 611"/>
                <a:gd name="T7" fmla="*/ 7 h 416"/>
                <a:gd name="T8" fmla="*/ 5 w 611"/>
                <a:gd name="T9" fmla="*/ 7 h 416"/>
                <a:gd name="T10" fmla="*/ 6 w 611"/>
                <a:gd name="T11" fmla="*/ 6 h 416"/>
                <a:gd name="T12" fmla="*/ 7 w 611"/>
                <a:gd name="T13" fmla="*/ 5 h 416"/>
                <a:gd name="T14" fmla="*/ 8 w 611"/>
                <a:gd name="T15" fmla="*/ 3 h 416"/>
                <a:gd name="T16" fmla="*/ 9 w 611"/>
                <a:gd name="T17" fmla="*/ 3 h 416"/>
                <a:gd name="T18" fmla="*/ 11 w 611"/>
                <a:gd name="T19" fmla="*/ 3 h 416"/>
                <a:gd name="T20" fmla="*/ 72 w 611"/>
                <a:gd name="T21" fmla="*/ 0 h 416"/>
                <a:gd name="T22" fmla="*/ 72 w 611"/>
                <a:gd name="T23" fmla="*/ 1 h 416"/>
                <a:gd name="T24" fmla="*/ 73 w 611"/>
                <a:gd name="T25" fmla="*/ 1 h 416"/>
                <a:gd name="T26" fmla="*/ 74 w 611"/>
                <a:gd name="T27" fmla="*/ 1 h 416"/>
                <a:gd name="T28" fmla="*/ 74 w 611"/>
                <a:gd name="T29" fmla="*/ 2 h 416"/>
                <a:gd name="T30" fmla="*/ 75 w 611"/>
                <a:gd name="T31" fmla="*/ 3 h 416"/>
                <a:gd name="T32" fmla="*/ 76 w 611"/>
                <a:gd name="T33" fmla="*/ 3 h 416"/>
                <a:gd name="T34" fmla="*/ 76 w 611"/>
                <a:gd name="T35" fmla="*/ 5 h 416"/>
                <a:gd name="T36" fmla="*/ 76 w 611"/>
                <a:gd name="T37" fmla="*/ 7 h 416"/>
                <a:gd name="T38" fmla="*/ 76 w 611"/>
                <a:gd name="T39" fmla="*/ 45 h 416"/>
                <a:gd name="T40" fmla="*/ 72 w 611"/>
                <a:gd name="T41" fmla="*/ 34 h 416"/>
                <a:gd name="T42" fmla="*/ 72 w 611"/>
                <a:gd name="T43" fmla="*/ 9 h 416"/>
                <a:gd name="T44" fmla="*/ 72 w 611"/>
                <a:gd name="T45" fmla="*/ 7 h 416"/>
                <a:gd name="T46" fmla="*/ 72 w 611"/>
                <a:gd name="T47" fmla="*/ 6 h 416"/>
                <a:gd name="T48" fmla="*/ 70 w 611"/>
                <a:gd name="T49" fmla="*/ 5 h 416"/>
                <a:gd name="T50" fmla="*/ 68 w 611"/>
                <a:gd name="T51" fmla="*/ 5 h 416"/>
                <a:gd name="T52" fmla="*/ 12 w 611"/>
                <a:gd name="T53" fmla="*/ 7 h 416"/>
                <a:gd name="T54" fmla="*/ 11 w 611"/>
                <a:gd name="T55" fmla="*/ 7 h 416"/>
                <a:gd name="T56" fmla="*/ 10 w 611"/>
                <a:gd name="T57" fmla="*/ 9 h 416"/>
                <a:gd name="T58" fmla="*/ 9 w 611"/>
                <a:gd name="T59" fmla="*/ 9 h 416"/>
                <a:gd name="T60" fmla="*/ 8 w 611"/>
                <a:gd name="T61" fmla="*/ 10 h 416"/>
                <a:gd name="T62" fmla="*/ 7 w 611"/>
                <a:gd name="T63" fmla="*/ 10 h 416"/>
                <a:gd name="T64" fmla="*/ 7 w 611"/>
                <a:gd name="T65" fmla="*/ 11 h 416"/>
                <a:gd name="T66" fmla="*/ 6 w 611"/>
                <a:gd name="T67" fmla="*/ 12 h 416"/>
                <a:gd name="T68" fmla="*/ 6 w 611"/>
                <a:gd name="T69" fmla="*/ 13 h 416"/>
                <a:gd name="T70" fmla="*/ 4 w 611"/>
                <a:gd name="T71" fmla="*/ 52 h 416"/>
                <a:gd name="T72" fmla="*/ 0 w 611"/>
                <a:gd name="T73" fmla="*/ 49 h 41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11"/>
                <a:gd name="T112" fmla="*/ 0 h 416"/>
                <a:gd name="T113" fmla="*/ 611 w 611"/>
                <a:gd name="T114" fmla="*/ 416 h 41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11" h="416">
                  <a:moveTo>
                    <a:pt x="0" y="391"/>
                  </a:moveTo>
                  <a:lnTo>
                    <a:pt x="27" y="73"/>
                  </a:lnTo>
                  <a:lnTo>
                    <a:pt x="30" y="67"/>
                  </a:lnTo>
                  <a:lnTo>
                    <a:pt x="35" y="60"/>
                  </a:lnTo>
                  <a:lnTo>
                    <a:pt x="41" y="51"/>
                  </a:lnTo>
                  <a:lnTo>
                    <a:pt x="48" y="43"/>
                  </a:lnTo>
                  <a:lnTo>
                    <a:pt x="57" y="36"/>
                  </a:lnTo>
                  <a:lnTo>
                    <a:pt x="67" y="30"/>
                  </a:lnTo>
                  <a:lnTo>
                    <a:pt x="79" y="28"/>
                  </a:lnTo>
                  <a:lnTo>
                    <a:pt x="93" y="29"/>
                  </a:lnTo>
                  <a:lnTo>
                    <a:pt x="577" y="0"/>
                  </a:lnTo>
                  <a:lnTo>
                    <a:pt x="581" y="1"/>
                  </a:lnTo>
                  <a:lnTo>
                    <a:pt x="587" y="3"/>
                  </a:lnTo>
                  <a:lnTo>
                    <a:pt x="593" y="6"/>
                  </a:lnTo>
                  <a:lnTo>
                    <a:pt x="598" y="10"/>
                  </a:lnTo>
                  <a:lnTo>
                    <a:pt x="603" y="17"/>
                  </a:lnTo>
                  <a:lnTo>
                    <a:pt x="608" y="27"/>
                  </a:lnTo>
                  <a:lnTo>
                    <a:pt x="610" y="38"/>
                  </a:lnTo>
                  <a:lnTo>
                    <a:pt x="611" y="52"/>
                  </a:lnTo>
                  <a:lnTo>
                    <a:pt x="611" y="354"/>
                  </a:lnTo>
                  <a:lnTo>
                    <a:pt x="580" y="267"/>
                  </a:lnTo>
                  <a:lnTo>
                    <a:pt x="579" y="66"/>
                  </a:lnTo>
                  <a:lnTo>
                    <a:pt x="579" y="55"/>
                  </a:lnTo>
                  <a:lnTo>
                    <a:pt x="577" y="46"/>
                  </a:lnTo>
                  <a:lnTo>
                    <a:pt x="567" y="39"/>
                  </a:lnTo>
                  <a:lnTo>
                    <a:pt x="548" y="35"/>
                  </a:lnTo>
                  <a:lnTo>
                    <a:pt x="101" y="58"/>
                  </a:lnTo>
                  <a:lnTo>
                    <a:pt x="90" y="62"/>
                  </a:lnTo>
                  <a:lnTo>
                    <a:pt x="82" y="66"/>
                  </a:lnTo>
                  <a:lnTo>
                    <a:pt x="74" y="70"/>
                  </a:lnTo>
                  <a:lnTo>
                    <a:pt x="67" y="75"/>
                  </a:lnTo>
                  <a:lnTo>
                    <a:pt x="63" y="80"/>
                  </a:lnTo>
                  <a:lnTo>
                    <a:pt x="58" y="85"/>
                  </a:lnTo>
                  <a:lnTo>
                    <a:pt x="55" y="92"/>
                  </a:lnTo>
                  <a:lnTo>
                    <a:pt x="53" y="99"/>
                  </a:lnTo>
                  <a:lnTo>
                    <a:pt x="32" y="416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0033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7" name="Freeform 177"/>
            <p:cNvSpPr>
              <a:spLocks/>
            </p:cNvSpPr>
            <p:nvPr/>
          </p:nvSpPr>
          <p:spPr bwMode="auto">
            <a:xfrm>
              <a:off x="1858" y="1568"/>
              <a:ext cx="351" cy="378"/>
            </a:xfrm>
            <a:custGeom>
              <a:avLst/>
              <a:gdLst>
                <a:gd name="T0" fmla="*/ 0 w 702"/>
                <a:gd name="T1" fmla="*/ 0 h 757"/>
                <a:gd name="T2" fmla="*/ 88 w 702"/>
                <a:gd name="T3" fmla="*/ 94 h 757"/>
                <a:gd name="T4" fmla="*/ 87 w 702"/>
                <a:gd name="T5" fmla="*/ 94 h 757"/>
                <a:gd name="T6" fmla="*/ 1 w 702"/>
                <a:gd name="T7" fmla="*/ 2 h 757"/>
                <a:gd name="T8" fmla="*/ 0 w 702"/>
                <a:gd name="T9" fmla="*/ 0 h 7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2"/>
                <a:gd name="T16" fmla="*/ 0 h 757"/>
                <a:gd name="T17" fmla="*/ 702 w 702"/>
                <a:gd name="T18" fmla="*/ 757 h 7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2" h="757">
                  <a:moveTo>
                    <a:pt x="0" y="0"/>
                  </a:moveTo>
                  <a:lnTo>
                    <a:pt x="702" y="752"/>
                  </a:lnTo>
                  <a:lnTo>
                    <a:pt x="694" y="757"/>
                  </a:lnTo>
                  <a:lnTo>
                    <a:pt x="7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8" name="Freeform 178"/>
            <p:cNvSpPr>
              <a:spLocks/>
            </p:cNvSpPr>
            <p:nvPr/>
          </p:nvSpPr>
          <p:spPr bwMode="auto">
            <a:xfrm>
              <a:off x="2473" y="2060"/>
              <a:ext cx="38" cy="49"/>
            </a:xfrm>
            <a:custGeom>
              <a:avLst/>
              <a:gdLst>
                <a:gd name="T0" fmla="*/ 0 w 76"/>
                <a:gd name="T1" fmla="*/ 2 h 96"/>
                <a:gd name="T2" fmla="*/ 6 w 76"/>
                <a:gd name="T3" fmla="*/ 0 h 96"/>
                <a:gd name="T4" fmla="*/ 9 w 76"/>
                <a:gd name="T5" fmla="*/ 3 h 96"/>
                <a:gd name="T6" fmla="*/ 10 w 76"/>
                <a:gd name="T7" fmla="*/ 6 h 96"/>
                <a:gd name="T8" fmla="*/ 10 w 76"/>
                <a:gd name="T9" fmla="*/ 8 h 96"/>
                <a:gd name="T10" fmla="*/ 10 w 76"/>
                <a:gd name="T11" fmla="*/ 10 h 96"/>
                <a:gd name="T12" fmla="*/ 2 w 76"/>
                <a:gd name="T13" fmla="*/ 13 h 96"/>
                <a:gd name="T14" fmla="*/ 2 w 76"/>
                <a:gd name="T15" fmla="*/ 9 h 96"/>
                <a:gd name="T16" fmla="*/ 2 w 76"/>
                <a:gd name="T17" fmla="*/ 7 h 96"/>
                <a:gd name="T18" fmla="*/ 1 w 76"/>
                <a:gd name="T19" fmla="*/ 4 h 96"/>
                <a:gd name="T20" fmla="*/ 0 w 76"/>
                <a:gd name="T21" fmla="*/ 2 h 9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76"/>
                <a:gd name="T34" fmla="*/ 0 h 96"/>
                <a:gd name="T35" fmla="*/ 76 w 76"/>
                <a:gd name="T36" fmla="*/ 96 h 9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76" h="96">
                  <a:moveTo>
                    <a:pt x="0" y="11"/>
                  </a:moveTo>
                  <a:lnTo>
                    <a:pt x="53" y="0"/>
                  </a:lnTo>
                  <a:lnTo>
                    <a:pt x="68" y="22"/>
                  </a:lnTo>
                  <a:lnTo>
                    <a:pt x="75" y="41"/>
                  </a:lnTo>
                  <a:lnTo>
                    <a:pt x="76" y="58"/>
                  </a:lnTo>
                  <a:lnTo>
                    <a:pt x="75" y="79"/>
                  </a:lnTo>
                  <a:lnTo>
                    <a:pt x="19" y="96"/>
                  </a:lnTo>
                  <a:lnTo>
                    <a:pt x="23" y="71"/>
                  </a:lnTo>
                  <a:lnTo>
                    <a:pt x="21" y="50"/>
                  </a:lnTo>
                  <a:lnTo>
                    <a:pt x="13" y="32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09" name="Freeform 179"/>
            <p:cNvSpPr>
              <a:spLocks/>
            </p:cNvSpPr>
            <p:nvPr/>
          </p:nvSpPr>
          <p:spPr bwMode="auto">
            <a:xfrm>
              <a:off x="2478" y="2071"/>
              <a:ext cx="31" cy="26"/>
            </a:xfrm>
            <a:custGeom>
              <a:avLst/>
              <a:gdLst>
                <a:gd name="T0" fmla="*/ 0 w 62"/>
                <a:gd name="T1" fmla="*/ 2 h 51"/>
                <a:gd name="T2" fmla="*/ 7 w 62"/>
                <a:gd name="T3" fmla="*/ 0 h 51"/>
                <a:gd name="T4" fmla="*/ 8 w 62"/>
                <a:gd name="T5" fmla="*/ 2 h 51"/>
                <a:gd name="T6" fmla="*/ 8 w 62"/>
                <a:gd name="T7" fmla="*/ 5 h 51"/>
                <a:gd name="T8" fmla="*/ 2 w 62"/>
                <a:gd name="T9" fmla="*/ 7 h 51"/>
                <a:gd name="T10" fmla="*/ 2 w 62"/>
                <a:gd name="T11" fmla="*/ 5 h 51"/>
                <a:gd name="T12" fmla="*/ 1 w 62"/>
                <a:gd name="T13" fmla="*/ 3 h 51"/>
                <a:gd name="T14" fmla="*/ 0 w 62"/>
                <a:gd name="T15" fmla="*/ 2 h 5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2"/>
                <a:gd name="T25" fmla="*/ 0 h 51"/>
                <a:gd name="T26" fmla="*/ 62 w 62"/>
                <a:gd name="T27" fmla="*/ 51 h 5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2" h="51">
                  <a:moveTo>
                    <a:pt x="0" y="10"/>
                  </a:moveTo>
                  <a:lnTo>
                    <a:pt x="55" y="0"/>
                  </a:lnTo>
                  <a:lnTo>
                    <a:pt x="61" y="11"/>
                  </a:lnTo>
                  <a:lnTo>
                    <a:pt x="62" y="40"/>
                  </a:lnTo>
                  <a:lnTo>
                    <a:pt x="10" y="51"/>
                  </a:lnTo>
                  <a:lnTo>
                    <a:pt x="10" y="36"/>
                  </a:lnTo>
                  <a:lnTo>
                    <a:pt x="7" y="24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0" name="Freeform 180"/>
            <p:cNvSpPr>
              <a:spLocks/>
            </p:cNvSpPr>
            <p:nvPr/>
          </p:nvSpPr>
          <p:spPr bwMode="auto">
            <a:xfrm>
              <a:off x="2482" y="2078"/>
              <a:ext cx="27" cy="13"/>
            </a:xfrm>
            <a:custGeom>
              <a:avLst/>
              <a:gdLst>
                <a:gd name="T0" fmla="*/ 7 w 54"/>
                <a:gd name="T1" fmla="*/ 0 h 27"/>
                <a:gd name="T2" fmla="*/ 7 w 54"/>
                <a:gd name="T3" fmla="*/ 1 h 27"/>
                <a:gd name="T4" fmla="*/ 1 w 54"/>
                <a:gd name="T5" fmla="*/ 3 h 27"/>
                <a:gd name="T6" fmla="*/ 0 w 54"/>
                <a:gd name="T7" fmla="*/ 1 h 27"/>
                <a:gd name="T8" fmla="*/ 7 w 54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27"/>
                <a:gd name="T17" fmla="*/ 54 w 54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27">
                  <a:moveTo>
                    <a:pt x="51" y="0"/>
                  </a:moveTo>
                  <a:lnTo>
                    <a:pt x="54" y="15"/>
                  </a:lnTo>
                  <a:lnTo>
                    <a:pt x="3" y="27"/>
                  </a:lnTo>
                  <a:lnTo>
                    <a:pt x="0" y="11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1" name="Freeform 181"/>
            <p:cNvSpPr>
              <a:spLocks/>
            </p:cNvSpPr>
            <p:nvPr/>
          </p:nvSpPr>
          <p:spPr bwMode="auto">
            <a:xfrm>
              <a:off x="2277" y="2038"/>
              <a:ext cx="46" cy="35"/>
            </a:xfrm>
            <a:custGeom>
              <a:avLst/>
              <a:gdLst>
                <a:gd name="T0" fmla="*/ 0 w 94"/>
                <a:gd name="T1" fmla="*/ 1 h 70"/>
                <a:gd name="T2" fmla="*/ 7 w 94"/>
                <a:gd name="T3" fmla="*/ 0 h 70"/>
                <a:gd name="T4" fmla="*/ 11 w 94"/>
                <a:gd name="T5" fmla="*/ 7 h 70"/>
                <a:gd name="T6" fmla="*/ 3 w 94"/>
                <a:gd name="T7" fmla="*/ 9 h 70"/>
                <a:gd name="T8" fmla="*/ 0 w 94"/>
                <a:gd name="T9" fmla="*/ 1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70"/>
                <a:gd name="T17" fmla="*/ 94 w 94"/>
                <a:gd name="T18" fmla="*/ 70 h 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70">
                  <a:moveTo>
                    <a:pt x="0" y="14"/>
                  </a:moveTo>
                  <a:lnTo>
                    <a:pt x="62" y="0"/>
                  </a:lnTo>
                  <a:lnTo>
                    <a:pt x="94" y="56"/>
                  </a:lnTo>
                  <a:lnTo>
                    <a:pt x="28" y="70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EAB5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2" name="Freeform 182"/>
            <p:cNvSpPr>
              <a:spLocks/>
            </p:cNvSpPr>
            <p:nvPr/>
          </p:nvSpPr>
          <p:spPr bwMode="auto">
            <a:xfrm>
              <a:off x="2297" y="2227"/>
              <a:ext cx="358" cy="95"/>
            </a:xfrm>
            <a:custGeom>
              <a:avLst/>
              <a:gdLst>
                <a:gd name="T0" fmla="*/ 2 w 714"/>
                <a:gd name="T1" fmla="*/ 20 h 189"/>
                <a:gd name="T2" fmla="*/ 8 w 714"/>
                <a:gd name="T3" fmla="*/ 20 h 189"/>
                <a:gd name="T4" fmla="*/ 14 w 714"/>
                <a:gd name="T5" fmla="*/ 20 h 189"/>
                <a:gd name="T6" fmla="*/ 20 w 714"/>
                <a:gd name="T7" fmla="*/ 19 h 189"/>
                <a:gd name="T8" fmla="*/ 25 w 714"/>
                <a:gd name="T9" fmla="*/ 18 h 189"/>
                <a:gd name="T10" fmla="*/ 31 w 714"/>
                <a:gd name="T11" fmla="*/ 17 h 189"/>
                <a:gd name="T12" fmla="*/ 36 w 714"/>
                <a:gd name="T13" fmla="*/ 16 h 189"/>
                <a:gd name="T14" fmla="*/ 41 w 714"/>
                <a:gd name="T15" fmla="*/ 15 h 189"/>
                <a:gd name="T16" fmla="*/ 47 w 714"/>
                <a:gd name="T17" fmla="*/ 14 h 189"/>
                <a:gd name="T18" fmla="*/ 52 w 714"/>
                <a:gd name="T19" fmla="*/ 13 h 189"/>
                <a:gd name="T20" fmla="*/ 57 w 714"/>
                <a:gd name="T21" fmla="*/ 11 h 189"/>
                <a:gd name="T22" fmla="*/ 62 w 714"/>
                <a:gd name="T23" fmla="*/ 9 h 189"/>
                <a:gd name="T24" fmla="*/ 68 w 714"/>
                <a:gd name="T25" fmla="*/ 8 h 189"/>
                <a:gd name="T26" fmla="*/ 73 w 714"/>
                <a:gd name="T27" fmla="*/ 6 h 189"/>
                <a:gd name="T28" fmla="*/ 78 w 714"/>
                <a:gd name="T29" fmla="*/ 4 h 189"/>
                <a:gd name="T30" fmla="*/ 84 w 714"/>
                <a:gd name="T31" fmla="*/ 2 h 189"/>
                <a:gd name="T32" fmla="*/ 90 w 714"/>
                <a:gd name="T33" fmla="*/ 0 h 189"/>
                <a:gd name="T34" fmla="*/ 90 w 714"/>
                <a:gd name="T35" fmla="*/ 5 h 189"/>
                <a:gd name="T36" fmla="*/ 84 w 714"/>
                <a:gd name="T37" fmla="*/ 6 h 189"/>
                <a:gd name="T38" fmla="*/ 79 w 714"/>
                <a:gd name="T39" fmla="*/ 8 h 189"/>
                <a:gd name="T40" fmla="*/ 73 w 714"/>
                <a:gd name="T41" fmla="*/ 10 h 189"/>
                <a:gd name="T42" fmla="*/ 68 w 714"/>
                <a:gd name="T43" fmla="*/ 12 h 189"/>
                <a:gd name="T44" fmla="*/ 62 w 714"/>
                <a:gd name="T45" fmla="*/ 13 h 189"/>
                <a:gd name="T46" fmla="*/ 57 w 714"/>
                <a:gd name="T47" fmla="*/ 15 h 189"/>
                <a:gd name="T48" fmla="*/ 51 w 714"/>
                <a:gd name="T49" fmla="*/ 16 h 189"/>
                <a:gd name="T50" fmla="*/ 46 w 714"/>
                <a:gd name="T51" fmla="*/ 17 h 189"/>
                <a:gd name="T52" fmla="*/ 40 w 714"/>
                <a:gd name="T53" fmla="*/ 19 h 189"/>
                <a:gd name="T54" fmla="*/ 35 w 714"/>
                <a:gd name="T55" fmla="*/ 20 h 189"/>
                <a:gd name="T56" fmla="*/ 29 w 714"/>
                <a:gd name="T57" fmla="*/ 21 h 189"/>
                <a:gd name="T58" fmla="*/ 24 w 714"/>
                <a:gd name="T59" fmla="*/ 22 h 189"/>
                <a:gd name="T60" fmla="*/ 18 w 714"/>
                <a:gd name="T61" fmla="*/ 22 h 189"/>
                <a:gd name="T62" fmla="*/ 12 w 714"/>
                <a:gd name="T63" fmla="*/ 23 h 189"/>
                <a:gd name="T64" fmla="*/ 6 w 714"/>
                <a:gd name="T65" fmla="*/ 24 h 189"/>
                <a:gd name="T66" fmla="*/ 0 w 714"/>
                <a:gd name="T67" fmla="*/ 24 h 189"/>
                <a:gd name="T68" fmla="*/ 2 w 714"/>
                <a:gd name="T69" fmla="*/ 20 h 18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14"/>
                <a:gd name="T106" fmla="*/ 0 h 189"/>
                <a:gd name="T107" fmla="*/ 714 w 714"/>
                <a:gd name="T108" fmla="*/ 189 h 18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14" h="189">
                  <a:moveTo>
                    <a:pt x="15" y="160"/>
                  </a:moveTo>
                  <a:lnTo>
                    <a:pt x="63" y="158"/>
                  </a:lnTo>
                  <a:lnTo>
                    <a:pt x="111" y="154"/>
                  </a:lnTo>
                  <a:lnTo>
                    <a:pt x="155" y="150"/>
                  </a:lnTo>
                  <a:lnTo>
                    <a:pt x="199" y="143"/>
                  </a:lnTo>
                  <a:lnTo>
                    <a:pt x="243" y="136"/>
                  </a:lnTo>
                  <a:lnTo>
                    <a:pt x="286" y="128"/>
                  </a:lnTo>
                  <a:lnTo>
                    <a:pt x="327" y="118"/>
                  </a:lnTo>
                  <a:lnTo>
                    <a:pt x="369" y="108"/>
                  </a:lnTo>
                  <a:lnTo>
                    <a:pt x="410" y="98"/>
                  </a:lnTo>
                  <a:lnTo>
                    <a:pt x="452" y="85"/>
                  </a:lnTo>
                  <a:lnTo>
                    <a:pt x="493" y="72"/>
                  </a:lnTo>
                  <a:lnTo>
                    <a:pt x="536" y="60"/>
                  </a:lnTo>
                  <a:lnTo>
                    <a:pt x="578" y="46"/>
                  </a:lnTo>
                  <a:lnTo>
                    <a:pt x="622" y="31"/>
                  </a:lnTo>
                  <a:lnTo>
                    <a:pt x="668" y="16"/>
                  </a:lnTo>
                  <a:lnTo>
                    <a:pt x="714" y="0"/>
                  </a:lnTo>
                  <a:lnTo>
                    <a:pt x="714" y="33"/>
                  </a:lnTo>
                  <a:lnTo>
                    <a:pt x="669" y="48"/>
                  </a:lnTo>
                  <a:lnTo>
                    <a:pt x="624" y="62"/>
                  </a:lnTo>
                  <a:lnTo>
                    <a:pt x="580" y="76"/>
                  </a:lnTo>
                  <a:lnTo>
                    <a:pt x="536" y="90"/>
                  </a:lnTo>
                  <a:lnTo>
                    <a:pt x="493" y="102"/>
                  </a:lnTo>
                  <a:lnTo>
                    <a:pt x="449" y="114"/>
                  </a:lnTo>
                  <a:lnTo>
                    <a:pt x="406" y="124"/>
                  </a:lnTo>
                  <a:lnTo>
                    <a:pt x="363" y="135"/>
                  </a:lnTo>
                  <a:lnTo>
                    <a:pt x="319" y="145"/>
                  </a:lnTo>
                  <a:lnTo>
                    <a:pt x="275" y="154"/>
                  </a:lnTo>
                  <a:lnTo>
                    <a:pt x="232" y="162"/>
                  </a:lnTo>
                  <a:lnTo>
                    <a:pt x="187" y="169"/>
                  </a:lnTo>
                  <a:lnTo>
                    <a:pt x="142" y="175"/>
                  </a:lnTo>
                  <a:lnTo>
                    <a:pt x="96" y="181"/>
                  </a:lnTo>
                  <a:lnTo>
                    <a:pt x="48" y="185"/>
                  </a:lnTo>
                  <a:lnTo>
                    <a:pt x="0" y="189"/>
                  </a:lnTo>
                  <a:lnTo>
                    <a:pt x="15" y="160"/>
                  </a:lnTo>
                  <a:close/>
                </a:path>
              </a:pathLst>
            </a:custGeom>
            <a:solidFill>
              <a:srgbClr val="D18E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3" name="Freeform 183"/>
            <p:cNvSpPr>
              <a:spLocks/>
            </p:cNvSpPr>
            <p:nvPr/>
          </p:nvSpPr>
          <p:spPr bwMode="auto">
            <a:xfrm>
              <a:off x="2344" y="2084"/>
              <a:ext cx="126" cy="44"/>
            </a:xfrm>
            <a:custGeom>
              <a:avLst/>
              <a:gdLst>
                <a:gd name="T0" fmla="*/ 7 w 253"/>
                <a:gd name="T1" fmla="*/ 1 h 87"/>
                <a:gd name="T2" fmla="*/ 13 w 253"/>
                <a:gd name="T3" fmla="*/ 1 h 87"/>
                <a:gd name="T4" fmla="*/ 13 w 253"/>
                <a:gd name="T5" fmla="*/ 6 h 87"/>
                <a:gd name="T6" fmla="*/ 16 w 253"/>
                <a:gd name="T7" fmla="*/ 9 h 87"/>
                <a:gd name="T8" fmla="*/ 19 w 253"/>
                <a:gd name="T9" fmla="*/ 9 h 87"/>
                <a:gd name="T10" fmla="*/ 21 w 253"/>
                <a:gd name="T11" fmla="*/ 9 h 87"/>
                <a:gd name="T12" fmla="*/ 23 w 253"/>
                <a:gd name="T13" fmla="*/ 9 h 87"/>
                <a:gd name="T14" fmla="*/ 25 w 253"/>
                <a:gd name="T15" fmla="*/ 8 h 87"/>
                <a:gd name="T16" fmla="*/ 27 w 253"/>
                <a:gd name="T17" fmla="*/ 7 h 87"/>
                <a:gd name="T18" fmla="*/ 28 w 253"/>
                <a:gd name="T19" fmla="*/ 6 h 87"/>
                <a:gd name="T20" fmla="*/ 29 w 253"/>
                <a:gd name="T21" fmla="*/ 4 h 87"/>
                <a:gd name="T22" fmla="*/ 30 w 253"/>
                <a:gd name="T23" fmla="*/ 1 h 87"/>
                <a:gd name="T24" fmla="*/ 31 w 253"/>
                <a:gd name="T25" fmla="*/ 5 h 87"/>
                <a:gd name="T26" fmla="*/ 29 w 253"/>
                <a:gd name="T27" fmla="*/ 7 h 87"/>
                <a:gd name="T28" fmla="*/ 28 w 253"/>
                <a:gd name="T29" fmla="*/ 9 h 87"/>
                <a:gd name="T30" fmla="*/ 26 w 253"/>
                <a:gd name="T31" fmla="*/ 10 h 87"/>
                <a:gd name="T32" fmla="*/ 24 w 253"/>
                <a:gd name="T33" fmla="*/ 11 h 87"/>
                <a:gd name="T34" fmla="*/ 22 w 253"/>
                <a:gd name="T35" fmla="*/ 11 h 87"/>
                <a:gd name="T36" fmla="*/ 20 w 253"/>
                <a:gd name="T37" fmla="*/ 11 h 87"/>
                <a:gd name="T38" fmla="*/ 18 w 253"/>
                <a:gd name="T39" fmla="*/ 11 h 87"/>
                <a:gd name="T40" fmla="*/ 15 w 253"/>
                <a:gd name="T41" fmla="*/ 11 h 87"/>
                <a:gd name="T42" fmla="*/ 11 w 253"/>
                <a:gd name="T43" fmla="*/ 8 h 87"/>
                <a:gd name="T44" fmla="*/ 10 w 253"/>
                <a:gd name="T45" fmla="*/ 3 h 87"/>
                <a:gd name="T46" fmla="*/ 0 w 253"/>
                <a:gd name="T47" fmla="*/ 3 h 87"/>
                <a:gd name="T48" fmla="*/ 0 w 253"/>
                <a:gd name="T49" fmla="*/ 0 h 87"/>
                <a:gd name="T50" fmla="*/ 7 w 253"/>
                <a:gd name="T51" fmla="*/ 1 h 8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53"/>
                <a:gd name="T79" fmla="*/ 0 h 87"/>
                <a:gd name="T80" fmla="*/ 253 w 253"/>
                <a:gd name="T81" fmla="*/ 87 h 87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53" h="87">
                  <a:moveTo>
                    <a:pt x="57" y="7"/>
                  </a:moveTo>
                  <a:lnTo>
                    <a:pt x="104" y="7"/>
                  </a:lnTo>
                  <a:lnTo>
                    <a:pt x="104" y="45"/>
                  </a:lnTo>
                  <a:lnTo>
                    <a:pt x="132" y="68"/>
                  </a:lnTo>
                  <a:lnTo>
                    <a:pt x="155" y="68"/>
                  </a:lnTo>
                  <a:lnTo>
                    <a:pt x="174" y="68"/>
                  </a:lnTo>
                  <a:lnTo>
                    <a:pt x="190" y="66"/>
                  </a:lnTo>
                  <a:lnTo>
                    <a:pt x="204" y="61"/>
                  </a:lnTo>
                  <a:lnTo>
                    <a:pt x="216" y="54"/>
                  </a:lnTo>
                  <a:lnTo>
                    <a:pt x="226" y="44"/>
                  </a:lnTo>
                  <a:lnTo>
                    <a:pt x="234" y="28"/>
                  </a:lnTo>
                  <a:lnTo>
                    <a:pt x="243" y="7"/>
                  </a:lnTo>
                  <a:lnTo>
                    <a:pt x="253" y="40"/>
                  </a:lnTo>
                  <a:lnTo>
                    <a:pt x="238" y="56"/>
                  </a:lnTo>
                  <a:lnTo>
                    <a:pt x="224" y="69"/>
                  </a:lnTo>
                  <a:lnTo>
                    <a:pt x="211" y="77"/>
                  </a:lnTo>
                  <a:lnTo>
                    <a:pt x="197" y="83"/>
                  </a:lnTo>
                  <a:lnTo>
                    <a:pt x="183" y="85"/>
                  </a:lnTo>
                  <a:lnTo>
                    <a:pt x="167" y="87"/>
                  </a:lnTo>
                  <a:lnTo>
                    <a:pt x="149" y="87"/>
                  </a:lnTo>
                  <a:lnTo>
                    <a:pt x="127" y="87"/>
                  </a:lnTo>
                  <a:lnTo>
                    <a:pt x="88" y="63"/>
                  </a:lnTo>
                  <a:lnTo>
                    <a:pt x="81" y="21"/>
                  </a:lnTo>
                  <a:lnTo>
                    <a:pt x="0" y="21"/>
                  </a:lnTo>
                  <a:lnTo>
                    <a:pt x="0" y="0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4" name="Freeform 184"/>
            <p:cNvSpPr>
              <a:spLocks/>
            </p:cNvSpPr>
            <p:nvPr/>
          </p:nvSpPr>
          <p:spPr bwMode="auto">
            <a:xfrm>
              <a:off x="2197" y="2021"/>
              <a:ext cx="89" cy="81"/>
            </a:xfrm>
            <a:custGeom>
              <a:avLst/>
              <a:gdLst>
                <a:gd name="T0" fmla="*/ 1 w 178"/>
                <a:gd name="T1" fmla="*/ 0 h 162"/>
                <a:gd name="T2" fmla="*/ 20 w 178"/>
                <a:gd name="T3" fmla="*/ 6 h 162"/>
                <a:gd name="T4" fmla="*/ 22 w 178"/>
                <a:gd name="T5" fmla="*/ 11 h 162"/>
                <a:gd name="T6" fmla="*/ 22 w 178"/>
                <a:gd name="T7" fmla="*/ 19 h 162"/>
                <a:gd name="T8" fmla="*/ 18 w 178"/>
                <a:gd name="T9" fmla="*/ 20 h 162"/>
                <a:gd name="T10" fmla="*/ 11 w 178"/>
                <a:gd name="T11" fmla="*/ 18 h 162"/>
                <a:gd name="T12" fmla="*/ 0 w 178"/>
                <a:gd name="T13" fmla="*/ 7 h 162"/>
                <a:gd name="T14" fmla="*/ 1 w 178"/>
                <a:gd name="T15" fmla="*/ 0 h 16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8"/>
                <a:gd name="T25" fmla="*/ 0 h 162"/>
                <a:gd name="T26" fmla="*/ 178 w 178"/>
                <a:gd name="T27" fmla="*/ 162 h 16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8" h="162">
                  <a:moveTo>
                    <a:pt x="14" y="0"/>
                  </a:moveTo>
                  <a:lnTo>
                    <a:pt x="155" y="48"/>
                  </a:lnTo>
                  <a:lnTo>
                    <a:pt x="178" y="90"/>
                  </a:lnTo>
                  <a:lnTo>
                    <a:pt x="178" y="147"/>
                  </a:lnTo>
                  <a:lnTo>
                    <a:pt x="141" y="162"/>
                  </a:lnTo>
                  <a:lnTo>
                    <a:pt x="85" y="137"/>
                  </a:lnTo>
                  <a:lnTo>
                    <a:pt x="0" y="6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5" name="Freeform 185"/>
            <p:cNvSpPr>
              <a:spLocks/>
            </p:cNvSpPr>
            <p:nvPr/>
          </p:nvSpPr>
          <p:spPr bwMode="auto">
            <a:xfrm>
              <a:off x="2333" y="2052"/>
              <a:ext cx="28" cy="26"/>
            </a:xfrm>
            <a:custGeom>
              <a:avLst/>
              <a:gdLst>
                <a:gd name="T0" fmla="*/ 0 w 56"/>
                <a:gd name="T1" fmla="*/ 0 h 52"/>
                <a:gd name="T2" fmla="*/ 7 w 56"/>
                <a:gd name="T3" fmla="*/ 0 h 52"/>
                <a:gd name="T4" fmla="*/ 7 w 56"/>
                <a:gd name="T5" fmla="*/ 7 h 52"/>
                <a:gd name="T6" fmla="*/ 0 w 56"/>
                <a:gd name="T7" fmla="*/ 6 h 52"/>
                <a:gd name="T8" fmla="*/ 0 w 56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52"/>
                <a:gd name="T17" fmla="*/ 56 w 56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52">
                  <a:moveTo>
                    <a:pt x="0" y="0"/>
                  </a:moveTo>
                  <a:lnTo>
                    <a:pt x="56" y="0"/>
                  </a:lnTo>
                  <a:lnTo>
                    <a:pt x="56" y="5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6" name="Freeform 186"/>
            <p:cNvSpPr>
              <a:spLocks/>
            </p:cNvSpPr>
            <p:nvPr/>
          </p:nvSpPr>
          <p:spPr bwMode="auto">
            <a:xfrm>
              <a:off x="2216" y="2102"/>
              <a:ext cx="114" cy="49"/>
            </a:xfrm>
            <a:custGeom>
              <a:avLst/>
              <a:gdLst>
                <a:gd name="T0" fmla="*/ 0 w 229"/>
                <a:gd name="T1" fmla="*/ 1 h 98"/>
                <a:gd name="T2" fmla="*/ 1 w 229"/>
                <a:gd name="T3" fmla="*/ 2 h 98"/>
                <a:gd name="T4" fmla="*/ 3 w 229"/>
                <a:gd name="T5" fmla="*/ 3 h 98"/>
                <a:gd name="T6" fmla="*/ 5 w 229"/>
                <a:gd name="T7" fmla="*/ 5 h 98"/>
                <a:gd name="T8" fmla="*/ 6 w 229"/>
                <a:gd name="T9" fmla="*/ 6 h 98"/>
                <a:gd name="T10" fmla="*/ 7 w 229"/>
                <a:gd name="T11" fmla="*/ 6 h 98"/>
                <a:gd name="T12" fmla="*/ 9 w 229"/>
                <a:gd name="T13" fmla="*/ 6 h 98"/>
                <a:gd name="T14" fmla="*/ 10 w 229"/>
                <a:gd name="T15" fmla="*/ 7 h 98"/>
                <a:gd name="T16" fmla="*/ 11 w 229"/>
                <a:gd name="T17" fmla="*/ 7 h 98"/>
                <a:gd name="T18" fmla="*/ 12 w 229"/>
                <a:gd name="T19" fmla="*/ 9 h 98"/>
                <a:gd name="T20" fmla="*/ 14 w 229"/>
                <a:gd name="T21" fmla="*/ 9 h 98"/>
                <a:gd name="T22" fmla="*/ 15 w 229"/>
                <a:gd name="T23" fmla="*/ 9 h 98"/>
                <a:gd name="T24" fmla="*/ 17 w 229"/>
                <a:gd name="T25" fmla="*/ 10 h 98"/>
                <a:gd name="T26" fmla="*/ 18 w 229"/>
                <a:gd name="T27" fmla="*/ 10 h 98"/>
                <a:gd name="T28" fmla="*/ 20 w 229"/>
                <a:gd name="T29" fmla="*/ 10 h 98"/>
                <a:gd name="T30" fmla="*/ 22 w 229"/>
                <a:gd name="T31" fmla="*/ 9 h 98"/>
                <a:gd name="T32" fmla="*/ 24 w 229"/>
                <a:gd name="T33" fmla="*/ 9 h 98"/>
                <a:gd name="T34" fmla="*/ 24 w 229"/>
                <a:gd name="T35" fmla="*/ 0 h 98"/>
                <a:gd name="T36" fmla="*/ 28 w 229"/>
                <a:gd name="T37" fmla="*/ 0 h 98"/>
                <a:gd name="T38" fmla="*/ 28 w 229"/>
                <a:gd name="T39" fmla="*/ 12 h 98"/>
                <a:gd name="T40" fmla="*/ 26 w 229"/>
                <a:gd name="T41" fmla="*/ 12 h 98"/>
                <a:gd name="T42" fmla="*/ 24 w 229"/>
                <a:gd name="T43" fmla="*/ 12 h 98"/>
                <a:gd name="T44" fmla="*/ 22 w 229"/>
                <a:gd name="T45" fmla="*/ 12 h 98"/>
                <a:gd name="T46" fmla="*/ 20 w 229"/>
                <a:gd name="T47" fmla="*/ 12 h 98"/>
                <a:gd name="T48" fmla="*/ 18 w 229"/>
                <a:gd name="T49" fmla="*/ 12 h 98"/>
                <a:gd name="T50" fmla="*/ 17 w 229"/>
                <a:gd name="T51" fmla="*/ 12 h 98"/>
                <a:gd name="T52" fmla="*/ 15 w 229"/>
                <a:gd name="T53" fmla="*/ 12 h 98"/>
                <a:gd name="T54" fmla="*/ 14 w 229"/>
                <a:gd name="T55" fmla="*/ 11 h 98"/>
                <a:gd name="T56" fmla="*/ 13 w 229"/>
                <a:gd name="T57" fmla="*/ 11 h 98"/>
                <a:gd name="T58" fmla="*/ 11 w 229"/>
                <a:gd name="T59" fmla="*/ 10 h 98"/>
                <a:gd name="T60" fmla="*/ 10 w 229"/>
                <a:gd name="T61" fmla="*/ 10 h 98"/>
                <a:gd name="T62" fmla="*/ 8 w 229"/>
                <a:gd name="T63" fmla="*/ 9 h 98"/>
                <a:gd name="T64" fmla="*/ 7 w 229"/>
                <a:gd name="T65" fmla="*/ 7 h 98"/>
                <a:gd name="T66" fmla="*/ 5 w 229"/>
                <a:gd name="T67" fmla="*/ 6 h 98"/>
                <a:gd name="T68" fmla="*/ 3 w 229"/>
                <a:gd name="T69" fmla="*/ 6 h 98"/>
                <a:gd name="T70" fmla="*/ 1 w 229"/>
                <a:gd name="T71" fmla="*/ 5 h 98"/>
                <a:gd name="T72" fmla="*/ 0 w 229"/>
                <a:gd name="T73" fmla="*/ 1 h 9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29"/>
                <a:gd name="T112" fmla="*/ 0 h 98"/>
                <a:gd name="T113" fmla="*/ 229 w 229"/>
                <a:gd name="T114" fmla="*/ 98 h 9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29" h="98">
                  <a:moveTo>
                    <a:pt x="0" y="4"/>
                  </a:moveTo>
                  <a:lnTo>
                    <a:pt x="14" y="15"/>
                  </a:lnTo>
                  <a:lnTo>
                    <a:pt x="27" y="25"/>
                  </a:lnTo>
                  <a:lnTo>
                    <a:pt x="40" y="33"/>
                  </a:lnTo>
                  <a:lnTo>
                    <a:pt x="51" y="41"/>
                  </a:lnTo>
                  <a:lnTo>
                    <a:pt x="62" y="48"/>
                  </a:lnTo>
                  <a:lnTo>
                    <a:pt x="72" y="54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103" y="68"/>
                  </a:lnTo>
                  <a:lnTo>
                    <a:pt x="115" y="70"/>
                  </a:lnTo>
                  <a:lnTo>
                    <a:pt x="126" y="72"/>
                  </a:lnTo>
                  <a:lnTo>
                    <a:pt x="138" y="73"/>
                  </a:lnTo>
                  <a:lnTo>
                    <a:pt x="151" y="73"/>
                  </a:lnTo>
                  <a:lnTo>
                    <a:pt x="165" y="73"/>
                  </a:lnTo>
                  <a:lnTo>
                    <a:pt x="181" y="72"/>
                  </a:lnTo>
                  <a:lnTo>
                    <a:pt x="199" y="71"/>
                  </a:lnTo>
                  <a:lnTo>
                    <a:pt x="196" y="0"/>
                  </a:lnTo>
                  <a:lnTo>
                    <a:pt x="229" y="0"/>
                  </a:lnTo>
                  <a:lnTo>
                    <a:pt x="229" y="98"/>
                  </a:lnTo>
                  <a:lnTo>
                    <a:pt x="211" y="98"/>
                  </a:lnTo>
                  <a:lnTo>
                    <a:pt x="195" y="98"/>
                  </a:lnTo>
                  <a:lnTo>
                    <a:pt x="179" y="96"/>
                  </a:lnTo>
                  <a:lnTo>
                    <a:pt x="165" y="95"/>
                  </a:lnTo>
                  <a:lnTo>
                    <a:pt x="151" y="94"/>
                  </a:lnTo>
                  <a:lnTo>
                    <a:pt x="140" y="93"/>
                  </a:lnTo>
                  <a:lnTo>
                    <a:pt x="127" y="91"/>
                  </a:lnTo>
                  <a:lnTo>
                    <a:pt x="116" y="87"/>
                  </a:lnTo>
                  <a:lnTo>
                    <a:pt x="104" y="84"/>
                  </a:lnTo>
                  <a:lnTo>
                    <a:pt x="93" y="80"/>
                  </a:lnTo>
                  <a:lnTo>
                    <a:pt x="80" y="76"/>
                  </a:lnTo>
                  <a:lnTo>
                    <a:pt x="68" y="70"/>
                  </a:lnTo>
                  <a:lnTo>
                    <a:pt x="56" y="63"/>
                  </a:lnTo>
                  <a:lnTo>
                    <a:pt x="43" y="55"/>
                  </a:lnTo>
                  <a:lnTo>
                    <a:pt x="29" y="47"/>
                  </a:lnTo>
                  <a:lnTo>
                    <a:pt x="14" y="36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7" name="Freeform 187"/>
            <p:cNvSpPr>
              <a:spLocks/>
            </p:cNvSpPr>
            <p:nvPr/>
          </p:nvSpPr>
          <p:spPr bwMode="auto">
            <a:xfrm>
              <a:off x="2356" y="2112"/>
              <a:ext cx="17" cy="26"/>
            </a:xfrm>
            <a:custGeom>
              <a:avLst/>
              <a:gdLst>
                <a:gd name="T0" fmla="*/ 2 w 35"/>
                <a:gd name="T1" fmla="*/ 0 h 52"/>
                <a:gd name="T2" fmla="*/ 3 w 35"/>
                <a:gd name="T3" fmla="*/ 1 h 52"/>
                <a:gd name="T4" fmla="*/ 3 w 35"/>
                <a:gd name="T5" fmla="*/ 1 h 52"/>
                <a:gd name="T6" fmla="*/ 4 w 35"/>
                <a:gd name="T7" fmla="*/ 2 h 52"/>
                <a:gd name="T8" fmla="*/ 4 w 35"/>
                <a:gd name="T9" fmla="*/ 3 h 52"/>
                <a:gd name="T10" fmla="*/ 4 w 35"/>
                <a:gd name="T11" fmla="*/ 5 h 52"/>
                <a:gd name="T12" fmla="*/ 3 w 35"/>
                <a:gd name="T13" fmla="*/ 6 h 52"/>
                <a:gd name="T14" fmla="*/ 3 w 35"/>
                <a:gd name="T15" fmla="*/ 7 h 52"/>
                <a:gd name="T16" fmla="*/ 2 w 35"/>
                <a:gd name="T17" fmla="*/ 7 h 52"/>
                <a:gd name="T18" fmla="*/ 1 w 35"/>
                <a:gd name="T19" fmla="*/ 7 h 52"/>
                <a:gd name="T20" fmla="*/ 0 w 35"/>
                <a:gd name="T21" fmla="*/ 6 h 52"/>
                <a:gd name="T22" fmla="*/ 0 w 35"/>
                <a:gd name="T23" fmla="*/ 5 h 52"/>
                <a:gd name="T24" fmla="*/ 0 w 35"/>
                <a:gd name="T25" fmla="*/ 3 h 52"/>
                <a:gd name="T26" fmla="*/ 0 w 35"/>
                <a:gd name="T27" fmla="*/ 2 h 52"/>
                <a:gd name="T28" fmla="*/ 0 w 35"/>
                <a:gd name="T29" fmla="*/ 1 h 52"/>
                <a:gd name="T30" fmla="*/ 1 w 35"/>
                <a:gd name="T31" fmla="*/ 1 h 52"/>
                <a:gd name="T32" fmla="*/ 2 w 35"/>
                <a:gd name="T33" fmla="*/ 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5"/>
                <a:gd name="T52" fmla="*/ 0 h 52"/>
                <a:gd name="T53" fmla="*/ 35 w 35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5" h="52">
                  <a:moveTo>
                    <a:pt x="18" y="0"/>
                  </a:moveTo>
                  <a:lnTo>
                    <a:pt x="26" y="2"/>
                  </a:lnTo>
                  <a:lnTo>
                    <a:pt x="30" y="8"/>
                  </a:lnTo>
                  <a:lnTo>
                    <a:pt x="34" y="16"/>
                  </a:lnTo>
                  <a:lnTo>
                    <a:pt x="35" y="27"/>
                  </a:lnTo>
                  <a:lnTo>
                    <a:pt x="34" y="36"/>
                  </a:lnTo>
                  <a:lnTo>
                    <a:pt x="30" y="44"/>
                  </a:lnTo>
                  <a:lnTo>
                    <a:pt x="26" y="50"/>
                  </a:lnTo>
                  <a:lnTo>
                    <a:pt x="18" y="52"/>
                  </a:lnTo>
                  <a:lnTo>
                    <a:pt x="11" y="50"/>
                  </a:lnTo>
                  <a:lnTo>
                    <a:pt x="6" y="44"/>
                  </a:lnTo>
                  <a:lnTo>
                    <a:pt x="1" y="36"/>
                  </a:lnTo>
                  <a:lnTo>
                    <a:pt x="0" y="27"/>
                  </a:lnTo>
                  <a:lnTo>
                    <a:pt x="1" y="16"/>
                  </a:lnTo>
                  <a:lnTo>
                    <a:pt x="6" y="8"/>
                  </a:lnTo>
                  <a:lnTo>
                    <a:pt x="11" y="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76B0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8" name="Freeform 188"/>
            <p:cNvSpPr>
              <a:spLocks/>
            </p:cNvSpPr>
            <p:nvPr/>
          </p:nvSpPr>
          <p:spPr bwMode="auto">
            <a:xfrm>
              <a:off x="2281" y="2112"/>
              <a:ext cx="15" cy="17"/>
            </a:xfrm>
            <a:custGeom>
              <a:avLst/>
              <a:gdLst>
                <a:gd name="T0" fmla="*/ 1 w 32"/>
                <a:gd name="T1" fmla="*/ 0 h 35"/>
                <a:gd name="T2" fmla="*/ 2 w 32"/>
                <a:gd name="T3" fmla="*/ 0 h 35"/>
                <a:gd name="T4" fmla="*/ 3 w 32"/>
                <a:gd name="T5" fmla="*/ 0 h 35"/>
                <a:gd name="T6" fmla="*/ 3 w 32"/>
                <a:gd name="T7" fmla="*/ 1 h 35"/>
                <a:gd name="T8" fmla="*/ 3 w 32"/>
                <a:gd name="T9" fmla="*/ 2 h 35"/>
                <a:gd name="T10" fmla="*/ 3 w 32"/>
                <a:gd name="T11" fmla="*/ 3 h 35"/>
                <a:gd name="T12" fmla="*/ 3 w 32"/>
                <a:gd name="T13" fmla="*/ 3 h 35"/>
                <a:gd name="T14" fmla="*/ 2 w 32"/>
                <a:gd name="T15" fmla="*/ 4 h 35"/>
                <a:gd name="T16" fmla="*/ 1 w 32"/>
                <a:gd name="T17" fmla="*/ 4 h 35"/>
                <a:gd name="T18" fmla="*/ 1 w 32"/>
                <a:gd name="T19" fmla="*/ 4 h 35"/>
                <a:gd name="T20" fmla="*/ 0 w 32"/>
                <a:gd name="T21" fmla="*/ 3 h 35"/>
                <a:gd name="T22" fmla="*/ 0 w 32"/>
                <a:gd name="T23" fmla="*/ 3 h 35"/>
                <a:gd name="T24" fmla="*/ 0 w 32"/>
                <a:gd name="T25" fmla="*/ 2 h 35"/>
                <a:gd name="T26" fmla="*/ 0 w 32"/>
                <a:gd name="T27" fmla="*/ 1 h 35"/>
                <a:gd name="T28" fmla="*/ 0 w 32"/>
                <a:gd name="T29" fmla="*/ 0 h 35"/>
                <a:gd name="T30" fmla="*/ 1 w 32"/>
                <a:gd name="T31" fmla="*/ 0 h 35"/>
                <a:gd name="T32" fmla="*/ 1 w 32"/>
                <a:gd name="T33" fmla="*/ 0 h 3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2"/>
                <a:gd name="T52" fmla="*/ 0 h 35"/>
                <a:gd name="T53" fmla="*/ 32 w 32"/>
                <a:gd name="T54" fmla="*/ 35 h 3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2" h="35">
                  <a:moveTo>
                    <a:pt x="15" y="0"/>
                  </a:moveTo>
                  <a:lnTo>
                    <a:pt x="22" y="1"/>
                  </a:lnTo>
                  <a:lnTo>
                    <a:pt x="27" y="5"/>
                  </a:lnTo>
                  <a:lnTo>
                    <a:pt x="30" y="11"/>
                  </a:lnTo>
                  <a:lnTo>
                    <a:pt x="32" y="17"/>
                  </a:lnTo>
                  <a:lnTo>
                    <a:pt x="30" y="24"/>
                  </a:lnTo>
                  <a:lnTo>
                    <a:pt x="27" y="29"/>
                  </a:lnTo>
                  <a:lnTo>
                    <a:pt x="22" y="34"/>
                  </a:lnTo>
                  <a:lnTo>
                    <a:pt x="15" y="35"/>
                  </a:lnTo>
                  <a:lnTo>
                    <a:pt x="10" y="34"/>
                  </a:lnTo>
                  <a:lnTo>
                    <a:pt x="5" y="29"/>
                  </a:lnTo>
                  <a:lnTo>
                    <a:pt x="2" y="24"/>
                  </a:lnTo>
                  <a:lnTo>
                    <a:pt x="0" y="17"/>
                  </a:lnTo>
                  <a:lnTo>
                    <a:pt x="2" y="11"/>
                  </a:lnTo>
                  <a:lnTo>
                    <a:pt x="5" y="5"/>
                  </a:lnTo>
                  <a:lnTo>
                    <a:pt x="10" y="1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19" name="Freeform 189"/>
            <p:cNvSpPr>
              <a:spLocks/>
            </p:cNvSpPr>
            <p:nvPr/>
          </p:nvSpPr>
          <p:spPr bwMode="auto">
            <a:xfrm>
              <a:off x="2168" y="2044"/>
              <a:ext cx="14" cy="26"/>
            </a:xfrm>
            <a:custGeom>
              <a:avLst/>
              <a:gdLst>
                <a:gd name="T0" fmla="*/ 2 w 27"/>
                <a:gd name="T1" fmla="*/ 0 h 52"/>
                <a:gd name="T2" fmla="*/ 3 w 27"/>
                <a:gd name="T3" fmla="*/ 1 h 52"/>
                <a:gd name="T4" fmla="*/ 3 w 27"/>
                <a:gd name="T5" fmla="*/ 1 h 52"/>
                <a:gd name="T6" fmla="*/ 4 w 27"/>
                <a:gd name="T7" fmla="*/ 2 h 52"/>
                <a:gd name="T8" fmla="*/ 4 w 27"/>
                <a:gd name="T9" fmla="*/ 3 h 52"/>
                <a:gd name="T10" fmla="*/ 4 w 27"/>
                <a:gd name="T11" fmla="*/ 5 h 52"/>
                <a:gd name="T12" fmla="*/ 3 w 27"/>
                <a:gd name="T13" fmla="*/ 6 h 52"/>
                <a:gd name="T14" fmla="*/ 3 w 27"/>
                <a:gd name="T15" fmla="*/ 7 h 52"/>
                <a:gd name="T16" fmla="*/ 2 w 27"/>
                <a:gd name="T17" fmla="*/ 7 h 52"/>
                <a:gd name="T18" fmla="*/ 1 w 27"/>
                <a:gd name="T19" fmla="*/ 7 h 52"/>
                <a:gd name="T20" fmla="*/ 1 w 27"/>
                <a:gd name="T21" fmla="*/ 6 h 52"/>
                <a:gd name="T22" fmla="*/ 1 w 27"/>
                <a:gd name="T23" fmla="*/ 5 h 52"/>
                <a:gd name="T24" fmla="*/ 0 w 27"/>
                <a:gd name="T25" fmla="*/ 3 h 52"/>
                <a:gd name="T26" fmla="*/ 1 w 27"/>
                <a:gd name="T27" fmla="*/ 2 h 52"/>
                <a:gd name="T28" fmla="*/ 1 w 27"/>
                <a:gd name="T29" fmla="*/ 1 h 52"/>
                <a:gd name="T30" fmla="*/ 1 w 27"/>
                <a:gd name="T31" fmla="*/ 1 h 52"/>
                <a:gd name="T32" fmla="*/ 2 w 27"/>
                <a:gd name="T33" fmla="*/ 0 h 5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7"/>
                <a:gd name="T52" fmla="*/ 0 h 52"/>
                <a:gd name="T53" fmla="*/ 27 w 27"/>
                <a:gd name="T54" fmla="*/ 52 h 5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7" h="52">
                  <a:moveTo>
                    <a:pt x="13" y="0"/>
                  </a:moveTo>
                  <a:lnTo>
                    <a:pt x="18" y="3"/>
                  </a:lnTo>
                  <a:lnTo>
                    <a:pt x="23" y="8"/>
                  </a:lnTo>
                  <a:lnTo>
                    <a:pt x="26" y="16"/>
                  </a:lnTo>
                  <a:lnTo>
                    <a:pt x="27" y="27"/>
                  </a:lnTo>
                  <a:lnTo>
                    <a:pt x="26" y="36"/>
                  </a:lnTo>
                  <a:lnTo>
                    <a:pt x="23" y="44"/>
                  </a:lnTo>
                  <a:lnTo>
                    <a:pt x="18" y="50"/>
                  </a:lnTo>
                  <a:lnTo>
                    <a:pt x="13" y="52"/>
                  </a:lnTo>
                  <a:lnTo>
                    <a:pt x="8" y="50"/>
                  </a:lnTo>
                  <a:lnTo>
                    <a:pt x="3" y="44"/>
                  </a:lnTo>
                  <a:lnTo>
                    <a:pt x="1" y="36"/>
                  </a:lnTo>
                  <a:lnTo>
                    <a:pt x="0" y="27"/>
                  </a:lnTo>
                  <a:lnTo>
                    <a:pt x="1" y="16"/>
                  </a:lnTo>
                  <a:lnTo>
                    <a:pt x="3" y="8"/>
                  </a:lnTo>
                  <a:lnTo>
                    <a:pt x="8" y="3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8C44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6" name="Group 190"/>
          <p:cNvGrpSpPr>
            <a:grpSpLocks noChangeAspect="1"/>
          </p:cNvGrpSpPr>
          <p:nvPr/>
        </p:nvGrpSpPr>
        <p:grpSpPr bwMode="auto">
          <a:xfrm>
            <a:off x="4972050" y="2216849"/>
            <a:ext cx="1004888" cy="1604962"/>
            <a:chOff x="4656" y="912"/>
            <a:chExt cx="691" cy="1104"/>
          </a:xfrm>
        </p:grpSpPr>
        <p:sp>
          <p:nvSpPr>
            <p:cNvPr id="10407" name="AutoShape 191"/>
            <p:cNvSpPr>
              <a:spLocks noChangeAspect="1" noChangeArrowheads="1" noTextEdit="1"/>
            </p:cNvSpPr>
            <p:nvPr/>
          </p:nvSpPr>
          <p:spPr bwMode="auto">
            <a:xfrm>
              <a:off x="4656" y="912"/>
              <a:ext cx="691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8" name="Freeform 192"/>
            <p:cNvSpPr>
              <a:spLocks/>
            </p:cNvSpPr>
            <p:nvPr/>
          </p:nvSpPr>
          <p:spPr bwMode="auto">
            <a:xfrm>
              <a:off x="5129" y="1435"/>
              <a:ext cx="206" cy="394"/>
            </a:xfrm>
            <a:custGeom>
              <a:avLst/>
              <a:gdLst>
                <a:gd name="T0" fmla="*/ 17 w 411"/>
                <a:gd name="T1" fmla="*/ 1 h 788"/>
                <a:gd name="T2" fmla="*/ 21 w 411"/>
                <a:gd name="T3" fmla="*/ 0 h 788"/>
                <a:gd name="T4" fmla="*/ 25 w 411"/>
                <a:gd name="T5" fmla="*/ 0 h 788"/>
                <a:gd name="T6" fmla="*/ 29 w 411"/>
                <a:gd name="T7" fmla="*/ 1 h 788"/>
                <a:gd name="T8" fmla="*/ 33 w 411"/>
                <a:gd name="T9" fmla="*/ 2 h 788"/>
                <a:gd name="T10" fmla="*/ 37 w 411"/>
                <a:gd name="T11" fmla="*/ 3 h 788"/>
                <a:gd name="T12" fmla="*/ 42 w 411"/>
                <a:gd name="T13" fmla="*/ 7 h 788"/>
                <a:gd name="T14" fmla="*/ 47 w 411"/>
                <a:gd name="T15" fmla="*/ 13 h 788"/>
                <a:gd name="T16" fmla="*/ 49 w 411"/>
                <a:gd name="T17" fmla="*/ 17 h 788"/>
                <a:gd name="T18" fmla="*/ 50 w 411"/>
                <a:gd name="T19" fmla="*/ 22 h 788"/>
                <a:gd name="T20" fmla="*/ 51 w 411"/>
                <a:gd name="T21" fmla="*/ 25 h 788"/>
                <a:gd name="T22" fmla="*/ 52 w 411"/>
                <a:gd name="T23" fmla="*/ 30 h 788"/>
                <a:gd name="T24" fmla="*/ 52 w 411"/>
                <a:gd name="T25" fmla="*/ 36 h 788"/>
                <a:gd name="T26" fmla="*/ 52 w 411"/>
                <a:gd name="T27" fmla="*/ 42 h 788"/>
                <a:gd name="T28" fmla="*/ 51 w 411"/>
                <a:gd name="T29" fmla="*/ 48 h 788"/>
                <a:gd name="T30" fmla="*/ 50 w 411"/>
                <a:gd name="T31" fmla="*/ 53 h 788"/>
                <a:gd name="T32" fmla="*/ 50 w 411"/>
                <a:gd name="T33" fmla="*/ 59 h 788"/>
                <a:gd name="T34" fmla="*/ 48 w 411"/>
                <a:gd name="T35" fmla="*/ 66 h 788"/>
                <a:gd name="T36" fmla="*/ 47 w 411"/>
                <a:gd name="T37" fmla="*/ 71 h 788"/>
                <a:gd name="T38" fmla="*/ 46 w 411"/>
                <a:gd name="T39" fmla="*/ 76 h 788"/>
                <a:gd name="T40" fmla="*/ 44 w 411"/>
                <a:gd name="T41" fmla="*/ 80 h 788"/>
                <a:gd name="T42" fmla="*/ 41 w 411"/>
                <a:gd name="T43" fmla="*/ 85 h 788"/>
                <a:gd name="T44" fmla="*/ 36 w 411"/>
                <a:gd name="T45" fmla="*/ 89 h 788"/>
                <a:gd name="T46" fmla="*/ 30 w 411"/>
                <a:gd name="T47" fmla="*/ 91 h 788"/>
                <a:gd name="T48" fmla="*/ 26 w 411"/>
                <a:gd name="T49" fmla="*/ 93 h 788"/>
                <a:gd name="T50" fmla="*/ 22 w 411"/>
                <a:gd name="T51" fmla="*/ 94 h 788"/>
                <a:gd name="T52" fmla="*/ 17 w 411"/>
                <a:gd name="T53" fmla="*/ 95 h 788"/>
                <a:gd name="T54" fmla="*/ 11 w 411"/>
                <a:gd name="T55" fmla="*/ 97 h 788"/>
                <a:gd name="T56" fmla="*/ 6 w 411"/>
                <a:gd name="T57" fmla="*/ 98 h 788"/>
                <a:gd name="T58" fmla="*/ 4 w 411"/>
                <a:gd name="T59" fmla="*/ 98 h 788"/>
                <a:gd name="T60" fmla="*/ 2 w 411"/>
                <a:gd name="T61" fmla="*/ 93 h 788"/>
                <a:gd name="T62" fmla="*/ 1 w 411"/>
                <a:gd name="T63" fmla="*/ 89 h 788"/>
                <a:gd name="T64" fmla="*/ 1 w 411"/>
                <a:gd name="T65" fmla="*/ 85 h 788"/>
                <a:gd name="T66" fmla="*/ 1 w 411"/>
                <a:gd name="T67" fmla="*/ 81 h 788"/>
                <a:gd name="T68" fmla="*/ 2 w 411"/>
                <a:gd name="T69" fmla="*/ 76 h 788"/>
                <a:gd name="T70" fmla="*/ 3 w 411"/>
                <a:gd name="T71" fmla="*/ 72 h 788"/>
                <a:gd name="T72" fmla="*/ 5 w 411"/>
                <a:gd name="T73" fmla="*/ 76 h 788"/>
                <a:gd name="T74" fmla="*/ 8 w 411"/>
                <a:gd name="T75" fmla="*/ 80 h 788"/>
                <a:gd name="T76" fmla="*/ 13 w 411"/>
                <a:gd name="T77" fmla="*/ 82 h 788"/>
                <a:gd name="T78" fmla="*/ 18 w 411"/>
                <a:gd name="T79" fmla="*/ 83 h 788"/>
                <a:gd name="T80" fmla="*/ 24 w 411"/>
                <a:gd name="T81" fmla="*/ 82 h 788"/>
                <a:gd name="T82" fmla="*/ 29 w 411"/>
                <a:gd name="T83" fmla="*/ 77 h 788"/>
                <a:gd name="T84" fmla="*/ 31 w 411"/>
                <a:gd name="T85" fmla="*/ 73 h 788"/>
                <a:gd name="T86" fmla="*/ 32 w 411"/>
                <a:gd name="T87" fmla="*/ 69 h 788"/>
                <a:gd name="T88" fmla="*/ 34 w 411"/>
                <a:gd name="T89" fmla="*/ 63 h 788"/>
                <a:gd name="T90" fmla="*/ 34 w 411"/>
                <a:gd name="T91" fmla="*/ 58 h 788"/>
                <a:gd name="T92" fmla="*/ 35 w 411"/>
                <a:gd name="T93" fmla="*/ 52 h 788"/>
                <a:gd name="T94" fmla="*/ 36 w 411"/>
                <a:gd name="T95" fmla="*/ 47 h 788"/>
                <a:gd name="T96" fmla="*/ 36 w 411"/>
                <a:gd name="T97" fmla="*/ 42 h 788"/>
                <a:gd name="T98" fmla="*/ 36 w 411"/>
                <a:gd name="T99" fmla="*/ 37 h 788"/>
                <a:gd name="T100" fmla="*/ 36 w 411"/>
                <a:gd name="T101" fmla="*/ 31 h 788"/>
                <a:gd name="T102" fmla="*/ 36 w 411"/>
                <a:gd name="T103" fmla="*/ 27 h 788"/>
                <a:gd name="T104" fmla="*/ 34 w 411"/>
                <a:gd name="T105" fmla="*/ 23 h 788"/>
                <a:gd name="T106" fmla="*/ 32 w 411"/>
                <a:gd name="T107" fmla="*/ 20 h 788"/>
                <a:gd name="T108" fmla="*/ 26 w 411"/>
                <a:gd name="T109" fmla="*/ 18 h 788"/>
                <a:gd name="T110" fmla="*/ 23 w 411"/>
                <a:gd name="T111" fmla="*/ 17 h 788"/>
                <a:gd name="T112" fmla="*/ 19 w 411"/>
                <a:gd name="T113" fmla="*/ 15 h 788"/>
                <a:gd name="T114" fmla="*/ 14 w 411"/>
                <a:gd name="T115" fmla="*/ 14 h 788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11"/>
                <a:gd name="T175" fmla="*/ 0 h 788"/>
                <a:gd name="T176" fmla="*/ 411 w 411"/>
                <a:gd name="T177" fmla="*/ 788 h 788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11" h="788">
                  <a:moveTo>
                    <a:pt x="102" y="6"/>
                  </a:moveTo>
                  <a:lnTo>
                    <a:pt x="104" y="5"/>
                  </a:lnTo>
                  <a:lnTo>
                    <a:pt x="105" y="5"/>
                  </a:lnTo>
                  <a:lnTo>
                    <a:pt x="106" y="5"/>
                  </a:lnTo>
                  <a:lnTo>
                    <a:pt x="109" y="5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20" y="2"/>
                  </a:lnTo>
                  <a:lnTo>
                    <a:pt x="124" y="2"/>
                  </a:lnTo>
                  <a:lnTo>
                    <a:pt x="129" y="2"/>
                  </a:lnTo>
                  <a:lnTo>
                    <a:pt x="132" y="1"/>
                  </a:lnTo>
                  <a:lnTo>
                    <a:pt x="136" y="1"/>
                  </a:lnTo>
                  <a:lnTo>
                    <a:pt x="139" y="1"/>
                  </a:lnTo>
                  <a:lnTo>
                    <a:pt x="141" y="1"/>
                  </a:lnTo>
                  <a:lnTo>
                    <a:pt x="144" y="1"/>
                  </a:lnTo>
                  <a:lnTo>
                    <a:pt x="146" y="1"/>
                  </a:lnTo>
                  <a:lnTo>
                    <a:pt x="151" y="0"/>
                  </a:lnTo>
                  <a:lnTo>
                    <a:pt x="156" y="0"/>
                  </a:lnTo>
                  <a:lnTo>
                    <a:pt x="159" y="0"/>
                  </a:lnTo>
                  <a:lnTo>
                    <a:pt x="161" y="0"/>
                  </a:lnTo>
                  <a:lnTo>
                    <a:pt x="164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2" y="0"/>
                  </a:lnTo>
                  <a:lnTo>
                    <a:pt x="175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4" y="0"/>
                  </a:lnTo>
                  <a:lnTo>
                    <a:pt x="186" y="0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6" y="0"/>
                  </a:lnTo>
                  <a:lnTo>
                    <a:pt x="199" y="0"/>
                  </a:lnTo>
                  <a:lnTo>
                    <a:pt x="201" y="0"/>
                  </a:lnTo>
                  <a:lnTo>
                    <a:pt x="204" y="0"/>
                  </a:lnTo>
                  <a:lnTo>
                    <a:pt x="207" y="1"/>
                  </a:lnTo>
                  <a:lnTo>
                    <a:pt x="210" y="1"/>
                  </a:lnTo>
                  <a:lnTo>
                    <a:pt x="214" y="1"/>
                  </a:lnTo>
                  <a:lnTo>
                    <a:pt x="216" y="1"/>
                  </a:lnTo>
                  <a:lnTo>
                    <a:pt x="219" y="2"/>
                  </a:lnTo>
                  <a:lnTo>
                    <a:pt x="222" y="2"/>
                  </a:lnTo>
                  <a:lnTo>
                    <a:pt x="225" y="4"/>
                  </a:lnTo>
                  <a:lnTo>
                    <a:pt x="229" y="4"/>
                  </a:lnTo>
                  <a:lnTo>
                    <a:pt x="231" y="5"/>
                  </a:lnTo>
                  <a:lnTo>
                    <a:pt x="234" y="5"/>
                  </a:lnTo>
                  <a:lnTo>
                    <a:pt x="237" y="6"/>
                  </a:lnTo>
                  <a:lnTo>
                    <a:pt x="240" y="6"/>
                  </a:lnTo>
                  <a:lnTo>
                    <a:pt x="242" y="6"/>
                  </a:lnTo>
                  <a:lnTo>
                    <a:pt x="246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4" y="10"/>
                  </a:lnTo>
                  <a:lnTo>
                    <a:pt x="256" y="10"/>
                  </a:lnTo>
                  <a:lnTo>
                    <a:pt x="260" y="11"/>
                  </a:lnTo>
                  <a:lnTo>
                    <a:pt x="261" y="12"/>
                  </a:lnTo>
                  <a:lnTo>
                    <a:pt x="265" y="14"/>
                  </a:lnTo>
                  <a:lnTo>
                    <a:pt x="266" y="14"/>
                  </a:lnTo>
                  <a:lnTo>
                    <a:pt x="270" y="15"/>
                  </a:lnTo>
                  <a:lnTo>
                    <a:pt x="272" y="16"/>
                  </a:lnTo>
                  <a:lnTo>
                    <a:pt x="275" y="17"/>
                  </a:lnTo>
                  <a:lnTo>
                    <a:pt x="277" y="19"/>
                  </a:lnTo>
                  <a:lnTo>
                    <a:pt x="280" y="20"/>
                  </a:lnTo>
                  <a:lnTo>
                    <a:pt x="285" y="22"/>
                  </a:lnTo>
                  <a:lnTo>
                    <a:pt x="290" y="25"/>
                  </a:lnTo>
                  <a:lnTo>
                    <a:pt x="292" y="26"/>
                  </a:lnTo>
                  <a:lnTo>
                    <a:pt x="295" y="27"/>
                  </a:lnTo>
                  <a:lnTo>
                    <a:pt x="297" y="30"/>
                  </a:lnTo>
                  <a:lnTo>
                    <a:pt x="300" y="31"/>
                  </a:lnTo>
                  <a:lnTo>
                    <a:pt x="304" y="34"/>
                  </a:lnTo>
                  <a:lnTo>
                    <a:pt x="309" y="37"/>
                  </a:lnTo>
                  <a:lnTo>
                    <a:pt x="314" y="40"/>
                  </a:lnTo>
                  <a:lnTo>
                    <a:pt x="319" y="45"/>
                  </a:lnTo>
                  <a:lnTo>
                    <a:pt x="322" y="47"/>
                  </a:lnTo>
                  <a:lnTo>
                    <a:pt x="326" y="51"/>
                  </a:lnTo>
                  <a:lnTo>
                    <a:pt x="331" y="55"/>
                  </a:lnTo>
                  <a:lnTo>
                    <a:pt x="335" y="59"/>
                  </a:lnTo>
                  <a:lnTo>
                    <a:pt x="339" y="62"/>
                  </a:lnTo>
                  <a:lnTo>
                    <a:pt x="342" y="67"/>
                  </a:lnTo>
                  <a:lnTo>
                    <a:pt x="346" y="71"/>
                  </a:lnTo>
                  <a:lnTo>
                    <a:pt x="350" y="76"/>
                  </a:lnTo>
                  <a:lnTo>
                    <a:pt x="354" y="80"/>
                  </a:lnTo>
                  <a:lnTo>
                    <a:pt x="356" y="85"/>
                  </a:lnTo>
                  <a:lnTo>
                    <a:pt x="360" y="90"/>
                  </a:lnTo>
                  <a:lnTo>
                    <a:pt x="364" y="95"/>
                  </a:lnTo>
                  <a:lnTo>
                    <a:pt x="366" y="99"/>
                  </a:lnTo>
                  <a:lnTo>
                    <a:pt x="370" y="105"/>
                  </a:lnTo>
                  <a:lnTo>
                    <a:pt x="371" y="106"/>
                  </a:lnTo>
                  <a:lnTo>
                    <a:pt x="372" y="110"/>
                  </a:lnTo>
                  <a:lnTo>
                    <a:pt x="374" y="112"/>
                  </a:lnTo>
                  <a:lnTo>
                    <a:pt x="376" y="115"/>
                  </a:lnTo>
                  <a:lnTo>
                    <a:pt x="376" y="117"/>
                  </a:lnTo>
                  <a:lnTo>
                    <a:pt x="379" y="120"/>
                  </a:lnTo>
                  <a:lnTo>
                    <a:pt x="380" y="122"/>
                  </a:lnTo>
                  <a:lnTo>
                    <a:pt x="381" y="125"/>
                  </a:lnTo>
                  <a:lnTo>
                    <a:pt x="382" y="127"/>
                  </a:lnTo>
                  <a:lnTo>
                    <a:pt x="384" y="131"/>
                  </a:lnTo>
                  <a:lnTo>
                    <a:pt x="384" y="134"/>
                  </a:lnTo>
                  <a:lnTo>
                    <a:pt x="385" y="136"/>
                  </a:lnTo>
                  <a:lnTo>
                    <a:pt x="386" y="140"/>
                  </a:lnTo>
                  <a:lnTo>
                    <a:pt x="387" y="142"/>
                  </a:lnTo>
                  <a:lnTo>
                    <a:pt x="389" y="145"/>
                  </a:lnTo>
                  <a:lnTo>
                    <a:pt x="390" y="147"/>
                  </a:lnTo>
                  <a:lnTo>
                    <a:pt x="390" y="150"/>
                  </a:lnTo>
                  <a:lnTo>
                    <a:pt x="391" y="154"/>
                  </a:lnTo>
                  <a:lnTo>
                    <a:pt x="392" y="157"/>
                  </a:lnTo>
                  <a:lnTo>
                    <a:pt x="394" y="160"/>
                  </a:lnTo>
                  <a:lnTo>
                    <a:pt x="394" y="162"/>
                  </a:lnTo>
                  <a:lnTo>
                    <a:pt x="395" y="166"/>
                  </a:lnTo>
                  <a:lnTo>
                    <a:pt x="396" y="169"/>
                  </a:lnTo>
                  <a:lnTo>
                    <a:pt x="397" y="172"/>
                  </a:lnTo>
                  <a:lnTo>
                    <a:pt x="397" y="175"/>
                  </a:lnTo>
                  <a:lnTo>
                    <a:pt x="399" y="179"/>
                  </a:lnTo>
                  <a:lnTo>
                    <a:pt x="399" y="182"/>
                  </a:lnTo>
                  <a:lnTo>
                    <a:pt x="400" y="185"/>
                  </a:lnTo>
                  <a:lnTo>
                    <a:pt x="401" y="189"/>
                  </a:lnTo>
                  <a:lnTo>
                    <a:pt x="401" y="191"/>
                  </a:lnTo>
                  <a:lnTo>
                    <a:pt x="401" y="195"/>
                  </a:lnTo>
                  <a:lnTo>
                    <a:pt x="402" y="199"/>
                  </a:lnTo>
                  <a:lnTo>
                    <a:pt x="402" y="201"/>
                  </a:lnTo>
                  <a:lnTo>
                    <a:pt x="404" y="205"/>
                  </a:lnTo>
                  <a:lnTo>
                    <a:pt x="405" y="209"/>
                  </a:lnTo>
                  <a:lnTo>
                    <a:pt x="405" y="212"/>
                  </a:lnTo>
                  <a:lnTo>
                    <a:pt x="405" y="215"/>
                  </a:lnTo>
                  <a:lnTo>
                    <a:pt x="406" y="219"/>
                  </a:lnTo>
                  <a:lnTo>
                    <a:pt x="406" y="223"/>
                  </a:lnTo>
                  <a:lnTo>
                    <a:pt x="406" y="226"/>
                  </a:lnTo>
                  <a:lnTo>
                    <a:pt x="407" y="229"/>
                  </a:lnTo>
                  <a:lnTo>
                    <a:pt x="407" y="233"/>
                  </a:lnTo>
                  <a:lnTo>
                    <a:pt x="407" y="236"/>
                  </a:lnTo>
                  <a:lnTo>
                    <a:pt x="409" y="240"/>
                  </a:lnTo>
                  <a:lnTo>
                    <a:pt x="409" y="244"/>
                  </a:lnTo>
                  <a:lnTo>
                    <a:pt x="409" y="248"/>
                  </a:lnTo>
                  <a:lnTo>
                    <a:pt x="409" y="251"/>
                  </a:lnTo>
                  <a:lnTo>
                    <a:pt x="410" y="255"/>
                  </a:lnTo>
                  <a:lnTo>
                    <a:pt x="410" y="259"/>
                  </a:lnTo>
                  <a:lnTo>
                    <a:pt x="410" y="263"/>
                  </a:lnTo>
                  <a:lnTo>
                    <a:pt x="410" y="266"/>
                  </a:lnTo>
                  <a:lnTo>
                    <a:pt x="410" y="270"/>
                  </a:lnTo>
                  <a:lnTo>
                    <a:pt x="410" y="274"/>
                  </a:lnTo>
                  <a:lnTo>
                    <a:pt x="410" y="278"/>
                  </a:lnTo>
                  <a:lnTo>
                    <a:pt x="410" y="281"/>
                  </a:lnTo>
                  <a:lnTo>
                    <a:pt x="410" y="285"/>
                  </a:lnTo>
                  <a:lnTo>
                    <a:pt x="410" y="289"/>
                  </a:lnTo>
                  <a:lnTo>
                    <a:pt x="410" y="294"/>
                  </a:lnTo>
                  <a:lnTo>
                    <a:pt x="410" y="298"/>
                  </a:lnTo>
                  <a:lnTo>
                    <a:pt x="411" y="301"/>
                  </a:lnTo>
                  <a:lnTo>
                    <a:pt x="410" y="305"/>
                  </a:lnTo>
                  <a:lnTo>
                    <a:pt x="410" y="310"/>
                  </a:lnTo>
                  <a:lnTo>
                    <a:pt x="410" y="314"/>
                  </a:lnTo>
                  <a:lnTo>
                    <a:pt x="410" y="318"/>
                  </a:lnTo>
                  <a:lnTo>
                    <a:pt x="410" y="321"/>
                  </a:lnTo>
                  <a:lnTo>
                    <a:pt x="410" y="326"/>
                  </a:lnTo>
                  <a:lnTo>
                    <a:pt x="410" y="330"/>
                  </a:lnTo>
                  <a:lnTo>
                    <a:pt x="410" y="335"/>
                  </a:lnTo>
                  <a:lnTo>
                    <a:pt x="410" y="339"/>
                  </a:lnTo>
                  <a:lnTo>
                    <a:pt x="410" y="343"/>
                  </a:lnTo>
                  <a:lnTo>
                    <a:pt x="409" y="348"/>
                  </a:lnTo>
                  <a:lnTo>
                    <a:pt x="409" y="351"/>
                  </a:lnTo>
                  <a:lnTo>
                    <a:pt x="409" y="355"/>
                  </a:lnTo>
                  <a:lnTo>
                    <a:pt x="407" y="360"/>
                  </a:lnTo>
                  <a:lnTo>
                    <a:pt x="407" y="365"/>
                  </a:lnTo>
                  <a:lnTo>
                    <a:pt x="407" y="369"/>
                  </a:lnTo>
                  <a:lnTo>
                    <a:pt x="406" y="374"/>
                  </a:lnTo>
                  <a:lnTo>
                    <a:pt x="406" y="378"/>
                  </a:lnTo>
                  <a:lnTo>
                    <a:pt x="406" y="383"/>
                  </a:lnTo>
                  <a:lnTo>
                    <a:pt x="406" y="388"/>
                  </a:lnTo>
                  <a:lnTo>
                    <a:pt x="405" y="391"/>
                  </a:lnTo>
                  <a:lnTo>
                    <a:pt x="405" y="396"/>
                  </a:lnTo>
                  <a:lnTo>
                    <a:pt x="404" y="401"/>
                  </a:lnTo>
                  <a:lnTo>
                    <a:pt x="404" y="405"/>
                  </a:lnTo>
                  <a:lnTo>
                    <a:pt x="402" y="409"/>
                  </a:lnTo>
                  <a:lnTo>
                    <a:pt x="402" y="414"/>
                  </a:lnTo>
                  <a:lnTo>
                    <a:pt x="401" y="418"/>
                  </a:lnTo>
                  <a:lnTo>
                    <a:pt x="401" y="423"/>
                  </a:lnTo>
                  <a:lnTo>
                    <a:pt x="400" y="426"/>
                  </a:lnTo>
                  <a:lnTo>
                    <a:pt x="400" y="431"/>
                  </a:lnTo>
                  <a:lnTo>
                    <a:pt x="399" y="436"/>
                  </a:lnTo>
                  <a:lnTo>
                    <a:pt x="399" y="440"/>
                  </a:lnTo>
                  <a:lnTo>
                    <a:pt x="397" y="445"/>
                  </a:lnTo>
                  <a:lnTo>
                    <a:pt x="397" y="450"/>
                  </a:lnTo>
                  <a:lnTo>
                    <a:pt x="396" y="454"/>
                  </a:lnTo>
                  <a:lnTo>
                    <a:pt x="396" y="459"/>
                  </a:lnTo>
                  <a:lnTo>
                    <a:pt x="395" y="463"/>
                  </a:lnTo>
                  <a:lnTo>
                    <a:pt x="395" y="468"/>
                  </a:lnTo>
                  <a:lnTo>
                    <a:pt x="394" y="473"/>
                  </a:lnTo>
                  <a:lnTo>
                    <a:pt x="394" y="476"/>
                  </a:lnTo>
                  <a:lnTo>
                    <a:pt x="392" y="481"/>
                  </a:lnTo>
                  <a:lnTo>
                    <a:pt x="391" y="485"/>
                  </a:lnTo>
                  <a:lnTo>
                    <a:pt x="390" y="489"/>
                  </a:lnTo>
                  <a:lnTo>
                    <a:pt x="390" y="494"/>
                  </a:lnTo>
                  <a:lnTo>
                    <a:pt x="389" y="498"/>
                  </a:lnTo>
                  <a:lnTo>
                    <a:pt x="387" y="503"/>
                  </a:lnTo>
                  <a:lnTo>
                    <a:pt x="387" y="506"/>
                  </a:lnTo>
                  <a:lnTo>
                    <a:pt x="386" y="511"/>
                  </a:lnTo>
                  <a:lnTo>
                    <a:pt x="385" y="515"/>
                  </a:lnTo>
                  <a:lnTo>
                    <a:pt x="384" y="519"/>
                  </a:lnTo>
                  <a:lnTo>
                    <a:pt x="384" y="523"/>
                  </a:lnTo>
                  <a:lnTo>
                    <a:pt x="382" y="528"/>
                  </a:lnTo>
                  <a:lnTo>
                    <a:pt x="381" y="532"/>
                  </a:lnTo>
                  <a:lnTo>
                    <a:pt x="380" y="535"/>
                  </a:lnTo>
                  <a:lnTo>
                    <a:pt x="380" y="539"/>
                  </a:lnTo>
                  <a:lnTo>
                    <a:pt x="379" y="544"/>
                  </a:lnTo>
                  <a:lnTo>
                    <a:pt x="377" y="548"/>
                  </a:lnTo>
                  <a:lnTo>
                    <a:pt x="376" y="552"/>
                  </a:lnTo>
                  <a:lnTo>
                    <a:pt x="376" y="554"/>
                  </a:lnTo>
                  <a:lnTo>
                    <a:pt x="375" y="559"/>
                  </a:lnTo>
                  <a:lnTo>
                    <a:pt x="374" y="563"/>
                  </a:lnTo>
                  <a:lnTo>
                    <a:pt x="372" y="567"/>
                  </a:lnTo>
                  <a:lnTo>
                    <a:pt x="371" y="570"/>
                  </a:lnTo>
                  <a:lnTo>
                    <a:pt x="371" y="574"/>
                  </a:lnTo>
                  <a:lnTo>
                    <a:pt x="370" y="577"/>
                  </a:lnTo>
                  <a:lnTo>
                    <a:pt x="369" y="580"/>
                  </a:lnTo>
                  <a:lnTo>
                    <a:pt x="367" y="584"/>
                  </a:lnTo>
                  <a:lnTo>
                    <a:pt x="366" y="588"/>
                  </a:lnTo>
                  <a:lnTo>
                    <a:pt x="366" y="590"/>
                  </a:lnTo>
                  <a:lnTo>
                    <a:pt x="365" y="594"/>
                  </a:lnTo>
                  <a:lnTo>
                    <a:pt x="364" y="598"/>
                  </a:lnTo>
                  <a:lnTo>
                    <a:pt x="362" y="602"/>
                  </a:lnTo>
                  <a:lnTo>
                    <a:pt x="361" y="604"/>
                  </a:lnTo>
                  <a:lnTo>
                    <a:pt x="361" y="607"/>
                  </a:lnTo>
                  <a:lnTo>
                    <a:pt x="359" y="609"/>
                  </a:lnTo>
                  <a:lnTo>
                    <a:pt x="359" y="613"/>
                  </a:lnTo>
                  <a:lnTo>
                    <a:pt x="357" y="615"/>
                  </a:lnTo>
                  <a:lnTo>
                    <a:pt x="356" y="618"/>
                  </a:lnTo>
                  <a:lnTo>
                    <a:pt x="355" y="622"/>
                  </a:lnTo>
                  <a:lnTo>
                    <a:pt x="354" y="624"/>
                  </a:lnTo>
                  <a:lnTo>
                    <a:pt x="352" y="627"/>
                  </a:lnTo>
                  <a:lnTo>
                    <a:pt x="351" y="629"/>
                  </a:lnTo>
                  <a:lnTo>
                    <a:pt x="350" y="632"/>
                  </a:lnTo>
                  <a:lnTo>
                    <a:pt x="350" y="634"/>
                  </a:lnTo>
                  <a:lnTo>
                    <a:pt x="347" y="639"/>
                  </a:lnTo>
                  <a:lnTo>
                    <a:pt x="345" y="644"/>
                  </a:lnTo>
                  <a:lnTo>
                    <a:pt x="342" y="648"/>
                  </a:lnTo>
                  <a:lnTo>
                    <a:pt x="340" y="652"/>
                  </a:lnTo>
                  <a:lnTo>
                    <a:pt x="337" y="657"/>
                  </a:lnTo>
                  <a:lnTo>
                    <a:pt x="335" y="660"/>
                  </a:lnTo>
                  <a:lnTo>
                    <a:pt x="332" y="664"/>
                  </a:lnTo>
                  <a:lnTo>
                    <a:pt x="330" y="668"/>
                  </a:lnTo>
                  <a:lnTo>
                    <a:pt x="327" y="672"/>
                  </a:lnTo>
                  <a:lnTo>
                    <a:pt x="325" y="675"/>
                  </a:lnTo>
                  <a:lnTo>
                    <a:pt x="321" y="678"/>
                  </a:lnTo>
                  <a:lnTo>
                    <a:pt x="319" y="680"/>
                  </a:lnTo>
                  <a:lnTo>
                    <a:pt x="315" y="684"/>
                  </a:lnTo>
                  <a:lnTo>
                    <a:pt x="312" y="687"/>
                  </a:lnTo>
                  <a:lnTo>
                    <a:pt x="309" y="689"/>
                  </a:lnTo>
                  <a:lnTo>
                    <a:pt x="306" y="692"/>
                  </a:lnTo>
                  <a:lnTo>
                    <a:pt x="302" y="694"/>
                  </a:lnTo>
                  <a:lnTo>
                    <a:pt x="300" y="698"/>
                  </a:lnTo>
                  <a:lnTo>
                    <a:pt x="296" y="699"/>
                  </a:lnTo>
                  <a:lnTo>
                    <a:pt x="292" y="702"/>
                  </a:lnTo>
                  <a:lnTo>
                    <a:pt x="289" y="704"/>
                  </a:lnTo>
                  <a:lnTo>
                    <a:pt x="286" y="707"/>
                  </a:lnTo>
                  <a:lnTo>
                    <a:pt x="281" y="709"/>
                  </a:lnTo>
                  <a:lnTo>
                    <a:pt x="277" y="710"/>
                  </a:lnTo>
                  <a:lnTo>
                    <a:pt x="274" y="713"/>
                  </a:lnTo>
                  <a:lnTo>
                    <a:pt x="270" y="715"/>
                  </a:lnTo>
                  <a:lnTo>
                    <a:pt x="266" y="717"/>
                  </a:lnTo>
                  <a:lnTo>
                    <a:pt x="261" y="719"/>
                  </a:lnTo>
                  <a:lnTo>
                    <a:pt x="257" y="720"/>
                  </a:lnTo>
                  <a:lnTo>
                    <a:pt x="252" y="723"/>
                  </a:lnTo>
                  <a:lnTo>
                    <a:pt x="247" y="724"/>
                  </a:lnTo>
                  <a:lnTo>
                    <a:pt x="244" y="727"/>
                  </a:lnTo>
                  <a:lnTo>
                    <a:pt x="239" y="728"/>
                  </a:lnTo>
                  <a:lnTo>
                    <a:pt x="235" y="730"/>
                  </a:lnTo>
                  <a:lnTo>
                    <a:pt x="232" y="730"/>
                  </a:lnTo>
                  <a:lnTo>
                    <a:pt x="230" y="732"/>
                  </a:lnTo>
                  <a:lnTo>
                    <a:pt x="227" y="733"/>
                  </a:lnTo>
                  <a:lnTo>
                    <a:pt x="225" y="733"/>
                  </a:lnTo>
                  <a:lnTo>
                    <a:pt x="220" y="735"/>
                  </a:lnTo>
                  <a:lnTo>
                    <a:pt x="215" y="737"/>
                  </a:lnTo>
                  <a:lnTo>
                    <a:pt x="212" y="738"/>
                  </a:lnTo>
                  <a:lnTo>
                    <a:pt x="210" y="738"/>
                  </a:lnTo>
                  <a:lnTo>
                    <a:pt x="207" y="739"/>
                  </a:lnTo>
                  <a:lnTo>
                    <a:pt x="205" y="740"/>
                  </a:lnTo>
                  <a:lnTo>
                    <a:pt x="200" y="742"/>
                  </a:lnTo>
                  <a:lnTo>
                    <a:pt x="195" y="744"/>
                  </a:lnTo>
                  <a:lnTo>
                    <a:pt x="192" y="744"/>
                  </a:lnTo>
                  <a:lnTo>
                    <a:pt x="190" y="745"/>
                  </a:lnTo>
                  <a:lnTo>
                    <a:pt x="186" y="745"/>
                  </a:lnTo>
                  <a:lnTo>
                    <a:pt x="185" y="747"/>
                  </a:lnTo>
                  <a:lnTo>
                    <a:pt x="181" y="748"/>
                  </a:lnTo>
                  <a:lnTo>
                    <a:pt x="180" y="748"/>
                  </a:lnTo>
                  <a:lnTo>
                    <a:pt x="176" y="749"/>
                  </a:lnTo>
                  <a:lnTo>
                    <a:pt x="175" y="749"/>
                  </a:lnTo>
                  <a:lnTo>
                    <a:pt x="171" y="750"/>
                  </a:lnTo>
                  <a:lnTo>
                    <a:pt x="169" y="750"/>
                  </a:lnTo>
                  <a:lnTo>
                    <a:pt x="166" y="752"/>
                  </a:lnTo>
                  <a:lnTo>
                    <a:pt x="164" y="753"/>
                  </a:lnTo>
                  <a:lnTo>
                    <a:pt x="159" y="754"/>
                  </a:lnTo>
                  <a:lnTo>
                    <a:pt x="154" y="755"/>
                  </a:lnTo>
                  <a:lnTo>
                    <a:pt x="151" y="755"/>
                  </a:lnTo>
                  <a:lnTo>
                    <a:pt x="149" y="757"/>
                  </a:lnTo>
                  <a:lnTo>
                    <a:pt x="146" y="757"/>
                  </a:lnTo>
                  <a:lnTo>
                    <a:pt x="144" y="758"/>
                  </a:lnTo>
                  <a:lnTo>
                    <a:pt x="139" y="759"/>
                  </a:lnTo>
                  <a:lnTo>
                    <a:pt x="135" y="760"/>
                  </a:lnTo>
                  <a:lnTo>
                    <a:pt x="130" y="762"/>
                  </a:lnTo>
                  <a:lnTo>
                    <a:pt x="125" y="763"/>
                  </a:lnTo>
                  <a:lnTo>
                    <a:pt x="120" y="764"/>
                  </a:lnTo>
                  <a:lnTo>
                    <a:pt x="115" y="765"/>
                  </a:lnTo>
                  <a:lnTo>
                    <a:pt x="110" y="767"/>
                  </a:lnTo>
                  <a:lnTo>
                    <a:pt x="106" y="768"/>
                  </a:lnTo>
                  <a:lnTo>
                    <a:pt x="101" y="768"/>
                  </a:lnTo>
                  <a:lnTo>
                    <a:pt x="96" y="770"/>
                  </a:lnTo>
                  <a:lnTo>
                    <a:pt x="92" y="770"/>
                  </a:lnTo>
                  <a:lnTo>
                    <a:pt x="87" y="772"/>
                  </a:lnTo>
                  <a:lnTo>
                    <a:pt x="84" y="773"/>
                  </a:lnTo>
                  <a:lnTo>
                    <a:pt x="80" y="774"/>
                  </a:lnTo>
                  <a:lnTo>
                    <a:pt x="76" y="774"/>
                  </a:lnTo>
                  <a:lnTo>
                    <a:pt x="71" y="775"/>
                  </a:lnTo>
                  <a:lnTo>
                    <a:pt x="69" y="777"/>
                  </a:lnTo>
                  <a:lnTo>
                    <a:pt x="65" y="778"/>
                  </a:lnTo>
                  <a:lnTo>
                    <a:pt x="61" y="778"/>
                  </a:lnTo>
                  <a:lnTo>
                    <a:pt x="57" y="779"/>
                  </a:lnTo>
                  <a:lnTo>
                    <a:pt x="55" y="780"/>
                  </a:lnTo>
                  <a:lnTo>
                    <a:pt x="52" y="782"/>
                  </a:lnTo>
                  <a:lnTo>
                    <a:pt x="49" y="782"/>
                  </a:lnTo>
                  <a:lnTo>
                    <a:pt x="46" y="783"/>
                  </a:lnTo>
                  <a:lnTo>
                    <a:pt x="44" y="783"/>
                  </a:lnTo>
                  <a:lnTo>
                    <a:pt x="41" y="784"/>
                  </a:lnTo>
                  <a:lnTo>
                    <a:pt x="37" y="784"/>
                  </a:lnTo>
                  <a:lnTo>
                    <a:pt x="34" y="785"/>
                  </a:lnTo>
                  <a:lnTo>
                    <a:pt x="30" y="785"/>
                  </a:lnTo>
                  <a:lnTo>
                    <a:pt x="29" y="787"/>
                  </a:lnTo>
                  <a:lnTo>
                    <a:pt x="26" y="787"/>
                  </a:lnTo>
                  <a:lnTo>
                    <a:pt x="26" y="788"/>
                  </a:lnTo>
                  <a:lnTo>
                    <a:pt x="26" y="785"/>
                  </a:lnTo>
                  <a:lnTo>
                    <a:pt x="25" y="784"/>
                  </a:lnTo>
                  <a:lnTo>
                    <a:pt x="25" y="782"/>
                  </a:lnTo>
                  <a:lnTo>
                    <a:pt x="24" y="780"/>
                  </a:lnTo>
                  <a:lnTo>
                    <a:pt x="24" y="777"/>
                  </a:lnTo>
                  <a:lnTo>
                    <a:pt x="22" y="775"/>
                  </a:lnTo>
                  <a:lnTo>
                    <a:pt x="21" y="772"/>
                  </a:lnTo>
                  <a:lnTo>
                    <a:pt x="20" y="768"/>
                  </a:lnTo>
                  <a:lnTo>
                    <a:pt x="20" y="764"/>
                  </a:lnTo>
                  <a:lnTo>
                    <a:pt x="19" y="760"/>
                  </a:lnTo>
                  <a:lnTo>
                    <a:pt x="17" y="757"/>
                  </a:lnTo>
                  <a:lnTo>
                    <a:pt x="16" y="753"/>
                  </a:lnTo>
                  <a:lnTo>
                    <a:pt x="15" y="748"/>
                  </a:lnTo>
                  <a:lnTo>
                    <a:pt x="14" y="744"/>
                  </a:lnTo>
                  <a:lnTo>
                    <a:pt x="14" y="740"/>
                  </a:lnTo>
                  <a:lnTo>
                    <a:pt x="12" y="738"/>
                  </a:lnTo>
                  <a:lnTo>
                    <a:pt x="12" y="735"/>
                  </a:lnTo>
                  <a:lnTo>
                    <a:pt x="11" y="733"/>
                  </a:lnTo>
                  <a:lnTo>
                    <a:pt x="10" y="728"/>
                  </a:lnTo>
                  <a:lnTo>
                    <a:pt x="9" y="724"/>
                  </a:lnTo>
                  <a:lnTo>
                    <a:pt x="9" y="722"/>
                  </a:lnTo>
                  <a:lnTo>
                    <a:pt x="7" y="718"/>
                  </a:lnTo>
                  <a:lnTo>
                    <a:pt x="7" y="715"/>
                  </a:lnTo>
                  <a:lnTo>
                    <a:pt x="7" y="713"/>
                  </a:lnTo>
                  <a:lnTo>
                    <a:pt x="6" y="710"/>
                  </a:lnTo>
                  <a:lnTo>
                    <a:pt x="6" y="708"/>
                  </a:lnTo>
                  <a:lnTo>
                    <a:pt x="5" y="705"/>
                  </a:lnTo>
                  <a:lnTo>
                    <a:pt x="5" y="703"/>
                  </a:lnTo>
                  <a:lnTo>
                    <a:pt x="4" y="700"/>
                  </a:lnTo>
                  <a:lnTo>
                    <a:pt x="4" y="697"/>
                  </a:lnTo>
                  <a:lnTo>
                    <a:pt x="4" y="694"/>
                  </a:lnTo>
                  <a:lnTo>
                    <a:pt x="4" y="692"/>
                  </a:lnTo>
                  <a:lnTo>
                    <a:pt x="2" y="689"/>
                  </a:lnTo>
                  <a:lnTo>
                    <a:pt x="2" y="687"/>
                  </a:lnTo>
                  <a:lnTo>
                    <a:pt x="2" y="683"/>
                  </a:lnTo>
                  <a:lnTo>
                    <a:pt x="2" y="680"/>
                  </a:lnTo>
                  <a:lnTo>
                    <a:pt x="1" y="678"/>
                  </a:lnTo>
                  <a:lnTo>
                    <a:pt x="1" y="675"/>
                  </a:lnTo>
                  <a:lnTo>
                    <a:pt x="1" y="672"/>
                  </a:lnTo>
                  <a:lnTo>
                    <a:pt x="1" y="670"/>
                  </a:lnTo>
                  <a:lnTo>
                    <a:pt x="1" y="665"/>
                  </a:lnTo>
                  <a:lnTo>
                    <a:pt x="1" y="660"/>
                  </a:lnTo>
                  <a:lnTo>
                    <a:pt x="0" y="658"/>
                  </a:lnTo>
                  <a:lnTo>
                    <a:pt x="0" y="654"/>
                  </a:lnTo>
                  <a:lnTo>
                    <a:pt x="0" y="652"/>
                  </a:lnTo>
                  <a:lnTo>
                    <a:pt x="0" y="649"/>
                  </a:lnTo>
                  <a:lnTo>
                    <a:pt x="1" y="644"/>
                  </a:lnTo>
                  <a:lnTo>
                    <a:pt x="1" y="640"/>
                  </a:lnTo>
                  <a:lnTo>
                    <a:pt x="1" y="635"/>
                  </a:lnTo>
                  <a:lnTo>
                    <a:pt x="2" y="632"/>
                  </a:lnTo>
                  <a:lnTo>
                    <a:pt x="2" y="627"/>
                  </a:lnTo>
                  <a:lnTo>
                    <a:pt x="4" y="623"/>
                  </a:lnTo>
                  <a:lnTo>
                    <a:pt x="4" y="619"/>
                  </a:lnTo>
                  <a:lnTo>
                    <a:pt x="5" y="615"/>
                  </a:lnTo>
                  <a:lnTo>
                    <a:pt x="6" y="612"/>
                  </a:lnTo>
                  <a:lnTo>
                    <a:pt x="6" y="608"/>
                  </a:lnTo>
                  <a:lnTo>
                    <a:pt x="7" y="604"/>
                  </a:lnTo>
                  <a:lnTo>
                    <a:pt x="9" y="602"/>
                  </a:lnTo>
                  <a:lnTo>
                    <a:pt x="9" y="599"/>
                  </a:lnTo>
                  <a:lnTo>
                    <a:pt x="11" y="595"/>
                  </a:lnTo>
                  <a:lnTo>
                    <a:pt x="11" y="593"/>
                  </a:lnTo>
                  <a:lnTo>
                    <a:pt x="12" y="589"/>
                  </a:lnTo>
                  <a:lnTo>
                    <a:pt x="14" y="588"/>
                  </a:lnTo>
                  <a:lnTo>
                    <a:pt x="14" y="585"/>
                  </a:lnTo>
                  <a:lnTo>
                    <a:pt x="16" y="582"/>
                  </a:lnTo>
                  <a:lnTo>
                    <a:pt x="17" y="578"/>
                  </a:lnTo>
                  <a:lnTo>
                    <a:pt x="19" y="574"/>
                  </a:lnTo>
                  <a:lnTo>
                    <a:pt x="20" y="573"/>
                  </a:lnTo>
                  <a:lnTo>
                    <a:pt x="21" y="572"/>
                  </a:lnTo>
                  <a:lnTo>
                    <a:pt x="21" y="573"/>
                  </a:lnTo>
                  <a:lnTo>
                    <a:pt x="22" y="575"/>
                  </a:lnTo>
                  <a:lnTo>
                    <a:pt x="24" y="578"/>
                  </a:lnTo>
                  <a:lnTo>
                    <a:pt x="24" y="580"/>
                  </a:lnTo>
                  <a:lnTo>
                    <a:pt x="25" y="584"/>
                  </a:lnTo>
                  <a:lnTo>
                    <a:pt x="26" y="588"/>
                  </a:lnTo>
                  <a:lnTo>
                    <a:pt x="30" y="593"/>
                  </a:lnTo>
                  <a:lnTo>
                    <a:pt x="31" y="598"/>
                  </a:lnTo>
                  <a:lnTo>
                    <a:pt x="35" y="603"/>
                  </a:lnTo>
                  <a:lnTo>
                    <a:pt x="36" y="605"/>
                  </a:lnTo>
                  <a:lnTo>
                    <a:pt x="37" y="608"/>
                  </a:lnTo>
                  <a:lnTo>
                    <a:pt x="39" y="610"/>
                  </a:lnTo>
                  <a:lnTo>
                    <a:pt x="41" y="614"/>
                  </a:lnTo>
                  <a:lnTo>
                    <a:pt x="42" y="617"/>
                  </a:lnTo>
                  <a:lnTo>
                    <a:pt x="45" y="619"/>
                  </a:lnTo>
                  <a:lnTo>
                    <a:pt x="47" y="622"/>
                  </a:lnTo>
                  <a:lnTo>
                    <a:pt x="50" y="624"/>
                  </a:lnTo>
                  <a:lnTo>
                    <a:pt x="52" y="627"/>
                  </a:lnTo>
                  <a:lnTo>
                    <a:pt x="55" y="629"/>
                  </a:lnTo>
                  <a:lnTo>
                    <a:pt x="57" y="632"/>
                  </a:lnTo>
                  <a:lnTo>
                    <a:pt x="60" y="634"/>
                  </a:lnTo>
                  <a:lnTo>
                    <a:pt x="62" y="637"/>
                  </a:lnTo>
                  <a:lnTo>
                    <a:pt x="66" y="639"/>
                  </a:lnTo>
                  <a:lnTo>
                    <a:pt x="69" y="640"/>
                  </a:lnTo>
                  <a:lnTo>
                    <a:pt x="72" y="644"/>
                  </a:lnTo>
                  <a:lnTo>
                    <a:pt x="75" y="645"/>
                  </a:lnTo>
                  <a:lnTo>
                    <a:pt x="79" y="648"/>
                  </a:lnTo>
                  <a:lnTo>
                    <a:pt x="82" y="649"/>
                  </a:lnTo>
                  <a:lnTo>
                    <a:pt x="86" y="652"/>
                  </a:lnTo>
                  <a:lnTo>
                    <a:pt x="90" y="653"/>
                  </a:lnTo>
                  <a:lnTo>
                    <a:pt x="94" y="654"/>
                  </a:lnTo>
                  <a:lnTo>
                    <a:pt x="97" y="655"/>
                  </a:lnTo>
                  <a:lnTo>
                    <a:pt x="101" y="658"/>
                  </a:lnTo>
                  <a:lnTo>
                    <a:pt x="106" y="658"/>
                  </a:lnTo>
                  <a:lnTo>
                    <a:pt x="110" y="659"/>
                  </a:lnTo>
                  <a:lnTo>
                    <a:pt x="114" y="660"/>
                  </a:lnTo>
                  <a:lnTo>
                    <a:pt x="119" y="662"/>
                  </a:lnTo>
                  <a:lnTo>
                    <a:pt x="122" y="663"/>
                  </a:lnTo>
                  <a:lnTo>
                    <a:pt x="127" y="663"/>
                  </a:lnTo>
                  <a:lnTo>
                    <a:pt x="131" y="663"/>
                  </a:lnTo>
                  <a:lnTo>
                    <a:pt x="135" y="663"/>
                  </a:lnTo>
                  <a:lnTo>
                    <a:pt x="140" y="663"/>
                  </a:lnTo>
                  <a:lnTo>
                    <a:pt x="144" y="663"/>
                  </a:lnTo>
                  <a:lnTo>
                    <a:pt x="149" y="663"/>
                  </a:lnTo>
                  <a:lnTo>
                    <a:pt x="152" y="663"/>
                  </a:lnTo>
                  <a:lnTo>
                    <a:pt x="157" y="662"/>
                  </a:lnTo>
                  <a:lnTo>
                    <a:pt x="161" y="662"/>
                  </a:lnTo>
                  <a:lnTo>
                    <a:pt x="165" y="659"/>
                  </a:lnTo>
                  <a:lnTo>
                    <a:pt x="169" y="659"/>
                  </a:lnTo>
                  <a:lnTo>
                    <a:pt x="174" y="658"/>
                  </a:lnTo>
                  <a:lnTo>
                    <a:pt x="177" y="657"/>
                  </a:lnTo>
                  <a:lnTo>
                    <a:pt x="181" y="654"/>
                  </a:lnTo>
                  <a:lnTo>
                    <a:pt x="186" y="653"/>
                  </a:lnTo>
                  <a:lnTo>
                    <a:pt x="190" y="649"/>
                  </a:lnTo>
                  <a:lnTo>
                    <a:pt x="194" y="647"/>
                  </a:lnTo>
                  <a:lnTo>
                    <a:pt x="197" y="644"/>
                  </a:lnTo>
                  <a:lnTo>
                    <a:pt x="201" y="640"/>
                  </a:lnTo>
                  <a:lnTo>
                    <a:pt x="204" y="637"/>
                  </a:lnTo>
                  <a:lnTo>
                    <a:pt x="207" y="634"/>
                  </a:lnTo>
                  <a:lnTo>
                    <a:pt x="211" y="630"/>
                  </a:lnTo>
                  <a:lnTo>
                    <a:pt x="215" y="627"/>
                  </a:lnTo>
                  <a:lnTo>
                    <a:pt x="217" y="623"/>
                  </a:lnTo>
                  <a:lnTo>
                    <a:pt x="221" y="618"/>
                  </a:lnTo>
                  <a:lnTo>
                    <a:pt x="224" y="614"/>
                  </a:lnTo>
                  <a:lnTo>
                    <a:pt x="227" y="609"/>
                  </a:lnTo>
                  <a:lnTo>
                    <a:pt x="229" y="607"/>
                  </a:lnTo>
                  <a:lnTo>
                    <a:pt x="230" y="604"/>
                  </a:lnTo>
                  <a:lnTo>
                    <a:pt x="231" y="602"/>
                  </a:lnTo>
                  <a:lnTo>
                    <a:pt x="232" y="599"/>
                  </a:lnTo>
                  <a:lnTo>
                    <a:pt x="234" y="597"/>
                  </a:lnTo>
                  <a:lnTo>
                    <a:pt x="235" y="594"/>
                  </a:lnTo>
                  <a:lnTo>
                    <a:pt x="237" y="592"/>
                  </a:lnTo>
                  <a:lnTo>
                    <a:pt x="239" y="589"/>
                  </a:lnTo>
                  <a:lnTo>
                    <a:pt x="239" y="587"/>
                  </a:lnTo>
                  <a:lnTo>
                    <a:pt x="241" y="583"/>
                  </a:lnTo>
                  <a:lnTo>
                    <a:pt x="241" y="580"/>
                  </a:lnTo>
                  <a:lnTo>
                    <a:pt x="242" y="578"/>
                  </a:lnTo>
                  <a:lnTo>
                    <a:pt x="244" y="574"/>
                  </a:lnTo>
                  <a:lnTo>
                    <a:pt x="245" y="572"/>
                  </a:lnTo>
                  <a:lnTo>
                    <a:pt x="246" y="569"/>
                  </a:lnTo>
                  <a:lnTo>
                    <a:pt x="247" y="565"/>
                  </a:lnTo>
                  <a:lnTo>
                    <a:pt x="249" y="563"/>
                  </a:lnTo>
                  <a:lnTo>
                    <a:pt x="250" y="559"/>
                  </a:lnTo>
                  <a:lnTo>
                    <a:pt x="251" y="557"/>
                  </a:lnTo>
                  <a:lnTo>
                    <a:pt x="252" y="553"/>
                  </a:lnTo>
                  <a:lnTo>
                    <a:pt x="252" y="549"/>
                  </a:lnTo>
                  <a:lnTo>
                    <a:pt x="255" y="547"/>
                  </a:lnTo>
                  <a:lnTo>
                    <a:pt x="255" y="543"/>
                  </a:lnTo>
                  <a:lnTo>
                    <a:pt x="256" y="540"/>
                  </a:lnTo>
                  <a:lnTo>
                    <a:pt x="257" y="537"/>
                  </a:lnTo>
                  <a:lnTo>
                    <a:pt x="259" y="533"/>
                  </a:lnTo>
                  <a:lnTo>
                    <a:pt x="259" y="529"/>
                  </a:lnTo>
                  <a:lnTo>
                    <a:pt x="260" y="526"/>
                  </a:lnTo>
                  <a:lnTo>
                    <a:pt x="261" y="523"/>
                  </a:lnTo>
                  <a:lnTo>
                    <a:pt x="262" y="519"/>
                  </a:lnTo>
                  <a:lnTo>
                    <a:pt x="262" y="515"/>
                  </a:lnTo>
                  <a:lnTo>
                    <a:pt x="264" y="513"/>
                  </a:lnTo>
                  <a:lnTo>
                    <a:pt x="265" y="508"/>
                  </a:lnTo>
                  <a:lnTo>
                    <a:pt x="265" y="505"/>
                  </a:lnTo>
                  <a:lnTo>
                    <a:pt x="266" y="500"/>
                  </a:lnTo>
                  <a:lnTo>
                    <a:pt x="267" y="498"/>
                  </a:lnTo>
                  <a:lnTo>
                    <a:pt x="267" y="494"/>
                  </a:lnTo>
                  <a:lnTo>
                    <a:pt x="269" y="490"/>
                  </a:lnTo>
                  <a:lnTo>
                    <a:pt x="270" y="486"/>
                  </a:lnTo>
                  <a:lnTo>
                    <a:pt x="270" y="483"/>
                  </a:lnTo>
                  <a:lnTo>
                    <a:pt x="270" y="479"/>
                  </a:lnTo>
                  <a:lnTo>
                    <a:pt x="271" y="474"/>
                  </a:lnTo>
                  <a:lnTo>
                    <a:pt x="271" y="470"/>
                  </a:lnTo>
                  <a:lnTo>
                    <a:pt x="272" y="466"/>
                  </a:lnTo>
                  <a:lnTo>
                    <a:pt x="272" y="463"/>
                  </a:lnTo>
                  <a:lnTo>
                    <a:pt x="274" y="459"/>
                  </a:lnTo>
                  <a:lnTo>
                    <a:pt x="274" y="455"/>
                  </a:lnTo>
                  <a:lnTo>
                    <a:pt x="275" y="451"/>
                  </a:lnTo>
                  <a:lnTo>
                    <a:pt x="275" y="446"/>
                  </a:lnTo>
                  <a:lnTo>
                    <a:pt x="276" y="443"/>
                  </a:lnTo>
                  <a:lnTo>
                    <a:pt x="276" y="439"/>
                  </a:lnTo>
                  <a:lnTo>
                    <a:pt x="276" y="434"/>
                  </a:lnTo>
                  <a:lnTo>
                    <a:pt x="277" y="430"/>
                  </a:lnTo>
                  <a:lnTo>
                    <a:pt x="277" y="426"/>
                  </a:lnTo>
                  <a:lnTo>
                    <a:pt x="277" y="421"/>
                  </a:lnTo>
                  <a:lnTo>
                    <a:pt x="279" y="418"/>
                  </a:lnTo>
                  <a:lnTo>
                    <a:pt x="279" y="414"/>
                  </a:lnTo>
                  <a:lnTo>
                    <a:pt x="279" y="409"/>
                  </a:lnTo>
                  <a:lnTo>
                    <a:pt x="279" y="405"/>
                  </a:lnTo>
                  <a:lnTo>
                    <a:pt x="280" y="401"/>
                  </a:lnTo>
                  <a:lnTo>
                    <a:pt x="280" y="398"/>
                  </a:lnTo>
                  <a:lnTo>
                    <a:pt x="280" y="393"/>
                  </a:lnTo>
                  <a:lnTo>
                    <a:pt x="281" y="389"/>
                  </a:lnTo>
                  <a:lnTo>
                    <a:pt x="281" y="385"/>
                  </a:lnTo>
                  <a:lnTo>
                    <a:pt x="281" y="380"/>
                  </a:lnTo>
                  <a:lnTo>
                    <a:pt x="281" y="376"/>
                  </a:lnTo>
                  <a:lnTo>
                    <a:pt x="281" y="373"/>
                  </a:lnTo>
                  <a:lnTo>
                    <a:pt x="282" y="368"/>
                  </a:lnTo>
                  <a:lnTo>
                    <a:pt x="282" y="364"/>
                  </a:lnTo>
                  <a:lnTo>
                    <a:pt x="282" y="360"/>
                  </a:lnTo>
                  <a:lnTo>
                    <a:pt x="282" y="355"/>
                  </a:lnTo>
                  <a:lnTo>
                    <a:pt x="282" y="351"/>
                  </a:lnTo>
                  <a:lnTo>
                    <a:pt x="282" y="348"/>
                  </a:lnTo>
                  <a:lnTo>
                    <a:pt x="282" y="344"/>
                  </a:lnTo>
                  <a:lnTo>
                    <a:pt x="282" y="339"/>
                  </a:lnTo>
                  <a:lnTo>
                    <a:pt x="284" y="335"/>
                  </a:lnTo>
                  <a:lnTo>
                    <a:pt x="284" y="331"/>
                  </a:lnTo>
                  <a:lnTo>
                    <a:pt x="284" y="328"/>
                  </a:lnTo>
                  <a:lnTo>
                    <a:pt x="284" y="324"/>
                  </a:lnTo>
                  <a:lnTo>
                    <a:pt x="284" y="320"/>
                  </a:lnTo>
                  <a:lnTo>
                    <a:pt x="284" y="315"/>
                  </a:lnTo>
                  <a:lnTo>
                    <a:pt x="284" y="311"/>
                  </a:lnTo>
                  <a:lnTo>
                    <a:pt x="284" y="308"/>
                  </a:lnTo>
                  <a:lnTo>
                    <a:pt x="284" y="304"/>
                  </a:lnTo>
                  <a:lnTo>
                    <a:pt x="284" y="300"/>
                  </a:lnTo>
                  <a:lnTo>
                    <a:pt x="284" y="296"/>
                  </a:lnTo>
                  <a:lnTo>
                    <a:pt x="284" y="293"/>
                  </a:lnTo>
                  <a:lnTo>
                    <a:pt x="284" y="290"/>
                  </a:lnTo>
                  <a:lnTo>
                    <a:pt x="284" y="285"/>
                  </a:lnTo>
                  <a:lnTo>
                    <a:pt x="284" y="283"/>
                  </a:lnTo>
                  <a:lnTo>
                    <a:pt x="284" y="279"/>
                  </a:lnTo>
                  <a:lnTo>
                    <a:pt x="284" y="275"/>
                  </a:lnTo>
                  <a:lnTo>
                    <a:pt x="284" y="271"/>
                  </a:lnTo>
                  <a:lnTo>
                    <a:pt x="284" y="269"/>
                  </a:lnTo>
                  <a:lnTo>
                    <a:pt x="284" y="265"/>
                  </a:lnTo>
                  <a:lnTo>
                    <a:pt x="284" y="263"/>
                  </a:lnTo>
                  <a:lnTo>
                    <a:pt x="284" y="259"/>
                  </a:lnTo>
                  <a:lnTo>
                    <a:pt x="284" y="255"/>
                  </a:lnTo>
                  <a:lnTo>
                    <a:pt x="284" y="253"/>
                  </a:lnTo>
                  <a:lnTo>
                    <a:pt x="284" y="250"/>
                  </a:lnTo>
                  <a:lnTo>
                    <a:pt x="284" y="246"/>
                  </a:lnTo>
                  <a:lnTo>
                    <a:pt x="284" y="244"/>
                  </a:lnTo>
                  <a:lnTo>
                    <a:pt x="284" y="241"/>
                  </a:lnTo>
                  <a:lnTo>
                    <a:pt x="284" y="239"/>
                  </a:lnTo>
                  <a:lnTo>
                    <a:pt x="282" y="235"/>
                  </a:lnTo>
                  <a:lnTo>
                    <a:pt x="282" y="233"/>
                  </a:lnTo>
                  <a:lnTo>
                    <a:pt x="282" y="230"/>
                  </a:lnTo>
                  <a:lnTo>
                    <a:pt x="282" y="228"/>
                  </a:lnTo>
                  <a:lnTo>
                    <a:pt x="282" y="223"/>
                  </a:lnTo>
                  <a:lnTo>
                    <a:pt x="281" y="218"/>
                  </a:lnTo>
                  <a:lnTo>
                    <a:pt x="281" y="212"/>
                  </a:lnTo>
                  <a:lnTo>
                    <a:pt x="281" y="207"/>
                  </a:lnTo>
                  <a:lnTo>
                    <a:pt x="280" y="204"/>
                  </a:lnTo>
                  <a:lnTo>
                    <a:pt x="280" y="200"/>
                  </a:lnTo>
                  <a:lnTo>
                    <a:pt x="279" y="196"/>
                  </a:lnTo>
                  <a:lnTo>
                    <a:pt x="277" y="192"/>
                  </a:lnTo>
                  <a:lnTo>
                    <a:pt x="277" y="189"/>
                  </a:lnTo>
                  <a:lnTo>
                    <a:pt x="276" y="186"/>
                  </a:lnTo>
                  <a:lnTo>
                    <a:pt x="275" y="182"/>
                  </a:lnTo>
                  <a:lnTo>
                    <a:pt x="274" y="180"/>
                  </a:lnTo>
                  <a:lnTo>
                    <a:pt x="272" y="177"/>
                  </a:lnTo>
                  <a:lnTo>
                    <a:pt x="272" y="175"/>
                  </a:lnTo>
                  <a:lnTo>
                    <a:pt x="270" y="172"/>
                  </a:lnTo>
                  <a:lnTo>
                    <a:pt x="269" y="169"/>
                  </a:lnTo>
                  <a:lnTo>
                    <a:pt x="266" y="167"/>
                  </a:lnTo>
                  <a:lnTo>
                    <a:pt x="265" y="165"/>
                  </a:lnTo>
                  <a:lnTo>
                    <a:pt x="262" y="162"/>
                  </a:lnTo>
                  <a:lnTo>
                    <a:pt x="260" y="161"/>
                  </a:lnTo>
                  <a:lnTo>
                    <a:pt x="257" y="159"/>
                  </a:lnTo>
                  <a:lnTo>
                    <a:pt x="255" y="157"/>
                  </a:lnTo>
                  <a:lnTo>
                    <a:pt x="252" y="156"/>
                  </a:lnTo>
                  <a:lnTo>
                    <a:pt x="249" y="154"/>
                  </a:lnTo>
                  <a:lnTo>
                    <a:pt x="246" y="152"/>
                  </a:lnTo>
                  <a:lnTo>
                    <a:pt x="244" y="151"/>
                  </a:lnTo>
                  <a:lnTo>
                    <a:pt x="240" y="149"/>
                  </a:lnTo>
                  <a:lnTo>
                    <a:pt x="236" y="147"/>
                  </a:lnTo>
                  <a:lnTo>
                    <a:pt x="232" y="146"/>
                  </a:lnTo>
                  <a:lnTo>
                    <a:pt x="229" y="145"/>
                  </a:lnTo>
                  <a:lnTo>
                    <a:pt x="224" y="144"/>
                  </a:lnTo>
                  <a:lnTo>
                    <a:pt x="219" y="141"/>
                  </a:lnTo>
                  <a:lnTo>
                    <a:pt x="214" y="140"/>
                  </a:lnTo>
                  <a:lnTo>
                    <a:pt x="210" y="139"/>
                  </a:lnTo>
                  <a:lnTo>
                    <a:pt x="206" y="137"/>
                  </a:lnTo>
                  <a:lnTo>
                    <a:pt x="204" y="137"/>
                  </a:lnTo>
                  <a:lnTo>
                    <a:pt x="201" y="136"/>
                  </a:lnTo>
                  <a:lnTo>
                    <a:pt x="199" y="136"/>
                  </a:lnTo>
                  <a:lnTo>
                    <a:pt x="196" y="135"/>
                  </a:lnTo>
                  <a:lnTo>
                    <a:pt x="194" y="135"/>
                  </a:lnTo>
                  <a:lnTo>
                    <a:pt x="191" y="134"/>
                  </a:lnTo>
                  <a:lnTo>
                    <a:pt x="189" y="134"/>
                  </a:lnTo>
                  <a:lnTo>
                    <a:pt x="186" y="132"/>
                  </a:lnTo>
                  <a:lnTo>
                    <a:pt x="184" y="132"/>
                  </a:lnTo>
                  <a:lnTo>
                    <a:pt x="180" y="131"/>
                  </a:lnTo>
                  <a:lnTo>
                    <a:pt x="177" y="131"/>
                  </a:lnTo>
                  <a:lnTo>
                    <a:pt x="175" y="130"/>
                  </a:lnTo>
                  <a:lnTo>
                    <a:pt x="172" y="130"/>
                  </a:lnTo>
                  <a:lnTo>
                    <a:pt x="169" y="129"/>
                  </a:lnTo>
                  <a:lnTo>
                    <a:pt x="166" y="127"/>
                  </a:lnTo>
                  <a:lnTo>
                    <a:pt x="164" y="127"/>
                  </a:lnTo>
                  <a:lnTo>
                    <a:pt x="161" y="126"/>
                  </a:lnTo>
                  <a:lnTo>
                    <a:pt x="159" y="126"/>
                  </a:lnTo>
                  <a:lnTo>
                    <a:pt x="156" y="126"/>
                  </a:lnTo>
                  <a:lnTo>
                    <a:pt x="154" y="125"/>
                  </a:lnTo>
                  <a:lnTo>
                    <a:pt x="150" y="125"/>
                  </a:lnTo>
                  <a:lnTo>
                    <a:pt x="149" y="124"/>
                  </a:lnTo>
                  <a:lnTo>
                    <a:pt x="146" y="124"/>
                  </a:lnTo>
                  <a:lnTo>
                    <a:pt x="144" y="122"/>
                  </a:lnTo>
                  <a:lnTo>
                    <a:pt x="140" y="122"/>
                  </a:lnTo>
                  <a:lnTo>
                    <a:pt x="137" y="122"/>
                  </a:lnTo>
                  <a:lnTo>
                    <a:pt x="136" y="121"/>
                  </a:lnTo>
                  <a:lnTo>
                    <a:pt x="131" y="120"/>
                  </a:lnTo>
                  <a:lnTo>
                    <a:pt x="126" y="120"/>
                  </a:lnTo>
                  <a:lnTo>
                    <a:pt x="122" y="119"/>
                  </a:lnTo>
                  <a:lnTo>
                    <a:pt x="119" y="119"/>
                  </a:lnTo>
                  <a:lnTo>
                    <a:pt x="114" y="117"/>
                  </a:lnTo>
                  <a:lnTo>
                    <a:pt x="111" y="117"/>
                  </a:lnTo>
                  <a:lnTo>
                    <a:pt x="107" y="116"/>
                  </a:lnTo>
                  <a:lnTo>
                    <a:pt x="105" y="116"/>
                  </a:lnTo>
                  <a:lnTo>
                    <a:pt x="102" y="115"/>
                  </a:lnTo>
                  <a:lnTo>
                    <a:pt x="101" y="115"/>
                  </a:lnTo>
                  <a:lnTo>
                    <a:pt x="97" y="115"/>
                  </a:lnTo>
                  <a:lnTo>
                    <a:pt x="102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9" name="Freeform 193"/>
            <p:cNvSpPr>
              <a:spLocks/>
            </p:cNvSpPr>
            <p:nvPr/>
          </p:nvSpPr>
          <p:spPr bwMode="auto">
            <a:xfrm>
              <a:off x="4692" y="1398"/>
              <a:ext cx="496" cy="602"/>
            </a:xfrm>
            <a:custGeom>
              <a:avLst/>
              <a:gdLst>
                <a:gd name="T0" fmla="*/ 0 w 991"/>
                <a:gd name="T1" fmla="*/ 7 h 1203"/>
                <a:gd name="T2" fmla="*/ 1 w 991"/>
                <a:gd name="T3" fmla="*/ 23 h 1203"/>
                <a:gd name="T4" fmla="*/ 1 w 991"/>
                <a:gd name="T5" fmla="*/ 44 h 1203"/>
                <a:gd name="T6" fmla="*/ 2 w 991"/>
                <a:gd name="T7" fmla="*/ 66 h 1203"/>
                <a:gd name="T8" fmla="*/ 3 w 991"/>
                <a:gd name="T9" fmla="*/ 87 h 1203"/>
                <a:gd name="T10" fmla="*/ 3 w 991"/>
                <a:gd name="T11" fmla="*/ 103 h 1203"/>
                <a:gd name="T12" fmla="*/ 4 w 991"/>
                <a:gd name="T13" fmla="*/ 113 h 1203"/>
                <a:gd name="T14" fmla="*/ 5 w 991"/>
                <a:gd name="T15" fmla="*/ 119 h 1203"/>
                <a:gd name="T16" fmla="*/ 6 w 991"/>
                <a:gd name="T17" fmla="*/ 123 h 1203"/>
                <a:gd name="T18" fmla="*/ 9 w 991"/>
                <a:gd name="T19" fmla="*/ 127 h 1203"/>
                <a:gd name="T20" fmla="*/ 13 w 991"/>
                <a:gd name="T21" fmla="*/ 132 h 1203"/>
                <a:gd name="T22" fmla="*/ 18 w 991"/>
                <a:gd name="T23" fmla="*/ 137 h 1203"/>
                <a:gd name="T24" fmla="*/ 23 w 991"/>
                <a:gd name="T25" fmla="*/ 141 h 1203"/>
                <a:gd name="T26" fmla="*/ 29 w 991"/>
                <a:gd name="T27" fmla="*/ 144 h 1203"/>
                <a:gd name="T28" fmla="*/ 35 w 991"/>
                <a:gd name="T29" fmla="*/ 147 h 1203"/>
                <a:gd name="T30" fmla="*/ 43 w 991"/>
                <a:gd name="T31" fmla="*/ 149 h 1203"/>
                <a:gd name="T32" fmla="*/ 50 w 991"/>
                <a:gd name="T33" fmla="*/ 151 h 1203"/>
                <a:gd name="T34" fmla="*/ 59 w 991"/>
                <a:gd name="T35" fmla="*/ 151 h 1203"/>
                <a:gd name="T36" fmla="*/ 68 w 991"/>
                <a:gd name="T37" fmla="*/ 150 h 1203"/>
                <a:gd name="T38" fmla="*/ 76 w 991"/>
                <a:gd name="T39" fmla="*/ 148 h 1203"/>
                <a:gd name="T40" fmla="*/ 84 w 991"/>
                <a:gd name="T41" fmla="*/ 145 h 1203"/>
                <a:gd name="T42" fmla="*/ 91 w 991"/>
                <a:gd name="T43" fmla="*/ 142 h 1203"/>
                <a:gd name="T44" fmla="*/ 97 w 991"/>
                <a:gd name="T45" fmla="*/ 139 h 1203"/>
                <a:gd name="T46" fmla="*/ 101 w 991"/>
                <a:gd name="T47" fmla="*/ 135 h 1203"/>
                <a:gd name="T48" fmla="*/ 105 w 991"/>
                <a:gd name="T49" fmla="*/ 131 h 1203"/>
                <a:gd name="T50" fmla="*/ 110 w 991"/>
                <a:gd name="T51" fmla="*/ 125 h 1203"/>
                <a:gd name="T52" fmla="*/ 113 w 991"/>
                <a:gd name="T53" fmla="*/ 119 h 1203"/>
                <a:gd name="T54" fmla="*/ 113 w 991"/>
                <a:gd name="T55" fmla="*/ 114 h 1203"/>
                <a:gd name="T56" fmla="*/ 113 w 991"/>
                <a:gd name="T57" fmla="*/ 109 h 1203"/>
                <a:gd name="T58" fmla="*/ 113 w 991"/>
                <a:gd name="T59" fmla="*/ 104 h 1203"/>
                <a:gd name="T60" fmla="*/ 112 w 991"/>
                <a:gd name="T61" fmla="*/ 98 h 1203"/>
                <a:gd name="T62" fmla="*/ 112 w 991"/>
                <a:gd name="T63" fmla="*/ 91 h 1203"/>
                <a:gd name="T64" fmla="*/ 111 w 991"/>
                <a:gd name="T65" fmla="*/ 83 h 1203"/>
                <a:gd name="T66" fmla="*/ 111 w 991"/>
                <a:gd name="T67" fmla="*/ 75 h 1203"/>
                <a:gd name="T68" fmla="*/ 111 w 991"/>
                <a:gd name="T69" fmla="*/ 68 h 1203"/>
                <a:gd name="T70" fmla="*/ 111 w 991"/>
                <a:gd name="T71" fmla="*/ 60 h 1203"/>
                <a:gd name="T72" fmla="*/ 111 w 991"/>
                <a:gd name="T73" fmla="*/ 53 h 1203"/>
                <a:gd name="T74" fmla="*/ 111 w 991"/>
                <a:gd name="T75" fmla="*/ 46 h 1203"/>
                <a:gd name="T76" fmla="*/ 112 w 991"/>
                <a:gd name="T77" fmla="*/ 41 h 1203"/>
                <a:gd name="T78" fmla="*/ 113 w 991"/>
                <a:gd name="T79" fmla="*/ 36 h 1203"/>
                <a:gd name="T80" fmla="*/ 116 w 991"/>
                <a:gd name="T81" fmla="*/ 31 h 1203"/>
                <a:gd name="T82" fmla="*/ 120 w 991"/>
                <a:gd name="T83" fmla="*/ 27 h 1203"/>
                <a:gd name="T84" fmla="*/ 123 w 991"/>
                <a:gd name="T85" fmla="*/ 22 h 1203"/>
                <a:gd name="T86" fmla="*/ 124 w 991"/>
                <a:gd name="T87" fmla="*/ 17 h 1203"/>
                <a:gd name="T88" fmla="*/ 124 w 991"/>
                <a:gd name="T89" fmla="*/ 12 h 1203"/>
                <a:gd name="T90" fmla="*/ 118 w 991"/>
                <a:gd name="T91" fmla="*/ 11 h 1203"/>
                <a:gd name="T92" fmla="*/ 113 w 991"/>
                <a:gd name="T93" fmla="*/ 12 h 1203"/>
                <a:gd name="T94" fmla="*/ 108 w 991"/>
                <a:gd name="T95" fmla="*/ 11 h 1203"/>
                <a:gd name="T96" fmla="*/ 102 w 991"/>
                <a:gd name="T97" fmla="*/ 11 h 1203"/>
                <a:gd name="T98" fmla="*/ 98 w 991"/>
                <a:gd name="T99" fmla="*/ 13 h 1203"/>
                <a:gd name="T100" fmla="*/ 93 w 991"/>
                <a:gd name="T101" fmla="*/ 14 h 1203"/>
                <a:gd name="T102" fmla="*/ 87 w 991"/>
                <a:gd name="T103" fmla="*/ 16 h 1203"/>
                <a:gd name="T104" fmla="*/ 79 w 991"/>
                <a:gd name="T105" fmla="*/ 17 h 1203"/>
                <a:gd name="T106" fmla="*/ 70 w 991"/>
                <a:gd name="T107" fmla="*/ 17 h 1203"/>
                <a:gd name="T108" fmla="*/ 60 w 991"/>
                <a:gd name="T109" fmla="*/ 17 h 1203"/>
                <a:gd name="T110" fmla="*/ 50 w 991"/>
                <a:gd name="T111" fmla="*/ 16 h 1203"/>
                <a:gd name="T112" fmla="*/ 39 w 991"/>
                <a:gd name="T113" fmla="*/ 15 h 1203"/>
                <a:gd name="T114" fmla="*/ 29 w 991"/>
                <a:gd name="T115" fmla="*/ 13 h 1203"/>
                <a:gd name="T116" fmla="*/ 21 w 991"/>
                <a:gd name="T117" fmla="*/ 11 h 1203"/>
                <a:gd name="T118" fmla="*/ 13 w 991"/>
                <a:gd name="T119" fmla="*/ 8 h 1203"/>
                <a:gd name="T120" fmla="*/ 8 w 991"/>
                <a:gd name="T121" fmla="*/ 5 h 1203"/>
                <a:gd name="T122" fmla="*/ 4 w 991"/>
                <a:gd name="T123" fmla="*/ 3 h 120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991"/>
                <a:gd name="T187" fmla="*/ 0 h 1203"/>
                <a:gd name="T188" fmla="*/ 991 w 991"/>
                <a:gd name="T189" fmla="*/ 1203 h 120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991" h="1203">
                  <a:moveTo>
                    <a:pt x="0" y="0"/>
                  </a:moveTo>
                  <a:lnTo>
                    <a:pt x="0" y="1"/>
                  </a:lnTo>
                  <a:lnTo>
                    <a:pt x="0" y="5"/>
                  </a:lnTo>
                  <a:lnTo>
                    <a:pt x="0" y="8"/>
                  </a:lnTo>
                  <a:lnTo>
                    <a:pt x="0" y="11"/>
                  </a:lnTo>
                  <a:lnTo>
                    <a:pt x="0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3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0" y="54"/>
                  </a:lnTo>
                  <a:lnTo>
                    <a:pt x="2" y="61"/>
                  </a:lnTo>
                  <a:lnTo>
                    <a:pt x="2" y="70"/>
                  </a:lnTo>
                  <a:lnTo>
                    <a:pt x="2" y="80"/>
                  </a:lnTo>
                  <a:lnTo>
                    <a:pt x="2" y="89"/>
                  </a:lnTo>
                  <a:lnTo>
                    <a:pt x="2" y="99"/>
                  </a:lnTo>
                  <a:lnTo>
                    <a:pt x="2" y="109"/>
                  </a:lnTo>
                  <a:lnTo>
                    <a:pt x="2" y="120"/>
                  </a:lnTo>
                  <a:lnTo>
                    <a:pt x="2" y="130"/>
                  </a:lnTo>
                  <a:lnTo>
                    <a:pt x="3" y="141"/>
                  </a:lnTo>
                  <a:lnTo>
                    <a:pt x="3" y="154"/>
                  </a:lnTo>
                  <a:lnTo>
                    <a:pt x="4" y="166"/>
                  </a:lnTo>
                  <a:lnTo>
                    <a:pt x="4" y="179"/>
                  </a:lnTo>
                  <a:lnTo>
                    <a:pt x="4" y="191"/>
                  </a:lnTo>
                  <a:lnTo>
                    <a:pt x="4" y="204"/>
                  </a:lnTo>
                  <a:lnTo>
                    <a:pt x="5" y="218"/>
                  </a:lnTo>
                  <a:lnTo>
                    <a:pt x="5" y="231"/>
                  </a:lnTo>
                  <a:lnTo>
                    <a:pt x="5" y="245"/>
                  </a:lnTo>
                  <a:lnTo>
                    <a:pt x="5" y="259"/>
                  </a:lnTo>
                  <a:lnTo>
                    <a:pt x="7" y="274"/>
                  </a:lnTo>
                  <a:lnTo>
                    <a:pt x="7" y="288"/>
                  </a:lnTo>
                  <a:lnTo>
                    <a:pt x="7" y="303"/>
                  </a:lnTo>
                  <a:lnTo>
                    <a:pt x="8" y="317"/>
                  </a:lnTo>
                  <a:lnTo>
                    <a:pt x="8" y="332"/>
                  </a:lnTo>
                  <a:lnTo>
                    <a:pt x="8" y="347"/>
                  </a:lnTo>
                  <a:lnTo>
                    <a:pt x="8" y="362"/>
                  </a:lnTo>
                  <a:lnTo>
                    <a:pt x="9" y="377"/>
                  </a:lnTo>
                  <a:lnTo>
                    <a:pt x="9" y="392"/>
                  </a:lnTo>
                  <a:lnTo>
                    <a:pt x="9" y="407"/>
                  </a:lnTo>
                  <a:lnTo>
                    <a:pt x="9" y="422"/>
                  </a:lnTo>
                  <a:lnTo>
                    <a:pt x="10" y="438"/>
                  </a:lnTo>
                  <a:lnTo>
                    <a:pt x="10" y="453"/>
                  </a:lnTo>
                  <a:lnTo>
                    <a:pt x="10" y="468"/>
                  </a:lnTo>
                  <a:lnTo>
                    <a:pt x="12" y="483"/>
                  </a:lnTo>
                  <a:lnTo>
                    <a:pt x="12" y="498"/>
                  </a:lnTo>
                  <a:lnTo>
                    <a:pt x="13" y="513"/>
                  </a:lnTo>
                  <a:lnTo>
                    <a:pt x="13" y="528"/>
                  </a:lnTo>
                  <a:lnTo>
                    <a:pt x="13" y="543"/>
                  </a:lnTo>
                  <a:lnTo>
                    <a:pt x="14" y="558"/>
                  </a:lnTo>
                  <a:lnTo>
                    <a:pt x="14" y="573"/>
                  </a:lnTo>
                  <a:lnTo>
                    <a:pt x="14" y="587"/>
                  </a:lnTo>
                  <a:lnTo>
                    <a:pt x="15" y="600"/>
                  </a:lnTo>
                  <a:lnTo>
                    <a:pt x="15" y="614"/>
                  </a:lnTo>
                  <a:lnTo>
                    <a:pt x="15" y="629"/>
                  </a:lnTo>
                  <a:lnTo>
                    <a:pt x="15" y="643"/>
                  </a:lnTo>
                  <a:lnTo>
                    <a:pt x="17" y="656"/>
                  </a:lnTo>
                  <a:lnTo>
                    <a:pt x="17" y="669"/>
                  </a:lnTo>
                  <a:lnTo>
                    <a:pt x="18" y="682"/>
                  </a:lnTo>
                  <a:lnTo>
                    <a:pt x="18" y="694"/>
                  </a:lnTo>
                  <a:lnTo>
                    <a:pt x="18" y="707"/>
                  </a:lnTo>
                  <a:lnTo>
                    <a:pt x="19" y="718"/>
                  </a:lnTo>
                  <a:lnTo>
                    <a:pt x="19" y="731"/>
                  </a:lnTo>
                  <a:lnTo>
                    <a:pt x="19" y="741"/>
                  </a:lnTo>
                  <a:lnTo>
                    <a:pt x="20" y="752"/>
                  </a:lnTo>
                  <a:lnTo>
                    <a:pt x="20" y="762"/>
                  </a:lnTo>
                  <a:lnTo>
                    <a:pt x="22" y="772"/>
                  </a:lnTo>
                  <a:lnTo>
                    <a:pt x="22" y="782"/>
                  </a:lnTo>
                  <a:lnTo>
                    <a:pt x="22" y="792"/>
                  </a:lnTo>
                  <a:lnTo>
                    <a:pt x="22" y="801"/>
                  </a:lnTo>
                  <a:lnTo>
                    <a:pt x="23" y="809"/>
                  </a:lnTo>
                  <a:lnTo>
                    <a:pt x="23" y="818"/>
                  </a:lnTo>
                  <a:lnTo>
                    <a:pt x="23" y="827"/>
                  </a:lnTo>
                  <a:lnTo>
                    <a:pt x="24" y="834"/>
                  </a:lnTo>
                  <a:lnTo>
                    <a:pt x="24" y="842"/>
                  </a:lnTo>
                  <a:lnTo>
                    <a:pt x="24" y="849"/>
                  </a:lnTo>
                  <a:lnTo>
                    <a:pt x="25" y="857"/>
                  </a:lnTo>
                  <a:lnTo>
                    <a:pt x="25" y="863"/>
                  </a:lnTo>
                  <a:lnTo>
                    <a:pt x="27" y="871"/>
                  </a:lnTo>
                  <a:lnTo>
                    <a:pt x="27" y="876"/>
                  </a:lnTo>
                  <a:lnTo>
                    <a:pt x="27" y="882"/>
                  </a:lnTo>
                  <a:lnTo>
                    <a:pt x="28" y="888"/>
                  </a:lnTo>
                  <a:lnTo>
                    <a:pt x="28" y="893"/>
                  </a:lnTo>
                  <a:lnTo>
                    <a:pt x="28" y="898"/>
                  </a:lnTo>
                  <a:lnTo>
                    <a:pt x="29" y="903"/>
                  </a:lnTo>
                  <a:lnTo>
                    <a:pt x="29" y="908"/>
                  </a:lnTo>
                  <a:lnTo>
                    <a:pt x="29" y="913"/>
                  </a:lnTo>
                  <a:lnTo>
                    <a:pt x="29" y="917"/>
                  </a:lnTo>
                  <a:lnTo>
                    <a:pt x="30" y="921"/>
                  </a:lnTo>
                  <a:lnTo>
                    <a:pt x="30" y="925"/>
                  </a:lnTo>
                  <a:lnTo>
                    <a:pt x="32" y="930"/>
                  </a:lnTo>
                  <a:lnTo>
                    <a:pt x="32" y="932"/>
                  </a:lnTo>
                  <a:lnTo>
                    <a:pt x="33" y="936"/>
                  </a:lnTo>
                  <a:lnTo>
                    <a:pt x="33" y="940"/>
                  </a:lnTo>
                  <a:lnTo>
                    <a:pt x="34" y="942"/>
                  </a:lnTo>
                  <a:lnTo>
                    <a:pt x="34" y="945"/>
                  </a:lnTo>
                  <a:lnTo>
                    <a:pt x="34" y="947"/>
                  </a:lnTo>
                  <a:lnTo>
                    <a:pt x="35" y="950"/>
                  </a:lnTo>
                  <a:lnTo>
                    <a:pt x="35" y="952"/>
                  </a:lnTo>
                  <a:lnTo>
                    <a:pt x="37" y="957"/>
                  </a:lnTo>
                  <a:lnTo>
                    <a:pt x="38" y="961"/>
                  </a:lnTo>
                  <a:lnTo>
                    <a:pt x="38" y="963"/>
                  </a:lnTo>
                  <a:lnTo>
                    <a:pt x="39" y="967"/>
                  </a:lnTo>
                  <a:lnTo>
                    <a:pt x="40" y="970"/>
                  </a:lnTo>
                  <a:lnTo>
                    <a:pt x="42" y="972"/>
                  </a:lnTo>
                  <a:lnTo>
                    <a:pt x="43" y="975"/>
                  </a:lnTo>
                  <a:lnTo>
                    <a:pt x="45" y="978"/>
                  </a:lnTo>
                  <a:lnTo>
                    <a:pt x="47" y="981"/>
                  </a:lnTo>
                  <a:lnTo>
                    <a:pt x="49" y="983"/>
                  </a:lnTo>
                  <a:lnTo>
                    <a:pt x="50" y="986"/>
                  </a:lnTo>
                  <a:lnTo>
                    <a:pt x="53" y="990"/>
                  </a:lnTo>
                  <a:lnTo>
                    <a:pt x="54" y="993"/>
                  </a:lnTo>
                  <a:lnTo>
                    <a:pt x="58" y="997"/>
                  </a:lnTo>
                  <a:lnTo>
                    <a:pt x="58" y="998"/>
                  </a:lnTo>
                  <a:lnTo>
                    <a:pt x="59" y="1001"/>
                  </a:lnTo>
                  <a:lnTo>
                    <a:pt x="62" y="1003"/>
                  </a:lnTo>
                  <a:lnTo>
                    <a:pt x="63" y="1007"/>
                  </a:lnTo>
                  <a:lnTo>
                    <a:pt x="64" y="1008"/>
                  </a:lnTo>
                  <a:lnTo>
                    <a:pt x="67" y="1012"/>
                  </a:lnTo>
                  <a:lnTo>
                    <a:pt x="68" y="1015"/>
                  </a:lnTo>
                  <a:lnTo>
                    <a:pt x="70" y="1017"/>
                  </a:lnTo>
                  <a:lnTo>
                    <a:pt x="72" y="1021"/>
                  </a:lnTo>
                  <a:lnTo>
                    <a:pt x="74" y="1023"/>
                  </a:lnTo>
                  <a:lnTo>
                    <a:pt x="75" y="1026"/>
                  </a:lnTo>
                  <a:lnTo>
                    <a:pt x="79" y="1030"/>
                  </a:lnTo>
                  <a:lnTo>
                    <a:pt x="82" y="1033"/>
                  </a:lnTo>
                  <a:lnTo>
                    <a:pt x="84" y="1037"/>
                  </a:lnTo>
                  <a:lnTo>
                    <a:pt x="87" y="1040"/>
                  </a:lnTo>
                  <a:lnTo>
                    <a:pt x="90" y="1043"/>
                  </a:lnTo>
                  <a:lnTo>
                    <a:pt x="93" y="1047"/>
                  </a:lnTo>
                  <a:lnTo>
                    <a:pt x="97" y="1051"/>
                  </a:lnTo>
                  <a:lnTo>
                    <a:pt x="99" y="1055"/>
                  </a:lnTo>
                  <a:lnTo>
                    <a:pt x="104" y="1060"/>
                  </a:lnTo>
                  <a:lnTo>
                    <a:pt x="108" y="1063"/>
                  </a:lnTo>
                  <a:lnTo>
                    <a:pt x="112" y="1067"/>
                  </a:lnTo>
                  <a:lnTo>
                    <a:pt x="115" y="1072"/>
                  </a:lnTo>
                  <a:lnTo>
                    <a:pt x="120" y="1076"/>
                  </a:lnTo>
                  <a:lnTo>
                    <a:pt x="125" y="1081"/>
                  </a:lnTo>
                  <a:lnTo>
                    <a:pt x="130" y="1085"/>
                  </a:lnTo>
                  <a:lnTo>
                    <a:pt x="133" y="1087"/>
                  </a:lnTo>
                  <a:lnTo>
                    <a:pt x="135" y="1090"/>
                  </a:lnTo>
                  <a:lnTo>
                    <a:pt x="138" y="1091"/>
                  </a:lnTo>
                  <a:lnTo>
                    <a:pt x="142" y="1095"/>
                  </a:lnTo>
                  <a:lnTo>
                    <a:pt x="144" y="1096"/>
                  </a:lnTo>
                  <a:lnTo>
                    <a:pt x="147" y="1098"/>
                  </a:lnTo>
                  <a:lnTo>
                    <a:pt x="149" y="1101"/>
                  </a:lnTo>
                  <a:lnTo>
                    <a:pt x="152" y="1103"/>
                  </a:lnTo>
                  <a:lnTo>
                    <a:pt x="155" y="1106"/>
                  </a:lnTo>
                  <a:lnTo>
                    <a:pt x="158" y="1108"/>
                  </a:lnTo>
                  <a:lnTo>
                    <a:pt x="162" y="1111"/>
                  </a:lnTo>
                  <a:lnTo>
                    <a:pt x="165" y="1113"/>
                  </a:lnTo>
                  <a:lnTo>
                    <a:pt x="168" y="1115"/>
                  </a:lnTo>
                  <a:lnTo>
                    <a:pt x="172" y="1117"/>
                  </a:lnTo>
                  <a:lnTo>
                    <a:pt x="174" y="1120"/>
                  </a:lnTo>
                  <a:lnTo>
                    <a:pt x="178" y="1122"/>
                  </a:lnTo>
                  <a:lnTo>
                    <a:pt x="182" y="1125"/>
                  </a:lnTo>
                  <a:lnTo>
                    <a:pt x="185" y="1126"/>
                  </a:lnTo>
                  <a:lnTo>
                    <a:pt x="188" y="1128"/>
                  </a:lnTo>
                  <a:lnTo>
                    <a:pt x="193" y="1131"/>
                  </a:lnTo>
                  <a:lnTo>
                    <a:pt x="195" y="1133"/>
                  </a:lnTo>
                  <a:lnTo>
                    <a:pt x="199" y="1136"/>
                  </a:lnTo>
                  <a:lnTo>
                    <a:pt x="203" y="1138"/>
                  </a:lnTo>
                  <a:lnTo>
                    <a:pt x="208" y="1140"/>
                  </a:lnTo>
                  <a:lnTo>
                    <a:pt x="212" y="1142"/>
                  </a:lnTo>
                  <a:lnTo>
                    <a:pt x="214" y="1145"/>
                  </a:lnTo>
                  <a:lnTo>
                    <a:pt x="219" y="1147"/>
                  </a:lnTo>
                  <a:lnTo>
                    <a:pt x="223" y="1150"/>
                  </a:lnTo>
                  <a:lnTo>
                    <a:pt x="227" y="1151"/>
                  </a:lnTo>
                  <a:lnTo>
                    <a:pt x="230" y="1153"/>
                  </a:lnTo>
                  <a:lnTo>
                    <a:pt x="235" y="1155"/>
                  </a:lnTo>
                  <a:lnTo>
                    <a:pt x="239" y="1157"/>
                  </a:lnTo>
                  <a:lnTo>
                    <a:pt x="243" y="1160"/>
                  </a:lnTo>
                  <a:lnTo>
                    <a:pt x="248" y="1161"/>
                  </a:lnTo>
                  <a:lnTo>
                    <a:pt x="252" y="1163"/>
                  </a:lnTo>
                  <a:lnTo>
                    <a:pt x="257" y="1166"/>
                  </a:lnTo>
                  <a:lnTo>
                    <a:pt x="260" y="1167"/>
                  </a:lnTo>
                  <a:lnTo>
                    <a:pt x="264" y="1170"/>
                  </a:lnTo>
                  <a:lnTo>
                    <a:pt x="269" y="1171"/>
                  </a:lnTo>
                  <a:lnTo>
                    <a:pt x="274" y="1173"/>
                  </a:lnTo>
                  <a:lnTo>
                    <a:pt x="278" y="1175"/>
                  </a:lnTo>
                  <a:lnTo>
                    <a:pt x="283" y="1176"/>
                  </a:lnTo>
                  <a:lnTo>
                    <a:pt x="288" y="1178"/>
                  </a:lnTo>
                  <a:lnTo>
                    <a:pt x="293" y="1180"/>
                  </a:lnTo>
                  <a:lnTo>
                    <a:pt x="297" y="1181"/>
                  </a:lnTo>
                  <a:lnTo>
                    <a:pt x="302" y="1182"/>
                  </a:lnTo>
                  <a:lnTo>
                    <a:pt x="307" y="1183"/>
                  </a:lnTo>
                  <a:lnTo>
                    <a:pt x="312" y="1186"/>
                  </a:lnTo>
                  <a:lnTo>
                    <a:pt x="317" y="1187"/>
                  </a:lnTo>
                  <a:lnTo>
                    <a:pt x="322" y="1188"/>
                  </a:lnTo>
                  <a:lnTo>
                    <a:pt x="327" y="1190"/>
                  </a:lnTo>
                  <a:lnTo>
                    <a:pt x="332" y="1191"/>
                  </a:lnTo>
                  <a:lnTo>
                    <a:pt x="337" y="1192"/>
                  </a:lnTo>
                  <a:lnTo>
                    <a:pt x="342" y="1193"/>
                  </a:lnTo>
                  <a:lnTo>
                    <a:pt x="347" y="1195"/>
                  </a:lnTo>
                  <a:lnTo>
                    <a:pt x="352" y="1196"/>
                  </a:lnTo>
                  <a:lnTo>
                    <a:pt x="358" y="1196"/>
                  </a:lnTo>
                  <a:lnTo>
                    <a:pt x="363" y="1197"/>
                  </a:lnTo>
                  <a:lnTo>
                    <a:pt x="368" y="1198"/>
                  </a:lnTo>
                  <a:lnTo>
                    <a:pt x="374" y="1200"/>
                  </a:lnTo>
                  <a:lnTo>
                    <a:pt x="379" y="1200"/>
                  </a:lnTo>
                  <a:lnTo>
                    <a:pt x="384" y="1201"/>
                  </a:lnTo>
                  <a:lnTo>
                    <a:pt x="389" y="1201"/>
                  </a:lnTo>
                  <a:lnTo>
                    <a:pt x="395" y="1201"/>
                  </a:lnTo>
                  <a:lnTo>
                    <a:pt x="400" y="1201"/>
                  </a:lnTo>
                  <a:lnTo>
                    <a:pt x="405" y="1202"/>
                  </a:lnTo>
                  <a:lnTo>
                    <a:pt x="412" y="1202"/>
                  </a:lnTo>
                  <a:lnTo>
                    <a:pt x="418" y="1203"/>
                  </a:lnTo>
                  <a:lnTo>
                    <a:pt x="423" y="1203"/>
                  </a:lnTo>
                  <a:lnTo>
                    <a:pt x="429" y="1203"/>
                  </a:lnTo>
                  <a:lnTo>
                    <a:pt x="434" y="1203"/>
                  </a:lnTo>
                  <a:lnTo>
                    <a:pt x="439" y="1203"/>
                  </a:lnTo>
                  <a:lnTo>
                    <a:pt x="445" y="1202"/>
                  </a:lnTo>
                  <a:lnTo>
                    <a:pt x="452" y="1202"/>
                  </a:lnTo>
                  <a:lnTo>
                    <a:pt x="457" y="1202"/>
                  </a:lnTo>
                  <a:lnTo>
                    <a:pt x="463" y="1202"/>
                  </a:lnTo>
                  <a:lnTo>
                    <a:pt x="468" y="1201"/>
                  </a:lnTo>
                  <a:lnTo>
                    <a:pt x="474" y="1201"/>
                  </a:lnTo>
                  <a:lnTo>
                    <a:pt x="479" y="1201"/>
                  </a:lnTo>
                  <a:lnTo>
                    <a:pt x="485" y="1201"/>
                  </a:lnTo>
                  <a:lnTo>
                    <a:pt x="490" y="1200"/>
                  </a:lnTo>
                  <a:lnTo>
                    <a:pt x="497" y="1200"/>
                  </a:lnTo>
                  <a:lnTo>
                    <a:pt x="502" y="1198"/>
                  </a:lnTo>
                  <a:lnTo>
                    <a:pt x="508" y="1198"/>
                  </a:lnTo>
                  <a:lnTo>
                    <a:pt x="514" y="1197"/>
                  </a:lnTo>
                  <a:lnTo>
                    <a:pt x="519" y="1196"/>
                  </a:lnTo>
                  <a:lnTo>
                    <a:pt x="525" y="1195"/>
                  </a:lnTo>
                  <a:lnTo>
                    <a:pt x="532" y="1195"/>
                  </a:lnTo>
                  <a:lnTo>
                    <a:pt x="537" y="1193"/>
                  </a:lnTo>
                  <a:lnTo>
                    <a:pt x="542" y="1192"/>
                  </a:lnTo>
                  <a:lnTo>
                    <a:pt x="548" y="1191"/>
                  </a:lnTo>
                  <a:lnTo>
                    <a:pt x="554" y="1191"/>
                  </a:lnTo>
                  <a:lnTo>
                    <a:pt x="559" y="1190"/>
                  </a:lnTo>
                  <a:lnTo>
                    <a:pt x="565" y="1188"/>
                  </a:lnTo>
                  <a:lnTo>
                    <a:pt x="570" y="1187"/>
                  </a:lnTo>
                  <a:lnTo>
                    <a:pt x="577" y="1186"/>
                  </a:lnTo>
                  <a:lnTo>
                    <a:pt x="582" y="1183"/>
                  </a:lnTo>
                  <a:lnTo>
                    <a:pt x="587" y="1182"/>
                  </a:lnTo>
                  <a:lnTo>
                    <a:pt x="593" y="1181"/>
                  </a:lnTo>
                  <a:lnTo>
                    <a:pt x="599" y="1180"/>
                  </a:lnTo>
                  <a:lnTo>
                    <a:pt x="604" y="1178"/>
                  </a:lnTo>
                  <a:lnTo>
                    <a:pt x="609" y="1177"/>
                  </a:lnTo>
                  <a:lnTo>
                    <a:pt x="615" y="1175"/>
                  </a:lnTo>
                  <a:lnTo>
                    <a:pt x="620" y="1173"/>
                  </a:lnTo>
                  <a:lnTo>
                    <a:pt x="625" y="1171"/>
                  </a:lnTo>
                  <a:lnTo>
                    <a:pt x="630" y="1170"/>
                  </a:lnTo>
                  <a:lnTo>
                    <a:pt x="635" y="1168"/>
                  </a:lnTo>
                  <a:lnTo>
                    <a:pt x="641" y="1167"/>
                  </a:lnTo>
                  <a:lnTo>
                    <a:pt x="646" y="1165"/>
                  </a:lnTo>
                  <a:lnTo>
                    <a:pt x="651" y="1163"/>
                  </a:lnTo>
                  <a:lnTo>
                    <a:pt x="656" y="1161"/>
                  </a:lnTo>
                  <a:lnTo>
                    <a:pt x="661" y="1160"/>
                  </a:lnTo>
                  <a:lnTo>
                    <a:pt x="666" y="1157"/>
                  </a:lnTo>
                  <a:lnTo>
                    <a:pt x="671" y="1156"/>
                  </a:lnTo>
                  <a:lnTo>
                    <a:pt x="676" y="1153"/>
                  </a:lnTo>
                  <a:lnTo>
                    <a:pt x="681" y="1152"/>
                  </a:lnTo>
                  <a:lnTo>
                    <a:pt x="686" y="1150"/>
                  </a:lnTo>
                  <a:lnTo>
                    <a:pt x="690" y="1147"/>
                  </a:lnTo>
                  <a:lnTo>
                    <a:pt x="695" y="1146"/>
                  </a:lnTo>
                  <a:lnTo>
                    <a:pt x="700" y="1143"/>
                  </a:lnTo>
                  <a:lnTo>
                    <a:pt x="704" y="1141"/>
                  </a:lnTo>
                  <a:lnTo>
                    <a:pt x="709" y="1140"/>
                  </a:lnTo>
                  <a:lnTo>
                    <a:pt x="714" y="1137"/>
                  </a:lnTo>
                  <a:lnTo>
                    <a:pt x="719" y="1135"/>
                  </a:lnTo>
                  <a:lnTo>
                    <a:pt x="723" y="1132"/>
                  </a:lnTo>
                  <a:lnTo>
                    <a:pt x="726" y="1131"/>
                  </a:lnTo>
                  <a:lnTo>
                    <a:pt x="731" y="1128"/>
                  </a:lnTo>
                  <a:lnTo>
                    <a:pt x="735" y="1126"/>
                  </a:lnTo>
                  <a:lnTo>
                    <a:pt x="739" y="1123"/>
                  </a:lnTo>
                  <a:lnTo>
                    <a:pt x="743" y="1121"/>
                  </a:lnTo>
                  <a:lnTo>
                    <a:pt x="748" y="1118"/>
                  </a:lnTo>
                  <a:lnTo>
                    <a:pt x="751" y="1117"/>
                  </a:lnTo>
                  <a:lnTo>
                    <a:pt x="754" y="1113"/>
                  </a:lnTo>
                  <a:lnTo>
                    <a:pt x="759" y="1112"/>
                  </a:lnTo>
                  <a:lnTo>
                    <a:pt x="761" y="1110"/>
                  </a:lnTo>
                  <a:lnTo>
                    <a:pt x="766" y="1107"/>
                  </a:lnTo>
                  <a:lnTo>
                    <a:pt x="769" y="1105"/>
                  </a:lnTo>
                  <a:lnTo>
                    <a:pt x="773" y="1102"/>
                  </a:lnTo>
                  <a:lnTo>
                    <a:pt x="776" y="1100"/>
                  </a:lnTo>
                  <a:lnTo>
                    <a:pt x="780" y="1097"/>
                  </a:lnTo>
                  <a:lnTo>
                    <a:pt x="783" y="1095"/>
                  </a:lnTo>
                  <a:lnTo>
                    <a:pt x="786" y="1092"/>
                  </a:lnTo>
                  <a:lnTo>
                    <a:pt x="789" y="1090"/>
                  </a:lnTo>
                  <a:lnTo>
                    <a:pt x="793" y="1087"/>
                  </a:lnTo>
                  <a:lnTo>
                    <a:pt x="795" y="1085"/>
                  </a:lnTo>
                  <a:lnTo>
                    <a:pt x="799" y="1082"/>
                  </a:lnTo>
                  <a:lnTo>
                    <a:pt x="801" y="1080"/>
                  </a:lnTo>
                  <a:lnTo>
                    <a:pt x="805" y="1077"/>
                  </a:lnTo>
                  <a:lnTo>
                    <a:pt x="808" y="1075"/>
                  </a:lnTo>
                  <a:lnTo>
                    <a:pt x="810" y="1072"/>
                  </a:lnTo>
                  <a:lnTo>
                    <a:pt x="814" y="1070"/>
                  </a:lnTo>
                  <a:lnTo>
                    <a:pt x="816" y="1067"/>
                  </a:lnTo>
                  <a:lnTo>
                    <a:pt x="819" y="1065"/>
                  </a:lnTo>
                  <a:lnTo>
                    <a:pt x="821" y="1062"/>
                  </a:lnTo>
                  <a:lnTo>
                    <a:pt x="824" y="1060"/>
                  </a:lnTo>
                  <a:lnTo>
                    <a:pt x="828" y="1057"/>
                  </a:lnTo>
                  <a:lnTo>
                    <a:pt x="829" y="1055"/>
                  </a:lnTo>
                  <a:lnTo>
                    <a:pt x="831" y="1052"/>
                  </a:lnTo>
                  <a:lnTo>
                    <a:pt x="834" y="1048"/>
                  </a:lnTo>
                  <a:lnTo>
                    <a:pt x="836" y="1047"/>
                  </a:lnTo>
                  <a:lnTo>
                    <a:pt x="838" y="1043"/>
                  </a:lnTo>
                  <a:lnTo>
                    <a:pt x="840" y="1042"/>
                  </a:lnTo>
                  <a:lnTo>
                    <a:pt x="843" y="1038"/>
                  </a:lnTo>
                  <a:lnTo>
                    <a:pt x="845" y="1037"/>
                  </a:lnTo>
                  <a:lnTo>
                    <a:pt x="849" y="1031"/>
                  </a:lnTo>
                  <a:lnTo>
                    <a:pt x="853" y="1027"/>
                  </a:lnTo>
                  <a:lnTo>
                    <a:pt x="856" y="1022"/>
                  </a:lnTo>
                  <a:lnTo>
                    <a:pt x="860" y="1017"/>
                  </a:lnTo>
                  <a:lnTo>
                    <a:pt x="864" y="1012"/>
                  </a:lnTo>
                  <a:lnTo>
                    <a:pt x="866" y="1008"/>
                  </a:lnTo>
                  <a:lnTo>
                    <a:pt x="869" y="1003"/>
                  </a:lnTo>
                  <a:lnTo>
                    <a:pt x="873" y="1000"/>
                  </a:lnTo>
                  <a:lnTo>
                    <a:pt x="875" y="995"/>
                  </a:lnTo>
                  <a:lnTo>
                    <a:pt x="878" y="991"/>
                  </a:lnTo>
                  <a:lnTo>
                    <a:pt x="880" y="987"/>
                  </a:lnTo>
                  <a:lnTo>
                    <a:pt x="883" y="983"/>
                  </a:lnTo>
                  <a:lnTo>
                    <a:pt x="885" y="980"/>
                  </a:lnTo>
                  <a:lnTo>
                    <a:pt x="886" y="976"/>
                  </a:lnTo>
                  <a:lnTo>
                    <a:pt x="888" y="972"/>
                  </a:lnTo>
                  <a:lnTo>
                    <a:pt x="890" y="968"/>
                  </a:lnTo>
                  <a:lnTo>
                    <a:pt x="891" y="965"/>
                  </a:lnTo>
                  <a:lnTo>
                    <a:pt x="893" y="962"/>
                  </a:lnTo>
                  <a:lnTo>
                    <a:pt x="894" y="958"/>
                  </a:lnTo>
                  <a:lnTo>
                    <a:pt x="896" y="955"/>
                  </a:lnTo>
                  <a:lnTo>
                    <a:pt x="898" y="951"/>
                  </a:lnTo>
                  <a:lnTo>
                    <a:pt x="898" y="948"/>
                  </a:lnTo>
                  <a:lnTo>
                    <a:pt x="899" y="945"/>
                  </a:lnTo>
                  <a:lnTo>
                    <a:pt x="900" y="942"/>
                  </a:lnTo>
                  <a:lnTo>
                    <a:pt x="900" y="938"/>
                  </a:lnTo>
                  <a:lnTo>
                    <a:pt x="901" y="935"/>
                  </a:lnTo>
                  <a:lnTo>
                    <a:pt x="901" y="932"/>
                  </a:lnTo>
                  <a:lnTo>
                    <a:pt x="903" y="928"/>
                  </a:lnTo>
                  <a:lnTo>
                    <a:pt x="903" y="925"/>
                  </a:lnTo>
                  <a:lnTo>
                    <a:pt x="903" y="921"/>
                  </a:lnTo>
                  <a:lnTo>
                    <a:pt x="903" y="917"/>
                  </a:lnTo>
                  <a:lnTo>
                    <a:pt x="903" y="913"/>
                  </a:lnTo>
                  <a:lnTo>
                    <a:pt x="903" y="908"/>
                  </a:lnTo>
                  <a:lnTo>
                    <a:pt x="903" y="904"/>
                  </a:lnTo>
                  <a:lnTo>
                    <a:pt x="903" y="899"/>
                  </a:lnTo>
                  <a:lnTo>
                    <a:pt x="903" y="896"/>
                  </a:lnTo>
                  <a:lnTo>
                    <a:pt x="903" y="891"/>
                  </a:lnTo>
                  <a:lnTo>
                    <a:pt x="903" y="886"/>
                  </a:lnTo>
                  <a:lnTo>
                    <a:pt x="901" y="883"/>
                  </a:lnTo>
                  <a:lnTo>
                    <a:pt x="901" y="881"/>
                  </a:lnTo>
                  <a:lnTo>
                    <a:pt x="901" y="878"/>
                  </a:lnTo>
                  <a:lnTo>
                    <a:pt x="901" y="876"/>
                  </a:lnTo>
                  <a:lnTo>
                    <a:pt x="901" y="873"/>
                  </a:lnTo>
                  <a:lnTo>
                    <a:pt x="901" y="871"/>
                  </a:lnTo>
                  <a:lnTo>
                    <a:pt x="901" y="867"/>
                  </a:lnTo>
                  <a:lnTo>
                    <a:pt x="901" y="864"/>
                  </a:lnTo>
                  <a:lnTo>
                    <a:pt x="900" y="862"/>
                  </a:lnTo>
                  <a:lnTo>
                    <a:pt x="900" y="858"/>
                  </a:lnTo>
                  <a:lnTo>
                    <a:pt x="900" y="856"/>
                  </a:lnTo>
                  <a:lnTo>
                    <a:pt x="900" y="853"/>
                  </a:lnTo>
                  <a:lnTo>
                    <a:pt x="900" y="849"/>
                  </a:lnTo>
                  <a:lnTo>
                    <a:pt x="900" y="846"/>
                  </a:lnTo>
                  <a:lnTo>
                    <a:pt x="899" y="842"/>
                  </a:lnTo>
                  <a:lnTo>
                    <a:pt x="899" y="839"/>
                  </a:lnTo>
                  <a:lnTo>
                    <a:pt x="899" y="834"/>
                  </a:lnTo>
                  <a:lnTo>
                    <a:pt x="899" y="832"/>
                  </a:lnTo>
                  <a:lnTo>
                    <a:pt x="898" y="827"/>
                  </a:lnTo>
                  <a:lnTo>
                    <a:pt x="898" y="824"/>
                  </a:lnTo>
                  <a:lnTo>
                    <a:pt x="898" y="819"/>
                  </a:lnTo>
                  <a:lnTo>
                    <a:pt x="898" y="816"/>
                  </a:lnTo>
                  <a:lnTo>
                    <a:pt x="896" y="812"/>
                  </a:lnTo>
                  <a:lnTo>
                    <a:pt x="896" y="808"/>
                  </a:lnTo>
                  <a:lnTo>
                    <a:pt x="896" y="804"/>
                  </a:lnTo>
                  <a:lnTo>
                    <a:pt x="896" y="799"/>
                  </a:lnTo>
                  <a:lnTo>
                    <a:pt x="895" y="796"/>
                  </a:lnTo>
                  <a:lnTo>
                    <a:pt x="895" y="792"/>
                  </a:lnTo>
                  <a:lnTo>
                    <a:pt x="895" y="787"/>
                  </a:lnTo>
                  <a:lnTo>
                    <a:pt x="895" y="783"/>
                  </a:lnTo>
                  <a:lnTo>
                    <a:pt x="894" y="778"/>
                  </a:lnTo>
                  <a:lnTo>
                    <a:pt x="894" y="774"/>
                  </a:lnTo>
                  <a:lnTo>
                    <a:pt x="894" y="769"/>
                  </a:lnTo>
                  <a:lnTo>
                    <a:pt x="894" y="766"/>
                  </a:lnTo>
                  <a:lnTo>
                    <a:pt x="893" y="761"/>
                  </a:lnTo>
                  <a:lnTo>
                    <a:pt x="893" y="757"/>
                  </a:lnTo>
                  <a:lnTo>
                    <a:pt x="893" y="751"/>
                  </a:lnTo>
                  <a:lnTo>
                    <a:pt x="891" y="747"/>
                  </a:lnTo>
                  <a:lnTo>
                    <a:pt x="891" y="742"/>
                  </a:lnTo>
                  <a:lnTo>
                    <a:pt x="891" y="737"/>
                  </a:lnTo>
                  <a:lnTo>
                    <a:pt x="891" y="732"/>
                  </a:lnTo>
                  <a:lnTo>
                    <a:pt x="891" y="727"/>
                  </a:lnTo>
                  <a:lnTo>
                    <a:pt x="890" y="723"/>
                  </a:lnTo>
                  <a:lnTo>
                    <a:pt x="890" y="718"/>
                  </a:lnTo>
                  <a:lnTo>
                    <a:pt x="890" y="713"/>
                  </a:lnTo>
                  <a:lnTo>
                    <a:pt x="890" y="708"/>
                  </a:lnTo>
                  <a:lnTo>
                    <a:pt x="889" y="702"/>
                  </a:lnTo>
                  <a:lnTo>
                    <a:pt x="889" y="698"/>
                  </a:lnTo>
                  <a:lnTo>
                    <a:pt x="889" y="692"/>
                  </a:lnTo>
                  <a:lnTo>
                    <a:pt x="888" y="688"/>
                  </a:lnTo>
                  <a:lnTo>
                    <a:pt x="888" y="682"/>
                  </a:lnTo>
                  <a:lnTo>
                    <a:pt x="888" y="678"/>
                  </a:lnTo>
                  <a:lnTo>
                    <a:pt x="888" y="672"/>
                  </a:lnTo>
                  <a:lnTo>
                    <a:pt x="886" y="667"/>
                  </a:lnTo>
                  <a:lnTo>
                    <a:pt x="886" y="662"/>
                  </a:lnTo>
                  <a:lnTo>
                    <a:pt x="886" y="657"/>
                  </a:lnTo>
                  <a:lnTo>
                    <a:pt x="886" y="652"/>
                  </a:lnTo>
                  <a:lnTo>
                    <a:pt x="886" y="647"/>
                  </a:lnTo>
                  <a:lnTo>
                    <a:pt x="886" y="642"/>
                  </a:lnTo>
                  <a:lnTo>
                    <a:pt x="886" y="637"/>
                  </a:lnTo>
                  <a:lnTo>
                    <a:pt x="885" y="631"/>
                  </a:lnTo>
                  <a:lnTo>
                    <a:pt x="885" y="626"/>
                  </a:lnTo>
                  <a:lnTo>
                    <a:pt x="885" y="621"/>
                  </a:lnTo>
                  <a:lnTo>
                    <a:pt x="885" y="616"/>
                  </a:lnTo>
                  <a:lnTo>
                    <a:pt x="884" y="609"/>
                  </a:lnTo>
                  <a:lnTo>
                    <a:pt x="884" y="604"/>
                  </a:lnTo>
                  <a:lnTo>
                    <a:pt x="884" y="599"/>
                  </a:lnTo>
                  <a:lnTo>
                    <a:pt x="884" y="594"/>
                  </a:lnTo>
                  <a:lnTo>
                    <a:pt x="883" y="589"/>
                  </a:lnTo>
                  <a:lnTo>
                    <a:pt x="883" y="584"/>
                  </a:lnTo>
                  <a:lnTo>
                    <a:pt x="883" y="579"/>
                  </a:lnTo>
                  <a:lnTo>
                    <a:pt x="883" y="574"/>
                  </a:lnTo>
                  <a:lnTo>
                    <a:pt x="883" y="568"/>
                  </a:lnTo>
                  <a:lnTo>
                    <a:pt x="883" y="563"/>
                  </a:lnTo>
                  <a:lnTo>
                    <a:pt x="883" y="558"/>
                  </a:lnTo>
                  <a:lnTo>
                    <a:pt x="883" y="553"/>
                  </a:lnTo>
                  <a:lnTo>
                    <a:pt x="883" y="548"/>
                  </a:lnTo>
                  <a:lnTo>
                    <a:pt x="883" y="543"/>
                  </a:lnTo>
                  <a:lnTo>
                    <a:pt x="883" y="538"/>
                  </a:lnTo>
                  <a:lnTo>
                    <a:pt x="883" y="533"/>
                  </a:lnTo>
                  <a:lnTo>
                    <a:pt x="883" y="527"/>
                  </a:lnTo>
                  <a:lnTo>
                    <a:pt x="883" y="522"/>
                  </a:lnTo>
                  <a:lnTo>
                    <a:pt x="883" y="517"/>
                  </a:lnTo>
                  <a:lnTo>
                    <a:pt x="883" y="512"/>
                  </a:lnTo>
                  <a:lnTo>
                    <a:pt x="883" y="507"/>
                  </a:lnTo>
                  <a:lnTo>
                    <a:pt x="883" y="500"/>
                  </a:lnTo>
                  <a:lnTo>
                    <a:pt x="883" y="495"/>
                  </a:lnTo>
                  <a:lnTo>
                    <a:pt x="883" y="490"/>
                  </a:lnTo>
                  <a:lnTo>
                    <a:pt x="883" y="485"/>
                  </a:lnTo>
                  <a:lnTo>
                    <a:pt x="883" y="482"/>
                  </a:lnTo>
                  <a:lnTo>
                    <a:pt x="883" y="477"/>
                  </a:lnTo>
                  <a:lnTo>
                    <a:pt x="883" y="472"/>
                  </a:lnTo>
                  <a:lnTo>
                    <a:pt x="883" y="467"/>
                  </a:lnTo>
                  <a:lnTo>
                    <a:pt x="883" y="462"/>
                  </a:lnTo>
                  <a:lnTo>
                    <a:pt x="883" y="457"/>
                  </a:lnTo>
                  <a:lnTo>
                    <a:pt x="883" y="452"/>
                  </a:lnTo>
                  <a:lnTo>
                    <a:pt x="883" y="447"/>
                  </a:lnTo>
                  <a:lnTo>
                    <a:pt x="883" y="443"/>
                  </a:lnTo>
                  <a:lnTo>
                    <a:pt x="883" y="438"/>
                  </a:lnTo>
                  <a:lnTo>
                    <a:pt x="884" y="433"/>
                  </a:lnTo>
                  <a:lnTo>
                    <a:pt x="884" y="428"/>
                  </a:lnTo>
                  <a:lnTo>
                    <a:pt x="884" y="424"/>
                  </a:lnTo>
                  <a:lnTo>
                    <a:pt x="884" y="419"/>
                  </a:lnTo>
                  <a:lnTo>
                    <a:pt x="885" y="415"/>
                  </a:lnTo>
                  <a:lnTo>
                    <a:pt x="885" y="410"/>
                  </a:lnTo>
                  <a:lnTo>
                    <a:pt x="885" y="405"/>
                  </a:lnTo>
                  <a:lnTo>
                    <a:pt x="885" y="402"/>
                  </a:lnTo>
                  <a:lnTo>
                    <a:pt x="886" y="398"/>
                  </a:lnTo>
                  <a:lnTo>
                    <a:pt x="886" y="393"/>
                  </a:lnTo>
                  <a:lnTo>
                    <a:pt x="886" y="388"/>
                  </a:lnTo>
                  <a:lnTo>
                    <a:pt x="886" y="384"/>
                  </a:lnTo>
                  <a:lnTo>
                    <a:pt x="886" y="380"/>
                  </a:lnTo>
                  <a:lnTo>
                    <a:pt x="886" y="375"/>
                  </a:lnTo>
                  <a:lnTo>
                    <a:pt x="888" y="372"/>
                  </a:lnTo>
                  <a:lnTo>
                    <a:pt x="888" y="368"/>
                  </a:lnTo>
                  <a:lnTo>
                    <a:pt x="888" y="363"/>
                  </a:lnTo>
                  <a:lnTo>
                    <a:pt x="888" y="359"/>
                  </a:lnTo>
                  <a:lnTo>
                    <a:pt x="889" y="355"/>
                  </a:lnTo>
                  <a:lnTo>
                    <a:pt x="889" y="352"/>
                  </a:lnTo>
                  <a:lnTo>
                    <a:pt x="890" y="348"/>
                  </a:lnTo>
                  <a:lnTo>
                    <a:pt x="890" y="343"/>
                  </a:lnTo>
                  <a:lnTo>
                    <a:pt x="891" y="340"/>
                  </a:lnTo>
                  <a:lnTo>
                    <a:pt x="891" y="337"/>
                  </a:lnTo>
                  <a:lnTo>
                    <a:pt x="893" y="333"/>
                  </a:lnTo>
                  <a:lnTo>
                    <a:pt x="893" y="329"/>
                  </a:lnTo>
                  <a:lnTo>
                    <a:pt x="894" y="325"/>
                  </a:lnTo>
                  <a:lnTo>
                    <a:pt x="894" y="322"/>
                  </a:lnTo>
                  <a:lnTo>
                    <a:pt x="895" y="319"/>
                  </a:lnTo>
                  <a:lnTo>
                    <a:pt x="895" y="315"/>
                  </a:lnTo>
                  <a:lnTo>
                    <a:pt x="896" y="312"/>
                  </a:lnTo>
                  <a:lnTo>
                    <a:pt x="896" y="308"/>
                  </a:lnTo>
                  <a:lnTo>
                    <a:pt x="898" y="305"/>
                  </a:lnTo>
                  <a:lnTo>
                    <a:pt x="898" y="303"/>
                  </a:lnTo>
                  <a:lnTo>
                    <a:pt x="899" y="299"/>
                  </a:lnTo>
                  <a:lnTo>
                    <a:pt x="899" y="297"/>
                  </a:lnTo>
                  <a:lnTo>
                    <a:pt x="900" y="294"/>
                  </a:lnTo>
                  <a:lnTo>
                    <a:pt x="901" y="290"/>
                  </a:lnTo>
                  <a:lnTo>
                    <a:pt x="903" y="288"/>
                  </a:lnTo>
                  <a:lnTo>
                    <a:pt x="903" y="285"/>
                  </a:lnTo>
                  <a:lnTo>
                    <a:pt x="904" y="283"/>
                  </a:lnTo>
                  <a:lnTo>
                    <a:pt x="905" y="280"/>
                  </a:lnTo>
                  <a:lnTo>
                    <a:pt x="905" y="278"/>
                  </a:lnTo>
                  <a:lnTo>
                    <a:pt x="906" y="275"/>
                  </a:lnTo>
                  <a:lnTo>
                    <a:pt x="908" y="273"/>
                  </a:lnTo>
                  <a:lnTo>
                    <a:pt x="909" y="268"/>
                  </a:lnTo>
                  <a:lnTo>
                    <a:pt x="911" y="263"/>
                  </a:lnTo>
                  <a:lnTo>
                    <a:pt x="914" y="259"/>
                  </a:lnTo>
                  <a:lnTo>
                    <a:pt x="916" y="255"/>
                  </a:lnTo>
                  <a:lnTo>
                    <a:pt x="918" y="251"/>
                  </a:lnTo>
                  <a:lnTo>
                    <a:pt x="921" y="248"/>
                  </a:lnTo>
                  <a:lnTo>
                    <a:pt x="923" y="244"/>
                  </a:lnTo>
                  <a:lnTo>
                    <a:pt x="925" y="241"/>
                  </a:lnTo>
                  <a:lnTo>
                    <a:pt x="928" y="238"/>
                  </a:lnTo>
                  <a:lnTo>
                    <a:pt x="930" y="235"/>
                  </a:lnTo>
                  <a:lnTo>
                    <a:pt x="933" y="233"/>
                  </a:lnTo>
                  <a:lnTo>
                    <a:pt x="935" y="229"/>
                  </a:lnTo>
                  <a:lnTo>
                    <a:pt x="938" y="228"/>
                  </a:lnTo>
                  <a:lnTo>
                    <a:pt x="940" y="225"/>
                  </a:lnTo>
                  <a:lnTo>
                    <a:pt x="943" y="223"/>
                  </a:lnTo>
                  <a:lnTo>
                    <a:pt x="945" y="219"/>
                  </a:lnTo>
                  <a:lnTo>
                    <a:pt x="948" y="218"/>
                  </a:lnTo>
                  <a:lnTo>
                    <a:pt x="950" y="215"/>
                  </a:lnTo>
                  <a:lnTo>
                    <a:pt x="954" y="210"/>
                  </a:lnTo>
                  <a:lnTo>
                    <a:pt x="960" y="206"/>
                  </a:lnTo>
                  <a:lnTo>
                    <a:pt x="961" y="204"/>
                  </a:lnTo>
                  <a:lnTo>
                    <a:pt x="964" y="201"/>
                  </a:lnTo>
                  <a:lnTo>
                    <a:pt x="966" y="198"/>
                  </a:lnTo>
                  <a:lnTo>
                    <a:pt x="969" y="196"/>
                  </a:lnTo>
                  <a:lnTo>
                    <a:pt x="970" y="193"/>
                  </a:lnTo>
                  <a:lnTo>
                    <a:pt x="973" y="190"/>
                  </a:lnTo>
                  <a:lnTo>
                    <a:pt x="974" y="188"/>
                  </a:lnTo>
                  <a:lnTo>
                    <a:pt x="976" y="185"/>
                  </a:lnTo>
                  <a:lnTo>
                    <a:pt x="978" y="181"/>
                  </a:lnTo>
                  <a:lnTo>
                    <a:pt x="979" y="179"/>
                  </a:lnTo>
                  <a:lnTo>
                    <a:pt x="980" y="175"/>
                  </a:lnTo>
                  <a:lnTo>
                    <a:pt x="983" y="171"/>
                  </a:lnTo>
                  <a:lnTo>
                    <a:pt x="983" y="168"/>
                  </a:lnTo>
                  <a:lnTo>
                    <a:pt x="984" y="165"/>
                  </a:lnTo>
                  <a:lnTo>
                    <a:pt x="985" y="161"/>
                  </a:lnTo>
                  <a:lnTo>
                    <a:pt x="986" y="158"/>
                  </a:lnTo>
                  <a:lnTo>
                    <a:pt x="988" y="154"/>
                  </a:lnTo>
                  <a:lnTo>
                    <a:pt x="988" y="150"/>
                  </a:lnTo>
                  <a:lnTo>
                    <a:pt x="989" y="146"/>
                  </a:lnTo>
                  <a:lnTo>
                    <a:pt x="989" y="143"/>
                  </a:lnTo>
                  <a:lnTo>
                    <a:pt x="989" y="139"/>
                  </a:lnTo>
                  <a:lnTo>
                    <a:pt x="990" y="135"/>
                  </a:lnTo>
                  <a:lnTo>
                    <a:pt x="990" y="131"/>
                  </a:lnTo>
                  <a:lnTo>
                    <a:pt x="991" y="128"/>
                  </a:lnTo>
                  <a:lnTo>
                    <a:pt x="990" y="124"/>
                  </a:lnTo>
                  <a:lnTo>
                    <a:pt x="990" y="121"/>
                  </a:lnTo>
                  <a:lnTo>
                    <a:pt x="990" y="118"/>
                  </a:lnTo>
                  <a:lnTo>
                    <a:pt x="990" y="114"/>
                  </a:lnTo>
                  <a:lnTo>
                    <a:pt x="990" y="110"/>
                  </a:lnTo>
                  <a:lnTo>
                    <a:pt x="989" y="106"/>
                  </a:lnTo>
                  <a:lnTo>
                    <a:pt x="989" y="104"/>
                  </a:lnTo>
                  <a:lnTo>
                    <a:pt x="989" y="101"/>
                  </a:lnTo>
                  <a:lnTo>
                    <a:pt x="988" y="98"/>
                  </a:lnTo>
                  <a:lnTo>
                    <a:pt x="986" y="95"/>
                  </a:lnTo>
                  <a:lnTo>
                    <a:pt x="986" y="93"/>
                  </a:lnTo>
                  <a:lnTo>
                    <a:pt x="985" y="91"/>
                  </a:lnTo>
                  <a:lnTo>
                    <a:pt x="983" y="86"/>
                  </a:lnTo>
                  <a:lnTo>
                    <a:pt x="980" y="84"/>
                  </a:lnTo>
                  <a:lnTo>
                    <a:pt x="976" y="80"/>
                  </a:lnTo>
                  <a:lnTo>
                    <a:pt x="974" y="79"/>
                  </a:lnTo>
                  <a:lnTo>
                    <a:pt x="969" y="78"/>
                  </a:lnTo>
                  <a:lnTo>
                    <a:pt x="965" y="78"/>
                  </a:lnTo>
                  <a:lnTo>
                    <a:pt x="960" y="78"/>
                  </a:lnTo>
                  <a:lnTo>
                    <a:pt x="956" y="79"/>
                  </a:lnTo>
                  <a:lnTo>
                    <a:pt x="951" y="80"/>
                  </a:lnTo>
                  <a:lnTo>
                    <a:pt x="946" y="81"/>
                  </a:lnTo>
                  <a:lnTo>
                    <a:pt x="944" y="81"/>
                  </a:lnTo>
                  <a:lnTo>
                    <a:pt x="941" y="83"/>
                  </a:lnTo>
                  <a:lnTo>
                    <a:pt x="939" y="83"/>
                  </a:lnTo>
                  <a:lnTo>
                    <a:pt x="936" y="84"/>
                  </a:lnTo>
                  <a:lnTo>
                    <a:pt x="931" y="86"/>
                  </a:lnTo>
                  <a:lnTo>
                    <a:pt x="926" y="88"/>
                  </a:lnTo>
                  <a:lnTo>
                    <a:pt x="921" y="89"/>
                  </a:lnTo>
                  <a:lnTo>
                    <a:pt x="916" y="90"/>
                  </a:lnTo>
                  <a:lnTo>
                    <a:pt x="913" y="91"/>
                  </a:lnTo>
                  <a:lnTo>
                    <a:pt x="909" y="93"/>
                  </a:lnTo>
                  <a:lnTo>
                    <a:pt x="904" y="93"/>
                  </a:lnTo>
                  <a:lnTo>
                    <a:pt x="900" y="91"/>
                  </a:lnTo>
                  <a:lnTo>
                    <a:pt x="898" y="91"/>
                  </a:lnTo>
                  <a:lnTo>
                    <a:pt x="894" y="90"/>
                  </a:lnTo>
                  <a:lnTo>
                    <a:pt x="891" y="89"/>
                  </a:lnTo>
                  <a:lnTo>
                    <a:pt x="888" y="88"/>
                  </a:lnTo>
                  <a:lnTo>
                    <a:pt x="884" y="86"/>
                  </a:lnTo>
                  <a:lnTo>
                    <a:pt x="881" y="86"/>
                  </a:lnTo>
                  <a:lnTo>
                    <a:pt x="876" y="84"/>
                  </a:lnTo>
                  <a:lnTo>
                    <a:pt x="873" y="83"/>
                  </a:lnTo>
                  <a:lnTo>
                    <a:pt x="870" y="83"/>
                  </a:lnTo>
                  <a:lnTo>
                    <a:pt x="868" y="83"/>
                  </a:lnTo>
                  <a:lnTo>
                    <a:pt x="865" y="83"/>
                  </a:lnTo>
                  <a:lnTo>
                    <a:pt x="863" y="83"/>
                  </a:lnTo>
                  <a:lnTo>
                    <a:pt x="860" y="81"/>
                  </a:lnTo>
                  <a:lnTo>
                    <a:pt x="856" y="81"/>
                  </a:lnTo>
                  <a:lnTo>
                    <a:pt x="854" y="81"/>
                  </a:lnTo>
                  <a:lnTo>
                    <a:pt x="851" y="81"/>
                  </a:lnTo>
                  <a:lnTo>
                    <a:pt x="848" y="81"/>
                  </a:lnTo>
                  <a:lnTo>
                    <a:pt x="844" y="83"/>
                  </a:lnTo>
                  <a:lnTo>
                    <a:pt x="840" y="83"/>
                  </a:lnTo>
                  <a:lnTo>
                    <a:pt x="836" y="84"/>
                  </a:lnTo>
                  <a:lnTo>
                    <a:pt x="833" y="84"/>
                  </a:lnTo>
                  <a:lnTo>
                    <a:pt x="828" y="85"/>
                  </a:lnTo>
                  <a:lnTo>
                    <a:pt x="824" y="86"/>
                  </a:lnTo>
                  <a:lnTo>
                    <a:pt x="819" y="88"/>
                  </a:lnTo>
                  <a:lnTo>
                    <a:pt x="816" y="88"/>
                  </a:lnTo>
                  <a:lnTo>
                    <a:pt x="814" y="89"/>
                  </a:lnTo>
                  <a:lnTo>
                    <a:pt x="811" y="89"/>
                  </a:lnTo>
                  <a:lnTo>
                    <a:pt x="809" y="90"/>
                  </a:lnTo>
                  <a:lnTo>
                    <a:pt x="806" y="91"/>
                  </a:lnTo>
                  <a:lnTo>
                    <a:pt x="803" y="93"/>
                  </a:lnTo>
                  <a:lnTo>
                    <a:pt x="800" y="93"/>
                  </a:lnTo>
                  <a:lnTo>
                    <a:pt x="798" y="94"/>
                  </a:lnTo>
                  <a:lnTo>
                    <a:pt x="794" y="95"/>
                  </a:lnTo>
                  <a:lnTo>
                    <a:pt x="791" y="95"/>
                  </a:lnTo>
                  <a:lnTo>
                    <a:pt x="788" y="96"/>
                  </a:lnTo>
                  <a:lnTo>
                    <a:pt x="785" y="98"/>
                  </a:lnTo>
                  <a:lnTo>
                    <a:pt x="783" y="98"/>
                  </a:lnTo>
                  <a:lnTo>
                    <a:pt x="779" y="99"/>
                  </a:lnTo>
                  <a:lnTo>
                    <a:pt x="775" y="100"/>
                  </a:lnTo>
                  <a:lnTo>
                    <a:pt x="773" y="101"/>
                  </a:lnTo>
                  <a:lnTo>
                    <a:pt x="769" y="103"/>
                  </a:lnTo>
                  <a:lnTo>
                    <a:pt x="765" y="104"/>
                  </a:lnTo>
                  <a:lnTo>
                    <a:pt x="761" y="104"/>
                  </a:lnTo>
                  <a:lnTo>
                    <a:pt x="759" y="105"/>
                  </a:lnTo>
                  <a:lnTo>
                    <a:pt x="755" y="106"/>
                  </a:lnTo>
                  <a:lnTo>
                    <a:pt x="751" y="108"/>
                  </a:lnTo>
                  <a:lnTo>
                    <a:pt x="748" y="109"/>
                  </a:lnTo>
                  <a:lnTo>
                    <a:pt x="744" y="110"/>
                  </a:lnTo>
                  <a:lnTo>
                    <a:pt x="740" y="110"/>
                  </a:lnTo>
                  <a:lnTo>
                    <a:pt x="736" y="111"/>
                  </a:lnTo>
                  <a:lnTo>
                    <a:pt x="731" y="113"/>
                  </a:lnTo>
                  <a:lnTo>
                    <a:pt x="728" y="114"/>
                  </a:lnTo>
                  <a:lnTo>
                    <a:pt x="724" y="114"/>
                  </a:lnTo>
                  <a:lnTo>
                    <a:pt x="720" y="115"/>
                  </a:lnTo>
                  <a:lnTo>
                    <a:pt x="716" y="116"/>
                  </a:lnTo>
                  <a:lnTo>
                    <a:pt x="711" y="118"/>
                  </a:lnTo>
                  <a:lnTo>
                    <a:pt x="708" y="118"/>
                  </a:lnTo>
                  <a:lnTo>
                    <a:pt x="703" y="119"/>
                  </a:lnTo>
                  <a:lnTo>
                    <a:pt x="698" y="120"/>
                  </a:lnTo>
                  <a:lnTo>
                    <a:pt x="694" y="121"/>
                  </a:lnTo>
                  <a:lnTo>
                    <a:pt x="689" y="121"/>
                  </a:lnTo>
                  <a:lnTo>
                    <a:pt x="684" y="123"/>
                  </a:lnTo>
                  <a:lnTo>
                    <a:pt x="679" y="124"/>
                  </a:lnTo>
                  <a:lnTo>
                    <a:pt x="675" y="125"/>
                  </a:lnTo>
                  <a:lnTo>
                    <a:pt x="670" y="125"/>
                  </a:lnTo>
                  <a:lnTo>
                    <a:pt x="665" y="126"/>
                  </a:lnTo>
                  <a:lnTo>
                    <a:pt x="660" y="126"/>
                  </a:lnTo>
                  <a:lnTo>
                    <a:pt x="655" y="128"/>
                  </a:lnTo>
                  <a:lnTo>
                    <a:pt x="649" y="128"/>
                  </a:lnTo>
                  <a:lnTo>
                    <a:pt x="644" y="129"/>
                  </a:lnTo>
                  <a:lnTo>
                    <a:pt x="639" y="130"/>
                  </a:lnTo>
                  <a:lnTo>
                    <a:pt x="634" y="131"/>
                  </a:lnTo>
                  <a:lnTo>
                    <a:pt x="629" y="131"/>
                  </a:lnTo>
                  <a:lnTo>
                    <a:pt x="623" y="131"/>
                  </a:lnTo>
                  <a:lnTo>
                    <a:pt x="618" y="133"/>
                  </a:lnTo>
                  <a:lnTo>
                    <a:pt x="612" y="133"/>
                  </a:lnTo>
                  <a:lnTo>
                    <a:pt x="607" y="133"/>
                  </a:lnTo>
                  <a:lnTo>
                    <a:pt x="600" y="134"/>
                  </a:lnTo>
                  <a:lnTo>
                    <a:pt x="594" y="134"/>
                  </a:lnTo>
                  <a:lnTo>
                    <a:pt x="589" y="135"/>
                  </a:lnTo>
                  <a:lnTo>
                    <a:pt x="583" y="135"/>
                  </a:lnTo>
                  <a:lnTo>
                    <a:pt x="577" y="135"/>
                  </a:lnTo>
                  <a:lnTo>
                    <a:pt x="570" y="135"/>
                  </a:lnTo>
                  <a:lnTo>
                    <a:pt x="564" y="135"/>
                  </a:lnTo>
                  <a:lnTo>
                    <a:pt x="558" y="135"/>
                  </a:lnTo>
                  <a:lnTo>
                    <a:pt x="552" y="135"/>
                  </a:lnTo>
                  <a:lnTo>
                    <a:pt x="544" y="135"/>
                  </a:lnTo>
                  <a:lnTo>
                    <a:pt x="538" y="136"/>
                  </a:lnTo>
                  <a:lnTo>
                    <a:pt x="532" y="135"/>
                  </a:lnTo>
                  <a:lnTo>
                    <a:pt x="525" y="135"/>
                  </a:lnTo>
                  <a:lnTo>
                    <a:pt x="518" y="135"/>
                  </a:lnTo>
                  <a:lnTo>
                    <a:pt x="512" y="135"/>
                  </a:lnTo>
                  <a:lnTo>
                    <a:pt x="505" y="135"/>
                  </a:lnTo>
                  <a:lnTo>
                    <a:pt x="499" y="135"/>
                  </a:lnTo>
                  <a:lnTo>
                    <a:pt x="492" y="135"/>
                  </a:lnTo>
                  <a:lnTo>
                    <a:pt x="485" y="135"/>
                  </a:lnTo>
                  <a:lnTo>
                    <a:pt x="478" y="134"/>
                  </a:lnTo>
                  <a:lnTo>
                    <a:pt x="470" y="134"/>
                  </a:lnTo>
                  <a:lnTo>
                    <a:pt x="464" y="133"/>
                  </a:lnTo>
                  <a:lnTo>
                    <a:pt x="457" y="133"/>
                  </a:lnTo>
                  <a:lnTo>
                    <a:pt x="449" y="133"/>
                  </a:lnTo>
                  <a:lnTo>
                    <a:pt x="443" y="131"/>
                  </a:lnTo>
                  <a:lnTo>
                    <a:pt x="435" y="131"/>
                  </a:lnTo>
                  <a:lnTo>
                    <a:pt x="429" y="131"/>
                  </a:lnTo>
                  <a:lnTo>
                    <a:pt x="422" y="130"/>
                  </a:lnTo>
                  <a:lnTo>
                    <a:pt x="415" y="130"/>
                  </a:lnTo>
                  <a:lnTo>
                    <a:pt x="408" y="129"/>
                  </a:lnTo>
                  <a:lnTo>
                    <a:pt x="400" y="128"/>
                  </a:lnTo>
                  <a:lnTo>
                    <a:pt x="394" y="128"/>
                  </a:lnTo>
                  <a:lnTo>
                    <a:pt x="387" y="126"/>
                  </a:lnTo>
                  <a:lnTo>
                    <a:pt x="380" y="126"/>
                  </a:lnTo>
                  <a:lnTo>
                    <a:pt x="373" y="126"/>
                  </a:lnTo>
                  <a:lnTo>
                    <a:pt x="365" y="124"/>
                  </a:lnTo>
                  <a:lnTo>
                    <a:pt x="359" y="124"/>
                  </a:lnTo>
                  <a:lnTo>
                    <a:pt x="352" y="123"/>
                  </a:lnTo>
                  <a:lnTo>
                    <a:pt x="345" y="121"/>
                  </a:lnTo>
                  <a:lnTo>
                    <a:pt x="338" y="120"/>
                  </a:lnTo>
                  <a:lnTo>
                    <a:pt x="330" y="119"/>
                  </a:lnTo>
                  <a:lnTo>
                    <a:pt x="324" y="119"/>
                  </a:lnTo>
                  <a:lnTo>
                    <a:pt x="317" y="118"/>
                  </a:lnTo>
                  <a:lnTo>
                    <a:pt x="310" y="116"/>
                  </a:lnTo>
                  <a:lnTo>
                    <a:pt x="303" y="115"/>
                  </a:lnTo>
                  <a:lnTo>
                    <a:pt x="297" y="114"/>
                  </a:lnTo>
                  <a:lnTo>
                    <a:pt x="289" y="113"/>
                  </a:lnTo>
                  <a:lnTo>
                    <a:pt x="283" y="111"/>
                  </a:lnTo>
                  <a:lnTo>
                    <a:pt x="277" y="110"/>
                  </a:lnTo>
                  <a:lnTo>
                    <a:pt x="270" y="109"/>
                  </a:lnTo>
                  <a:lnTo>
                    <a:pt x="263" y="109"/>
                  </a:lnTo>
                  <a:lnTo>
                    <a:pt x="257" y="106"/>
                  </a:lnTo>
                  <a:lnTo>
                    <a:pt x="250" y="105"/>
                  </a:lnTo>
                  <a:lnTo>
                    <a:pt x="244" y="104"/>
                  </a:lnTo>
                  <a:lnTo>
                    <a:pt x="237" y="103"/>
                  </a:lnTo>
                  <a:lnTo>
                    <a:pt x="230" y="101"/>
                  </a:lnTo>
                  <a:lnTo>
                    <a:pt x="225" y="100"/>
                  </a:lnTo>
                  <a:lnTo>
                    <a:pt x="218" y="98"/>
                  </a:lnTo>
                  <a:lnTo>
                    <a:pt x="213" y="96"/>
                  </a:lnTo>
                  <a:lnTo>
                    <a:pt x="207" y="95"/>
                  </a:lnTo>
                  <a:lnTo>
                    <a:pt x="200" y="94"/>
                  </a:lnTo>
                  <a:lnTo>
                    <a:pt x="195" y="91"/>
                  </a:lnTo>
                  <a:lnTo>
                    <a:pt x="189" y="90"/>
                  </a:lnTo>
                  <a:lnTo>
                    <a:pt x="183" y="89"/>
                  </a:lnTo>
                  <a:lnTo>
                    <a:pt x="178" y="88"/>
                  </a:lnTo>
                  <a:lnTo>
                    <a:pt x="173" y="85"/>
                  </a:lnTo>
                  <a:lnTo>
                    <a:pt x="168" y="84"/>
                  </a:lnTo>
                  <a:lnTo>
                    <a:pt x="162" y="81"/>
                  </a:lnTo>
                  <a:lnTo>
                    <a:pt x="157" y="80"/>
                  </a:lnTo>
                  <a:lnTo>
                    <a:pt x="150" y="78"/>
                  </a:lnTo>
                  <a:lnTo>
                    <a:pt x="147" y="76"/>
                  </a:lnTo>
                  <a:lnTo>
                    <a:pt x="140" y="75"/>
                  </a:lnTo>
                  <a:lnTo>
                    <a:pt x="137" y="73"/>
                  </a:lnTo>
                  <a:lnTo>
                    <a:pt x="130" y="71"/>
                  </a:lnTo>
                  <a:lnTo>
                    <a:pt x="127" y="70"/>
                  </a:lnTo>
                  <a:lnTo>
                    <a:pt x="122" y="68"/>
                  </a:lnTo>
                  <a:lnTo>
                    <a:pt x="117" y="66"/>
                  </a:lnTo>
                  <a:lnTo>
                    <a:pt x="113" y="64"/>
                  </a:lnTo>
                  <a:lnTo>
                    <a:pt x="108" y="63"/>
                  </a:lnTo>
                  <a:lnTo>
                    <a:pt x="104" y="60"/>
                  </a:lnTo>
                  <a:lnTo>
                    <a:pt x="99" y="59"/>
                  </a:lnTo>
                  <a:lnTo>
                    <a:pt x="95" y="56"/>
                  </a:lnTo>
                  <a:lnTo>
                    <a:pt x="92" y="55"/>
                  </a:lnTo>
                  <a:lnTo>
                    <a:pt x="88" y="53"/>
                  </a:lnTo>
                  <a:lnTo>
                    <a:pt x="84" y="51"/>
                  </a:lnTo>
                  <a:lnTo>
                    <a:pt x="80" y="49"/>
                  </a:lnTo>
                  <a:lnTo>
                    <a:pt x="77" y="48"/>
                  </a:lnTo>
                  <a:lnTo>
                    <a:pt x="73" y="46"/>
                  </a:lnTo>
                  <a:lnTo>
                    <a:pt x="69" y="44"/>
                  </a:lnTo>
                  <a:lnTo>
                    <a:pt x="67" y="43"/>
                  </a:lnTo>
                  <a:lnTo>
                    <a:pt x="63" y="41"/>
                  </a:lnTo>
                  <a:lnTo>
                    <a:pt x="59" y="39"/>
                  </a:lnTo>
                  <a:lnTo>
                    <a:pt x="57" y="38"/>
                  </a:lnTo>
                  <a:lnTo>
                    <a:pt x="54" y="35"/>
                  </a:lnTo>
                  <a:lnTo>
                    <a:pt x="50" y="34"/>
                  </a:lnTo>
                  <a:lnTo>
                    <a:pt x="48" y="33"/>
                  </a:lnTo>
                  <a:lnTo>
                    <a:pt x="45" y="31"/>
                  </a:lnTo>
                  <a:lnTo>
                    <a:pt x="43" y="30"/>
                  </a:lnTo>
                  <a:lnTo>
                    <a:pt x="40" y="28"/>
                  </a:lnTo>
                  <a:lnTo>
                    <a:pt x="38" y="26"/>
                  </a:lnTo>
                  <a:lnTo>
                    <a:pt x="35" y="25"/>
                  </a:lnTo>
                  <a:lnTo>
                    <a:pt x="33" y="23"/>
                  </a:lnTo>
                  <a:lnTo>
                    <a:pt x="30" y="21"/>
                  </a:lnTo>
                  <a:lnTo>
                    <a:pt x="27" y="19"/>
                  </a:lnTo>
                  <a:lnTo>
                    <a:pt x="23" y="16"/>
                  </a:lnTo>
                  <a:lnTo>
                    <a:pt x="18" y="14"/>
                  </a:lnTo>
                  <a:lnTo>
                    <a:pt x="15" y="11"/>
                  </a:lnTo>
                  <a:lnTo>
                    <a:pt x="12" y="9"/>
                  </a:lnTo>
                  <a:lnTo>
                    <a:pt x="10" y="8"/>
                  </a:lnTo>
                  <a:lnTo>
                    <a:pt x="5" y="4"/>
                  </a:lnTo>
                  <a:lnTo>
                    <a:pt x="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0" name="Freeform 194"/>
            <p:cNvSpPr>
              <a:spLocks/>
            </p:cNvSpPr>
            <p:nvPr/>
          </p:nvSpPr>
          <p:spPr bwMode="auto">
            <a:xfrm>
              <a:off x="4687" y="1312"/>
              <a:ext cx="464" cy="152"/>
            </a:xfrm>
            <a:custGeom>
              <a:avLst/>
              <a:gdLst>
                <a:gd name="T0" fmla="*/ 86 w 929"/>
                <a:gd name="T1" fmla="*/ 5 h 304"/>
                <a:gd name="T2" fmla="*/ 83 w 929"/>
                <a:gd name="T3" fmla="*/ 3 h 304"/>
                <a:gd name="T4" fmla="*/ 78 w 929"/>
                <a:gd name="T5" fmla="*/ 3 h 304"/>
                <a:gd name="T6" fmla="*/ 73 w 929"/>
                <a:gd name="T7" fmla="*/ 2 h 304"/>
                <a:gd name="T8" fmla="*/ 66 w 929"/>
                <a:gd name="T9" fmla="*/ 1 h 304"/>
                <a:gd name="T10" fmla="*/ 60 w 929"/>
                <a:gd name="T11" fmla="*/ 1 h 304"/>
                <a:gd name="T12" fmla="*/ 53 w 929"/>
                <a:gd name="T13" fmla="*/ 1 h 304"/>
                <a:gd name="T14" fmla="*/ 46 w 929"/>
                <a:gd name="T15" fmla="*/ 0 h 304"/>
                <a:gd name="T16" fmla="*/ 40 w 929"/>
                <a:gd name="T17" fmla="*/ 1 h 304"/>
                <a:gd name="T18" fmla="*/ 34 w 929"/>
                <a:gd name="T19" fmla="*/ 1 h 304"/>
                <a:gd name="T20" fmla="*/ 29 w 929"/>
                <a:gd name="T21" fmla="*/ 1 h 304"/>
                <a:gd name="T22" fmla="*/ 24 w 929"/>
                <a:gd name="T23" fmla="*/ 2 h 304"/>
                <a:gd name="T24" fmla="*/ 20 w 929"/>
                <a:gd name="T25" fmla="*/ 4 h 304"/>
                <a:gd name="T26" fmla="*/ 16 w 929"/>
                <a:gd name="T27" fmla="*/ 5 h 304"/>
                <a:gd name="T28" fmla="*/ 13 w 929"/>
                <a:gd name="T29" fmla="*/ 6 h 304"/>
                <a:gd name="T30" fmla="*/ 10 w 929"/>
                <a:gd name="T31" fmla="*/ 9 h 304"/>
                <a:gd name="T32" fmla="*/ 8 w 929"/>
                <a:gd name="T33" fmla="*/ 10 h 304"/>
                <a:gd name="T34" fmla="*/ 4 w 929"/>
                <a:gd name="T35" fmla="*/ 12 h 304"/>
                <a:gd name="T36" fmla="*/ 1 w 929"/>
                <a:gd name="T37" fmla="*/ 14 h 304"/>
                <a:gd name="T38" fmla="*/ 0 w 929"/>
                <a:gd name="T39" fmla="*/ 18 h 304"/>
                <a:gd name="T40" fmla="*/ 1 w 929"/>
                <a:gd name="T41" fmla="*/ 20 h 304"/>
                <a:gd name="T42" fmla="*/ 4 w 929"/>
                <a:gd name="T43" fmla="*/ 22 h 304"/>
                <a:gd name="T44" fmla="*/ 6 w 929"/>
                <a:gd name="T45" fmla="*/ 24 h 304"/>
                <a:gd name="T46" fmla="*/ 9 w 929"/>
                <a:gd name="T47" fmla="*/ 26 h 304"/>
                <a:gd name="T48" fmla="*/ 12 w 929"/>
                <a:gd name="T49" fmla="*/ 27 h 304"/>
                <a:gd name="T50" fmla="*/ 15 w 929"/>
                <a:gd name="T51" fmla="*/ 29 h 304"/>
                <a:gd name="T52" fmla="*/ 19 w 929"/>
                <a:gd name="T53" fmla="*/ 30 h 304"/>
                <a:gd name="T54" fmla="*/ 23 w 929"/>
                <a:gd name="T55" fmla="*/ 32 h 304"/>
                <a:gd name="T56" fmla="*/ 28 w 929"/>
                <a:gd name="T57" fmla="*/ 34 h 304"/>
                <a:gd name="T58" fmla="*/ 34 w 929"/>
                <a:gd name="T59" fmla="*/ 35 h 304"/>
                <a:gd name="T60" fmla="*/ 39 w 929"/>
                <a:gd name="T61" fmla="*/ 36 h 304"/>
                <a:gd name="T62" fmla="*/ 46 w 929"/>
                <a:gd name="T63" fmla="*/ 37 h 304"/>
                <a:gd name="T64" fmla="*/ 52 w 929"/>
                <a:gd name="T65" fmla="*/ 38 h 304"/>
                <a:gd name="T66" fmla="*/ 58 w 929"/>
                <a:gd name="T67" fmla="*/ 38 h 304"/>
                <a:gd name="T68" fmla="*/ 65 w 929"/>
                <a:gd name="T69" fmla="*/ 38 h 304"/>
                <a:gd name="T70" fmla="*/ 71 w 929"/>
                <a:gd name="T71" fmla="*/ 38 h 304"/>
                <a:gd name="T72" fmla="*/ 77 w 929"/>
                <a:gd name="T73" fmla="*/ 38 h 304"/>
                <a:gd name="T74" fmla="*/ 83 w 929"/>
                <a:gd name="T75" fmla="*/ 38 h 304"/>
                <a:gd name="T76" fmla="*/ 88 w 929"/>
                <a:gd name="T77" fmla="*/ 37 h 304"/>
                <a:gd name="T78" fmla="*/ 93 w 929"/>
                <a:gd name="T79" fmla="*/ 36 h 304"/>
                <a:gd name="T80" fmla="*/ 97 w 929"/>
                <a:gd name="T81" fmla="*/ 34 h 304"/>
                <a:gd name="T82" fmla="*/ 101 w 929"/>
                <a:gd name="T83" fmla="*/ 33 h 304"/>
                <a:gd name="T84" fmla="*/ 105 w 929"/>
                <a:gd name="T85" fmla="*/ 30 h 304"/>
                <a:gd name="T86" fmla="*/ 108 w 929"/>
                <a:gd name="T87" fmla="*/ 29 h 304"/>
                <a:gd name="T88" fmla="*/ 110 w 929"/>
                <a:gd name="T89" fmla="*/ 27 h 304"/>
                <a:gd name="T90" fmla="*/ 113 w 929"/>
                <a:gd name="T91" fmla="*/ 24 h 304"/>
                <a:gd name="T92" fmla="*/ 115 w 929"/>
                <a:gd name="T93" fmla="*/ 21 h 304"/>
                <a:gd name="T94" fmla="*/ 116 w 929"/>
                <a:gd name="T95" fmla="*/ 19 h 304"/>
                <a:gd name="T96" fmla="*/ 114 w 929"/>
                <a:gd name="T97" fmla="*/ 17 h 304"/>
                <a:gd name="T98" fmla="*/ 111 w 929"/>
                <a:gd name="T99" fmla="*/ 14 h 304"/>
                <a:gd name="T100" fmla="*/ 108 w 929"/>
                <a:gd name="T101" fmla="*/ 13 h 304"/>
                <a:gd name="T102" fmla="*/ 106 w 929"/>
                <a:gd name="T103" fmla="*/ 11 h 304"/>
                <a:gd name="T104" fmla="*/ 103 w 929"/>
                <a:gd name="T105" fmla="*/ 10 h 304"/>
                <a:gd name="T106" fmla="*/ 100 w 929"/>
                <a:gd name="T107" fmla="*/ 10 h 304"/>
                <a:gd name="T108" fmla="*/ 97 w 929"/>
                <a:gd name="T109" fmla="*/ 9 h 304"/>
                <a:gd name="T110" fmla="*/ 94 w 929"/>
                <a:gd name="T111" fmla="*/ 7 h 304"/>
                <a:gd name="T112" fmla="*/ 92 w 929"/>
                <a:gd name="T113" fmla="*/ 6 h 304"/>
                <a:gd name="T114" fmla="*/ 89 w 929"/>
                <a:gd name="T115" fmla="*/ 5 h 3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929"/>
                <a:gd name="T175" fmla="*/ 0 h 304"/>
                <a:gd name="T176" fmla="*/ 929 w 929"/>
                <a:gd name="T177" fmla="*/ 304 h 3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929" h="304">
                  <a:moveTo>
                    <a:pt x="704" y="37"/>
                  </a:moveTo>
                  <a:lnTo>
                    <a:pt x="703" y="37"/>
                  </a:lnTo>
                  <a:lnTo>
                    <a:pt x="701" y="37"/>
                  </a:lnTo>
                  <a:lnTo>
                    <a:pt x="698" y="35"/>
                  </a:lnTo>
                  <a:lnTo>
                    <a:pt x="694" y="34"/>
                  </a:lnTo>
                  <a:lnTo>
                    <a:pt x="691" y="34"/>
                  </a:lnTo>
                  <a:lnTo>
                    <a:pt x="689" y="33"/>
                  </a:lnTo>
                  <a:lnTo>
                    <a:pt x="685" y="33"/>
                  </a:lnTo>
                  <a:lnTo>
                    <a:pt x="683" y="33"/>
                  </a:lnTo>
                  <a:lnTo>
                    <a:pt x="679" y="32"/>
                  </a:lnTo>
                  <a:lnTo>
                    <a:pt x="676" y="32"/>
                  </a:lnTo>
                  <a:lnTo>
                    <a:pt x="671" y="30"/>
                  </a:lnTo>
                  <a:lnTo>
                    <a:pt x="669" y="30"/>
                  </a:lnTo>
                  <a:lnTo>
                    <a:pt x="664" y="29"/>
                  </a:lnTo>
                  <a:lnTo>
                    <a:pt x="659" y="28"/>
                  </a:lnTo>
                  <a:lnTo>
                    <a:pt x="654" y="28"/>
                  </a:lnTo>
                  <a:lnTo>
                    <a:pt x="649" y="27"/>
                  </a:lnTo>
                  <a:lnTo>
                    <a:pt x="644" y="25"/>
                  </a:lnTo>
                  <a:lnTo>
                    <a:pt x="639" y="25"/>
                  </a:lnTo>
                  <a:lnTo>
                    <a:pt x="634" y="24"/>
                  </a:lnTo>
                  <a:lnTo>
                    <a:pt x="628" y="24"/>
                  </a:lnTo>
                  <a:lnTo>
                    <a:pt x="623" y="23"/>
                  </a:lnTo>
                  <a:lnTo>
                    <a:pt x="617" y="22"/>
                  </a:lnTo>
                  <a:lnTo>
                    <a:pt x="610" y="20"/>
                  </a:lnTo>
                  <a:lnTo>
                    <a:pt x="604" y="20"/>
                  </a:lnTo>
                  <a:lnTo>
                    <a:pt x="598" y="19"/>
                  </a:lnTo>
                  <a:lnTo>
                    <a:pt x="592" y="18"/>
                  </a:lnTo>
                  <a:lnTo>
                    <a:pt x="585" y="17"/>
                  </a:lnTo>
                  <a:lnTo>
                    <a:pt x="579" y="17"/>
                  </a:lnTo>
                  <a:lnTo>
                    <a:pt x="572" y="15"/>
                  </a:lnTo>
                  <a:lnTo>
                    <a:pt x="564" y="15"/>
                  </a:lnTo>
                  <a:lnTo>
                    <a:pt x="557" y="14"/>
                  </a:lnTo>
                  <a:lnTo>
                    <a:pt x="550" y="13"/>
                  </a:lnTo>
                  <a:lnTo>
                    <a:pt x="543" y="12"/>
                  </a:lnTo>
                  <a:lnTo>
                    <a:pt x="535" y="12"/>
                  </a:lnTo>
                  <a:lnTo>
                    <a:pt x="528" y="10"/>
                  </a:lnTo>
                  <a:lnTo>
                    <a:pt x="522" y="10"/>
                  </a:lnTo>
                  <a:lnTo>
                    <a:pt x="513" y="8"/>
                  </a:lnTo>
                  <a:lnTo>
                    <a:pt x="505" y="8"/>
                  </a:lnTo>
                  <a:lnTo>
                    <a:pt x="498" y="7"/>
                  </a:lnTo>
                  <a:lnTo>
                    <a:pt x="490" y="7"/>
                  </a:lnTo>
                  <a:lnTo>
                    <a:pt x="483" y="5"/>
                  </a:lnTo>
                  <a:lnTo>
                    <a:pt x="475" y="5"/>
                  </a:lnTo>
                  <a:lnTo>
                    <a:pt x="468" y="4"/>
                  </a:lnTo>
                  <a:lnTo>
                    <a:pt x="460" y="4"/>
                  </a:lnTo>
                  <a:lnTo>
                    <a:pt x="452" y="3"/>
                  </a:lnTo>
                  <a:lnTo>
                    <a:pt x="444" y="3"/>
                  </a:lnTo>
                  <a:lnTo>
                    <a:pt x="437" y="2"/>
                  </a:lnTo>
                  <a:lnTo>
                    <a:pt x="429" y="2"/>
                  </a:lnTo>
                  <a:lnTo>
                    <a:pt x="420" y="2"/>
                  </a:lnTo>
                  <a:lnTo>
                    <a:pt x="413" y="2"/>
                  </a:lnTo>
                  <a:lnTo>
                    <a:pt x="405" y="0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83" y="0"/>
                  </a:lnTo>
                  <a:lnTo>
                    <a:pt x="375" y="0"/>
                  </a:lnTo>
                  <a:lnTo>
                    <a:pt x="368" y="0"/>
                  </a:lnTo>
                  <a:lnTo>
                    <a:pt x="360" y="0"/>
                  </a:lnTo>
                  <a:lnTo>
                    <a:pt x="353" y="0"/>
                  </a:lnTo>
                  <a:lnTo>
                    <a:pt x="345" y="0"/>
                  </a:lnTo>
                  <a:lnTo>
                    <a:pt x="339" y="2"/>
                  </a:lnTo>
                  <a:lnTo>
                    <a:pt x="332" y="2"/>
                  </a:lnTo>
                  <a:lnTo>
                    <a:pt x="324" y="2"/>
                  </a:lnTo>
                  <a:lnTo>
                    <a:pt x="317" y="2"/>
                  </a:lnTo>
                  <a:lnTo>
                    <a:pt x="310" y="2"/>
                  </a:lnTo>
                  <a:lnTo>
                    <a:pt x="304" y="3"/>
                  </a:lnTo>
                  <a:lnTo>
                    <a:pt x="297" y="3"/>
                  </a:lnTo>
                  <a:lnTo>
                    <a:pt x="290" y="4"/>
                  </a:lnTo>
                  <a:lnTo>
                    <a:pt x="284" y="5"/>
                  </a:lnTo>
                  <a:lnTo>
                    <a:pt x="278" y="5"/>
                  </a:lnTo>
                  <a:lnTo>
                    <a:pt x="272" y="7"/>
                  </a:lnTo>
                  <a:lnTo>
                    <a:pt x="265" y="7"/>
                  </a:lnTo>
                  <a:lnTo>
                    <a:pt x="259" y="8"/>
                  </a:lnTo>
                  <a:lnTo>
                    <a:pt x="253" y="9"/>
                  </a:lnTo>
                  <a:lnTo>
                    <a:pt x="247" y="10"/>
                  </a:lnTo>
                  <a:lnTo>
                    <a:pt x="242" y="12"/>
                  </a:lnTo>
                  <a:lnTo>
                    <a:pt x="237" y="13"/>
                  </a:lnTo>
                  <a:lnTo>
                    <a:pt x="230" y="14"/>
                  </a:lnTo>
                  <a:lnTo>
                    <a:pt x="224" y="15"/>
                  </a:lnTo>
                  <a:lnTo>
                    <a:pt x="219" y="15"/>
                  </a:lnTo>
                  <a:lnTo>
                    <a:pt x="214" y="17"/>
                  </a:lnTo>
                  <a:lnTo>
                    <a:pt x="209" y="19"/>
                  </a:lnTo>
                  <a:lnTo>
                    <a:pt x="203" y="20"/>
                  </a:lnTo>
                  <a:lnTo>
                    <a:pt x="198" y="22"/>
                  </a:lnTo>
                  <a:lnTo>
                    <a:pt x="193" y="23"/>
                  </a:lnTo>
                  <a:lnTo>
                    <a:pt x="188" y="24"/>
                  </a:lnTo>
                  <a:lnTo>
                    <a:pt x="183" y="25"/>
                  </a:lnTo>
                  <a:lnTo>
                    <a:pt x="178" y="28"/>
                  </a:lnTo>
                  <a:lnTo>
                    <a:pt x="174" y="29"/>
                  </a:lnTo>
                  <a:lnTo>
                    <a:pt x="169" y="30"/>
                  </a:lnTo>
                  <a:lnTo>
                    <a:pt x="164" y="32"/>
                  </a:lnTo>
                  <a:lnTo>
                    <a:pt x="160" y="34"/>
                  </a:lnTo>
                  <a:lnTo>
                    <a:pt x="157" y="35"/>
                  </a:lnTo>
                  <a:lnTo>
                    <a:pt x="152" y="37"/>
                  </a:lnTo>
                  <a:lnTo>
                    <a:pt x="147" y="38"/>
                  </a:lnTo>
                  <a:lnTo>
                    <a:pt x="143" y="40"/>
                  </a:lnTo>
                  <a:lnTo>
                    <a:pt x="139" y="42"/>
                  </a:lnTo>
                  <a:lnTo>
                    <a:pt x="134" y="43"/>
                  </a:lnTo>
                  <a:lnTo>
                    <a:pt x="130" y="45"/>
                  </a:lnTo>
                  <a:lnTo>
                    <a:pt x="127" y="47"/>
                  </a:lnTo>
                  <a:lnTo>
                    <a:pt x="123" y="49"/>
                  </a:lnTo>
                  <a:lnTo>
                    <a:pt x="119" y="50"/>
                  </a:lnTo>
                  <a:lnTo>
                    <a:pt x="115" y="52"/>
                  </a:lnTo>
                  <a:lnTo>
                    <a:pt x="112" y="54"/>
                  </a:lnTo>
                  <a:lnTo>
                    <a:pt x="108" y="55"/>
                  </a:lnTo>
                  <a:lnTo>
                    <a:pt x="104" y="57"/>
                  </a:lnTo>
                  <a:lnTo>
                    <a:pt x="102" y="59"/>
                  </a:lnTo>
                  <a:lnTo>
                    <a:pt x="98" y="60"/>
                  </a:lnTo>
                  <a:lnTo>
                    <a:pt x="95" y="63"/>
                  </a:lnTo>
                  <a:lnTo>
                    <a:pt x="92" y="64"/>
                  </a:lnTo>
                  <a:lnTo>
                    <a:pt x="88" y="67"/>
                  </a:lnTo>
                  <a:lnTo>
                    <a:pt x="85" y="68"/>
                  </a:lnTo>
                  <a:lnTo>
                    <a:pt x="82" y="69"/>
                  </a:lnTo>
                  <a:lnTo>
                    <a:pt x="79" y="70"/>
                  </a:lnTo>
                  <a:lnTo>
                    <a:pt x="77" y="73"/>
                  </a:lnTo>
                  <a:lnTo>
                    <a:pt x="73" y="74"/>
                  </a:lnTo>
                  <a:lnTo>
                    <a:pt x="70" y="77"/>
                  </a:lnTo>
                  <a:lnTo>
                    <a:pt x="68" y="78"/>
                  </a:lnTo>
                  <a:lnTo>
                    <a:pt x="65" y="79"/>
                  </a:lnTo>
                  <a:lnTo>
                    <a:pt x="63" y="80"/>
                  </a:lnTo>
                  <a:lnTo>
                    <a:pt x="59" y="83"/>
                  </a:lnTo>
                  <a:lnTo>
                    <a:pt x="54" y="85"/>
                  </a:lnTo>
                  <a:lnTo>
                    <a:pt x="50" y="89"/>
                  </a:lnTo>
                  <a:lnTo>
                    <a:pt x="45" y="92"/>
                  </a:lnTo>
                  <a:lnTo>
                    <a:pt x="40" y="95"/>
                  </a:lnTo>
                  <a:lnTo>
                    <a:pt x="37" y="98"/>
                  </a:lnTo>
                  <a:lnTo>
                    <a:pt x="33" y="100"/>
                  </a:lnTo>
                  <a:lnTo>
                    <a:pt x="29" y="103"/>
                  </a:lnTo>
                  <a:lnTo>
                    <a:pt x="25" y="105"/>
                  </a:lnTo>
                  <a:lnTo>
                    <a:pt x="22" y="108"/>
                  </a:lnTo>
                  <a:lnTo>
                    <a:pt x="19" y="110"/>
                  </a:lnTo>
                  <a:lnTo>
                    <a:pt x="17" y="112"/>
                  </a:lnTo>
                  <a:lnTo>
                    <a:pt x="14" y="114"/>
                  </a:lnTo>
                  <a:lnTo>
                    <a:pt x="12" y="117"/>
                  </a:lnTo>
                  <a:lnTo>
                    <a:pt x="9" y="119"/>
                  </a:lnTo>
                  <a:lnTo>
                    <a:pt x="5" y="123"/>
                  </a:lnTo>
                  <a:lnTo>
                    <a:pt x="3" y="127"/>
                  </a:lnTo>
                  <a:lnTo>
                    <a:pt x="2" y="130"/>
                  </a:lnTo>
                  <a:lnTo>
                    <a:pt x="0" y="134"/>
                  </a:lnTo>
                  <a:lnTo>
                    <a:pt x="0" y="139"/>
                  </a:lnTo>
                  <a:lnTo>
                    <a:pt x="2" y="143"/>
                  </a:lnTo>
                  <a:lnTo>
                    <a:pt x="3" y="147"/>
                  </a:lnTo>
                  <a:lnTo>
                    <a:pt x="5" y="152"/>
                  </a:lnTo>
                  <a:lnTo>
                    <a:pt x="7" y="154"/>
                  </a:lnTo>
                  <a:lnTo>
                    <a:pt x="8" y="156"/>
                  </a:lnTo>
                  <a:lnTo>
                    <a:pt x="10" y="159"/>
                  </a:lnTo>
                  <a:lnTo>
                    <a:pt x="13" y="162"/>
                  </a:lnTo>
                  <a:lnTo>
                    <a:pt x="15" y="164"/>
                  </a:lnTo>
                  <a:lnTo>
                    <a:pt x="18" y="167"/>
                  </a:lnTo>
                  <a:lnTo>
                    <a:pt x="20" y="169"/>
                  </a:lnTo>
                  <a:lnTo>
                    <a:pt x="23" y="173"/>
                  </a:lnTo>
                  <a:lnTo>
                    <a:pt x="25" y="176"/>
                  </a:lnTo>
                  <a:lnTo>
                    <a:pt x="29" y="178"/>
                  </a:lnTo>
                  <a:lnTo>
                    <a:pt x="33" y="182"/>
                  </a:lnTo>
                  <a:lnTo>
                    <a:pt x="37" y="186"/>
                  </a:lnTo>
                  <a:lnTo>
                    <a:pt x="40" y="188"/>
                  </a:lnTo>
                  <a:lnTo>
                    <a:pt x="45" y="191"/>
                  </a:lnTo>
                  <a:lnTo>
                    <a:pt x="47" y="193"/>
                  </a:lnTo>
                  <a:lnTo>
                    <a:pt x="49" y="194"/>
                  </a:lnTo>
                  <a:lnTo>
                    <a:pt x="52" y="196"/>
                  </a:lnTo>
                  <a:lnTo>
                    <a:pt x="55" y="198"/>
                  </a:lnTo>
                  <a:lnTo>
                    <a:pt x="57" y="199"/>
                  </a:lnTo>
                  <a:lnTo>
                    <a:pt x="59" y="201"/>
                  </a:lnTo>
                  <a:lnTo>
                    <a:pt x="63" y="203"/>
                  </a:lnTo>
                  <a:lnTo>
                    <a:pt x="65" y="204"/>
                  </a:lnTo>
                  <a:lnTo>
                    <a:pt x="68" y="206"/>
                  </a:lnTo>
                  <a:lnTo>
                    <a:pt x="72" y="208"/>
                  </a:lnTo>
                  <a:lnTo>
                    <a:pt x="74" y="209"/>
                  </a:lnTo>
                  <a:lnTo>
                    <a:pt x="78" y="212"/>
                  </a:lnTo>
                  <a:lnTo>
                    <a:pt x="80" y="213"/>
                  </a:lnTo>
                  <a:lnTo>
                    <a:pt x="83" y="214"/>
                  </a:lnTo>
                  <a:lnTo>
                    <a:pt x="87" y="216"/>
                  </a:lnTo>
                  <a:lnTo>
                    <a:pt x="90" y="218"/>
                  </a:lnTo>
                  <a:lnTo>
                    <a:pt x="93" y="219"/>
                  </a:lnTo>
                  <a:lnTo>
                    <a:pt x="97" y="221"/>
                  </a:lnTo>
                  <a:lnTo>
                    <a:pt x="100" y="223"/>
                  </a:lnTo>
                  <a:lnTo>
                    <a:pt x="104" y="224"/>
                  </a:lnTo>
                  <a:lnTo>
                    <a:pt x="108" y="226"/>
                  </a:lnTo>
                  <a:lnTo>
                    <a:pt x="112" y="227"/>
                  </a:lnTo>
                  <a:lnTo>
                    <a:pt x="115" y="229"/>
                  </a:lnTo>
                  <a:lnTo>
                    <a:pt x="119" y="231"/>
                  </a:lnTo>
                  <a:lnTo>
                    <a:pt x="123" y="233"/>
                  </a:lnTo>
                  <a:lnTo>
                    <a:pt x="128" y="234"/>
                  </a:lnTo>
                  <a:lnTo>
                    <a:pt x="132" y="236"/>
                  </a:lnTo>
                  <a:lnTo>
                    <a:pt x="137" y="238"/>
                  </a:lnTo>
                  <a:lnTo>
                    <a:pt x="140" y="239"/>
                  </a:lnTo>
                  <a:lnTo>
                    <a:pt x="144" y="241"/>
                  </a:lnTo>
                  <a:lnTo>
                    <a:pt x="149" y="243"/>
                  </a:lnTo>
                  <a:lnTo>
                    <a:pt x="154" y="244"/>
                  </a:lnTo>
                  <a:lnTo>
                    <a:pt x="158" y="246"/>
                  </a:lnTo>
                  <a:lnTo>
                    <a:pt x="163" y="247"/>
                  </a:lnTo>
                  <a:lnTo>
                    <a:pt x="168" y="249"/>
                  </a:lnTo>
                  <a:lnTo>
                    <a:pt x="174" y="251"/>
                  </a:lnTo>
                  <a:lnTo>
                    <a:pt x="178" y="252"/>
                  </a:lnTo>
                  <a:lnTo>
                    <a:pt x="183" y="253"/>
                  </a:lnTo>
                  <a:lnTo>
                    <a:pt x="189" y="256"/>
                  </a:lnTo>
                  <a:lnTo>
                    <a:pt x="194" y="257"/>
                  </a:lnTo>
                  <a:lnTo>
                    <a:pt x="199" y="258"/>
                  </a:lnTo>
                  <a:lnTo>
                    <a:pt x="205" y="261"/>
                  </a:lnTo>
                  <a:lnTo>
                    <a:pt x="210" y="262"/>
                  </a:lnTo>
                  <a:lnTo>
                    <a:pt x="217" y="263"/>
                  </a:lnTo>
                  <a:lnTo>
                    <a:pt x="223" y="264"/>
                  </a:lnTo>
                  <a:lnTo>
                    <a:pt x="228" y="266"/>
                  </a:lnTo>
                  <a:lnTo>
                    <a:pt x="234" y="268"/>
                  </a:lnTo>
                  <a:lnTo>
                    <a:pt x="240" y="269"/>
                  </a:lnTo>
                  <a:lnTo>
                    <a:pt x="247" y="271"/>
                  </a:lnTo>
                  <a:lnTo>
                    <a:pt x="253" y="272"/>
                  </a:lnTo>
                  <a:lnTo>
                    <a:pt x="259" y="273"/>
                  </a:lnTo>
                  <a:lnTo>
                    <a:pt x="265" y="274"/>
                  </a:lnTo>
                  <a:lnTo>
                    <a:pt x="272" y="276"/>
                  </a:lnTo>
                  <a:lnTo>
                    <a:pt x="278" y="277"/>
                  </a:lnTo>
                  <a:lnTo>
                    <a:pt x="284" y="278"/>
                  </a:lnTo>
                  <a:lnTo>
                    <a:pt x="292" y="279"/>
                  </a:lnTo>
                  <a:lnTo>
                    <a:pt x="298" y="279"/>
                  </a:lnTo>
                  <a:lnTo>
                    <a:pt x="305" y="282"/>
                  </a:lnTo>
                  <a:lnTo>
                    <a:pt x="312" y="283"/>
                  </a:lnTo>
                  <a:lnTo>
                    <a:pt x="319" y="284"/>
                  </a:lnTo>
                  <a:lnTo>
                    <a:pt x="325" y="286"/>
                  </a:lnTo>
                  <a:lnTo>
                    <a:pt x="333" y="286"/>
                  </a:lnTo>
                  <a:lnTo>
                    <a:pt x="339" y="287"/>
                  </a:lnTo>
                  <a:lnTo>
                    <a:pt x="347" y="288"/>
                  </a:lnTo>
                  <a:lnTo>
                    <a:pt x="353" y="288"/>
                  </a:lnTo>
                  <a:lnTo>
                    <a:pt x="360" y="289"/>
                  </a:lnTo>
                  <a:lnTo>
                    <a:pt x="368" y="291"/>
                  </a:lnTo>
                  <a:lnTo>
                    <a:pt x="375" y="292"/>
                  </a:lnTo>
                  <a:lnTo>
                    <a:pt x="383" y="292"/>
                  </a:lnTo>
                  <a:lnTo>
                    <a:pt x="390" y="294"/>
                  </a:lnTo>
                  <a:lnTo>
                    <a:pt x="397" y="294"/>
                  </a:lnTo>
                  <a:lnTo>
                    <a:pt x="404" y="296"/>
                  </a:lnTo>
                  <a:lnTo>
                    <a:pt x="412" y="296"/>
                  </a:lnTo>
                  <a:lnTo>
                    <a:pt x="419" y="297"/>
                  </a:lnTo>
                  <a:lnTo>
                    <a:pt x="427" y="298"/>
                  </a:lnTo>
                  <a:lnTo>
                    <a:pt x="434" y="299"/>
                  </a:lnTo>
                  <a:lnTo>
                    <a:pt x="442" y="299"/>
                  </a:lnTo>
                  <a:lnTo>
                    <a:pt x="449" y="299"/>
                  </a:lnTo>
                  <a:lnTo>
                    <a:pt x="457" y="299"/>
                  </a:lnTo>
                  <a:lnTo>
                    <a:pt x="464" y="301"/>
                  </a:lnTo>
                  <a:lnTo>
                    <a:pt x="470" y="301"/>
                  </a:lnTo>
                  <a:lnTo>
                    <a:pt x="479" y="302"/>
                  </a:lnTo>
                  <a:lnTo>
                    <a:pt x="485" y="302"/>
                  </a:lnTo>
                  <a:lnTo>
                    <a:pt x="493" y="303"/>
                  </a:lnTo>
                  <a:lnTo>
                    <a:pt x="500" y="303"/>
                  </a:lnTo>
                  <a:lnTo>
                    <a:pt x="508" y="303"/>
                  </a:lnTo>
                  <a:lnTo>
                    <a:pt x="515" y="303"/>
                  </a:lnTo>
                  <a:lnTo>
                    <a:pt x="523" y="303"/>
                  </a:lnTo>
                  <a:lnTo>
                    <a:pt x="529" y="303"/>
                  </a:lnTo>
                  <a:lnTo>
                    <a:pt x="538" y="304"/>
                  </a:lnTo>
                  <a:lnTo>
                    <a:pt x="544" y="304"/>
                  </a:lnTo>
                  <a:lnTo>
                    <a:pt x="552" y="304"/>
                  </a:lnTo>
                  <a:lnTo>
                    <a:pt x="559" y="304"/>
                  </a:lnTo>
                  <a:lnTo>
                    <a:pt x="567" y="304"/>
                  </a:lnTo>
                  <a:lnTo>
                    <a:pt x="573" y="304"/>
                  </a:lnTo>
                  <a:lnTo>
                    <a:pt x="580" y="304"/>
                  </a:lnTo>
                  <a:lnTo>
                    <a:pt x="588" y="303"/>
                  </a:lnTo>
                  <a:lnTo>
                    <a:pt x="594" y="303"/>
                  </a:lnTo>
                  <a:lnTo>
                    <a:pt x="602" y="303"/>
                  </a:lnTo>
                  <a:lnTo>
                    <a:pt x="609" y="303"/>
                  </a:lnTo>
                  <a:lnTo>
                    <a:pt x="615" y="303"/>
                  </a:lnTo>
                  <a:lnTo>
                    <a:pt x="622" y="302"/>
                  </a:lnTo>
                  <a:lnTo>
                    <a:pt x="629" y="302"/>
                  </a:lnTo>
                  <a:lnTo>
                    <a:pt x="635" y="301"/>
                  </a:lnTo>
                  <a:lnTo>
                    <a:pt x="643" y="301"/>
                  </a:lnTo>
                  <a:lnTo>
                    <a:pt x="649" y="301"/>
                  </a:lnTo>
                  <a:lnTo>
                    <a:pt x="655" y="299"/>
                  </a:lnTo>
                  <a:lnTo>
                    <a:pt x="661" y="299"/>
                  </a:lnTo>
                  <a:lnTo>
                    <a:pt x="668" y="298"/>
                  </a:lnTo>
                  <a:lnTo>
                    <a:pt x="674" y="297"/>
                  </a:lnTo>
                  <a:lnTo>
                    <a:pt x="680" y="296"/>
                  </a:lnTo>
                  <a:lnTo>
                    <a:pt x="686" y="296"/>
                  </a:lnTo>
                  <a:lnTo>
                    <a:pt x="693" y="294"/>
                  </a:lnTo>
                  <a:lnTo>
                    <a:pt x="698" y="293"/>
                  </a:lnTo>
                  <a:lnTo>
                    <a:pt x="704" y="292"/>
                  </a:lnTo>
                  <a:lnTo>
                    <a:pt x="710" y="292"/>
                  </a:lnTo>
                  <a:lnTo>
                    <a:pt x="715" y="291"/>
                  </a:lnTo>
                  <a:lnTo>
                    <a:pt x="721" y="288"/>
                  </a:lnTo>
                  <a:lnTo>
                    <a:pt x="726" y="287"/>
                  </a:lnTo>
                  <a:lnTo>
                    <a:pt x="733" y="287"/>
                  </a:lnTo>
                  <a:lnTo>
                    <a:pt x="738" y="286"/>
                  </a:lnTo>
                  <a:lnTo>
                    <a:pt x="744" y="283"/>
                  </a:lnTo>
                  <a:lnTo>
                    <a:pt x="749" y="282"/>
                  </a:lnTo>
                  <a:lnTo>
                    <a:pt x="754" y="282"/>
                  </a:lnTo>
                  <a:lnTo>
                    <a:pt x="759" y="279"/>
                  </a:lnTo>
                  <a:lnTo>
                    <a:pt x="764" y="278"/>
                  </a:lnTo>
                  <a:lnTo>
                    <a:pt x="769" y="277"/>
                  </a:lnTo>
                  <a:lnTo>
                    <a:pt x="774" y="274"/>
                  </a:lnTo>
                  <a:lnTo>
                    <a:pt x="778" y="273"/>
                  </a:lnTo>
                  <a:lnTo>
                    <a:pt x="783" y="272"/>
                  </a:lnTo>
                  <a:lnTo>
                    <a:pt x="788" y="269"/>
                  </a:lnTo>
                  <a:lnTo>
                    <a:pt x="793" y="268"/>
                  </a:lnTo>
                  <a:lnTo>
                    <a:pt x="796" y="267"/>
                  </a:lnTo>
                  <a:lnTo>
                    <a:pt x="801" y="264"/>
                  </a:lnTo>
                  <a:lnTo>
                    <a:pt x="806" y="263"/>
                  </a:lnTo>
                  <a:lnTo>
                    <a:pt x="810" y="262"/>
                  </a:lnTo>
                  <a:lnTo>
                    <a:pt x="814" y="259"/>
                  </a:lnTo>
                  <a:lnTo>
                    <a:pt x="819" y="258"/>
                  </a:lnTo>
                  <a:lnTo>
                    <a:pt x="823" y="256"/>
                  </a:lnTo>
                  <a:lnTo>
                    <a:pt x="826" y="254"/>
                  </a:lnTo>
                  <a:lnTo>
                    <a:pt x="830" y="252"/>
                  </a:lnTo>
                  <a:lnTo>
                    <a:pt x="834" y="251"/>
                  </a:lnTo>
                  <a:lnTo>
                    <a:pt x="838" y="248"/>
                  </a:lnTo>
                  <a:lnTo>
                    <a:pt x="843" y="247"/>
                  </a:lnTo>
                  <a:lnTo>
                    <a:pt x="845" y="244"/>
                  </a:lnTo>
                  <a:lnTo>
                    <a:pt x="849" y="243"/>
                  </a:lnTo>
                  <a:lnTo>
                    <a:pt x="853" y="241"/>
                  </a:lnTo>
                  <a:lnTo>
                    <a:pt x="856" y="239"/>
                  </a:lnTo>
                  <a:lnTo>
                    <a:pt x="859" y="237"/>
                  </a:lnTo>
                  <a:lnTo>
                    <a:pt x="861" y="234"/>
                  </a:lnTo>
                  <a:lnTo>
                    <a:pt x="865" y="233"/>
                  </a:lnTo>
                  <a:lnTo>
                    <a:pt x="869" y="231"/>
                  </a:lnTo>
                  <a:lnTo>
                    <a:pt x="871" y="229"/>
                  </a:lnTo>
                  <a:lnTo>
                    <a:pt x="874" y="227"/>
                  </a:lnTo>
                  <a:lnTo>
                    <a:pt x="878" y="224"/>
                  </a:lnTo>
                  <a:lnTo>
                    <a:pt x="880" y="223"/>
                  </a:lnTo>
                  <a:lnTo>
                    <a:pt x="883" y="221"/>
                  </a:lnTo>
                  <a:lnTo>
                    <a:pt x="885" y="219"/>
                  </a:lnTo>
                  <a:lnTo>
                    <a:pt x="888" y="217"/>
                  </a:lnTo>
                  <a:lnTo>
                    <a:pt x="890" y="216"/>
                  </a:lnTo>
                  <a:lnTo>
                    <a:pt x="895" y="212"/>
                  </a:lnTo>
                  <a:lnTo>
                    <a:pt x="900" y="208"/>
                  </a:lnTo>
                  <a:lnTo>
                    <a:pt x="904" y="204"/>
                  </a:lnTo>
                  <a:lnTo>
                    <a:pt x="908" y="201"/>
                  </a:lnTo>
                  <a:lnTo>
                    <a:pt x="910" y="197"/>
                  </a:lnTo>
                  <a:lnTo>
                    <a:pt x="914" y="194"/>
                  </a:lnTo>
                  <a:lnTo>
                    <a:pt x="916" y="189"/>
                  </a:lnTo>
                  <a:lnTo>
                    <a:pt x="919" y="187"/>
                  </a:lnTo>
                  <a:lnTo>
                    <a:pt x="921" y="183"/>
                  </a:lnTo>
                  <a:lnTo>
                    <a:pt x="924" y="179"/>
                  </a:lnTo>
                  <a:lnTo>
                    <a:pt x="925" y="177"/>
                  </a:lnTo>
                  <a:lnTo>
                    <a:pt x="926" y="173"/>
                  </a:lnTo>
                  <a:lnTo>
                    <a:pt x="928" y="171"/>
                  </a:lnTo>
                  <a:lnTo>
                    <a:pt x="928" y="168"/>
                  </a:lnTo>
                  <a:lnTo>
                    <a:pt x="928" y="164"/>
                  </a:lnTo>
                  <a:lnTo>
                    <a:pt x="929" y="162"/>
                  </a:lnTo>
                  <a:lnTo>
                    <a:pt x="928" y="159"/>
                  </a:lnTo>
                  <a:lnTo>
                    <a:pt x="928" y="156"/>
                  </a:lnTo>
                  <a:lnTo>
                    <a:pt x="928" y="153"/>
                  </a:lnTo>
                  <a:lnTo>
                    <a:pt x="926" y="151"/>
                  </a:lnTo>
                  <a:lnTo>
                    <a:pt x="925" y="148"/>
                  </a:lnTo>
                  <a:lnTo>
                    <a:pt x="924" y="144"/>
                  </a:lnTo>
                  <a:lnTo>
                    <a:pt x="921" y="142"/>
                  </a:lnTo>
                  <a:lnTo>
                    <a:pt x="920" y="139"/>
                  </a:lnTo>
                  <a:lnTo>
                    <a:pt x="918" y="137"/>
                  </a:lnTo>
                  <a:lnTo>
                    <a:pt x="915" y="134"/>
                  </a:lnTo>
                  <a:lnTo>
                    <a:pt x="911" y="130"/>
                  </a:lnTo>
                  <a:lnTo>
                    <a:pt x="909" y="129"/>
                  </a:lnTo>
                  <a:lnTo>
                    <a:pt x="905" y="125"/>
                  </a:lnTo>
                  <a:lnTo>
                    <a:pt x="901" y="124"/>
                  </a:lnTo>
                  <a:lnTo>
                    <a:pt x="898" y="120"/>
                  </a:lnTo>
                  <a:lnTo>
                    <a:pt x="893" y="118"/>
                  </a:lnTo>
                  <a:lnTo>
                    <a:pt x="889" y="115"/>
                  </a:lnTo>
                  <a:lnTo>
                    <a:pt x="884" y="113"/>
                  </a:lnTo>
                  <a:lnTo>
                    <a:pt x="881" y="112"/>
                  </a:lnTo>
                  <a:lnTo>
                    <a:pt x="879" y="110"/>
                  </a:lnTo>
                  <a:lnTo>
                    <a:pt x="876" y="109"/>
                  </a:lnTo>
                  <a:lnTo>
                    <a:pt x="874" y="108"/>
                  </a:lnTo>
                  <a:lnTo>
                    <a:pt x="871" y="107"/>
                  </a:lnTo>
                  <a:lnTo>
                    <a:pt x="869" y="104"/>
                  </a:lnTo>
                  <a:lnTo>
                    <a:pt x="865" y="103"/>
                  </a:lnTo>
                  <a:lnTo>
                    <a:pt x="863" y="103"/>
                  </a:lnTo>
                  <a:lnTo>
                    <a:pt x="860" y="100"/>
                  </a:lnTo>
                  <a:lnTo>
                    <a:pt x="856" y="99"/>
                  </a:lnTo>
                  <a:lnTo>
                    <a:pt x="854" y="98"/>
                  </a:lnTo>
                  <a:lnTo>
                    <a:pt x="851" y="97"/>
                  </a:lnTo>
                  <a:lnTo>
                    <a:pt x="848" y="95"/>
                  </a:lnTo>
                  <a:lnTo>
                    <a:pt x="845" y="94"/>
                  </a:lnTo>
                  <a:lnTo>
                    <a:pt x="841" y="92"/>
                  </a:lnTo>
                  <a:lnTo>
                    <a:pt x="839" y="90"/>
                  </a:lnTo>
                  <a:lnTo>
                    <a:pt x="835" y="89"/>
                  </a:lnTo>
                  <a:lnTo>
                    <a:pt x="831" y="88"/>
                  </a:lnTo>
                  <a:lnTo>
                    <a:pt x="829" y="87"/>
                  </a:lnTo>
                  <a:lnTo>
                    <a:pt x="825" y="85"/>
                  </a:lnTo>
                  <a:lnTo>
                    <a:pt x="821" y="84"/>
                  </a:lnTo>
                  <a:lnTo>
                    <a:pt x="819" y="83"/>
                  </a:lnTo>
                  <a:lnTo>
                    <a:pt x="815" y="82"/>
                  </a:lnTo>
                  <a:lnTo>
                    <a:pt x="813" y="80"/>
                  </a:lnTo>
                  <a:lnTo>
                    <a:pt x="809" y="78"/>
                  </a:lnTo>
                  <a:lnTo>
                    <a:pt x="806" y="77"/>
                  </a:lnTo>
                  <a:lnTo>
                    <a:pt x="803" y="75"/>
                  </a:lnTo>
                  <a:lnTo>
                    <a:pt x="799" y="74"/>
                  </a:lnTo>
                  <a:lnTo>
                    <a:pt x="795" y="73"/>
                  </a:lnTo>
                  <a:lnTo>
                    <a:pt x="793" y="72"/>
                  </a:lnTo>
                  <a:lnTo>
                    <a:pt x="789" y="70"/>
                  </a:lnTo>
                  <a:lnTo>
                    <a:pt x="786" y="69"/>
                  </a:lnTo>
                  <a:lnTo>
                    <a:pt x="783" y="68"/>
                  </a:lnTo>
                  <a:lnTo>
                    <a:pt x="779" y="67"/>
                  </a:lnTo>
                  <a:lnTo>
                    <a:pt x="776" y="64"/>
                  </a:lnTo>
                  <a:lnTo>
                    <a:pt x="773" y="64"/>
                  </a:lnTo>
                  <a:lnTo>
                    <a:pt x="769" y="63"/>
                  </a:lnTo>
                  <a:lnTo>
                    <a:pt x="766" y="62"/>
                  </a:lnTo>
                  <a:lnTo>
                    <a:pt x="764" y="60"/>
                  </a:lnTo>
                  <a:lnTo>
                    <a:pt x="761" y="59"/>
                  </a:lnTo>
                  <a:lnTo>
                    <a:pt x="758" y="58"/>
                  </a:lnTo>
                  <a:lnTo>
                    <a:pt x="754" y="57"/>
                  </a:lnTo>
                  <a:lnTo>
                    <a:pt x="751" y="55"/>
                  </a:lnTo>
                  <a:lnTo>
                    <a:pt x="749" y="54"/>
                  </a:lnTo>
                  <a:lnTo>
                    <a:pt x="746" y="53"/>
                  </a:lnTo>
                  <a:lnTo>
                    <a:pt x="744" y="52"/>
                  </a:lnTo>
                  <a:lnTo>
                    <a:pt x="740" y="50"/>
                  </a:lnTo>
                  <a:lnTo>
                    <a:pt x="738" y="50"/>
                  </a:lnTo>
                  <a:lnTo>
                    <a:pt x="735" y="49"/>
                  </a:lnTo>
                  <a:lnTo>
                    <a:pt x="733" y="48"/>
                  </a:lnTo>
                  <a:lnTo>
                    <a:pt x="730" y="47"/>
                  </a:lnTo>
                  <a:lnTo>
                    <a:pt x="729" y="45"/>
                  </a:lnTo>
                  <a:lnTo>
                    <a:pt x="724" y="44"/>
                  </a:lnTo>
                  <a:lnTo>
                    <a:pt x="720" y="43"/>
                  </a:lnTo>
                  <a:lnTo>
                    <a:pt x="716" y="42"/>
                  </a:lnTo>
                  <a:lnTo>
                    <a:pt x="714" y="40"/>
                  </a:lnTo>
                  <a:lnTo>
                    <a:pt x="710" y="39"/>
                  </a:lnTo>
                  <a:lnTo>
                    <a:pt x="709" y="38"/>
                  </a:lnTo>
                  <a:lnTo>
                    <a:pt x="705" y="37"/>
                  </a:lnTo>
                  <a:lnTo>
                    <a:pt x="704" y="37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1" name="Freeform 195"/>
            <p:cNvSpPr>
              <a:spLocks/>
            </p:cNvSpPr>
            <p:nvPr/>
          </p:nvSpPr>
          <p:spPr bwMode="auto">
            <a:xfrm>
              <a:off x="4750" y="1380"/>
              <a:ext cx="370" cy="90"/>
            </a:xfrm>
            <a:custGeom>
              <a:avLst/>
              <a:gdLst>
                <a:gd name="T0" fmla="*/ 2 w 741"/>
                <a:gd name="T1" fmla="*/ 9 h 179"/>
                <a:gd name="T2" fmla="*/ 4 w 741"/>
                <a:gd name="T3" fmla="*/ 8 h 179"/>
                <a:gd name="T4" fmla="*/ 8 w 741"/>
                <a:gd name="T5" fmla="*/ 7 h 179"/>
                <a:gd name="T6" fmla="*/ 10 w 741"/>
                <a:gd name="T7" fmla="*/ 6 h 179"/>
                <a:gd name="T8" fmla="*/ 12 w 741"/>
                <a:gd name="T9" fmla="*/ 5 h 179"/>
                <a:gd name="T10" fmla="*/ 15 w 741"/>
                <a:gd name="T11" fmla="*/ 5 h 179"/>
                <a:gd name="T12" fmla="*/ 17 w 741"/>
                <a:gd name="T13" fmla="*/ 4 h 179"/>
                <a:gd name="T14" fmla="*/ 20 w 741"/>
                <a:gd name="T15" fmla="*/ 3 h 179"/>
                <a:gd name="T16" fmla="*/ 22 w 741"/>
                <a:gd name="T17" fmla="*/ 3 h 179"/>
                <a:gd name="T18" fmla="*/ 25 w 741"/>
                <a:gd name="T19" fmla="*/ 2 h 179"/>
                <a:gd name="T20" fmla="*/ 28 w 741"/>
                <a:gd name="T21" fmla="*/ 2 h 179"/>
                <a:gd name="T22" fmla="*/ 31 w 741"/>
                <a:gd name="T23" fmla="*/ 2 h 179"/>
                <a:gd name="T24" fmla="*/ 34 w 741"/>
                <a:gd name="T25" fmla="*/ 1 h 179"/>
                <a:gd name="T26" fmla="*/ 37 w 741"/>
                <a:gd name="T27" fmla="*/ 1 h 179"/>
                <a:gd name="T28" fmla="*/ 41 w 741"/>
                <a:gd name="T29" fmla="*/ 1 h 179"/>
                <a:gd name="T30" fmla="*/ 44 w 741"/>
                <a:gd name="T31" fmla="*/ 0 h 179"/>
                <a:gd name="T32" fmla="*/ 47 w 741"/>
                <a:gd name="T33" fmla="*/ 0 h 179"/>
                <a:gd name="T34" fmla="*/ 51 w 741"/>
                <a:gd name="T35" fmla="*/ 0 h 179"/>
                <a:gd name="T36" fmla="*/ 54 w 741"/>
                <a:gd name="T37" fmla="*/ 1 h 179"/>
                <a:gd name="T38" fmla="*/ 57 w 741"/>
                <a:gd name="T39" fmla="*/ 1 h 179"/>
                <a:gd name="T40" fmla="*/ 61 w 741"/>
                <a:gd name="T41" fmla="*/ 1 h 179"/>
                <a:gd name="T42" fmla="*/ 64 w 741"/>
                <a:gd name="T43" fmla="*/ 2 h 179"/>
                <a:gd name="T44" fmla="*/ 67 w 741"/>
                <a:gd name="T45" fmla="*/ 2 h 179"/>
                <a:gd name="T46" fmla="*/ 70 w 741"/>
                <a:gd name="T47" fmla="*/ 2 h 179"/>
                <a:gd name="T48" fmla="*/ 73 w 741"/>
                <a:gd name="T49" fmla="*/ 3 h 179"/>
                <a:gd name="T50" fmla="*/ 76 w 741"/>
                <a:gd name="T51" fmla="*/ 4 h 179"/>
                <a:gd name="T52" fmla="*/ 78 w 741"/>
                <a:gd name="T53" fmla="*/ 5 h 179"/>
                <a:gd name="T54" fmla="*/ 81 w 741"/>
                <a:gd name="T55" fmla="*/ 5 h 179"/>
                <a:gd name="T56" fmla="*/ 83 w 741"/>
                <a:gd name="T57" fmla="*/ 6 h 179"/>
                <a:gd name="T58" fmla="*/ 86 w 741"/>
                <a:gd name="T59" fmla="*/ 8 h 179"/>
                <a:gd name="T60" fmla="*/ 88 w 741"/>
                <a:gd name="T61" fmla="*/ 10 h 179"/>
                <a:gd name="T62" fmla="*/ 90 w 741"/>
                <a:gd name="T63" fmla="*/ 12 h 179"/>
                <a:gd name="T64" fmla="*/ 92 w 741"/>
                <a:gd name="T65" fmla="*/ 14 h 179"/>
                <a:gd name="T66" fmla="*/ 90 w 741"/>
                <a:gd name="T67" fmla="*/ 15 h 179"/>
                <a:gd name="T68" fmla="*/ 88 w 741"/>
                <a:gd name="T69" fmla="*/ 15 h 179"/>
                <a:gd name="T70" fmla="*/ 84 w 741"/>
                <a:gd name="T71" fmla="*/ 16 h 179"/>
                <a:gd name="T72" fmla="*/ 80 w 741"/>
                <a:gd name="T73" fmla="*/ 17 h 179"/>
                <a:gd name="T74" fmla="*/ 76 w 741"/>
                <a:gd name="T75" fmla="*/ 18 h 179"/>
                <a:gd name="T76" fmla="*/ 70 w 741"/>
                <a:gd name="T77" fmla="*/ 20 h 179"/>
                <a:gd name="T78" fmla="*/ 65 w 741"/>
                <a:gd name="T79" fmla="*/ 21 h 179"/>
                <a:gd name="T80" fmla="*/ 59 w 741"/>
                <a:gd name="T81" fmla="*/ 22 h 179"/>
                <a:gd name="T82" fmla="*/ 53 w 741"/>
                <a:gd name="T83" fmla="*/ 22 h 179"/>
                <a:gd name="T84" fmla="*/ 48 w 741"/>
                <a:gd name="T85" fmla="*/ 23 h 179"/>
                <a:gd name="T86" fmla="*/ 42 w 741"/>
                <a:gd name="T87" fmla="*/ 23 h 179"/>
                <a:gd name="T88" fmla="*/ 37 w 741"/>
                <a:gd name="T89" fmla="*/ 22 h 179"/>
                <a:gd name="T90" fmla="*/ 32 w 741"/>
                <a:gd name="T91" fmla="*/ 22 h 179"/>
                <a:gd name="T92" fmla="*/ 27 w 741"/>
                <a:gd name="T93" fmla="*/ 21 h 179"/>
                <a:gd name="T94" fmla="*/ 22 w 741"/>
                <a:gd name="T95" fmla="*/ 21 h 179"/>
                <a:gd name="T96" fmla="*/ 18 w 741"/>
                <a:gd name="T97" fmla="*/ 20 h 179"/>
                <a:gd name="T98" fmla="*/ 14 w 741"/>
                <a:gd name="T99" fmla="*/ 18 h 179"/>
                <a:gd name="T100" fmla="*/ 11 w 741"/>
                <a:gd name="T101" fmla="*/ 17 h 179"/>
                <a:gd name="T102" fmla="*/ 8 w 741"/>
                <a:gd name="T103" fmla="*/ 16 h 179"/>
                <a:gd name="T104" fmla="*/ 6 w 741"/>
                <a:gd name="T105" fmla="*/ 15 h 179"/>
                <a:gd name="T106" fmla="*/ 4 w 741"/>
                <a:gd name="T107" fmla="*/ 14 h 179"/>
                <a:gd name="T108" fmla="*/ 1 w 741"/>
                <a:gd name="T109" fmla="*/ 13 h 179"/>
                <a:gd name="T110" fmla="*/ 0 w 741"/>
                <a:gd name="T111" fmla="*/ 10 h 179"/>
                <a:gd name="T112" fmla="*/ 0 w 741"/>
                <a:gd name="T113" fmla="*/ 9 h 179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41"/>
                <a:gd name="T172" fmla="*/ 0 h 179"/>
                <a:gd name="T173" fmla="*/ 741 w 741"/>
                <a:gd name="T174" fmla="*/ 179 h 179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41" h="179">
                  <a:moveTo>
                    <a:pt x="7" y="70"/>
                  </a:moveTo>
                  <a:lnTo>
                    <a:pt x="8" y="70"/>
                  </a:lnTo>
                  <a:lnTo>
                    <a:pt x="9" y="69"/>
                  </a:lnTo>
                  <a:lnTo>
                    <a:pt x="13" y="68"/>
                  </a:lnTo>
                  <a:lnTo>
                    <a:pt x="17" y="66"/>
                  </a:lnTo>
                  <a:lnTo>
                    <a:pt x="18" y="65"/>
                  </a:lnTo>
                  <a:lnTo>
                    <a:pt x="22" y="64"/>
                  </a:lnTo>
                  <a:lnTo>
                    <a:pt x="24" y="63"/>
                  </a:lnTo>
                  <a:lnTo>
                    <a:pt x="27" y="63"/>
                  </a:lnTo>
                  <a:lnTo>
                    <a:pt x="30" y="61"/>
                  </a:lnTo>
                  <a:lnTo>
                    <a:pt x="34" y="60"/>
                  </a:lnTo>
                  <a:lnTo>
                    <a:pt x="38" y="59"/>
                  </a:lnTo>
                  <a:lnTo>
                    <a:pt x="42" y="58"/>
                  </a:lnTo>
                  <a:lnTo>
                    <a:pt x="47" y="56"/>
                  </a:lnTo>
                  <a:lnTo>
                    <a:pt x="50" y="55"/>
                  </a:lnTo>
                  <a:lnTo>
                    <a:pt x="55" y="53"/>
                  </a:lnTo>
                  <a:lnTo>
                    <a:pt x="60" y="51"/>
                  </a:lnTo>
                  <a:lnTo>
                    <a:pt x="64" y="50"/>
                  </a:lnTo>
                  <a:lnTo>
                    <a:pt x="69" y="49"/>
                  </a:lnTo>
                  <a:lnTo>
                    <a:pt x="73" y="48"/>
                  </a:lnTo>
                  <a:lnTo>
                    <a:pt x="75" y="46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84" y="44"/>
                  </a:lnTo>
                  <a:lnTo>
                    <a:pt x="87" y="44"/>
                  </a:lnTo>
                  <a:lnTo>
                    <a:pt x="89" y="43"/>
                  </a:lnTo>
                  <a:lnTo>
                    <a:pt x="93" y="41"/>
                  </a:lnTo>
                  <a:lnTo>
                    <a:pt x="95" y="40"/>
                  </a:lnTo>
                  <a:lnTo>
                    <a:pt x="98" y="40"/>
                  </a:lnTo>
                  <a:lnTo>
                    <a:pt x="102" y="39"/>
                  </a:lnTo>
                  <a:lnTo>
                    <a:pt x="104" y="39"/>
                  </a:lnTo>
                  <a:lnTo>
                    <a:pt x="107" y="38"/>
                  </a:lnTo>
                  <a:lnTo>
                    <a:pt x="110" y="38"/>
                  </a:lnTo>
                  <a:lnTo>
                    <a:pt x="114" y="36"/>
                  </a:lnTo>
                  <a:lnTo>
                    <a:pt x="117" y="35"/>
                  </a:lnTo>
                  <a:lnTo>
                    <a:pt x="120" y="35"/>
                  </a:lnTo>
                  <a:lnTo>
                    <a:pt x="124" y="34"/>
                  </a:lnTo>
                  <a:lnTo>
                    <a:pt x="127" y="34"/>
                  </a:lnTo>
                  <a:lnTo>
                    <a:pt x="130" y="33"/>
                  </a:lnTo>
                  <a:lnTo>
                    <a:pt x="133" y="31"/>
                  </a:lnTo>
                  <a:lnTo>
                    <a:pt x="137" y="31"/>
                  </a:lnTo>
                  <a:lnTo>
                    <a:pt x="139" y="30"/>
                  </a:lnTo>
                  <a:lnTo>
                    <a:pt x="143" y="29"/>
                  </a:lnTo>
                  <a:lnTo>
                    <a:pt x="147" y="28"/>
                  </a:lnTo>
                  <a:lnTo>
                    <a:pt x="150" y="28"/>
                  </a:lnTo>
                  <a:lnTo>
                    <a:pt x="153" y="26"/>
                  </a:lnTo>
                  <a:lnTo>
                    <a:pt x="157" y="26"/>
                  </a:lnTo>
                  <a:lnTo>
                    <a:pt x="160" y="24"/>
                  </a:lnTo>
                  <a:lnTo>
                    <a:pt x="164" y="24"/>
                  </a:lnTo>
                  <a:lnTo>
                    <a:pt x="167" y="23"/>
                  </a:lnTo>
                  <a:lnTo>
                    <a:pt x="170" y="23"/>
                  </a:lnTo>
                  <a:lnTo>
                    <a:pt x="174" y="21"/>
                  </a:lnTo>
                  <a:lnTo>
                    <a:pt x="178" y="21"/>
                  </a:lnTo>
                  <a:lnTo>
                    <a:pt x="182" y="20"/>
                  </a:lnTo>
                  <a:lnTo>
                    <a:pt x="187" y="20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7" y="18"/>
                  </a:lnTo>
                  <a:lnTo>
                    <a:pt x="200" y="18"/>
                  </a:lnTo>
                  <a:lnTo>
                    <a:pt x="204" y="16"/>
                  </a:lnTo>
                  <a:lnTo>
                    <a:pt x="208" y="16"/>
                  </a:lnTo>
                  <a:lnTo>
                    <a:pt x="213" y="15"/>
                  </a:lnTo>
                  <a:lnTo>
                    <a:pt x="217" y="14"/>
                  </a:lnTo>
                  <a:lnTo>
                    <a:pt x="220" y="14"/>
                  </a:lnTo>
                  <a:lnTo>
                    <a:pt x="224" y="13"/>
                  </a:lnTo>
                  <a:lnTo>
                    <a:pt x="228" y="13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40" y="10"/>
                  </a:lnTo>
                  <a:lnTo>
                    <a:pt x="244" y="10"/>
                  </a:lnTo>
                  <a:lnTo>
                    <a:pt x="248" y="10"/>
                  </a:lnTo>
                  <a:lnTo>
                    <a:pt x="252" y="9"/>
                  </a:lnTo>
                  <a:lnTo>
                    <a:pt x="257" y="9"/>
                  </a:lnTo>
                  <a:lnTo>
                    <a:pt x="260" y="7"/>
                  </a:lnTo>
                  <a:lnTo>
                    <a:pt x="264" y="6"/>
                  </a:lnTo>
                  <a:lnTo>
                    <a:pt x="268" y="6"/>
                  </a:lnTo>
                  <a:lnTo>
                    <a:pt x="273" y="6"/>
                  </a:lnTo>
                  <a:lnTo>
                    <a:pt x="277" y="5"/>
                  </a:lnTo>
                  <a:lnTo>
                    <a:pt x="280" y="5"/>
                  </a:lnTo>
                  <a:lnTo>
                    <a:pt x="285" y="5"/>
                  </a:lnTo>
                  <a:lnTo>
                    <a:pt x="289" y="4"/>
                  </a:lnTo>
                  <a:lnTo>
                    <a:pt x="293" y="4"/>
                  </a:lnTo>
                  <a:lnTo>
                    <a:pt x="298" y="4"/>
                  </a:lnTo>
                  <a:lnTo>
                    <a:pt x="302" y="4"/>
                  </a:lnTo>
                  <a:lnTo>
                    <a:pt x="307" y="2"/>
                  </a:lnTo>
                  <a:lnTo>
                    <a:pt x="310" y="2"/>
                  </a:lnTo>
                  <a:lnTo>
                    <a:pt x="315" y="2"/>
                  </a:lnTo>
                  <a:lnTo>
                    <a:pt x="319" y="2"/>
                  </a:lnTo>
                  <a:lnTo>
                    <a:pt x="323" y="2"/>
                  </a:lnTo>
                  <a:lnTo>
                    <a:pt x="328" y="1"/>
                  </a:lnTo>
                  <a:lnTo>
                    <a:pt x="332" y="1"/>
                  </a:lnTo>
                  <a:lnTo>
                    <a:pt x="337" y="1"/>
                  </a:lnTo>
                  <a:lnTo>
                    <a:pt x="340" y="1"/>
                  </a:lnTo>
                  <a:lnTo>
                    <a:pt x="345" y="1"/>
                  </a:lnTo>
                  <a:lnTo>
                    <a:pt x="349" y="1"/>
                  </a:lnTo>
                  <a:lnTo>
                    <a:pt x="354" y="0"/>
                  </a:lnTo>
                  <a:lnTo>
                    <a:pt x="358" y="0"/>
                  </a:lnTo>
                  <a:lnTo>
                    <a:pt x="363" y="0"/>
                  </a:lnTo>
                  <a:lnTo>
                    <a:pt x="368" y="0"/>
                  </a:lnTo>
                  <a:lnTo>
                    <a:pt x="372" y="0"/>
                  </a:lnTo>
                  <a:lnTo>
                    <a:pt x="377" y="0"/>
                  </a:lnTo>
                  <a:lnTo>
                    <a:pt x="380" y="0"/>
                  </a:lnTo>
                  <a:lnTo>
                    <a:pt x="385" y="0"/>
                  </a:lnTo>
                  <a:lnTo>
                    <a:pt x="390" y="0"/>
                  </a:lnTo>
                  <a:lnTo>
                    <a:pt x="394" y="0"/>
                  </a:lnTo>
                  <a:lnTo>
                    <a:pt x="399" y="0"/>
                  </a:lnTo>
                  <a:lnTo>
                    <a:pt x="403" y="0"/>
                  </a:lnTo>
                  <a:lnTo>
                    <a:pt x="408" y="0"/>
                  </a:lnTo>
                  <a:lnTo>
                    <a:pt x="412" y="0"/>
                  </a:lnTo>
                  <a:lnTo>
                    <a:pt x="417" y="0"/>
                  </a:lnTo>
                  <a:lnTo>
                    <a:pt x="422" y="1"/>
                  </a:lnTo>
                  <a:lnTo>
                    <a:pt x="425" y="1"/>
                  </a:lnTo>
                  <a:lnTo>
                    <a:pt x="430" y="1"/>
                  </a:lnTo>
                  <a:lnTo>
                    <a:pt x="434" y="1"/>
                  </a:lnTo>
                  <a:lnTo>
                    <a:pt x="439" y="1"/>
                  </a:lnTo>
                  <a:lnTo>
                    <a:pt x="443" y="1"/>
                  </a:lnTo>
                  <a:lnTo>
                    <a:pt x="448" y="2"/>
                  </a:lnTo>
                  <a:lnTo>
                    <a:pt x="453" y="2"/>
                  </a:lnTo>
                  <a:lnTo>
                    <a:pt x="457" y="2"/>
                  </a:lnTo>
                  <a:lnTo>
                    <a:pt x="462" y="2"/>
                  </a:lnTo>
                  <a:lnTo>
                    <a:pt x="465" y="4"/>
                  </a:lnTo>
                  <a:lnTo>
                    <a:pt x="470" y="4"/>
                  </a:lnTo>
                  <a:lnTo>
                    <a:pt x="474" y="4"/>
                  </a:lnTo>
                  <a:lnTo>
                    <a:pt x="479" y="4"/>
                  </a:lnTo>
                  <a:lnTo>
                    <a:pt x="483" y="5"/>
                  </a:lnTo>
                  <a:lnTo>
                    <a:pt x="488" y="5"/>
                  </a:lnTo>
                  <a:lnTo>
                    <a:pt x="493" y="6"/>
                  </a:lnTo>
                  <a:lnTo>
                    <a:pt x="497" y="6"/>
                  </a:lnTo>
                  <a:lnTo>
                    <a:pt x="500" y="6"/>
                  </a:lnTo>
                  <a:lnTo>
                    <a:pt x="505" y="6"/>
                  </a:lnTo>
                  <a:lnTo>
                    <a:pt x="509" y="7"/>
                  </a:lnTo>
                  <a:lnTo>
                    <a:pt x="514" y="9"/>
                  </a:lnTo>
                  <a:lnTo>
                    <a:pt x="518" y="9"/>
                  </a:lnTo>
                  <a:lnTo>
                    <a:pt x="523" y="10"/>
                  </a:lnTo>
                  <a:lnTo>
                    <a:pt x="526" y="10"/>
                  </a:lnTo>
                  <a:lnTo>
                    <a:pt x="530" y="10"/>
                  </a:lnTo>
                  <a:lnTo>
                    <a:pt x="535" y="11"/>
                  </a:lnTo>
                  <a:lnTo>
                    <a:pt x="539" y="13"/>
                  </a:lnTo>
                  <a:lnTo>
                    <a:pt x="543" y="13"/>
                  </a:lnTo>
                  <a:lnTo>
                    <a:pt x="546" y="14"/>
                  </a:lnTo>
                  <a:lnTo>
                    <a:pt x="551" y="14"/>
                  </a:lnTo>
                  <a:lnTo>
                    <a:pt x="555" y="15"/>
                  </a:lnTo>
                  <a:lnTo>
                    <a:pt x="559" y="16"/>
                  </a:lnTo>
                  <a:lnTo>
                    <a:pt x="563" y="16"/>
                  </a:lnTo>
                  <a:lnTo>
                    <a:pt x="568" y="18"/>
                  </a:lnTo>
                  <a:lnTo>
                    <a:pt x="571" y="18"/>
                  </a:lnTo>
                  <a:lnTo>
                    <a:pt x="575" y="19"/>
                  </a:lnTo>
                  <a:lnTo>
                    <a:pt x="579" y="20"/>
                  </a:lnTo>
                  <a:lnTo>
                    <a:pt x="583" y="20"/>
                  </a:lnTo>
                  <a:lnTo>
                    <a:pt x="586" y="21"/>
                  </a:lnTo>
                  <a:lnTo>
                    <a:pt x="590" y="23"/>
                  </a:lnTo>
                  <a:lnTo>
                    <a:pt x="594" y="23"/>
                  </a:lnTo>
                  <a:lnTo>
                    <a:pt x="598" y="24"/>
                  </a:lnTo>
                  <a:lnTo>
                    <a:pt x="601" y="25"/>
                  </a:lnTo>
                  <a:lnTo>
                    <a:pt x="605" y="26"/>
                  </a:lnTo>
                  <a:lnTo>
                    <a:pt x="608" y="26"/>
                  </a:lnTo>
                  <a:lnTo>
                    <a:pt x="611" y="28"/>
                  </a:lnTo>
                  <a:lnTo>
                    <a:pt x="615" y="29"/>
                  </a:lnTo>
                  <a:lnTo>
                    <a:pt x="619" y="30"/>
                  </a:lnTo>
                  <a:lnTo>
                    <a:pt x="621" y="31"/>
                  </a:lnTo>
                  <a:lnTo>
                    <a:pt x="625" y="31"/>
                  </a:lnTo>
                  <a:lnTo>
                    <a:pt x="629" y="33"/>
                  </a:lnTo>
                  <a:lnTo>
                    <a:pt x="633" y="34"/>
                  </a:lnTo>
                  <a:lnTo>
                    <a:pt x="635" y="35"/>
                  </a:lnTo>
                  <a:lnTo>
                    <a:pt x="638" y="36"/>
                  </a:lnTo>
                  <a:lnTo>
                    <a:pt x="641" y="38"/>
                  </a:lnTo>
                  <a:lnTo>
                    <a:pt x="644" y="39"/>
                  </a:lnTo>
                  <a:lnTo>
                    <a:pt x="648" y="40"/>
                  </a:lnTo>
                  <a:lnTo>
                    <a:pt x="650" y="41"/>
                  </a:lnTo>
                  <a:lnTo>
                    <a:pt x="653" y="41"/>
                  </a:lnTo>
                  <a:lnTo>
                    <a:pt x="655" y="44"/>
                  </a:lnTo>
                  <a:lnTo>
                    <a:pt x="658" y="44"/>
                  </a:lnTo>
                  <a:lnTo>
                    <a:pt x="660" y="45"/>
                  </a:lnTo>
                  <a:lnTo>
                    <a:pt x="664" y="46"/>
                  </a:lnTo>
                  <a:lnTo>
                    <a:pt x="666" y="48"/>
                  </a:lnTo>
                  <a:lnTo>
                    <a:pt x="670" y="50"/>
                  </a:lnTo>
                  <a:lnTo>
                    <a:pt x="675" y="53"/>
                  </a:lnTo>
                  <a:lnTo>
                    <a:pt x="680" y="55"/>
                  </a:lnTo>
                  <a:lnTo>
                    <a:pt x="685" y="58"/>
                  </a:lnTo>
                  <a:lnTo>
                    <a:pt x="688" y="60"/>
                  </a:lnTo>
                  <a:lnTo>
                    <a:pt x="693" y="63"/>
                  </a:lnTo>
                  <a:lnTo>
                    <a:pt x="696" y="65"/>
                  </a:lnTo>
                  <a:lnTo>
                    <a:pt x="700" y="68"/>
                  </a:lnTo>
                  <a:lnTo>
                    <a:pt x="703" y="70"/>
                  </a:lnTo>
                  <a:lnTo>
                    <a:pt x="706" y="73"/>
                  </a:lnTo>
                  <a:lnTo>
                    <a:pt x="709" y="75"/>
                  </a:lnTo>
                  <a:lnTo>
                    <a:pt x="713" y="78"/>
                  </a:lnTo>
                  <a:lnTo>
                    <a:pt x="715" y="80"/>
                  </a:lnTo>
                  <a:lnTo>
                    <a:pt x="718" y="83"/>
                  </a:lnTo>
                  <a:lnTo>
                    <a:pt x="720" y="84"/>
                  </a:lnTo>
                  <a:lnTo>
                    <a:pt x="723" y="88"/>
                  </a:lnTo>
                  <a:lnTo>
                    <a:pt x="726" y="91"/>
                  </a:lnTo>
                  <a:lnTo>
                    <a:pt x="730" y="95"/>
                  </a:lnTo>
                  <a:lnTo>
                    <a:pt x="734" y="99"/>
                  </a:lnTo>
                  <a:lnTo>
                    <a:pt x="736" y="103"/>
                  </a:lnTo>
                  <a:lnTo>
                    <a:pt x="739" y="105"/>
                  </a:lnTo>
                  <a:lnTo>
                    <a:pt x="741" y="109"/>
                  </a:lnTo>
                  <a:lnTo>
                    <a:pt x="740" y="109"/>
                  </a:lnTo>
                  <a:lnTo>
                    <a:pt x="739" y="109"/>
                  </a:lnTo>
                  <a:lnTo>
                    <a:pt x="735" y="109"/>
                  </a:lnTo>
                  <a:lnTo>
                    <a:pt x="733" y="110"/>
                  </a:lnTo>
                  <a:lnTo>
                    <a:pt x="730" y="111"/>
                  </a:lnTo>
                  <a:lnTo>
                    <a:pt x="728" y="113"/>
                  </a:lnTo>
                  <a:lnTo>
                    <a:pt x="724" y="113"/>
                  </a:lnTo>
                  <a:lnTo>
                    <a:pt x="723" y="114"/>
                  </a:lnTo>
                  <a:lnTo>
                    <a:pt x="719" y="114"/>
                  </a:lnTo>
                  <a:lnTo>
                    <a:pt x="716" y="115"/>
                  </a:lnTo>
                  <a:lnTo>
                    <a:pt x="713" y="116"/>
                  </a:lnTo>
                  <a:lnTo>
                    <a:pt x="709" y="118"/>
                  </a:lnTo>
                  <a:lnTo>
                    <a:pt x="705" y="119"/>
                  </a:lnTo>
                  <a:lnTo>
                    <a:pt x="700" y="120"/>
                  </a:lnTo>
                  <a:lnTo>
                    <a:pt x="696" y="121"/>
                  </a:lnTo>
                  <a:lnTo>
                    <a:pt x="693" y="123"/>
                  </a:lnTo>
                  <a:lnTo>
                    <a:pt x="688" y="124"/>
                  </a:lnTo>
                  <a:lnTo>
                    <a:pt x="683" y="125"/>
                  </a:lnTo>
                  <a:lnTo>
                    <a:pt x="678" y="126"/>
                  </a:lnTo>
                  <a:lnTo>
                    <a:pt x="673" y="128"/>
                  </a:lnTo>
                  <a:lnTo>
                    <a:pt x="668" y="129"/>
                  </a:lnTo>
                  <a:lnTo>
                    <a:pt x="661" y="130"/>
                  </a:lnTo>
                  <a:lnTo>
                    <a:pt x="656" y="131"/>
                  </a:lnTo>
                  <a:lnTo>
                    <a:pt x="651" y="134"/>
                  </a:lnTo>
                  <a:lnTo>
                    <a:pt x="645" y="135"/>
                  </a:lnTo>
                  <a:lnTo>
                    <a:pt x="639" y="136"/>
                  </a:lnTo>
                  <a:lnTo>
                    <a:pt x="634" y="139"/>
                  </a:lnTo>
                  <a:lnTo>
                    <a:pt x="628" y="140"/>
                  </a:lnTo>
                  <a:lnTo>
                    <a:pt x="620" y="141"/>
                  </a:lnTo>
                  <a:lnTo>
                    <a:pt x="614" y="143"/>
                  </a:lnTo>
                  <a:lnTo>
                    <a:pt x="608" y="144"/>
                  </a:lnTo>
                  <a:lnTo>
                    <a:pt x="601" y="145"/>
                  </a:lnTo>
                  <a:lnTo>
                    <a:pt x="594" y="148"/>
                  </a:lnTo>
                  <a:lnTo>
                    <a:pt x="588" y="149"/>
                  </a:lnTo>
                  <a:lnTo>
                    <a:pt x="580" y="150"/>
                  </a:lnTo>
                  <a:lnTo>
                    <a:pt x="574" y="151"/>
                  </a:lnTo>
                  <a:lnTo>
                    <a:pt x="566" y="153"/>
                  </a:lnTo>
                  <a:lnTo>
                    <a:pt x="559" y="154"/>
                  </a:lnTo>
                  <a:lnTo>
                    <a:pt x="551" y="156"/>
                  </a:lnTo>
                  <a:lnTo>
                    <a:pt x="545" y="158"/>
                  </a:lnTo>
                  <a:lnTo>
                    <a:pt x="538" y="159"/>
                  </a:lnTo>
                  <a:lnTo>
                    <a:pt x="530" y="160"/>
                  </a:lnTo>
                  <a:lnTo>
                    <a:pt x="523" y="161"/>
                  </a:lnTo>
                  <a:lnTo>
                    <a:pt x="515" y="163"/>
                  </a:lnTo>
                  <a:lnTo>
                    <a:pt x="508" y="164"/>
                  </a:lnTo>
                  <a:lnTo>
                    <a:pt x="500" y="165"/>
                  </a:lnTo>
                  <a:lnTo>
                    <a:pt x="492" y="166"/>
                  </a:lnTo>
                  <a:lnTo>
                    <a:pt x="484" y="168"/>
                  </a:lnTo>
                  <a:lnTo>
                    <a:pt x="477" y="169"/>
                  </a:lnTo>
                  <a:lnTo>
                    <a:pt x="469" y="170"/>
                  </a:lnTo>
                  <a:lnTo>
                    <a:pt x="462" y="170"/>
                  </a:lnTo>
                  <a:lnTo>
                    <a:pt x="454" y="171"/>
                  </a:lnTo>
                  <a:lnTo>
                    <a:pt x="447" y="173"/>
                  </a:lnTo>
                  <a:lnTo>
                    <a:pt x="439" y="173"/>
                  </a:lnTo>
                  <a:lnTo>
                    <a:pt x="430" y="174"/>
                  </a:lnTo>
                  <a:lnTo>
                    <a:pt x="423" y="175"/>
                  </a:lnTo>
                  <a:lnTo>
                    <a:pt x="415" y="175"/>
                  </a:lnTo>
                  <a:lnTo>
                    <a:pt x="408" y="176"/>
                  </a:lnTo>
                  <a:lnTo>
                    <a:pt x="400" y="176"/>
                  </a:lnTo>
                  <a:lnTo>
                    <a:pt x="394" y="178"/>
                  </a:lnTo>
                  <a:lnTo>
                    <a:pt x="385" y="178"/>
                  </a:lnTo>
                  <a:lnTo>
                    <a:pt x="378" y="179"/>
                  </a:lnTo>
                  <a:lnTo>
                    <a:pt x="370" y="179"/>
                  </a:lnTo>
                  <a:lnTo>
                    <a:pt x="363" y="179"/>
                  </a:lnTo>
                  <a:lnTo>
                    <a:pt x="355" y="179"/>
                  </a:lnTo>
                  <a:lnTo>
                    <a:pt x="348" y="179"/>
                  </a:lnTo>
                  <a:lnTo>
                    <a:pt x="340" y="179"/>
                  </a:lnTo>
                  <a:lnTo>
                    <a:pt x="334" y="179"/>
                  </a:lnTo>
                  <a:lnTo>
                    <a:pt x="327" y="179"/>
                  </a:lnTo>
                  <a:lnTo>
                    <a:pt x="319" y="178"/>
                  </a:lnTo>
                  <a:lnTo>
                    <a:pt x="312" y="178"/>
                  </a:lnTo>
                  <a:lnTo>
                    <a:pt x="305" y="178"/>
                  </a:lnTo>
                  <a:lnTo>
                    <a:pt x="298" y="176"/>
                  </a:lnTo>
                  <a:lnTo>
                    <a:pt x="290" y="176"/>
                  </a:lnTo>
                  <a:lnTo>
                    <a:pt x="284" y="175"/>
                  </a:lnTo>
                  <a:lnTo>
                    <a:pt x="278" y="175"/>
                  </a:lnTo>
                  <a:lnTo>
                    <a:pt x="270" y="175"/>
                  </a:lnTo>
                  <a:lnTo>
                    <a:pt x="264" y="174"/>
                  </a:lnTo>
                  <a:lnTo>
                    <a:pt x="257" y="173"/>
                  </a:lnTo>
                  <a:lnTo>
                    <a:pt x="250" y="173"/>
                  </a:lnTo>
                  <a:lnTo>
                    <a:pt x="244" y="171"/>
                  </a:lnTo>
                  <a:lnTo>
                    <a:pt x="237" y="170"/>
                  </a:lnTo>
                  <a:lnTo>
                    <a:pt x="230" y="169"/>
                  </a:lnTo>
                  <a:lnTo>
                    <a:pt x="225" y="169"/>
                  </a:lnTo>
                  <a:lnTo>
                    <a:pt x="218" y="168"/>
                  </a:lnTo>
                  <a:lnTo>
                    <a:pt x="213" y="166"/>
                  </a:lnTo>
                  <a:lnTo>
                    <a:pt x="205" y="165"/>
                  </a:lnTo>
                  <a:lnTo>
                    <a:pt x="200" y="164"/>
                  </a:lnTo>
                  <a:lnTo>
                    <a:pt x="194" y="163"/>
                  </a:lnTo>
                  <a:lnTo>
                    <a:pt x="188" y="161"/>
                  </a:lnTo>
                  <a:lnTo>
                    <a:pt x="183" y="161"/>
                  </a:lnTo>
                  <a:lnTo>
                    <a:pt x="177" y="160"/>
                  </a:lnTo>
                  <a:lnTo>
                    <a:pt x="170" y="158"/>
                  </a:lnTo>
                  <a:lnTo>
                    <a:pt x="165" y="156"/>
                  </a:lnTo>
                  <a:lnTo>
                    <a:pt x="160" y="155"/>
                  </a:lnTo>
                  <a:lnTo>
                    <a:pt x="154" y="154"/>
                  </a:lnTo>
                  <a:lnTo>
                    <a:pt x="149" y="153"/>
                  </a:lnTo>
                  <a:lnTo>
                    <a:pt x="143" y="151"/>
                  </a:lnTo>
                  <a:lnTo>
                    <a:pt x="138" y="150"/>
                  </a:lnTo>
                  <a:lnTo>
                    <a:pt x="134" y="149"/>
                  </a:lnTo>
                  <a:lnTo>
                    <a:pt x="128" y="146"/>
                  </a:lnTo>
                  <a:lnTo>
                    <a:pt x="123" y="145"/>
                  </a:lnTo>
                  <a:lnTo>
                    <a:pt x="118" y="144"/>
                  </a:lnTo>
                  <a:lnTo>
                    <a:pt x="114" y="143"/>
                  </a:lnTo>
                  <a:lnTo>
                    <a:pt x="109" y="141"/>
                  </a:lnTo>
                  <a:lnTo>
                    <a:pt x="104" y="140"/>
                  </a:lnTo>
                  <a:lnTo>
                    <a:pt x="100" y="139"/>
                  </a:lnTo>
                  <a:lnTo>
                    <a:pt x="97" y="136"/>
                  </a:lnTo>
                  <a:lnTo>
                    <a:pt x="92" y="135"/>
                  </a:lnTo>
                  <a:lnTo>
                    <a:pt x="87" y="134"/>
                  </a:lnTo>
                  <a:lnTo>
                    <a:pt x="83" y="133"/>
                  </a:lnTo>
                  <a:lnTo>
                    <a:pt x="79" y="131"/>
                  </a:lnTo>
                  <a:lnTo>
                    <a:pt x="75" y="129"/>
                  </a:lnTo>
                  <a:lnTo>
                    <a:pt x="72" y="128"/>
                  </a:lnTo>
                  <a:lnTo>
                    <a:pt x="68" y="126"/>
                  </a:lnTo>
                  <a:lnTo>
                    <a:pt x="64" y="125"/>
                  </a:lnTo>
                  <a:lnTo>
                    <a:pt x="60" y="124"/>
                  </a:lnTo>
                  <a:lnTo>
                    <a:pt x="57" y="123"/>
                  </a:lnTo>
                  <a:lnTo>
                    <a:pt x="53" y="121"/>
                  </a:lnTo>
                  <a:lnTo>
                    <a:pt x="50" y="119"/>
                  </a:lnTo>
                  <a:lnTo>
                    <a:pt x="48" y="118"/>
                  </a:lnTo>
                  <a:lnTo>
                    <a:pt x="44" y="118"/>
                  </a:lnTo>
                  <a:lnTo>
                    <a:pt x="42" y="115"/>
                  </a:lnTo>
                  <a:lnTo>
                    <a:pt x="39" y="115"/>
                  </a:lnTo>
                  <a:lnTo>
                    <a:pt x="37" y="114"/>
                  </a:lnTo>
                  <a:lnTo>
                    <a:pt x="34" y="113"/>
                  </a:lnTo>
                  <a:lnTo>
                    <a:pt x="32" y="110"/>
                  </a:lnTo>
                  <a:lnTo>
                    <a:pt x="29" y="109"/>
                  </a:lnTo>
                  <a:lnTo>
                    <a:pt x="24" y="106"/>
                  </a:lnTo>
                  <a:lnTo>
                    <a:pt x="22" y="105"/>
                  </a:lnTo>
                  <a:lnTo>
                    <a:pt x="17" y="103"/>
                  </a:lnTo>
                  <a:lnTo>
                    <a:pt x="14" y="100"/>
                  </a:lnTo>
                  <a:lnTo>
                    <a:pt x="12" y="98"/>
                  </a:lnTo>
                  <a:lnTo>
                    <a:pt x="9" y="96"/>
                  </a:lnTo>
                  <a:lnTo>
                    <a:pt x="5" y="93"/>
                  </a:lnTo>
                  <a:lnTo>
                    <a:pt x="3" y="89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0" y="79"/>
                  </a:lnTo>
                  <a:lnTo>
                    <a:pt x="2" y="76"/>
                  </a:lnTo>
                  <a:lnTo>
                    <a:pt x="3" y="74"/>
                  </a:lnTo>
                  <a:lnTo>
                    <a:pt x="4" y="73"/>
                  </a:lnTo>
                  <a:lnTo>
                    <a:pt x="5" y="70"/>
                  </a:lnTo>
                  <a:lnTo>
                    <a:pt x="7" y="70"/>
                  </a:lnTo>
                  <a:close/>
                </a:path>
              </a:pathLst>
            </a:custGeom>
            <a:solidFill>
              <a:srgbClr val="C299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2" name="Freeform 196"/>
            <p:cNvSpPr>
              <a:spLocks/>
            </p:cNvSpPr>
            <p:nvPr/>
          </p:nvSpPr>
          <p:spPr bwMode="auto">
            <a:xfrm>
              <a:off x="4664" y="1282"/>
              <a:ext cx="490" cy="182"/>
            </a:xfrm>
            <a:custGeom>
              <a:avLst/>
              <a:gdLst>
                <a:gd name="T0" fmla="*/ 61 w 980"/>
                <a:gd name="T1" fmla="*/ 1 h 364"/>
                <a:gd name="T2" fmla="*/ 56 w 980"/>
                <a:gd name="T3" fmla="*/ 1 h 364"/>
                <a:gd name="T4" fmla="*/ 50 w 980"/>
                <a:gd name="T5" fmla="*/ 0 h 364"/>
                <a:gd name="T6" fmla="*/ 41 w 980"/>
                <a:gd name="T7" fmla="*/ 0 h 364"/>
                <a:gd name="T8" fmla="*/ 31 w 980"/>
                <a:gd name="T9" fmla="*/ 1 h 364"/>
                <a:gd name="T10" fmla="*/ 25 w 980"/>
                <a:gd name="T11" fmla="*/ 3 h 364"/>
                <a:gd name="T12" fmla="*/ 19 w 980"/>
                <a:gd name="T13" fmla="*/ 5 h 364"/>
                <a:gd name="T14" fmla="*/ 14 w 980"/>
                <a:gd name="T15" fmla="*/ 7 h 364"/>
                <a:gd name="T16" fmla="*/ 9 w 980"/>
                <a:gd name="T17" fmla="*/ 11 h 364"/>
                <a:gd name="T18" fmla="*/ 4 w 980"/>
                <a:gd name="T19" fmla="*/ 13 h 364"/>
                <a:gd name="T20" fmla="*/ 1 w 980"/>
                <a:gd name="T21" fmla="*/ 20 h 364"/>
                <a:gd name="T22" fmla="*/ 1 w 980"/>
                <a:gd name="T23" fmla="*/ 23 h 364"/>
                <a:gd name="T24" fmla="*/ 3 w 980"/>
                <a:gd name="T25" fmla="*/ 27 h 364"/>
                <a:gd name="T26" fmla="*/ 8 w 980"/>
                <a:gd name="T27" fmla="*/ 30 h 364"/>
                <a:gd name="T28" fmla="*/ 15 w 980"/>
                <a:gd name="T29" fmla="*/ 35 h 364"/>
                <a:gd name="T30" fmla="*/ 25 w 980"/>
                <a:gd name="T31" fmla="*/ 39 h 364"/>
                <a:gd name="T32" fmla="*/ 37 w 980"/>
                <a:gd name="T33" fmla="*/ 42 h 364"/>
                <a:gd name="T34" fmla="*/ 49 w 980"/>
                <a:gd name="T35" fmla="*/ 44 h 364"/>
                <a:gd name="T36" fmla="*/ 61 w 980"/>
                <a:gd name="T37" fmla="*/ 46 h 364"/>
                <a:gd name="T38" fmla="*/ 74 w 980"/>
                <a:gd name="T39" fmla="*/ 46 h 364"/>
                <a:gd name="T40" fmla="*/ 86 w 980"/>
                <a:gd name="T41" fmla="*/ 45 h 364"/>
                <a:gd name="T42" fmla="*/ 96 w 980"/>
                <a:gd name="T43" fmla="*/ 43 h 364"/>
                <a:gd name="T44" fmla="*/ 105 w 980"/>
                <a:gd name="T45" fmla="*/ 40 h 364"/>
                <a:gd name="T46" fmla="*/ 113 w 980"/>
                <a:gd name="T47" fmla="*/ 37 h 364"/>
                <a:gd name="T48" fmla="*/ 118 w 980"/>
                <a:gd name="T49" fmla="*/ 34 h 364"/>
                <a:gd name="T50" fmla="*/ 123 w 980"/>
                <a:gd name="T51" fmla="*/ 28 h 364"/>
                <a:gd name="T52" fmla="*/ 122 w 980"/>
                <a:gd name="T53" fmla="*/ 23 h 364"/>
                <a:gd name="T54" fmla="*/ 119 w 980"/>
                <a:gd name="T55" fmla="*/ 18 h 364"/>
                <a:gd name="T56" fmla="*/ 114 w 980"/>
                <a:gd name="T57" fmla="*/ 13 h 364"/>
                <a:gd name="T58" fmla="*/ 110 w 980"/>
                <a:gd name="T59" fmla="*/ 11 h 364"/>
                <a:gd name="T60" fmla="*/ 105 w 980"/>
                <a:gd name="T61" fmla="*/ 12 h 364"/>
                <a:gd name="T62" fmla="*/ 105 w 980"/>
                <a:gd name="T63" fmla="*/ 18 h 364"/>
                <a:gd name="T64" fmla="*/ 111 w 980"/>
                <a:gd name="T65" fmla="*/ 21 h 364"/>
                <a:gd name="T66" fmla="*/ 115 w 980"/>
                <a:gd name="T67" fmla="*/ 25 h 364"/>
                <a:gd name="T68" fmla="*/ 113 w 980"/>
                <a:gd name="T69" fmla="*/ 29 h 364"/>
                <a:gd name="T70" fmla="*/ 108 w 980"/>
                <a:gd name="T71" fmla="*/ 33 h 364"/>
                <a:gd name="T72" fmla="*/ 103 w 980"/>
                <a:gd name="T73" fmla="*/ 35 h 364"/>
                <a:gd name="T74" fmla="*/ 96 w 980"/>
                <a:gd name="T75" fmla="*/ 37 h 364"/>
                <a:gd name="T76" fmla="*/ 88 w 980"/>
                <a:gd name="T77" fmla="*/ 39 h 364"/>
                <a:gd name="T78" fmla="*/ 78 w 980"/>
                <a:gd name="T79" fmla="*/ 41 h 364"/>
                <a:gd name="T80" fmla="*/ 68 w 980"/>
                <a:gd name="T81" fmla="*/ 41 h 364"/>
                <a:gd name="T82" fmla="*/ 56 w 980"/>
                <a:gd name="T83" fmla="*/ 40 h 364"/>
                <a:gd name="T84" fmla="*/ 45 w 980"/>
                <a:gd name="T85" fmla="*/ 39 h 364"/>
                <a:gd name="T86" fmla="*/ 34 w 980"/>
                <a:gd name="T87" fmla="*/ 36 h 364"/>
                <a:gd name="T88" fmla="*/ 25 w 980"/>
                <a:gd name="T89" fmla="*/ 33 h 364"/>
                <a:gd name="T90" fmla="*/ 16 w 980"/>
                <a:gd name="T91" fmla="*/ 29 h 364"/>
                <a:gd name="T92" fmla="*/ 10 w 980"/>
                <a:gd name="T93" fmla="*/ 26 h 364"/>
                <a:gd name="T94" fmla="*/ 7 w 980"/>
                <a:gd name="T95" fmla="*/ 23 h 364"/>
                <a:gd name="T96" fmla="*/ 9 w 980"/>
                <a:gd name="T97" fmla="*/ 18 h 364"/>
                <a:gd name="T98" fmla="*/ 13 w 980"/>
                <a:gd name="T99" fmla="*/ 15 h 364"/>
                <a:gd name="T100" fmla="*/ 18 w 980"/>
                <a:gd name="T101" fmla="*/ 12 h 364"/>
                <a:gd name="T102" fmla="*/ 22 w 980"/>
                <a:gd name="T103" fmla="*/ 11 h 364"/>
                <a:gd name="T104" fmla="*/ 27 w 980"/>
                <a:gd name="T105" fmla="*/ 9 h 364"/>
                <a:gd name="T106" fmla="*/ 33 w 980"/>
                <a:gd name="T107" fmla="*/ 6 h 364"/>
                <a:gd name="T108" fmla="*/ 40 w 980"/>
                <a:gd name="T109" fmla="*/ 6 h 364"/>
                <a:gd name="T110" fmla="*/ 49 w 980"/>
                <a:gd name="T111" fmla="*/ 6 h 364"/>
                <a:gd name="T112" fmla="*/ 55 w 980"/>
                <a:gd name="T113" fmla="*/ 6 h 364"/>
                <a:gd name="T114" fmla="*/ 60 w 980"/>
                <a:gd name="T115" fmla="*/ 6 h 364"/>
                <a:gd name="T116" fmla="*/ 65 w 980"/>
                <a:gd name="T117" fmla="*/ 6 h 364"/>
                <a:gd name="T118" fmla="*/ 70 w 980"/>
                <a:gd name="T119" fmla="*/ 3 h 364"/>
                <a:gd name="T120" fmla="*/ 66 w 980"/>
                <a:gd name="T121" fmla="*/ 1 h 36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980"/>
                <a:gd name="T184" fmla="*/ 0 h 364"/>
                <a:gd name="T185" fmla="*/ 980 w 980"/>
                <a:gd name="T186" fmla="*/ 364 h 36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980" h="364">
                  <a:moveTo>
                    <a:pt x="523" y="6"/>
                  </a:moveTo>
                  <a:lnTo>
                    <a:pt x="518" y="5"/>
                  </a:lnTo>
                  <a:lnTo>
                    <a:pt x="514" y="5"/>
                  </a:lnTo>
                  <a:lnTo>
                    <a:pt x="509" y="3"/>
                  </a:lnTo>
                  <a:lnTo>
                    <a:pt x="506" y="3"/>
                  </a:lnTo>
                  <a:lnTo>
                    <a:pt x="504" y="3"/>
                  </a:lnTo>
                  <a:lnTo>
                    <a:pt x="500" y="3"/>
                  </a:lnTo>
                  <a:lnTo>
                    <a:pt x="498" y="2"/>
                  </a:lnTo>
                  <a:lnTo>
                    <a:pt x="495" y="2"/>
                  </a:lnTo>
                  <a:lnTo>
                    <a:pt x="493" y="2"/>
                  </a:lnTo>
                  <a:lnTo>
                    <a:pt x="490" y="2"/>
                  </a:lnTo>
                  <a:lnTo>
                    <a:pt x="488" y="2"/>
                  </a:lnTo>
                  <a:lnTo>
                    <a:pt x="485" y="2"/>
                  </a:lnTo>
                  <a:lnTo>
                    <a:pt x="481" y="2"/>
                  </a:lnTo>
                  <a:lnTo>
                    <a:pt x="479" y="2"/>
                  </a:lnTo>
                  <a:lnTo>
                    <a:pt x="476" y="2"/>
                  </a:lnTo>
                  <a:lnTo>
                    <a:pt x="473" y="2"/>
                  </a:lnTo>
                  <a:lnTo>
                    <a:pt x="469" y="1"/>
                  </a:lnTo>
                  <a:lnTo>
                    <a:pt x="465" y="1"/>
                  </a:lnTo>
                  <a:lnTo>
                    <a:pt x="460" y="1"/>
                  </a:lnTo>
                  <a:lnTo>
                    <a:pt x="455" y="1"/>
                  </a:lnTo>
                  <a:lnTo>
                    <a:pt x="453" y="1"/>
                  </a:lnTo>
                  <a:lnTo>
                    <a:pt x="450" y="1"/>
                  </a:lnTo>
                  <a:lnTo>
                    <a:pt x="446" y="1"/>
                  </a:lnTo>
                  <a:lnTo>
                    <a:pt x="444" y="1"/>
                  </a:lnTo>
                  <a:lnTo>
                    <a:pt x="440" y="1"/>
                  </a:lnTo>
                  <a:lnTo>
                    <a:pt x="438" y="1"/>
                  </a:lnTo>
                  <a:lnTo>
                    <a:pt x="434" y="1"/>
                  </a:lnTo>
                  <a:lnTo>
                    <a:pt x="430" y="1"/>
                  </a:lnTo>
                  <a:lnTo>
                    <a:pt x="426" y="0"/>
                  </a:lnTo>
                  <a:lnTo>
                    <a:pt x="421" y="0"/>
                  </a:lnTo>
                  <a:lnTo>
                    <a:pt x="418" y="0"/>
                  </a:lnTo>
                  <a:lnTo>
                    <a:pt x="414" y="0"/>
                  </a:lnTo>
                  <a:lnTo>
                    <a:pt x="409" y="0"/>
                  </a:lnTo>
                  <a:lnTo>
                    <a:pt x="404" y="0"/>
                  </a:lnTo>
                  <a:lnTo>
                    <a:pt x="399" y="0"/>
                  </a:lnTo>
                  <a:lnTo>
                    <a:pt x="394" y="0"/>
                  </a:lnTo>
                  <a:lnTo>
                    <a:pt x="389" y="0"/>
                  </a:lnTo>
                  <a:lnTo>
                    <a:pt x="384" y="0"/>
                  </a:lnTo>
                  <a:lnTo>
                    <a:pt x="378" y="0"/>
                  </a:lnTo>
                  <a:lnTo>
                    <a:pt x="371" y="0"/>
                  </a:lnTo>
                  <a:lnTo>
                    <a:pt x="365" y="0"/>
                  </a:lnTo>
                  <a:lnTo>
                    <a:pt x="359" y="0"/>
                  </a:lnTo>
                  <a:lnTo>
                    <a:pt x="351" y="0"/>
                  </a:lnTo>
                  <a:lnTo>
                    <a:pt x="345" y="0"/>
                  </a:lnTo>
                  <a:lnTo>
                    <a:pt x="338" y="0"/>
                  </a:lnTo>
                  <a:lnTo>
                    <a:pt x="331" y="0"/>
                  </a:lnTo>
                  <a:lnTo>
                    <a:pt x="324" y="0"/>
                  </a:lnTo>
                  <a:lnTo>
                    <a:pt x="318" y="0"/>
                  </a:lnTo>
                  <a:lnTo>
                    <a:pt x="310" y="0"/>
                  </a:lnTo>
                  <a:lnTo>
                    <a:pt x="304" y="0"/>
                  </a:lnTo>
                  <a:lnTo>
                    <a:pt x="298" y="0"/>
                  </a:lnTo>
                  <a:lnTo>
                    <a:pt x="291" y="1"/>
                  </a:lnTo>
                  <a:lnTo>
                    <a:pt x="285" y="1"/>
                  </a:lnTo>
                  <a:lnTo>
                    <a:pt x="279" y="2"/>
                  </a:lnTo>
                  <a:lnTo>
                    <a:pt x="274" y="2"/>
                  </a:lnTo>
                  <a:lnTo>
                    <a:pt x="268" y="3"/>
                  </a:lnTo>
                  <a:lnTo>
                    <a:pt x="261" y="3"/>
                  </a:lnTo>
                  <a:lnTo>
                    <a:pt x="256" y="5"/>
                  </a:lnTo>
                  <a:lnTo>
                    <a:pt x="251" y="6"/>
                  </a:lnTo>
                  <a:lnTo>
                    <a:pt x="246" y="7"/>
                  </a:lnTo>
                  <a:lnTo>
                    <a:pt x="240" y="8"/>
                  </a:lnTo>
                  <a:lnTo>
                    <a:pt x="235" y="8"/>
                  </a:lnTo>
                  <a:lnTo>
                    <a:pt x="230" y="10"/>
                  </a:lnTo>
                  <a:lnTo>
                    <a:pt x="225" y="11"/>
                  </a:lnTo>
                  <a:lnTo>
                    <a:pt x="220" y="12"/>
                  </a:lnTo>
                  <a:lnTo>
                    <a:pt x="216" y="13"/>
                  </a:lnTo>
                  <a:lnTo>
                    <a:pt x="211" y="15"/>
                  </a:lnTo>
                  <a:lnTo>
                    <a:pt x="208" y="16"/>
                  </a:lnTo>
                  <a:lnTo>
                    <a:pt x="203" y="17"/>
                  </a:lnTo>
                  <a:lnTo>
                    <a:pt x="198" y="20"/>
                  </a:lnTo>
                  <a:lnTo>
                    <a:pt x="194" y="21"/>
                  </a:lnTo>
                  <a:lnTo>
                    <a:pt x="190" y="22"/>
                  </a:lnTo>
                  <a:lnTo>
                    <a:pt x="185" y="23"/>
                  </a:lnTo>
                  <a:lnTo>
                    <a:pt x="181" y="25"/>
                  </a:lnTo>
                  <a:lnTo>
                    <a:pt x="178" y="27"/>
                  </a:lnTo>
                  <a:lnTo>
                    <a:pt x="174" y="28"/>
                  </a:lnTo>
                  <a:lnTo>
                    <a:pt x="169" y="30"/>
                  </a:lnTo>
                  <a:lnTo>
                    <a:pt x="165" y="32"/>
                  </a:lnTo>
                  <a:lnTo>
                    <a:pt x="161" y="33"/>
                  </a:lnTo>
                  <a:lnTo>
                    <a:pt x="158" y="35"/>
                  </a:lnTo>
                  <a:lnTo>
                    <a:pt x="154" y="37"/>
                  </a:lnTo>
                  <a:lnTo>
                    <a:pt x="150" y="38"/>
                  </a:lnTo>
                  <a:lnTo>
                    <a:pt x="146" y="40"/>
                  </a:lnTo>
                  <a:lnTo>
                    <a:pt x="143" y="42"/>
                  </a:lnTo>
                  <a:lnTo>
                    <a:pt x="139" y="43"/>
                  </a:lnTo>
                  <a:lnTo>
                    <a:pt x="135" y="46"/>
                  </a:lnTo>
                  <a:lnTo>
                    <a:pt x="131" y="47"/>
                  </a:lnTo>
                  <a:lnTo>
                    <a:pt x="129" y="50"/>
                  </a:lnTo>
                  <a:lnTo>
                    <a:pt x="125" y="51"/>
                  </a:lnTo>
                  <a:lnTo>
                    <a:pt x="121" y="53"/>
                  </a:lnTo>
                  <a:lnTo>
                    <a:pt x="118" y="55"/>
                  </a:lnTo>
                  <a:lnTo>
                    <a:pt x="115" y="57"/>
                  </a:lnTo>
                  <a:lnTo>
                    <a:pt x="111" y="58"/>
                  </a:lnTo>
                  <a:lnTo>
                    <a:pt x="109" y="61"/>
                  </a:lnTo>
                  <a:lnTo>
                    <a:pt x="105" y="62"/>
                  </a:lnTo>
                  <a:lnTo>
                    <a:pt x="101" y="65"/>
                  </a:lnTo>
                  <a:lnTo>
                    <a:pt x="98" y="66"/>
                  </a:lnTo>
                  <a:lnTo>
                    <a:pt x="95" y="68"/>
                  </a:lnTo>
                  <a:lnTo>
                    <a:pt x="91" y="71"/>
                  </a:lnTo>
                  <a:lnTo>
                    <a:pt x="89" y="73"/>
                  </a:lnTo>
                  <a:lnTo>
                    <a:pt x="85" y="75"/>
                  </a:lnTo>
                  <a:lnTo>
                    <a:pt x="83" y="77"/>
                  </a:lnTo>
                  <a:lnTo>
                    <a:pt x="79" y="78"/>
                  </a:lnTo>
                  <a:lnTo>
                    <a:pt x="75" y="81"/>
                  </a:lnTo>
                  <a:lnTo>
                    <a:pt x="71" y="82"/>
                  </a:lnTo>
                  <a:lnTo>
                    <a:pt x="69" y="85"/>
                  </a:lnTo>
                  <a:lnTo>
                    <a:pt x="65" y="86"/>
                  </a:lnTo>
                  <a:lnTo>
                    <a:pt x="63" y="88"/>
                  </a:lnTo>
                  <a:lnTo>
                    <a:pt x="59" y="90"/>
                  </a:lnTo>
                  <a:lnTo>
                    <a:pt x="56" y="92"/>
                  </a:lnTo>
                  <a:lnTo>
                    <a:pt x="53" y="93"/>
                  </a:lnTo>
                  <a:lnTo>
                    <a:pt x="49" y="96"/>
                  </a:lnTo>
                  <a:lnTo>
                    <a:pt x="46" y="98"/>
                  </a:lnTo>
                  <a:lnTo>
                    <a:pt x="44" y="100"/>
                  </a:lnTo>
                  <a:lnTo>
                    <a:pt x="40" y="102"/>
                  </a:lnTo>
                  <a:lnTo>
                    <a:pt x="39" y="105"/>
                  </a:lnTo>
                  <a:lnTo>
                    <a:pt x="35" y="107"/>
                  </a:lnTo>
                  <a:lnTo>
                    <a:pt x="33" y="108"/>
                  </a:lnTo>
                  <a:lnTo>
                    <a:pt x="30" y="111"/>
                  </a:lnTo>
                  <a:lnTo>
                    <a:pt x="28" y="113"/>
                  </a:lnTo>
                  <a:lnTo>
                    <a:pt x="23" y="117"/>
                  </a:lnTo>
                  <a:lnTo>
                    <a:pt x="19" y="122"/>
                  </a:lnTo>
                  <a:lnTo>
                    <a:pt x="15" y="127"/>
                  </a:lnTo>
                  <a:lnTo>
                    <a:pt x="13" y="132"/>
                  </a:lnTo>
                  <a:lnTo>
                    <a:pt x="9" y="136"/>
                  </a:lnTo>
                  <a:lnTo>
                    <a:pt x="6" y="142"/>
                  </a:lnTo>
                  <a:lnTo>
                    <a:pt x="5" y="143"/>
                  </a:lnTo>
                  <a:lnTo>
                    <a:pt x="4" y="147"/>
                  </a:lnTo>
                  <a:lnTo>
                    <a:pt x="3" y="148"/>
                  </a:lnTo>
                  <a:lnTo>
                    <a:pt x="3" y="152"/>
                  </a:lnTo>
                  <a:lnTo>
                    <a:pt x="1" y="153"/>
                  </a:lnTo>
                  <a:lnTo>
                    <a:pt x="1" y="157"/>
                  </a:lnTo>
                  <a:lnTo>
                    <a:pt x="1" y="160"/>
                  </a:lnTo>
                  <a:lnTo>
                    <a:pt x="1" y="162"/>
                  </a:lnTo>
                  <a:lnTo>
                    <a:pt x="0" y="165"/>
                  </a:lnTo>
                  <a:lnTo>
                    <a:pt x="0" y="167"/>
                  </a:lnTo>
                  <a:lnTo>
                    <a:pt x="0" y="170"/>
                  </a:lnTo>
                  <a:lnTo>
                    <a:pt x="0" y="172"/>
                  </a:lnTo>
                  <a:lnTo>
                    <a:pt x="0" y="175"/>
                  </a:lnTo>
                  <a:lnTo>
                    <a:pt x="1" y="177"/>
                  </a:lnTo>
                  <a:lnTo>
                    <a:pt x="1" y="181"/>
                  </a:lnTo>
                  <a:lnTo>
                    <a:pt x="3" y="183"/>
                  </a:lnTo>
                  <a:lnTo>
                    <a:pt x="3" y="185"/>
                  </a:lnTo>
                  <a:lnTo>
                    <a:pt x="4" y="188"/>
                  </a:lnTo>
                  <a:lnTo>
                    <a:pt x="4" y="191"/>
                  </a:lnTo>
                  <a:lnTo>
                    <a:pt x="5" y="193"/>
                  </a:lnTo>
                  <a:lnTo>
                    <a:pt x="8" y="196"/>
                  </a:lnTo>
                  <a:lnTo>
                    <a:pt x="9" y="198"/>
                  </a:lnTo>
                  <a:lnTo>
                    <a:pt x="10" y="201"/>
                  </a:lnTo>
                  <a:lnTo>
                    <a:pt x="11" y="205"/>
                  </a:lnTo>
                  <a:lnTo>
                    <a:pt x="13" y="206"/>
                  </a:lnTo>
                  <a:lnTo>
                    <a:pt x="15" y="210"/>
                  </a:lnTo>
                  <a:lnTo>
                    <a:pt x="16" y="212"/>
                  </a:lnTo>
                  <a:lnTo>
                    <a:pt x="19" y="215"/>
                  </a:lnTo>
                  <a:lnTo>
                    <a:pt x="21" y="217"/>
                  </a:lnTo>
                  <a:lnTo>
                    <a:pt x="24" y="220"/>
                  </a:lnTo>
                  <a:lnTo>
                    <a:pt x="26" y="222"/>
                  </a:lnTo>
                  <a:lnTo>
                    <a:pt x="29" y="225"/>
                  </a:lnTo>
                  <a:lnTo>
                    <a:pt x="31" y="227"/>
                  </a:lnTo>
                  <a:lnTo>
                    <a:pt x="35" y="230"/>
                  </a:lnTo>
                  <a:lnTo>
                    <a:pt x="38" y="232"/>
                  </a:lnTo>
                  <a:lnTo>
                    <a:pt x="41" y="235"/>
                  </a:lnTo>
                  <a:lnTo>
                    <a:pt x="44" y="237"/>
                  </a:lnTo>
                  <a:lnTo>
                    <a:pt x="48" y="240"/>
                  </a:lnTo>
                  <a:lnTo>
                    <a:pt x="53" y="242"/>
                  </a:lnTo>
                  <a:lnTo>
                    <a:pt x="56" y="245"/>
                  </a:lnTo>
                  <a:lnTo>
                    <a:pt x="60" y="247"/>
                  </a:lnTo>
                  <a:lnTo>
                    <a:pt x="64" y="250"/>
                  </a:lnTo>
                  <a:lnTo>
                    <a:pt x="68" y="252"/>
                  </a:lnTo>
                  <a:lnTo>
                    <a:pt x="73" y="255"/>
                  </a:lnTo>
                  <a:lnTo>
                    <a:pt x="78" y="257"/>
                  </a:lnTo>
                  <a:lnTo>
                    <a:pt x="83" y="260"/>
                  </a:lnTo>
                  <a:lnTo>
                    <a:pt x="88" y="262"/>
                  </a:lnTo>
                  <a:lnTo>
                    <a:pt x="93" y="265"/>
                  </a:lnTo>
                  <a:lnTo>
                    <a:pt x="98" y="267"/>
                  </a:lnTo>
                  <a:lnTo>
                    <a:pt x="103" y="270"/>
                  </a:lnTo>
                  <a:lnTo>
                    <a:pt x="109" y="272"/>
                  </a:lnTo>
                  <a:lnTo>
                    <a:pt x="115" y="275"/>
                  </a:lnTo>
                  <a:lnTo>
                    <a:pt x="120" y="277"/>
                  </a:lnTo>
                  <a:lnTo>
                    <a:pt x="126" y="280"/>
                  </a:lnTo>
                  <a:lnTo>
                    <a:pt x="133" y="282"/>
                  </a:lnTo>
                  <a:lnTo>
                    <a:pt x="139" y="285"/>
                  </a:lnTo>
                  <a:lnTo>
                    <a:pt x="145" y="287"/>
                  </a:lnTo>
                  <a:lnTo>
                    <a:pt x="151" y="290"/>
                  </a:lnTo>
                  <a:lnTo>
                    <a:pt x="158" y="292"/>
                  </a:lnTo>
                  <a:lnTo>
                    <a:pt x="165" y="294"/>
                  </a:lnTo>
                  <a:lnTo>
                    <a:pt x="171" y="296"/>
                  </a:lnTo>
                  <a:lnTo>
                    <a:pt x="178" y="299"/>
                  </a:lnTo>
                  <a:lnTo>
                    <a:pt x="185" y="301"/>
                  </a:lnTo>
                  <a:lnTo>
                    <a:pt x="193" y="304"/>
                  </a:lnTo>
                  <a:lnTo>
                    <a:pt x="199" y="306"/>
                  </a:lnTo>
                  <a:lnTo>
                    <a:pt x="206" y="309"/>
                  </a:lnTo>
                  <a:lnTo>
                    <a:pt x="214" y="310"/>
                  </a:lnTo>
                  <a:lnTo>
                    <a:pt x="221" y="314"/>
                  </a:lnTo>
                  <a:lnTo>
                    <a:pt x="229" y="315"/>
                  </a:lnTo>
                  <a:lnTo>
                    <a:pt x="236" y="317"/>
                  </a:lnTo>
                  <a:lnTo>
                    <a:pt x="244" y="320"/>
                  </a:lnTo>
                  <a:lnTo>
                    <a:pt x="253" y="322"/>
                  </a:lnTo>
                  <a:lnTo>
                    <a:pt x="260" y="324"/>
                  </a:lnTo>
                  <a:lnTo>
                    <a:pt x="268" y="326"/>
                  </a:lnTo>
                  <a:lnTo>
                    <a:pt x="275" y="327"/>
                  </a:lnTo>
                  <a:lnTo>
                    <a:pt x="283" y="329"/>
                  </a:lnTo>
                  <a:lnTo>
                    <a:pt x="291" y="331"/>
                  </a:lnTo>
                  <a:lnTo>
                    <a:pt x="299" y="332"/>
                  </a:lnTo>
                  <a:lnTo>
                    <a:pt x="308" y="335"/>
                  </a:lnTo>
                  <a:lnTo>
                    <a:pt x="316" y="336"/>
                  </a:lnTo>
                  <a:lnTo>
                    <a:pt x="324" y="337"/>
                  </a:lnTo>
                  <a:lnTo>
                    <a:pt x="331" y="340"/>
                  </a:lnTo>
                  <a:lnTo>
                    <a:pt x="340" y="341"/>
                  </a:lnTo>
                  <a:lnTo>
                    <a:pt x="349" y="344"/>
                  </a:lnTo>
                  <a:lnTo>
                    <a:pt x="356" y="345"/>
                  </a:lnTo>
                  <a:lnTo>
                    <a:pt x="365" y="346"/>
                  </a:lnTo>
                  <a:lnTo>
                    <a:pt x="373" y="347"/>
                  </a:lnTo>
                  <a:lnTo>
                    <a:pt x="381" y="349"/>
                  </a:lnTo>
                  <a:lnTo>
                    <a:pt x="390" y="350"/>
                  </a:lnTo>
                  <a:lnTo>
                    <a:pt x="399" y="351"/>
                  </a:lnTo>
                  <a:lnTo>
                    <a:pt x="406" y="352"/>
                  </a:lnTo>
                  <a:lnTo>
                    <a:pt x="415" y="354"/>
                  </a:lnTo>
                  <a:lnTo>
                    <a:pt x="424" y="355"/>
                  </a:lnTo>
                  <a:lnTo>
                    <a:pt x="433" y="356"/>
                  </a:lnTo>
                  <a:lnTo>
                    <a:pt x="440" y="357"/>
                  </a:lnTo>
                  <a:lnTo>
                    <a:pt x="449" y="359"/>
                  </a:lnTo>
                  <a:lnTo>
                    <a:pt x="458" y="359"/>
                  </a:lnTo>
                  <a:lnTo>
                    <a:pt x="465" y="360"/>
                  </a:lnTo>
                  <a:lnTo>
                    <a:pt x="474" y="360"/>
                  </a:lnTo>
                  <a:lnTo>
                    <a:pt x="483" y="361"/>
                  </a:lnTo>
                  <a:lnTo>
                    <a:pt x="490" y="361"/>
                  </a:lnTo>
                  <a:lnTo>
                    <a:pt x="499" y="362"/>
                  </a:lnTo>
                  <a:lnTo>
                    <a:pt x="508" y="362"/>
                  </a:lnTo>
                  <a:lnTo>
                    <a:pt x="516" y="364"/>
                  </a:lnTo>
                  <a:lnTo>
                    <a:pt x="524" y="364"/>
                  </a:lnTo>
                  <a:lnTo>
                    <a:pt x="531" y="364"/>
                  </a:lnTo>
                  <a:lnTo>
                    <a:pt x="540" y="364"/>
                  </a:lnTo>
                  <a:lnTo>
                    <a:pt x="548" y="364"/>
                  </a:lnTo>
                  <a:lnTo>
                    <a:pt x="556" y="364"/>
                  </a:lnTo>
                  <a:lnTo>
                    <a:pt x="564" y="364"/>
                  </a:lnTo>
                  <a:lnTo>
                    <a:pt x="573" y="364"/>
                  </a:lnTo>
                  <a:lnTo>
                    <a:pt x="580" y="364"/>
                  </a:lnTo>
                  <a:lnTo>
                    <a:pt x="589" y="364"/>
                  </a:lnTo>
                  <a:lnTo>
                    <a:pt x="596" y="362"/>
                  </a:lnTo>
                  <a:lnTo>
                    <a:pt x="604" y="362"/>
                  </a:lnTo>
                  <a:lnTo>
                    <a:pt x="611" y="362"/>
                  </a:lnTo>
                  <a:lnTo>
                    <a:pt x="620" y="361"/>
                  </a:lnTo>
                  <a:lnTo>
                    <a:pt x="628" y="361"/>
                  </a:lnTo>
                  <a:lnTo>
                    <a:pt x="635" y="361"/>
                  </a:lnTo>
                  <a:lnTo>
                    <a:pt x="644" y="360"/>
                  </a:lnTo>
                  <a:lnTo>
                    <a:pt x="651" y="359"/>
                  </a:lnTo>
                  <a:lnTo>
                    <a:pt x="659" y="359"/>
                  </a:lnTo>
                  <a:lnTo>
                    <a:pt x="666" y="357"/>
                  </a:lnTo>
                  <a:lnTo>
                    <a:pt x="674" y="356"/>
                  </a:lnTo>
                  <a:lnTo>
                    <a:pt x="681" y="355"/>
                  </a:lnTo>
                  <a:lnTo>
                    <a:pt x="689" y="354"/>
                  </a:lnTo>
                  <a:lnTo>
                    <a:pt x="696" y="354"/>
                  </a:lnTo>
                  <a:lnTo>
                    <a:pt x="704" y="352"/>
                  </a:lnTo>
                  <a:lnTo>
                    <a:pt x="711" y="351"/>
                  </a:lnTo>
                  <a:lnTo>
                    <a:pt x="717" y="350"/>
                  </a:lnTo>
                  <a:lnTo>
                    <a:pt x="725" y="349"/>
                  </a:lnTo>
                  <a:lnTo>
                    <a:pt x="732" y="347"/>
                  </a:lnTo>
                  <a:lnTo>
                    <a:pt x="739" y="346"/>
                  </a:lnTo>
                  <a:lnTo>
                    <a:pt x="746" y="345"/>
                  </a:lnTo>
                  <a:lnTo>
                    <a:pt x="752" y="344"/>
                  </a:lnTo>
                  <a:lnTo>
                    <a:pt x="760" y="342"/>
                  </a:lnTo>
                  <a:lnTo>
                    <a:pt x="766" y="340"/>
                  </a:lnTo>
                  <a:lnTo>
                    <a:pt x="774" y="339"/>
                  </a:lnTo>
                  <a:lnTo>
                    <a:pt x="780" y="336"/>
                  </a:lnTo>
                  <a:lnTo>
                    <a:pt x="786" y="335"/>
                  </a:lnTo>
                  <a:lnTo>
                    <a:pt x="792" y="334"/>
                  </a:lnTo>
                  <a:lnTo>
                    <a:pt x="799" y="332"/>
                  </a:lnTo>
                  <a:lnTo>
                    <a:pt x="805" y="330"/>
                  </a:lnTo>
                  <a:lnTo>
                    <a:pt x="811" y="329"/>
                  </a:lnTo>
                  <a:lnTo>
                    <a:pt x="817" y="326"/>
                  </a:lnTo>
                  <a:lnTo>
                    <a:pt x="824" y="325"/>
                  </a:lnTo>
                  <a:lnTo>
                    <a:pt x="829" y="322"/>
                  </a:lnTo>
                  <a:lnTo>
                    <a:pt x="835" y="321"/>
                  </a:lnTo>
                  <a:lnTo>
                    <a:pt x="840" y="319"/>
                  </a:lnTo>
                  <a:lnTo>
                    <a:pt x="846" y="317"/>
                  </a:lnTo>
                  <a:lnTo>
                    <a:pt x="851" y="315"/>
                  </a:lnTo>
                  <a:lnTo>
                    <a:pt x="857" y="314"/>
                  </a:lnTo>
                  <a:lnTo>
                    <a:pt x="862" y="311"/>
                  </a:lnTo>
                  <a:lnTo>
                    <a:pt x="867" y="310"/>
                  </a:lnTo>
                  <a:lnTo>
                    <a:pt x="872" y="307"/>
                  </a:lnTo>
                  <a:lnTo>
                    <a:pt x="877" y="306"/>
                  </a:lnTo>
                  <a:lnTo>
                    <a:pt x="882" y="304"/>
                  </a:lnTo>
                  <a:lnTo>
                    <a:pt x="887" y="301"/>
                  </a:lnTo>
                  <a:lnTo>
                    <a:pt x="891" y="300"/>
                  </a:lnTo>
                  <a:lnTo>
                    <a:pt x="896" y="297"/>
                  </a:lnTo>
                  <a:lnTo>
                    <a:pt x="901" y="295"/>
                  </a:lnTo>
                  <a:lnTo>
                    <a:pt x="905" y="294"/>
                  </a:lnTo>
                  <a:lnTo>
                    <a:pt x="909" y="291"/>
                  </a:lnTo>
                  <a:lnTo>
                    <a:pt x="914" y="289"/>
                  </a:lnTo>
                  <a:lnTo>
                    <a:pt x="917" y="287"/>
                  </a:lnTo>
                  <a:lnTo>
                    <a:pt x="921" y="285"/>
                  </a:lnTo>
                  <a:lnTo>
                    <a:pt x="925" y="284"/>
                  </a:lnTo>
                  <a:lnTo>
                    <a:pt x="929" y="281"/>
                  </a:lnTo>
                  <a:lnTo>
                    <a:pt x="931" y="279"/>
                  </a:lnTo>
                  <a:lnTo>
                    <a:pt x="935" y="276"/>
                  </a:lnTo>
                  <a:lnTo>
                    <a:pt x="937" y="275"/>
                  </a:lnTo>
                  <a:lnTo>
                    <a:pt x="941" y="272"/>
                  </a:lnTo>
                  <a:lnTo>
                    <a:pt x="944" y="270"/>
                  </a:lnTo>
                  <a:lnTo>
                    <a:pt x="946" y="269"/>
                  </a:lnTo>
                  <a:lnTo>
                    <a:pt x="949" y="266"/>
                  </a:lnTo>
                  <a:lnTo>
                    <a:pt x="951" y="265"/>
                  </a:lnTo>
                  <a:lnTo>
                    <a:pt x="955" y="260"/>
                  </a:lnTo>
                  <a:lnTo>
                    <a:pt x="960" y="256"/>
                  </a:lnTo>
                  <a:lnTo>
                    <a:pt x="964" y="252"/>
                  </a:lnTo>
                  <a:lnTo>
                    <a:pt x="967" y="247"/>
                  </a:lnTo>
                  <a:lnTo>
                    <a:pt x="970" y="244"/>
                  </a:lnTo>
                  <a:lnTo>
                    <a:pt x="972" y="240"/>
                  </a:lnTo>
                  <a:lnTo>
                    <a:pt x="974" y="235"/>
                  </a:lnTo>
                  <a:lnTo>
                    <a:pt x="976" y="231"/>
                  </a:lnTo>
                  <a:lnTo>
                    <a:pt x="977" y="227"/>
                  </a:lnTo>
                  <a:lnTo>
                    <a:pt x="979" y="224"/>
                  </a:lnTo>
                  <a:lnTo>
                    <a:pt x="979" y="219"/>
                  </a:lnTo>
                  <a:lnTo>
                    <a:pt x="980" y="216"/>
                  </a:lnTo>
                  <a:lnTo>
                    <a:pt x="980" y="211"/>
                  </a:lnTo>
                  <a:lnTo>
                    <a:pt x="980" y="207"/>
                  </a:lnTo>
                  <a:lnTo>
                    <a:pt x="979" y="203"/>
                  </a:lnTo>
                  <a:lnTo>
                    <a:pt x="979" y="200"/>
                  </a:lnTo>
                  <a:lnTo>
                    <a:pt x="977" y="196"/>
                  </a:lnTo>
                  <a:lnTo>
                    <a:pt x="976" y="192"/>
                  </a:lnTo>
                  <a:lnTo>
                    <a:pt x="975" y="188"/>
                  </a:lnTo>
                  <a:lnTo>
                    <a:pt x="974" y="185"/>
                  </a:lnTo>
                  <a:lnTo>
                    <a:pt x="972" y="181"/>
                  </a:lnTo>
                  <a:lnTo>
                    <a:pt x="970" y="177"/>
                  </a:lnTo>
                  <a:lnTo>
                    <a:pt x="969" y="173"/>
                  </a:lnTo>
                  <a:lnTo>
                    <a:pt x="967" y="170"/>
                  </a:lnTo>
                  <a:lnTo>
                    <a:pt x="965" y="166"/>
                  </a:lnTo>
                  <a:lnTo>
                    <a:pt x="962" y="163"/>
                  </a:lnTo>
                  <a:lnTo>
                    <a:pt x="960" y="160"/>
                  </a:lnTo>
                  <a:lnTo>
                    <a:pt x="959" y="157"/>
                  </a:lnTo>
                  <a:lnTo>
                    <a:pt x="955" y="153"/>
                  </a:lnTo>
                  <a:lnTo>
                    <a:pt x="954" y="150"/>
                  </a:lnTo>
                  <a:lnTo>
                    <a:pt x="950" y="147"/>
                  </a:lnTo>
                  <a:lnTo>
                    <a:pt x="947" y="143"/>
                  </a:lnTo>
                  <a:lnTo>
                    <a:pt x="945" y="141"/>
                  </a:lnTo>
                  <a:lnTo>
                    <a:pt x="942" y="137"/>
                  </a:lnTo>
                  <a:lnTo>
                    <a:pt x="940" y="135"/>
                  </a:lnTo>
                  <a:lnTo>
                    <a:pt x="937" y="132"/>
                  </a:lnTo>
                  <a:lnTo>
                    <a:pt x="935" y="130"/>
                  </a:lnTo>
                  <a:lnTo>
                    <a:pt x="932" y="126"/>
                  </a:lnTo>
                  <a:lnTo>
                    <a:pt x="929" y="123"/>
                  </a:lnTo>
                  <a:lnTo>
                    <a:pt x="926" y="121"/>
                  </a:lnTo>
                  <a:lnTo>
                    <a:pt x="924" y="118"/>
                  </a:lnTo>
                  <a:lnTo>
                    <a:pt x="921" y="117"/>
                  </a:lnTo>
                  <a:lnTo>
                    <a:pt x="919" y="115"/>
                  </a:lnTo>
                  <a:lnTo>
                    <a:pt x="915" y="112"/>
                  </a:lnTo>
                  <a:lnTo>
                    <a:pt x="912" y="110"/>
                  </a:lnTo>
                  <a:lnTo>
                    <a:pt x="909" y="108"/>
                  </a:lnTo>
                  <a:lnTo>
                    <a:pt x="906" y="106"/>
                  </a:lnTo>
                  <a:lnTo>
                    <a:pt x="904" y="105"/>
                  </a:lnTo>
                  <a:lnTo>
                    <a:pt x="901" y="102"/>
                  </a:lnTo>
                  <a:lnTo>
                    <a:pt x="899" y="101"/>
                  </a:lnTo>
                  <a:lnTo>
                    <a:pt x="895" y="100"/>
                  </a:lnTo>
                  <a:lnTo>
                    <a:pt x="892" y="98"/>
                  </a:lnTo>
                  <a:lnTo>
                    <a:pt x="890" y="97"/>
                  </a:lnTo>
                  <a:lnTo>
                    <a:pt x="887" y="96"/>
                  </a:lnTo>
                  <a:lnTo>
                    <a:pt x="885" y="95"/>
                  </a:lnTo>
                  <a:lnTo>
                    <a:pt x="882" y="95"/>
                  </a:lnTo>
                  <a:lnTo>
                    <a:pt x="880" y="95"/>
                  </a:lnTo>
                  <a:lnTo>
                    <a:pt x="876" y="93"/>
                  </a:lnTo>
                  <a:lnTo>
                    <a:pt x="875" y="93"/>
                  </a:lnTo>
                  <a:lnTo>
                    <a:pt x="872" y="93"/>
                  </a:lnTo>
                  <a:lnTo>
                    <a:pt x="870" y="93"/>
                  </a:lnTo>
                  <a:lnTo>
                    <a:pt x="866" y="93"/>
                  </a:lnTo>
                  <a:lnTo>
                    <a:pt x="864" y="93"/>
                  </a:lnTo>
                  <a:lnTo>
                    <a:pt x="861" y="93"/>
                  </a:lnTo>
                  <a:lnTo>
                    <a:pt x="856" y="95"/>
                  </a:lnTo>
                  <a:lnTo>
                    <a:pt x="852" y="96"/>
                  </a:lnTo>
                  <a:lnTo>
                    <a:pt x="847" y="97"/>
                  </a:lnTo>
                  <a:lnTo>
                    <a:pt x="844" y="100"/>
                  </a:lnTo>
                  <a:lnTo>
                    <a:pt x="839" y="101"/>
                  </a:lnTo>
                  <a:lnTo>
                    <a:pt x="836" y="105"/>
                  </a:lnTo>
                  <a:lnTo>
                    <a:pt x="832" y="107"/>
                  </a:lnTo>
                  <a:lnTo>
                    <a:pt x="831" y="110"/>
                  </a:lnTo>
                  <a:lnTo>
                    <a:pt x="829" y="113"/>
                  </a:lnTo>
                  <a:lnTo>
                    <a:pt x="827" y="117"/>
                  </a:lnTo>
                  <a:lnTo>
                    <a:pt x="827" y="120"/>
                  </a:lnTo>
                  <a:lnTo>
                    <a:pt x="827" y="123"/>
                  </a:lnTo>
                  <a:lnTo>
                    <a:pt x="827" y="127"/>
                  </a:lnTo>
                  <a:lnTo>
                    <a:pt x="830" y="131"/>
                  </a:lnTo>
                  <a:lnTo>
                    <a:pt x="831" y="135"/>
                  </a:lnTo>
                  <a:lnTo>
                    <a:pt x="834" y="137"/>
                  </a:lnTo>
                  <a:lnTo>
                    <a:pt x="836" y="140"/>
                  </a:lnTo>
                  <a:lnTo>
                    <a:pt x="840" y="143"/>
                  </a:lnTo>
                  <a:lnTo>
                    <a:pt x="844" y="145"/>
                  </a:lnTo>
                  <a:lnTo>
                    <a:pt x="846" y="147"/>
                  </a:lnTo>
                  <a:lnTo>
                    <a:pt x="851" y="150"/>
                  </a:lnTo>
                  <a:lnTo>
                    <a:pt x="856" y="152"/>
                  </a:lnTo>
                  <a:lnTo>
                    <a:pt x="860" y="153"/>
                  </a:lnTo>
                  <a:lnTo>
                    <a:pt x="864" y="156"/>
                  </a:lnTo>
                  <a:lnTo>
                    <a:pt x="869" y="158"/>
                  </a:lnTo>
                  <a:lnTo>
                    <a:pt x="874" y="161"/>
                  </a:lnTo>
                  <a:lnTo>
                    <a:pt x="876" y="162"/>
                  </a:lnTo>
                  <a:lnTo>
                    <a:pt x="879" y="163"/>
                  </a:lnTo>
                  <a:lnTo>
                    <a:pt x="881" y="165"/>
                  </a:lnTo>
                  <a:lnTo>
                    <a:pt x="884" y="166"/>
                  </a:lnTo>
                  <a:lnTo>
                    <a:pt x="887" y="167"/>
                  </a:lnTo>
                  <a:lnTo>
                    <a:pt x="890" y="168"/>
                  </a:lnTo>
                  <a:lnTo>
                    <a:pt x="892" y="170"/>
                  </a:lnTo>
                  <a:lnTo>
                    <a:pt x="895" y="172"/>
                  </a:lnTo>
                  <a:lnTo>
                    <a:pt x="900" y="175"/>
                  </a:lnTo>
                  <a:lnTo>
                    <a:pt x="905" y="178"/>
                  </a:lnTo>
                  <a:lnTo>
                    <a:pt x="909" y="182"/>
                  </a:lnTo>
                  <a:lnTo>
                    <a:pt x="912" y="187"/>
                  </a:lnTo>
                  <a:lnTo>
                    <a:pt x="915" y="191"/>
                  </a:lnTo>
                  <a:lnTo>
                    <a:pt x="916" y="196"/>
                  </a:lnTo>
                  <a:lnTo>
                    <a:pt x="916" y="200"/>
                  </a:lnTo>
                  <a:lnTo>
                    <a:pt x="916" y="202"/>
                  </a:lnTo>
                  <a:lnTo>
                    <a:pt x="916" y="205"/>
                  </a:lnTo>
                  <a:lnTo>
                    <a:pt x="916" y="207"/>
                  </a:lnTo>
                  <a:lnTo>
                    <a:pt x="916" y="210"/>
                  </a:lnTo>
                  <a:lnTo>
                    <a:pt x="915" y="212"/>
                  </a:lnTo>
                  <a:lnTo>
                    <a:pt x="914" y="216"/>
                  </a:lnTo>
                  <a:lnTo>
                    <a:pt x="912" y="219"/>
                  </a:lnTo>
                  <a:lnTo>
                    <a:pt x="910" y="221"/>
                  </a:lnTo>
                  <a:lnTo>
                    <a:pt x="909" y="224"/>
                  </a:lnTo>
                  <a:lnTo>
                    <a:pt x="906" y="227"/>
                  </a:lnTo>
                  <a:lnTo>
                    <a:pt x="904" y="231"/>
                  </a:lnTo>
                  <a:lnTo>
                    <a:pt x="900" y="234"/>
                  </a:lnTo>
                  <a:lnTo>
                    <a:pt x="896" y="236"/>
                  </a:lnTo>
                  <a:lnTo>
                    <a:pt x="892" y="240"/>
                  </a:lnTo>
                  <a:lnTo>
                    <a:pt x="889" y="242"/>
                  </a:lnTo>
                  <a:lnTo>
                    <a:pt x="885" y="244"/>
                  </a:lnTo>
                  <a:lnTo>
                    <a:pt x="884" y="245"/>
                  </a:lnTo>
                  <a:lnTo>
                    <a:pt x="880" y="247"/>
                  </a:lnTo>
                  <a:lnTo>
                    <a:pt x="877" y="249"/>
                  </a:lnTo>
                  <a:lnTo>
                    <a:pt x="875" y="251"/>
                  </a:lnTo>
                  <a:lnTo>
                    <a:pt x="872" y="252"/>
                  </a:lnTo>
                  <a:lnTo>
                    <a:pt x="870" y="254"/>
                  </a:lnTo>
                  <a:lnTo>
                    <a:pt x="867" y="256"/>
                  </a:lnTo>
                  <a:lnTo>
                    <a:pt x="864" y="257"/>
                  </a:lnTo>
                  <a:lnTo>
                    <a:pt x="860" y="259"/>
                  </a:lnTo>
                  <a:lnTo>
                    <a:pt x="856" y="260"/>
                  </a:lnTo>
                  <a:lnTo>
                    <a:pt x="854" y="261"/>
                  </a:lnTo>
                  <a:lnTo>
                    <a:pt x="850" y="262"/>
                  </a:lnTo>
                  <a:lnTo>
                    <a:pt x="846" y="265"/>
                  </a:lnTo>
                  <a:lnTo>
                    <a:pt x="842" y="266"/>
                  </a:lnTo>
                  <a:lnTo>
                    <a:pt x="839" y="267"/>
                  </a:lnTo>
                  <a:lnTo>
                    <a:pt x="835" y="270"/>
                  </a:lnTo>
                  <a:lnTo>
                    <a:pt x="831" y="271"/>
                  </a:lnTo>
                  <a:lnTo>
                    <a:pt x="826" y="272"/>
                  </a:lnTo>
                  <a:lnTo>
                    <a:pt x="822" y="275"/>
                  </a:lnTo>
                  <a:lnTo>
                    <a:pt x="819" y="276"/>
                  </a:lnTo>
                  <a:lnTo>
                    <a:pt x="815" y="277"/>
                  </a:lnTo>
                  <a:lnTo>
                    <a:pt x="810" y="279"/>
                  </a:lnTo>
                  <a:lnTo>
                    <a:pt x="806" y="281"/>
                  </a:lnTo>
                  <a:lnTo>
                    <a:pt x="801" y="282"/>
                  </a:lnTo>
                  <a:lnTo>
                    <a:pt x="796" y="284"/>
                  </a:lnTo>
                  <a:lnTo>
                    <a:pt x="792" y="285"/>
                  </a:lnTo>
                  <a:lnTo>
                    <a:pt x="787" y="287"/>
                  </a:lnTo>
                  <a:lnTo>
                    <a:pt x="782" y="289"/>
                  </a:lnTo>
                  <a:lnTo>
                    <a:pt x="777" y="290"/>
                  </a:lnTo>
                  <a:lnTo>
                    <a:pt x="772" y="291"/>
                  </a:lnTo>
                  <a:lnTo>
                    <a:pt x="769" y="294"/>
                  </a:lnTo>
                  <a:lnTo>
                    <a:pt x="762" y="295"/>
                  </a:lnTo>
                  <a:lnTo>
                    <a:pt x="757" y="296"/>
                  </a:lnTo>
                  <a:lnTo>
                    <a:pt x="752" y="297"/>
                  </a:lnTo>
                  <a:lnTo>
                    <a:pt x="747" y="300"/>
                  </a:lnTo>
                  <a:lnTo>
                    <a:pt x="742" y="301"/>
                  </a:lnTo>
                  <a:lnTo>
                    <a:pt x="737" y="302"/>
                  </a:lnTo>
                  <a:lnTo>
                    <a:pt x="731" y="304"/>
                  </a:lnTo>
                  <a:lnTo>
                    <a:pt x="726" y="305"/>
                  </a:lnTo>
                  <a:lnTo>
                    <a:pt x="720" y="306"/>
                  </a:lnTo>
                  <a:lnTo>
                    <a:pt x="715" y="307"/>
                  </a:lnTo>
                  <a:lnTo>
                    <a:pt x="709" y="309"/>
                  </a:lnTo>
                  <a:lnTo>
                    <a:pt x="702" y="310"/>
                  </a:lnTo>
                  <a:lnTo>
                    <a:pt x="697" y="311"/>
                  </a:lnTo>
                  <a:lnTo>
                    <a:pt x="691" y="312"/>
                  </a:lnTo>
                  <a:lnTo>
                    <a:pt x="685" y="314"/>
                  </a:lnTo>
                  <a:lnTo>
                    <a:pt x="680" y="315"/>
                  </a:lnTo>
                  <a:lnTo>
                    <a:pt x="673" y="315"/>
                  </a:lnTo>
                  <a:lnTo>
                    <a:pt x="666" y="316"/>
                  </a:lnTo>
                  <a:lnTo>
                    <a:pt x="660" y="317"/>
                  </a:lnTo>
                  <a:lnTo>
                    <a:pt x="654" y="319"/>
                  </a:lnTo>
                  <a:lnTo>
                    <a:pt x="648" y="319"/>
                  </a:lnTo>
                  <a:lnTo>
                    <a:pt x="641" y="320"/>
                  </a:lnTo>
                  <a:lnTo>
                    <a:pt x="635" y="321"/>
                  </a:lnTo>
                  <a:lnTo>
                    <a:pt x="629" y="322"/>
                  </a:lnTo>
                  <a:lnTo>
                    <a:pt x="621" y="322"/>
                  </a:lnTo>
                  <a:lnTo>
                    <a:pt x="615" y="322"/>
                  </a:lnTo>
                  <a:lnTo>
                    <a:pt x="608" y="324"/>
                  </a:lnTo>
                  <a:lnTo>
                    <a:pt x="601" y="324"/>
                  </a:lnTo>
                  <a:lnTo>
                    <a:pt x="594" y="324"/>
                  </a:lnTo>
                  <a:lnTo>
                    <a:pt x="588" y="325"/>
                  </a:lnTo>
                  <a:lnTo>
                    <a:pt x="580" y="325"/>
                  </a:lnTo>
                  <a:lnTo>
                    <a:pt x="574" y="326"/>
                  </a:lnTo>
                  <a:lnTo>
                    <a:pt x="566" y="326"/>
                  </a:lnTo>
                  <a:lnTo>
                    <a:pt x="559" y="326"/>
                  </a:lnTo>
                  <a:lnTo>
                    <a:pt x="551" y="326"/>
                  </a:lnTo>
                  <a:lnTo>
                    <a:pt x="545" y="326"/>
                  </a:lnTo>
                  <a:lnTo>
                    <a:pt x="538" y="326"/>
                  </a:lnTo>
                  <a:lnTo>
                    <a:pt x="530" y="326"/>
                  </a:lnTo>
                  <a:lnTo>
                    <a:pt x="523" y="326"/>
                  </a:lnTo>
                  <a:lnTo>
                    <a:pt x="516" y="326"/>
                  </a:lnTo>
                  <a:lnTo>
                    <a:pt x="508" y="326"/>
                  </a:lnTo>
                  <a:lnTo>
                    <a:pt x="500" y="325"/>
                  </a:lnTo>
                  <a:lnTo>
                    <a:pt x="493" y="325"/>
                  </a:lnTo>
                  <a:lnTo>
                    <a:pt x="485" y="324"/>
                  </a:lnTo>
                  <a:lnTo>
                    <a:pt x="478" y="324"/>
                  </a:lnTo>
                  <a:lnTo>
                    <a:pt x="470" y="322"/>
                  </a:lnTo>
                  <a:lnTo>
                    <a:pt x="461" y="322"/>
                  </a:lnTo>
                  <a:lnTo>
                    <a:pt x="455" y="321"/>
                  </a:lnTo>
                  <a:lnTo>
                    <a:pt x="446" y="320"/>
                  </a:lnTo>
                  <a:lnTo>
                    <a:pt x="439" y="319"/>
                  </a:lnTo>
                  <a:lnTo>
                    <a:pt x="431" y="319"/>
                  </a:lnTo>
                  <a:lnTo>
                    <a:pt x="424" y="317"/>
                  </a:lnTo>
                  <a:lnTo>
                    <a:pt x="416" y="316"/>
                  </a:lnTo>
                  <a:lnTo>
                    <a:pt x="409" y="315"/>
                  </a:lnTo>
                  <a:lnTo>
                    <a:pt x="401" y="314"/>
                  </a:lnTo>
                  <a:lnTo>
                    <a:pt x="394" y="312"/>
                  </a:lnTo>
                  <a:lnTo>
                    <a:pt x="386" y="311"/>
                  </a:lnTo>
                  <a:lnTo>
                    <a:pt x="379" y="310"/>
                  </a:lnTo>
                  <a:lnTo>
                    <a:pt x="371" y="309"/>
                  </a:lnTo>
                  <a:lnTo>
                    <a:pt x="364" y="306"/>
                  </a:lnTo>
                  <a:lnTo>
                    <a:pt x="355" y="305"/>
                  </a:lnTo>
                  <a:lnTo>
                    <a:pt x="349" y="304"/>
                  </a:lnTo>
                  <a:lnTo>
                    <a:pt x="341" y="302"/>
                  </a:lnTo>
                  <a:lnTo>
                    <a:pt x="334" y="301"/>
                  </a:lnTo>
                  <a:lnTo>
                    <a:pt x="326" y="299"/>
                  </a:lnTo>
                  <a:lnTo>
                    <a:pt x="319" y="297"/>
                  </a:lnTo>
                  <a:lnTo>
                    <a:pt x="311" y="295"/>
                  </a:lnTo>
                  <a:lnTo>
                    <a:pt x="305" y="294"/>
                  </a:lnTo>
                  <a:lnTo>
                    <a:pt x="298" y="291"/>
                  </a:lnTo>
                  <a:lnTo>
                    <a:pt x="291" y="290"/>
                  </a:lnTo>
                  <a:lnTo>
                    <a:pt x="284" y="287"/>
                  </a:lnTo>
                  <a:lnTo>
                    <a:pt x="278" y="286"/>
                  </a:lnTo>
                  <a:lnTo>
                    <a:pt x="270" y="284"/>
                  </a:lnTo>
                  <a:lnTo>
                    <a:pt x="263" y="282"/>
                  </a:lnTo>
                  <a:lnTo>
                    <a:pt x="256" y="280"/>
                  </a:lnTo>
                  <a:lnTo>
                    <a:pt x="250" y="279"/>
                  </a:lnTo>
                  <a:lnTo>
                    <a:pt x="243" y="276"/>
                  </a:lnTo>
                  <a:lnTo>
                    <a:pt x="235" y="274"/>
                  </a:lnTo>
                  <a:lnTo>
                    <a:pt x="229" y="271"/>
                  </a:lnTo>
                  <a:lnTo>
                    <a:pt x="224" y="270"/>
                  </a:lnTo>
                  <a:lnTo>
                    <a:pt x="216" y="267"/>
                  </a:lnTo>
                  <a:lnTo>
                    <a:pt x="210" y="265"/>
                  </a:lnTo>
                  <a:lnTo>
                    <a:pt x="204" y="262"/>
                  </a:lnTo>
                  <a:lnTo>
                    <a:pt x="199" y="261"/>
                  </a:lnTo>
                  <a:lnTo>
                    <a:pt x="193" y="259"/>
                  </a:lnTo>
                  <a:lnTo>
                    <a:pt x="186" y="257"/>
                  </a:lnTo>
                  <a:lnTo>
                    <a:pt x="180" y="255"/>
                  </a:lnTo>
                  <a:lnTo>
                    <a:pt x="175" y="252"/>
                  </a:lnTo>
                  <a:lnTo>
                    <a:pt x="169" y="251"/>
                  </a:lnTo>
                  <a:lnTo>
                    <a:pt x="164" y="249"/>
                  </a:lnTo>
                  <a:lnTo>
                    <a:pt x="158" y="246"/>
                  </a:lnTo>
                  <a:lnTo>
                    <a:pt x="153" y="244"/>
                  </a:lnTo>
                  <a:lnTo>
                    <a:pt x="148" y="241"/>
                  </a:lnTo>
                  <a:lnTo>
                    <a:pt x="143" y="240"/>
                  </a:lnTo>
                  <a:lnTo>
                    <a:pt x="138" y="237"/>
                  </a:lnTo>
                  <a:lnTo>
                    <a:pt x="133" y="236"/>
                  </a:lnTo>
                  <a:lnTo>
                    <a:pt x="128" y="234"/>
                  </a:lnTo>
                  <a:lnTo>
                    <a:pt x="123" y="231"/>
                  </a:lnTo>
                  <a:lnTo>
                    <a:pt x="119" y="230"/>
                  </a:lnTo>
                  <a:lnTo>
                    <a:pt x="115" y="227"/>
                  </a:lnTo>
                  <a:lnTo>
                    <a:pt x="110" y="225"/>
                  </a:lnTo>
                  <a:lnTo>
                    <a:pt x="106" y="224"/>
                  </a:lnTo>
                  <a:lnTo>
                    <a:pt x="103" y="221"/>
                  </a:lnTo>
                  <a:lnTo>
                    <a:pt x="99" y="220"/>
                  </a:lnTo>
                  <a:lnTo>
                    <a:pt x="95" y="217"/>
                  </a:lnTo>
                  <a:lnTo>
                    <a:pt x="91" y="216"/>
                  </a:lnTo>
                  <a:lnTo>
                    <a:pt x="88" y="214"/>
                  </a:lnTo>
                  <a:lnTo>
                    <a:pt x="84" y="211"/>
                  </a:lnTo>
                  <a:lnTo>
                    <a:pt x="80" y="209"/>
                  </a:lnTo>
                  <a:lnTo>
                    <a:pt x="78" y="207"/>
                  </a:lnTo>
                  <a:lnTo>
                    <a:pt x="75" y="205"/>
                  </a:lnTo>
                  <a:lnTo>
                    <a:pt x="73" y="203"/>
                  </a:lnTo>
                  <a:lnTo>
                    <a:pt x="70" y="201"/>
                  </a:lnTo>
                  <a:lnTo>
                    <a:pt x="68" y="200"/>
                  </a:lnTo>
                  <a:lnTo>
                    <a:pt x="65" y="198"/>
                  </a:lnTo>
                  <a:lnTo>
                    <a:pt x="64" y="196"/>
                  </a:lnTo>
                  <a:lnTo>
                    <a:pt x="60" y="192"/>
                  </a:lnTo>
                  <a:lnTo>
                    <a:pt x="56" y="190"/>
                  </a:lnTo>
                  <a:lnTo>
                    <a:pt x="54" y="185"/>
                  </a:lnTo>
                  <a:lnTo>
                    <a:pt x="53" y="182"/>
                  </a:lnTo>
                  <a:lnTo>
                    <a:pt x="50" y="178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9" y="168"/>
                  </a:lnTo>
                  <a:lnTo>
                    <a:pt x="49" y="165"/>
                  </a:lnTo>
                  <a:lnTo>
                    <a:pt x="50" y="162"/>
                  </a:lnTo>
                  <a:lnTo>
                    <a:pt x="51" y="158"/>
                  </a:lnTo>
                  <a:lnTo>
                    <a:pt x="54" y="156"/>
                  </a:lnTo>
                  <a:lnTo>
                    <a:pt x="56" y="152"/>
                  </a:lnTo>
                  <a:lnTo>
                    <a:pt x="59" y="148"/>
                  </a:lnTo>
                  <a:lnTo>
                    <a:pt x="61" y="146"/>
                  </a:lnTo>
                  <a:lnTo>
                    <a:pt x="65" y="142"/>
                  </a:lnTo>
                  <a:lnTo>
                    <a:pt x="69" y="140"/>
                  </a:lnTo>
                  <a:lnTo>
                    <a:pt x="74" y="136"/>
                  </a:lnTo>
                  <a:lnTo>
                    <a:pt x="75" y="135"/>
                  </a:lnTo>
                  <a:lnTo>
                    <a:pt x="78" y="133"/>
                  </a:lnTo>
                  <a:lnTo>
                    <a:pt x="80" y="131"/>
                  </a:lnTo>
                  <a:lnTo>
                    <a:pt x="83" y="130"/>
                  </a:lnTo>
                  <a:lnTo>
                    <a:pt x="85" y="128"/>
                  </a:lnTo>
                  <a:lnTo>
                    <a:pt x="88" y="127"/>
                  </a:lnTo>
                  <a:lnTo>
                    <a:pt x="90" y="126"/>
                  </a:lnTo>
                  <a:lnTo>
                    <a:pt x="93" y="125"/>
                  </a:lnTo>
                  <a:lnTo>
                    <a:pt x="96" y="122"/>
                  </a:lnTo>
                  <a:lnTo>
                    <a:pt x="99" y="121"/>
                  </a:lnTo>
                  <a:lnTo>
                    <a:pt x="101" y="120"/>
                  </a:lnTo>
                  <a:lnTo>
                    <a:pt x="105" y="118"/>
                  </a:lnTo>
                  <a:lnTo>
                    <a:pt x="108" y="117"/>
                  </a:lnTo>
                  <a:lnTo>
                    <a:pt x="111" y="116"/>
                  </a:lnTo>
                  <a:lnTo>
                    <a:pt x="114" y="115"/>
                  </a:lnTo>
                  <a:lnTo>
                    <a:pt x="118" y="113"/>
                  </a:lnTo>
                  <a:lnTo>
                    <a:pt x="120" y="111"/>
                  </a:lnTo>
                  <a:lnTo>
                    <a:pt x="124" y="110"/>
                  </a:lnTo>
                  <a:lnTo>
                    <a:pt x="128" y="108"/>
                  </a:lnTo>
                  <a:lnTo>
                    <a:pt x="130" y="107"/>
                  </a:lnTo>
                  <a:lnTo>
                    <a:pt x="133" y="105"/>
                  </a:lnTo>
                  <a:lnTo>
                    <a:pt x="136" y="103"/>
                  </a:lnTo>
                  <a:lnTo>
                    <a:pt x="140" y="102"/>
                  </a:lnTo>
                  <a:lnTo>
                    <a:pt x="143" y="101"/>
                  </a:lnTo>
                  <a:lnTo>
                    <a:pt x="145" y="98"/>
                  </a:lnTo>
                  <a:lnTo>
                    <a:pt x="149" y="97"/>
                  </a:lnTo>
                  <a:lnTo>
                    <a:pt x="151" y="96"/>
                  </a:lnTo>
                  <a:lnTo>
                    <a:pt x="155" y="95"/>
                  </a:lnTo>
                  <a:lnTo>
                    <a:pt x="158" y="92"/>
                  </a:lnTo>
                  <a:lnTo>
                    <a:pt x="161" y="91"/>
                  </a:lnTo>
                  <a:lnTo>
                    <a:pt x="164" y="90"/>
                  </a:lnTo>
                  <a:lnTo>
                    <a:pt x="168" y="88"/>
                  </a:lnTo>
                  <a:lnTo>
                    <a:pt x="170" y="86"/>
                  </a:lnTo>
                  <a:lnTo>
                    <a:pt x="174" y="85"/>
                  </a:lnTo>
                  <a:lnTo>
                    <a:pt x="176" y="83"/>
                  </a:lnTo>
                  <a:lnTo>
                    <a:pt x="180" y="82"/>
                  </a:lnTo>
                  <a:lnTo>
                    <a:pt x="183" y="80"/>
                  </a:lnTo>
                  <a:lnTo>
                    <a:pt x="186" y="78"/>
                  </a:lnTo>
                  <a:lnTo>
                    <a:pt x="189" y="77"/>
                  </a:lnTo>
                  <a:lnTo>
                    <a:pt x="193" y="76"/>
                  </a:lnTo>
                  <a:lnTo>
                    <a:pt x="195" y="73"/>
                  </a:lnTo>
                  <a:lnTo>
                    <a:pt x="199" y="72"/>
                  </a:lnTo>
                  <a:lnTo>
                    <a:pt x="203" y="71"/>
                  </a:lnTo>
                  <a:lnTo>
                    <a:pt x="206" y="70"/>
                  </a:lnTo>
                  <a:lnTo>
                    <a:pt x="209" y="68"/>
                  </a:lnTo>
                  <a:lnTo>
                    <a:pt x="213" y="67"/>
                  </a:lnTo>
                  <a:lnTo>
                    <a:pt x="216" y="66"/>
                  </a:lnTo>
                  <a:lnTo>
                    <a:pt x="220" y="65"/>
                  </a:lnTo>
                  <a:lnTo>
                    <a:pt x="224" y="63"/>
                  </a:lnTo>
                  <a:lnTo>
                    <a:pt x="226" y="62"/>
                  </a:lnTo>
                  <a:lnTo>
                    <a:pt x="230" y="61"/>
                  </a:lnTo>
                  <a:lnTo>
                    <a:pt x="234" y="60"/>
                  </a:lnTo>
                  <a:lnTo>
                    <a:pt x="238" y="57"/>
                  </a:lnTo>
                  <a:lnTo>
                    <a:pt x="241" y="57"/>
                  </a:lnTo>
                  <a:lnTo>
                    <a:pt x="246" y="56"/>
                  </a:lnTo>
                  <a:lnTo>
                    <a:pt x="250" y="55"/>
                  </a:lnTo>
                  <a:lnTo>
                    <a:pt x="254" y="53"/>
                  </a:lnTo>
                  <a:lnTo>
                    <a:pt x="258" y="52"/>
                  </a:lnTo>
                  <a:lnTo>
                    <a:pt x="263" y="52"/>
                  </a:lnTo>
                  <a:lnTo>
                    <a:pt x="266" y="51"/>
                  </a:lnTo>
                  <a:lnTo>
                    <a:pt x="270" y="50"/>
                  </a:lnTo>
                  <a:lnTo>
                    <a:pt x="275" y="48"/>
                  </a:lnTo>
                  <a:lnTo>
                    <a:pt x="280" y="48"/>
                  </a:lnTo>
                  <a:lnTo>
                    <a:pt x="285" y="47"/>
                  </a:lnTo>
                  <a:lnTo>
                    <a:pt x="289" y="46"/>
                  </a:lnTo>
                  <a:lnTo>
                    <a:pt x="294" y="46"/>
                  </a:lnTo>
                  <a:lnTo>
                    <a:pt x="299" y="45"/>
                  </a:lnTo>
                  <a:lnTo>
                    <a:pt x="304" y="45"/>
                  </a:lnTo>
                  <a:lnTo>
                    <a:pt x="309" y="43"/>
                  </a:lnTo>
                  <a:lnTo>
                    <a:pt x="314" y="43"/>
                  </a:lnTo>
                  <a:lnTo>
                    <a:pt x="319" y="42"/>
                  </a:lnTo>
                  <a:lnTo>
                    <a:pt x="324" y="42"/>
                  </a:lnTo>
                  <a:lnTo>
                    <a:pt x="330" y="42"/>
                  </a:lnTo>
                  <a:lnTo>
                    <a:pt x="335" y="42"/>
                  </a:lnTo>
                  <a:lnTo>
                    <a:pt x="341" y="41"/>
                  </a:lnTo>
                  <a:lnTo>
                    <a:pt x="348" y="41"/>
                  </a:lnTo>
                  <a:lnTo>
                    <a:pt x="353" y="41"/>
                  </a:lnTo>
                  <a:lnTo>
                    <a:pt x="359" y="41"/>
                  </a:lnTo>
                  <a:lnTo>
                    <a:pt x="365" y="41"/>
                  </a:lnTo>
                  <a:lnTo>
                    <a:pt x="371" y="41"/>
                  </a:lnTo>
                  <a:lnTo>
                    <a:pt x="378" y="41"/>
                  </a:lnTo>
                  <a:lnTo>
                    <a:pt x="384" y="41"/>
                  </a:lnTo>
                  <a:lnTo>
                    <a:pt x="389" y="41"/>
                  </a:lnTo>
                  <a:lnTo>
                    <a:pt x="395" y="41"/>
                  </a:lnTo>
                  <a:lnTo>
                    <a:pt x="399" y="41"/>
                  </a:lnTo>
                  <a:lnTo>
                    <a:pt x="404" y="41"/>
                  </a:lnTo>
                  <a:lnTo>
                    <a:pt x="409" y="41"/>
                  </a:lnTo>
                  <a:lnTo>
                    <a:pt x="414" y="41"/>
                  </a:lnTo>
                  <a:lnTo>
                    <a:pt x="419" y="41"/>
                  </a:lnTo>
                  <a:lnTo>
                    <a:pt x="423" y="41"/>
                  </a:lnTo>
                  <a:lnTo>
                    <a:pt x="426" y="41"/>
                  </a:lnTo>
                  <a:lnTo>
                    <a:pt x="430" y="41"/>
                  </a:lnTo>
                  <a:lnTo>
                    <a:pt x="434" y="41"/>
                  </a:lnTo>
                  <a:lnTo>
                    <a:pt x="438" y="41"/>
                  </a:lnTo>
                  <a:lnTo>
                    <a:pt x="440" y="41"/>
                  </a:lnTo>
                  <a:lnTo>
                    <a:pt x="444" y="41"/>
                  </a:lnTo>
                  <a:lnTo>
                    <a:pt x="446" y="41"/>
                  </a:lnTo>
                  <a:lnTo>
                    <a:pt x="449" y="41"/>
                  </a:lnTo>
                  <a:lnTo>
                    <a:pt x="451" y="41"/>
                  </a:lnTo>
                  <a:lnTo>
                    <a:pt x="455" y="41"/>
                  </a:lnTo>
                  <a:lnTo>
                    <a:pt x="459" y="41"/>
                  </a:lnTo>
                  <a:lnTo>
                    <a:pt x="464" y="41"/>
                  </a:lnTo>
                  <a:lnTo>
                    <a:pt x="466" y="41"/>
                  </a:lnTo>
                  <a:lnTo>
                    <a:pt x="470" y="42"/>
                  </a:lnTo>
                  <a:lnTo>
                    <a:pt x="473" y="42"/>
                  </a:lnTo>
                  <a:lnTo>
                    <a:pt x="476" y="42"/>
                  </a:lnTo>
                  <a:lnTo>
                    <a:pt x="480" y="42"/>
                  </a:lnTo>
                  <a:lnTo>
                    <a:pt x="485" y="42"/>
                  </a:lnTo>
                  <a:lnTo>
                    <a:pt x="488" y="43"/>
                  </a:lnTo>
                  <a:lnTo>
                    <a:pt x="491" y="43"/>
                  </a:lnTo>
                  <a:lnTo>
                    <a:pt x="494" y="43"/>
                  </a:lnTo>
                  <a:lnTo>
                    <a:pt x="495" y="45"/>
                  </a:lnTo>
                  <a:lnTo>
                    <a:pt x="499" y="45"/>
                  </a:lnTo>
                  <a:lnTo>
                    <a:pt x="501" y="46"/>
                  </a:lnTo>
                  <a:lnTo>
                    <a:pt x="504" y="46"/>
                  </a:lnTo>
                  <a:lnTo>
                    <a:pt x="508" y="46"/>
                  </a:lnTo>
                  <a:lnTo>
                    <a:pt x="511" y="47"/>
                  </a:lnTo>
                  <a:lnTo>
                    <a:pt x="516" y="47"/>
                  </a:lnTo>
                  <a:lnTo>
                    <a:pt x="520" y="47"/>
                  </a:lnTo>
                  <a:lnTo>
                    <a:pt x="524" y="47"/>
                  </a:lnTo>
                  <a:lnTo>
                    <a:pt x="528" y="47"/>
                  </a:lnTo>
                  <a:lnTo>
                    <a:pt x="531" y="47"/>
                  </a:lnTo>
                  <a:lnTo>
                    <a:pt x="534" y="46"/>
                  </a:lnTo>
                  <a:lnTo>
                    <a:pt x="538" y="46"/>
                  </a:lnTo>
                  <a:lnTo>
                    <a:pt x="540" y="45"/>
                  </a:lnTo>
                  <a:lnTo>
                    <a:pt x="544" y="43"/>
                  </a:lnTo>
                  <a:lnTo>
                    <a:pt x="548" y="40"/>
                  </a:lnTo>
                  <a:lnTo>
                    <a:pt x="551" y="37"/>
                  </a:lnTo>
                  <a:lnTo>
                    <a:pt x="554" y="33"/>
                  </a:lnTo>
                  <a:lnTo>
                    <a:pt x="555" y="31"/>
                  </a:lnTo>
                  <a:lnTo>
                    <a:pt x="555" y="26"/>
                  </a:lnTo>
                  <a:lnTo>
                    <a:pt x="554" y="22"/>
                  </a:lnTo>
                  <a:lnTo>
                    <a:pt x="551" y="18"/>
                  </a:lnTo>
                  <a:lnTo>
                    <a:pt x="548" y="16"/>
                  </a:lnTo>
                  <a:lnTo>
                    <a:pt x="545" y="13"/>
                  </a:lnTo>
                  <a:lnTo>
                    <a:pt x="544" y="12"/>
                  </a:lnTo>
                  <a:lnTo>
                    <a:pt x="540" y="11"/>
                  </a:lnTo>
                  <a:lnTo>
                    <a:pt x="538" y="10"/>
                  </a:lnTo>
                  <a:lnTo>
                    <a:pt x="534" y="8"/>
                  </a:lnTo>
                  <a:lnTo>
                    <a:pt x="530" y="7"/>
                  </a:lnTo>
                  <a:lnTo>
                    <a:pt x="526" y="6"/>
                  </a:lnTo>
                  <a:lnTo>
                    <a:pt x="523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3" name="Freeform 197"/>
            <p:cNvSpPr>
              <a:spLocks/>
            </p:cNvSpPr>
            <p:nvPr/>
          </p:nvSpPr>
          <p:spPr bwMode="auto">
            <a:xfrm>
              <a:off x="4741" y="1349"/>
              <a:ext cx="316" cy="52"/>
            </a:xfrm>
            <a:custGeom>
              <a:avLst/>
              <a:gdLst>
                <a:gd name="T0" fmla="*/ 76 w 632"/>
                <a:gd name="T1" fmla="*/ 4 h 105"/>
                <a:gd name="T2" fmla="*/ 74 w 632"/>
                <a:gd name="T3" fmla="*/ 3 h 105"/>
                <a:gd name="T4" fmla="*/ 72 w 632"/>
                <a:gd name="T5" fmla="*/ 3 h 105"/>
                <a:gd name="T6" fmla="*/ 70 w 632"/>
                <a:gd name="T7" fmla="*/ 3 h 105"/>
                <a:gd name="T8" fmla="*/ 67 w 632"/>
                <a:gd name="T9" fmla="*/ 2 h 105"/>
                <a:gd name="T10" fmla="*/ 63 w 632"/>
                <a:gd name="T11" fmla="*/ 2 h 105"/>
                <a:gd name="T12" fmla="*/ 59 w 632"/>
                <a:gd name="T13" fmla="*/ 2 h 105"/>
                <a:gd name="T14" fmla="*/ 56 w 632"/>
                <a:gd name="T15" fmla="*/ 1 h 105"/>
                <a:gd name="T16" fmla="*/ 52 w 632"/>
                <a:gd name="T17" fmla="*/ 1 h 105"/>
                <a:gd name="T18" fmla="*/ 48 w 632"/>
                <a:gd name="T19" fmla="*/ 0 h 105"/>
                <a:gd name="T20" fmla="*/ 44 w 632"/>
                <a:gd name="T21" fmla="*/ 0 h 105"/>
                <a:gd name="T22" fmla="*/ 40 w 632"/>
                <a:gd name="T23" fmla="*/ 0 h 105"/>
                <a:gd name="T24" fmla="*/ 37 w 632"/>
                <a:gd name="T25" fmla="*/ 0 h 105"/>
                <a:gd name="T26" fmla="*/ 33 w 632"/>
                <a:gd name="T27" fmla="*/ 0 h 105"/>
                <a:gd name="T28" fmla="*/ 29 w 632"/>
                <a:gd name="T29" fmla="*/ 0 h 105"/>
                <a:gd name="T30" fmla="*/ 25 w 632"/>
                <a:gd name="T31" fmla="*/ 0 h 105"/>
                <a:gd name="T32" fmla="*/ 22 w 632"/>
                <a:gd name="T33" fmla="*/ 1 h 105"/>
                <a:gd name="T34" fmla="*/ 20 w 632"/>
                <a:gd name="T35" fmla="*/ 1 h 105"/>
                <a:gd name="T36" fmla="*/ 17 w 632"/>
                <a:gd name="T37" fmla="*/ 2 h 105"/>
                <a:gd name="T38" fmla="*/ 14 w 632"/>
                <a:gd name="T39" fmla="*/ 3 h 105"/>
                <a:gd name="T40" fmla="*/ 11 w 632"/>
                <a:gd name="T41" fmla="*/ 3 h 105"/>
                <a:gd name="T42" fmla="*/ 10 w 632"/>
                <a:gd name="T43" fmla="*/ 4 h 105"/>
                <a:gd name="T44" fmla="*/ 7 w 632"/>
                <a:gd name="T45" fmla="*/ 5 h 105"/>
                <a:gd name="T46" fmla="*/ 5 w 632"/>
                <a:gd name="T47" fmla="*/ 6 h 105"/>
                <a:gd name="T48" fmla="*/ 5 w 632"/>
                <a:gd name="T49" fmla="*/ 7 h 105"/>
                <a:gd name="T50" fmla="*/ 1 w 632"/>
                <a:gd name="T51" fmla="*/ 8 h 105"/>
                <a:gd name="T52" fmla="*/ 1 w 632"/>
                <a:gd name="T53" fmla="*/ 10 h 105"/>
                <a:gd name="T54" fmla="*/ 1 w 632"/>
                <a:gd name="T55" fmla="*/ 12 h 105"/>
                <a:gd name="T56" fmla="*/ 2 w 632"/>
                <a:gd name="T57" fmla="*/ 13 h 105"/>
                <a:gd name="T58" fmla="*/ 5 w 632"/>
                <a:gd name="T59" fmla="*/ 13 h 105"/>
                <a:gd name="T60" fmla="*/ 6 w 632"/>
                <a:gd name="T61" fmla="*/ 13 h 105"/>
                <a:gd name="T62" fmla="*/ 9 w 632"/>
                <a:gd name="T63" fmla="*/ 12 h 105"/>
                <a:gd name="T64" fmla="*/ 10 w 632"/>
                <a:gd name="T65" fmla="*/ 12 h 105"/>
                <a:gd name="T66" fmla="*/ 12 w 632"/>
                <a:gd name="T67" fmla="*/ 11 h 105"/>
                <a:gd name="T68" fmla="*/ 15 w 632"/>
                <a:gd name="T69" fmla="*/ 10 h 105"/>
                <a:gd name="T70" fmla="*/ 18 w 632"/>
                <a:gd name="T71" fmla="*/ 10 h 105"/>
                <a:gd name="T72" fmla="*/ 20 w 632"/>
                <a:gd name="T73" fmla="*/ 9 h 105"/>
                <a:gd name="T74" fmla="*/ 23 w 632"/>
                <a:gd name="T75" fmla="*/ 8 h 105"/>
                <a:gd name="T76" fmla="*/ 26 w 632"/>
                <a:gd name="T77" fmla="*/ 8 h 105"/>
                <a:gd name="T78" fmla="*/ 29 w 632"/>
                <a:gd name="T79" fmla="*/ 7 h 105"/>
                <a:gd name="T80" fmla="*/ 33 w 632"/>
                <a:gd name="T81" fmla="*/ 6 h 105"/>
                <a:gd name="T82" fmla="*/ 36 w 632"/>
                <a:gd name="T83" fmla="*/ 6 h 105"/>
                <a:gd name="T84" fmla="*/ 40 w 632"/>
                <a:gd name="T85" fmla="*/ 6 h 105"/>
                <a:gd name="T86" fmla="*/ 42 w 632"/>
                <a:gd name="T87" fmla="*/ 5 h 105"/>
                <a:gd name="T88" fmla="*/ 46 w 632"/>
                <a:gd name="T89" fmla="*/ 5 h 105"/>
                <a:gd name="T90" fmla="*/ 49 w 632"/>
                <a:gd name="T91" fmla="*/ 6 h 105"/>
                <a:gd name="T92" fmla="*/ 53 w 632"/>
                <a:gd name="T93" fmla="*/ 6 h 105"/>
                <a:gd name="T94" fmla="*/ 56 w 632"/>
                <a:gd name="T95" fmla="*/ 6 h 105"/>
                <a:gd name="T96" fmla="*/ 59 w 632"/>
                <a:gd name="T97" fmla="*/ 7 h 105"/>
                <a:gd name="T98" fmla="*/ 62 w 632"/>
                <a:gd name="T99" fmla="*/ 7 h 105"/>
                <a:gd name="T100" fmla="*/ 66 w 632"/>
                <a:gd name="T101" fmla="*/ 8 h 105"/>
                <a:gd name="T102" fmla="*/ 69 w 632"/>
                <a:gd name="T103" fmla="*/ 8 h 105"/>
                <a:gd name="T104" fmla="*/ 71 w 632"/>
                <a:gd name="T105" fmla="*/ 8 h 105"/>
                <a:gd name="T106" fmla="*/ 73 w 632"/>
                <a:gd name="T107" fmla="*/ 9 h 105"/>
                <a:gd name="T108" fmla="*/ 75 w 632"/>
                <a:gd name="T109" fmla="*/ 9 h 105"/>
                <a:gd name="T110" fmla="*/ 77 w 632"/>
                <a:gd name="T111" fmla="*/ 10 h 105"/>
                <a:gd name="T112" fmla="*/ 79 w 632"/>
                <a:gd name="T113" fmla="*/ 9 h 105"/>
                <a:gd name="T114" fmla="*/ 79 w 632"/>
                <a:gd name="T115" fmla="*/ 6 h 105"/>
                <a:gd name="T116" fmla="*/ 77 w 632"/>
                <a:gd name="T117" fmla="*/ 4 h 10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632"/>
                <a:gd name="T178" fmla="*/ 0 h 105"/>
                <a:gd name="T179" fmla="*/ 632 w 632"/>
                <a:gd name="T180" fmla="*/ 105 h 105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632" h="105">
                  <a:moveTo>
                    <a:pt x="611" y="34"/>
                  </a:moveTo>
                  <a:lnTo>
                    <a:pt x="610" y="33"/>
                  </a:lnTo>
                  <a:lnTo>
                    <a:pt x="607" y="33"/>
                  </a:lnTo>
                  <a:lnTo>
                    <a:pt x="605" y="33"/>
                  </a:lnTo>
                  <a:lnTo>
                    <a:pt x="602" y="33"/>
                  </a:lnTo>
                  <a:lnTo>
                    <a:pt x="600" y="31"/>
                  </a:lnTo>
                  <a:lnTo>
                    <a:pt x="597" y="31"/>
                  </a:lnTo>
                  <a:lnTo>
                    <a:pt x="595" y="30"/>
                  </a:lnTo>
                  <a:lnTo>
                    <a:pt x="592" y="30"/>
                  </a:lnTo>
                  <a:lnTo>
                    <a:pt x="590" y="30"/>
                  </a:lnTo>
                  <a:lnTo>
                    <a:pt x="587" y="30"/>
                  </a:lnTo>
                  <a:lnTo>
                    <a:pt x="583" y="29"/>
                  </a:lnTo>
                  <a:lnTo>
                    <a:pt x="581" y="29"/>
                  </a:lnTo>
                  <a:lnTo>
                    <a:pt x="577" y="29"/>
                  </a:lnTo>
                  <a:lnTo>
                    <a:pt x="573" y="28"/>
                  </a:lnTo>
                  <a:lnTo>
                    <a:pt x="570" y="28"/>
                  </a:lnTo>
                  <a:lnTo>
                    <a:pt x="567" y="28"/>
                  </a:lnTo>
                  <a:lnTo>
                    <a:pt x="562" y="26"/>
                  </a:lnTo>
                  <a:lnTo>
                    <a:pt x="558" y="25"/>
                  </a:lnTo>
                  <a:lnTo>
                    <a:pt x="555" y="25"/>
                  </a:lnTo>
                  <a:lnTo>
                    <a:pt x="551" y="25"/>
                  </a:lnTo>
                  <a:lnTo>
                    <a:pt x="546" y="24"/>
                  </a:lnTo>
                  <a:lnTo>
                    <a:pt x="541" y="24"/>
                  </a:lnTo>
                  <a:lnTo>
                    <a:pt x="536" y="23"/>
                  </a:lnTo>
                  <a:lnTo>
                    <a:pt x="532" y="23"/>
                  </a:lnTo>
                  <a:lnTo>
                    <a:pt x="527" y="21"/>
                  </a:lnTo>
                  <a:lnTo>
                    <a:pt x="522" y="21"/>
                  </a:lnTo>
                  <a:lnTo>
                    <a:pt x="517" y="20"/>
                  </a:lnTo>
                  <a:lnTo>
                    <a:pt x="512" y="20"/>
                  </a:lnTo>
                  <a:lnTo>
                    <a:pt x="506" y="19"/>
                  </a:lnTo>
                  <a:lnTo>
                    <a:pt x="501" y="19"/>
                  </a:lnTo>
                  <a:lnTo>
                    <a:pt x="496" y="18"/>
                  </a:lnTo>
                  <a:lnTo>
                    <a:pt x="490" y="18"/>
                  </a:lnTo>
                  <a:lnTo>
                    <a:pt x="484" y="16"/>
                  </a:lnTo>
                  <a:lnTo>
                    <a:pt x="479" y="16"/>
                  </a:lnTo>
                  <a:lnTo>
                    <a:pt x="474" y="15"/>
                  </a:lnTo>
                  <a:lnTo>
                    <a:pt x="467" y="15"/>
                  </a:lnTo>
                  <a:lnTo>
                    <a:pt x="461" y="14"/>
                  </a:lnTo>
                  <a:lnTo>
                    <a:pt x="456" y="13"/>
                  </a:lnTo>
                  <a:lnTo>
                    <a:pt x="449" y="13"/>
                  </a:lnTo>
                  <a:lnTo>
                    <a:pt x="444" y="11"/>
                  </a:lnTo>
                  <a:lnTo>
                    <a:pt x="437" y="11"/>
                  </a:lnTo>
                  <a:lnTo>
                    <a:pt x="431" y="10"/>
                  </a:lnTo>
                  <a:lnTo>
                    <a:pt x="425" y="10"/>
                  </a:lnTo>
                  <a:lnTo>
                    <a:pt x="420" y="9"/>
                  </a:lnTo>
                  <a:lnTo>
                    <a:pt x="412" y="8"/>
                  </a:lnTo>
                  <a:lnTo>
                    <a:pt x="406" y="8"/>
                  </a:lnTo>
                  <a:lnTo>
                    <a:pt x="400" y="6"/>
                  </a:lnTo>
                  <a:lnTo>
                    <a:pt x="394" y="6"/>
                  </a:lnTo>
                  <a:lnTo>
                    <a:pt x="387" y="5"/>
                  </a:lnTo>
                  <a:lnTo>
                    <a:pt x="381" y="5"/>
                  </a:lnTo>
                  <a:lnTo>
                    <a:pt x="374" y="4"/>
                  </a:lnTo>
                  <a:lnTo>
                    <a:pt x="369" y="4"/>
                  </a:lnTo>
                  <a:lnTo>
                    <a:pt x="361" y="4"/>
                  </a:lnTo>
                  <a:lnTo>
                    <a:pt x="355" y="3"/>
                  </a:lnTo>
                  <a:lnTo>
                    <a:pt x="349" y="3"/>
                  </a:lnTo>
                  <a:lnTo>
                    <a:pt x="342" y="3"/>
                  </a:lnTo>
                  <a:lnTo>
                    <a:pt x="336" y="3"/>
                  </a:lnTo>
                  <a:lnTo>
                    <a:pt x="331" y="1"/>
                  </a:lnTo>
                  <a:lnTo>
                    <a:pt x="324" y="1"/>
                  </a:lnTo>
                  <a:lnTo>
                    <a:pt x="319" y="1"/>
                  </a:lnTo>
                  <a:lnTo>
                    <a:pt x="311" y="1"/>
                  </a:lnTo>
                  <a:lnTo>
                    <a:pt x="305" y="0"/>
                  </a:lnTo>
                  <a:lnTo>
                    <a:pt x="299" y="0"/>
                  </a:lnTo>
                  <a:lnTo>
                    <a:pt x="292" y="0"/>
                  </a:lnTo>
                  <a:lnTo>
                    <a:pt x="287" y="0"/>
                  </a:lnTo>
                  <a:lnTo>
                    <a:pt x="281" y="0"/>
                  </a:lnTo>
                  <a:lnTo>
                    <a:pt x="275" y="0"/>
                  </a:lnTo>
                  <a:lnTo>
                    <a:pt x="270" y="0"/>
                  </a:lnTo>
                  <a:lnTo>
                    <a:pt x="264" y="0"/>
                  </a:lnTo>
                  <a:lnTo>
                    <a:pt x="257" y="0"/>
                  </a:lnTo>
                  <a:lnTo>
                    <a:pt x="251" y="0"/>
                  </a:lnTo>
                  <a:lnTo>
                    <a:pt x="246" y="1"/>
                  </a:lnTo>
                  <a:lnTo>
                    <a:pt x="240" y="1"/>
                  </a:lnTo>
                  <a:lnTo>
                    <a:pt x="235" y="1"/>
                  </a:lnTo>
                  <a:lnTo>
                    <a:pt x="230" y="1"/>
                  </a:lnTo>
                  <a:lnTo>
                    <a:pt x="225" y="3"/>
                  </a:lnTo>
                  <a:lnTo>
                    <a:pt x="219" y="3"/>
                  </a:lnTo>
                  <a:lnTo>
                    <a:pt x="214" y="4"/>
                  </a:lnTo>
                  <a:lnTo>
                    <a:pt x="207" y="4"/>
                  </a:lnTo>
                  <a:lnTo>
                    <a:pt x="202" y="5"/>
                  </a:lnTo>
                  <a:lnTo>
                    <a:pt x="197" y="5"/>
                  </a:lnTo>
                  <a:lnTo>
                    <a:pt x="192" y="6"/>
                  </a:lnTo>
                  <a:lnTo>
                    <a:pt x="187" y="6"/>
                  </a:lnTo>
                  <a:lnTo>
                    <a:pt x="182" y="8"/>
                  </a:lnTo>
                  <a:lnTo>
                    <a:pt x="177" y="8"/>
                  </a:lnTo>
                  <a:lnTo>
                    <a:pt x="172" y="9"/>
                  </a:lnTo>
                  <a:lnTo>
                    <a:pt x="167" y="10"/>
                  </a:lnTo>
                  <a:lnTo>
                    <a:pt x="162" y="11"/>
                  </a:lnTo>
                  <a:lnTo>
                    <a:pt x="159" y="13"/>
                  </a:lnTo>
                  <a:lnTo>
                    <a:pt x="154" y="13"/>
                  </a:lnTo>
                  <a:lnTo>
                    <a:pt x="149" y="15"/>
                  </a:lnTo>
                  <a:lnTo>
                    <a:pt x="145" y="16"/>
                  </a:lnTo>
                  <a:lnTo>
                    <a:pt x="140" y="16"/>
                  </a:lnTo>
                  <a:lnTo>
                    <a:pt x="135" y="18"/>
                  </a:lnTo>
                  <a:lnTo>
                    <a:pt x="131" y="19"/>
                  </a:lnTo>
                  <a:lnTo>
                    <a:pt x="127" y="20"/>
                  </a:lnTo>
                  <a:lnTo>
                    <a:pt x="122" y="21"/>
                  </a:lnTo>
                  <a:lnTo>
                    <a:pt x="119" y="21"/>
                  </a:lnTo>
                  <a:lnTo>
                    <a:pt x="115" y="24"/>
                  </a:lnTo>
                  <a:lnTo>
                    <a:pt x="111" y="25"/>
                  </a:lnTo>
                  <a:lnTo>
                    <a:pt x="106" y="25"/>
                  </a:lnTo>
                  <a:lnTo>
                    <a:pt x="102" y="28"/>
                  </a:lnTo>
                  <a:lnTo>
                    <a:pt x="99" y="29"/>
                  </a:lnTo>
                  <a:lnTo>
                    <a:pt x="95" y="30"/>
                  </a:lnTo>
                  <a:lnTo>
                    <a:pt x="91" y="31"/>
                  </a:lnTo>
                  <a:lnTo>
                    <a:pt x="87" y="33"/>
                  </a:lnTo>
                  <a:lnTo>
                    <a:pt x="84" y="34"/>
                  </a:lnTo>
                  <a:lnTo>
                    <a:pt x="81" y="35"/>
                  </a:lnTo>
                  <a:lnTo>
                    <a:pt x="77" y="36"/>
                  </a:lnTo>
                  <a:lnTo>
                    <a:pt x="74" y="38"/>
                  </a:lnTo>
                  <a:lnTo>
                    <a:pt x="70" y="39"/>
                  </a:lnTo>
                  <a:lnTo>
                    <a:pt x="67" y="40"/>
                  </a:lnTo>
                  <a:lnTo>
                    <a:pt x="64" y="41"/>
                  </a:lnTo>
                  <a:lnTo>
                    <a:pt x="61" y="43"/>
                  </a:lnTo>
                  <a:lnTo>
                    <a:pt x="57" y="45"/>
                  </a:lnTo>
                  <a:lnTo>
                    <a:pt x="55" y="46"/>
                  </a:lnTo>
                  <a:lnTo>
                    <a:pt x="52" y="46"/>
                  </a:lnTo>
                  <a:lnTo>
                    <a:pt x="49" y="49"/>
                  </a:lnTo>
                  <a:lnTo>
                    <a:pt x="46" y="50"/>
                  </a:lnTo>
                  <a:lnTo>
                    <a:pt x="44" y="51"/>
                  </a:lnTo>
                  <a:lnTo>
                    <a:pt x="41" y="53"/>
                  </a:lnTo>
                  <a:lnTo>
                    <a:pt x="39" y="54"/>
                  </a:lnTo>
                  <a:lnTo>
                    <a:pt x="36" y="55"/>
                  </a:lnTo>
                  <a:lnTo>
                    <a:pt x="35" y="56"/>
                  </a:lnTo>
                  <a:lnTo>
                    <a:pt x="30" y="59"/>
                  </a:lnTo>
                  <a:lnTo>
                    <a:pt x="26" y="61"/>
                  </a:lnTo>
                  <a:lnTo>
                    <a:pt x="21" y="64"/>
                  </a:lnTo>
                  <a:lnTo>
                    <a:pt x="19" y="66"/>
                  </a:lnTo>
                  <a:lnTo>
                    <a:pt x="15" y="69"/>
                  </a:lnTo>
                  <a:lnTo>
                    <a:pt x="12" y="70"/>
                  </a:lnTo>
                  <a:lnTo>
                    <a:pt x="9" y="73"/>
                  </a:lnTo>
                  <a:lnTo>
                    <a:pt x="7" y="77"/>
                  </a:lnTo>
                  <a:lnTo>
                    <a:pt x="4" y="80"/>
                  </a:lnTo>
                  <a:lnTo>
                    <a:pt x="1" y="85"/>
                  </a:lnTo>
                  <a:lnTo>
                    <a:pt x="0" y="89"/>
                  </a:lnTo>
                  <a:lnTo>
                    <a:pt x="1" y="93"/>
                  </a:lnTo>
                  <a:lnTo>
                    <a:pt x="1" y="95"/>
                  </a:lnTo>
                  <a:lnTo>
                    <a:pt x="5" y="99"/>
                  </a:lnTo>
                  <a:lnTo>
                    <a:pt x="6" y="100"/>
                  </a:lnTo>
                  <a:lnTo>
                    <a:pt x="9" y="102"/>
                  </a:lnTo>
                  <a:lnTo>
                    <a:pt x="10" y="103"/>
                  </a:lnTo>
                  <a:lnTo>
                    <a:pt x="14" y="104"/>
                  </a:lnTo>
                  <a:lnTo>
                    <a:pt x="16" y="104"/>
                  </a:lnTo>
                  <a:lnTo>
                    <a:pt x="19" y="105"/>
                  </a:lnTo>
                  <a:lnTo>
                    <a:pt x="22" y="105"/>
                  </a:lnTo>
                  <a:lnTo>
                    <a:pt x="27" y="105"/>
                  </a:lnTo>
                  <a:lnTo>
                    <a:pt x="31" y="105"/>
                  </a:lnTo>
                  <a:lnTo>
                    <a:pt x="36" y="105"/>
                  </a:lnTo>
                  <a:lnTo>
                    <a:pt x="39" y="105"/>
                  </a:lnTo>
                  <a:lnTo>
                    <a:pt x="41" y="105"/>
                  </a:lnTo>
                  <a:lnTo>
                    <a:pt x="44" y="105"/>
                  </a:lnTo>
                  <a:lnTo>
                    <a:pt x="46" y="105"/>
                  </a:lnTo>
                  <a:lnTo>
                    <a:pt x="49" y="104"/>
                  </a:lnTo>
                  <a:lnTo>
                    <a:pt x="51" y="104"/>
                  </a:lnTo>
                  <a:lnTo>
                    <a:pt x="54" y="104"/>
                  </a:lnTo>
                  <a:lnTo>
                    <a:pt x="57" y="103"/>
                  </a:lnTo>
                  <a:lnTo>
                    <a:pt x="60" y="103"/>
                  </a:lnTo>
                  <a:lnTo>
                    <a:pt x="62" y="102"/>
                  </a:lnTo>
                  <a:lnTo>
                    <a:pt x="66" y="102"/>
                  </a:lnTo>
                  <a:lnTo>
                    <a:pt x="70" y="102"/>
                  </a:lnTo>
                  <a:lnTo>
                    <a:pt x="72" y="100"/>
                  </a:lnTo>
                  <a:lnTo>
                    <a:pt x="75" y="99"/>
                  </a:lnTo>
                  <a:lnTo>
                    <a:pt x="79" y="98"/>
                  </a:lnTo>
                  <a:lnTo>
                    <a:pt x="82" y="98"/>
                  </a:lnTo>
                  <a:lnTo>
                    <a:pt x="85" y="97"/>
                  </a:lnTo>
                  <a:lnTo>
                    <a:pt x="89" y="95"/>
                  </a:lnTo>
                  <a:lnTo>
                    <a:pt x="92" y="94"/>
                  </a:lnTo>
                  <a:lnTo>
                    <a:pt x="96" y="94"/>
                  </a:lnTo>
                  <a:lnTo>
                    <a:pt x="100" y="93"/>
                  </a:lnTo>
                  <a:lnTo>
                    <a:pt x="104" y="92"/>
                  </a:lnTo>
                  <a:lnTo>
                    <a:pt x="107" y="90"/>
                  </a:lnTo>
                  <a:lnTo>
                    <a:pt x="111" y="89"/>
                  </a:lnTo>
                  <a:lnTo>
                    <a:pt x="115" y="88"/>
                  </a:lnTo>
                  <a:lnTo>
                    <a:pt x="120" y="87"/>
                  </a:lnTo>
                  <a:lnTo>
                    <a:pt x="124" y="87"/>
                  </a:lnTo>
                  <a:lnTo>
                    <a:pt x="127" y="85"/>
                  </a:lnTo>
                  <a:lnTo>
                    <a:pt x="132" y="84"/>
                  </a:lnTo>
                  <a:lnTo>
                    <a:pt x="136" y="83"/>
                  </a:lnTo>
                  <a:lnTo>
                    <a:pt x="140" y="82"/>
                  </a:lnTo>
                  <a:lnTo>
                    <a:pt x="145" y="80"/>
                  </a:lnTo>
                  <a:lnTo>
                    <a:pt x="149" y="79"/>
                  </a:lnTo>
                  <a:lnTo>
                    <a:pt x="152" y="78"/>
                  </a:lnTo>
                  <a:lnTo>
                    <a:pt x="157" y="77"/>
                  </a:lnTo>
                  <a:lnTo>
                    <a:pt x="162" y="77"/>
                  </a:lnTo>
                  <a:lnTo>
                    <a:pt x="166" y="74"/>
                  </a:lnTo>
                  <a:lnTo>
                    <a:pt x="171" y="73"/>
                  </a:lnTo>
                  <a:lnTo>
                    <a:pt x="176" y="71"/>
                  </a:lnTo>
                  <a:lnTo>
                    <a:pt x="181" y="70"/>
                  </a:lnTo>
                  <a:lnTo>
                    <a:pt x="186" y="69"/>
                  </a:lnTo>
                  <a:lnTo>
                    <a:pt x="191" y="69"/>
                  </a:lnTo>
                  <a:lnTo>
                    <a:pt x="195" y="68"/>
                  </a:lnTo>
                  <a:lnTo>
                    <a:pt x="200" y="66"/>
                  </a:lnTo>
                  <a:lnTo>
                    <a:pt x="205" y="65"/>
                  </a:lnTo>
                  <a:lnTo>
                    <a:pt x="210" y="64"/>
                  </a:lnTo>
                  <a:lnTo>
                    <a:pt x="215" y="63"/>
                  </a:lnTo>
                  <a:lnTo>
                    <a:pt x="220" y="63"/>
                  </a:lnTo>
                  <a:lnTo>
                    <a:pt x="225" y="60"/>
                  </a:lnTo>
                  <a:lnTo>
                    <a:pt x="230" y="60"/>
                  </a:lnTo>
                  <a:lnTo>
                    <a:pt x="235" y="59"/>
                  </a:lnTo>
                  <a:lnTo>
                    <a:pt x="240" y="59"/>
                  </a:lnTo>
                  <a:lnTo>
                    <a:pt x="245" y="56"/>
                  </a:lnTo>
                  <a:lnTo>
                    <a:pt x="250" y="56"/>
                  </a:lnTo>
                  <a:lnTo>
                    <a:pt x="256" y="55"/>
                  </a:lnTo>
                  <a:lnTo>
                    <a:pt x="261" y="54"/>
                  </a:lnTo>
                  <a:lnTo>
                    <a:pt x="266" y="53"/>
                  </a:lnTo>
                  <a:lnTo>
                    <a:pt x="271" y="53"/>
                  </a:lnTo>
                  <a:lnTo>
                    <a:pt x="276" y="51"/>
                  </a:lnTo>
                  <a:lnTo>
                    <a:pt x="282" y="51"/>
                  </a:lnTo>
                  <a:lnTo>
                    <a:pt x="287" y="50"/>
                  </a:lnTo>
                  <a:lnTo>
                    <a:pt x="292" y="50"/>
                  </a:lnTo>
                  <a:lnTo>
                    <a:pt x="299" y="49"/>
                  </a:lnTo>
                  <a:lnTo>
                    <a:pt x="304" y="49"/>
                  </a:lnTo>
                  <a:lnTo>
                    <a:pt x="310" y="49"/>
                  </a:lnTo>
                  <a:lnTo>
                    <a:pt x="315" y="48"/>
                  </a:lnTo>
                  <a:lnTo>
                    <a:pt x="320" y="48"/>
                  </a:lnTo>
                  <a:lnTo>
                    <a:pt x="326" y="48"/>
                  </a:lnTo>
                  <a:lnTo>
                    <a:pt x="331" y="48"/>
                  </a:lnTo>
                  <a:lnTo>
                    <a:pt x="336" y="46"/>
                  </a:lnTo>
                  <a:lnTo>
                    <a:pt x="342" y="46"/>
                  </a:lnTo>
                  <a:lnTo>
                    <a:pt x="347" y="46"/>
                  </a:lnTo>
                  <a:lnTo>
                    <a:pt x="354" y="46"/>
                  </a:lnTo>
                  <a:lnTo>
                    <a:pt x="359" y="46"/>
                  </a:lnTo>
                  <a:lnTo>
                    <a:pt x="364" y="46"/>
                  </a:lnTo>
                  <a:lnTo>
                    <a:pt x="370" y="46"/>
                  </a:lnTo>
                  <a:lnTo>
                    <a:pt x="375" y="46"/>
                  </a:lnTo>
                  <a:lnTo>
                    <a:pt x="380" y="46"/>
                  </a:lnTo>
                  <a:lnTo>
                    <a:pt x="386" y="48"/>
                  </a:lnTo>
                  <a:lnTo>
                    <a:pt x="391" y="48"/>
                  </a:lnTo>
                  <a:lnTo>
                    <a:pt x="397" y="48"/>
                  </a:lnTo>
                  <a:lnTo>
                    <a:pt x="402" y="49"/>
                  </a:lnTo>
                  <a:lnTo>
                    <a:pt x="407" y="49"/>
                  </a:lnTo>
                  <a:lnTo>
                    <a:pt x="414" y="49"/>
                  </a:lnTo>
                  <a:lnTo>
                    <a:pt x="419" y="49"/>
                  </a:lnTo>
                  <a:lnTo>
                    <a:pt x="424" y="50"/>
                  </a:lnTo>
                  <a:lnTo>
                    <a:pt x="429" y="50"/>
                  </a:lnTo>
                  <a:lnTo>
                    <a:pt x="435" y="50"/>
                  </a:lnTo>
                  <a:lnTo>
                    <a:pt x="440" y="51"/>
                  </a:lnTo>
                  <a:lnTo>
                    <a:pt x="445" y="51"/>
                  </a:lnTo>
                  <a:lnTo>
                    <a:pt x="450" y="53"/>
                  </a:lnTo>
                  <a:lnTo>
                    <a:pt x="456" y="53"/>
                  </a:lnTo>
                  <a:lnTo>
                    <a:pt x="461" y="54"/>
                  </a:lnTo>
                  <a:lnTo>
                    <a:pt x="466" y="55"/>
                  </a:lnTo>
                  <a:lnTo>
                    <a:pt x="471" y="55"/>
                  </a:lnTo>
                  <a:lnTo>
                    <a:pt x="476" y="56"/>
                  </a:lnTo>
                  <a:lnTo>
                    <a:pt x="481" y="56"/>
                  </a:lnTo>
                  <a:lnTo>
                    <a:pt x="486" y="58"/>
                  </a:lnTo>
                  <a:lnTo>
                    <a:pt x="491" y="58"/>
                  </a:lnTo>
                  <a:lnTo>
                    <a:pt x="496" y="59"/>
                  </a:lnTo>
                  <a:lnTo>
                    <a:pt x="501" y="60"/>
                  </a:lnTo>
                  <a:lnTo>
                    <a:pt x="505" y="60"/>
                  </a:lnTo>
                  <a:lnTo>
                    <a:pt x="510" y="61"/>
                  </a:lnTo>
                  <a:lnTo>
                    <a:pt x="515" y="63"/>
                  </a:lnTo>
                  <a:lnTo>
                    <a:pt x="519" y="63"/>
                  </a:lnTo>
                  <a:lnTo>
                    <a:pt x="523" y="64"/>
                  </a:lnTo>
                  <a:lnTo>
                    <a:pt x="527" y="64"/>
                  </a:lnTo>
                  <a:lnTo>
                    <a:pt x="532" y="65"/>
                  </a:lnTo>
                  <a:lnTo>
                    <a:pt x="536" y="66"/>
                  </a:lnTo>
                  <a:lnTo>
                    <a:pt x="541" y="66"/>
                  </a:lnTo>
                  <a:lnTo>
                    <a:pt x="545" y="68"/>
                  </a:lnTo>
                  <a:lnTo>
                    <a:pt x="550" y="68"/>
                  </a:lnTo>
                  <a:lnTo>
                    <a:pt x="553" y="69"/>
                  </a:lnTo>
                  <a:lnTo>
                    <a:pt x="557" y="69"/>
                  </a:lnTo>
                  <a:lnTo>
                    <a:pt x="561" y="70"/>
                  </a:lnTo>
                  <a:lnTo>
                    <a:pt x="565" y="71"/>
                  </a:lnTo>
                  <a:lnTo>
                    <a:pt x="568" y="71"/>
                  </a:lnTo>
                  <a:lnTo>
                    <a:pt x="572" y="73"/>
                  </a:lnTo>
                  <a:lnTo>
                    <a:pt x="576" y="73"/>
                  </a:lnTo>
                  <a:lnTo>
                    <a:pt x="580" y="74"/>
                  </a:lnTo>
                  <a:lnTo>
                    <a:pt x="582" y="74"/>
                  </a:lnTo>
                  <a:lnTo>
                    <a:pt x="586" y="75"/>
                  </a:lnTo>
                  <a:lnTo>
                    <a:pt x="588" y="75"/>
                  </a:lnTo>
                  <a:lnTo>
                    <a:pt x="592" y="77"/>
                  </a:lnTo>
                  <a:lnTo>
                    <a:pt x="595" y="77"/>
                  </a:lnTo>
                  <a:lnTo>
                    <a:pt x="597" y="78"/>
                  </a:lnTo>
                  <a:lnTo>
                    <a:pt x="601" y="78"/>
                  </a:lnTo>
                  <a:lnTo>
                    <a:pt x="603" y="78"/>
                  </a:lnTo>
                  <a:lnTo>
                    <a:pt x="607" y="79"/>
                  </a:lnTo>
                  <a:lnTo>
                    <a:pt x="612" y="80"/>
                  </a:lnTo>
                  <a:lnTo>
                    <a:pt x="616" y="80"/>
                  </a:lnTo>
                  <a:lnTo>
                    <a:pt x="620" y="80"/>
                  </a:lnTo>
                  <a:lnTo>
                    <a:pt x="622" y="80"/>
                  </a:lnTo>
                  <a:lnTo>
                    <a:pt x="625" y="79"/>
                  </a:lnTo>
                  <a:lnTo>
                    <a:pt x="628" y="77"/>
                  </a:lnTo>
                  <a:lnTo>
                    <a:pt x="631" y="74"/>
                  </a:lnTo>
                  <a:lnTo>
                    <a:pt x="632" y="70"/>
                  </a:lnTo>
                  <a:lnTo>
                    <a:pt x="632" y="66"/>
                  </a:lnTo>
                  <a:lnTo>
                    <a:pt x="631" y="63"/>
                  </a:lnTo>
                  <a:lnTo>
                    <a:pt x="630" y="58"/>
                  </a:lnTo>
                  <a:lnTo>
                    <a:pt x="627" y="53"/>
                  </a:lnTo>
                  <a:lnTo>
                    <a:pt x="625" y="49"/>
                  </a:lnTo>
                  <a:lnTo>
                    <a:pt x="621" y="44"/>
                  </a:lnTo>
                  <a:lnTo>
                    <a:pt x="618" y="40"/>
                  </a:lnTo>
                  <a:lnTo>
                    <a:pt x="616" y="38"/>
                  </a:lnTo>
                  <a:lnTo>
                    <a:pt x="613" y="35"/>
                  </a:lnTo>
                  <a:lnTo>
                    <a:pt x="611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4" name="Freeform 198"/>
            <p:cNvSpPr>
              <a:spLocks/>
            </p:cNvSpPr>
            <p:nvPr/>
          </p:nvSpPr>
          <p:spPr bwMode="auto">
            <a:xfrm>
              <a:off x="4672" y="1415"/>
              <a:ext cx="46" cy="473"/>
            </a:xfrm>
            <a:custGeom>
              <a:avLst/>
              <a:gdLst>
                <a:gd name="T0" fmla="*/ 0 w 94"/>
                <a:gd name="T1" fmla="*/ 7 h 946"/>
                <a:gd name="T2" fmla="*/ 0 w 94"/>
                <a:gd name="T3" fmla="*/ 9 h 946"/>
                <a:gd name="T4" fmla="*/ 0 w 94"/>
                <a:gd name="T5" fmla="*/ 13 h 946"/>
                <a:gd name="T6" fmla="*/ 0 w 94"/>
                <a:gd name="T7" fmla="*/ 19 h 946"/>
                <a:gd name="T8" fmla="*/ 0 w 94"/>
                <a:gd name="T9" fmla="*/ 26 h 946"/>
                <a:gd name="T10" fmla="*/ 0 w 94"/>
                <a:gd name="T11" fmla="*/ 34 h 946"/>
                <a:gd name="T12" fmla="*/ 0 w 94"/>
                <a:gd name="T13" fmla="*/ 42 h 946"/>
                <a:gd name="T14" fmla="*/ 0 w 94"/>
                <a:gd name="T15" fmla="*/ 51 h 946"/>
                <a:gd name="T16" fmla="*/ 0 w 94"/>
                <a:gd name="T17" fmla="*/ 59 h 946"/>
                <a:gd name="T18" fmla="*/ 0 w 94"/>
                <a:gd name="T19" fmla="*/ 69 h 946"/>
                <a:gd name="T20" fmla="*/ 0 w 94"/>
                <a:gd name="T21" fmla="*/ 77 h 946"/>
                <a:gd name="T22" fmla="*/ 0 w 94"/>
                <a:gd name="T23" fmla="*/ 85 h 946"/>
                <a:gd name="T24" fmla="*/ 0 w 94"/>
                <a:gd name="T25" fmla="*/ 92 h 946"/>
                <a:gd name="T26" fmla="*/ 1 w 94"/>
                <a:gd name="T27" fmla="*/ 98 h 946"/>
                <a:gd name="T28" fmla="*/ 1 w 94"/>
                <a:gd name="T29" fmla="*/ 103 h 946"/>
                <a:gd name="T30" fmla="*/ 1 w 94"/>
                <a:gd name="T31" fmla="*/ 107 h 946"/>
                <a:gd name="T32" fmla="*/ 2 w 94"/>
                <a:gd name="T33" fmla="*/ 110 h 946"/>
                <a:gd name="T34" fmla="*/ 3 w 94"/>
                <a:gd name="T35" fmla="*/ 113 h 946"/>
                <a:gd name="T36" fmla="*/ 3 w 94"/>
                <a:gd name="T37" fmla="*/ 115 h 946"/>
                <a:gd name="T38" fmla="*/ 4 w 94"/>
                <a:gd name="T39" fmla="*/ 117 h 946"/>
                <a:gd name="T40" fmla="*/ 5 w 94"/>
                <a:gd name="T41" fmla="*/ 118 h 946"/>
                <a:gd name="T42" fmla="*/ 7 w 94"/>
                <a:gd name="T43" fmla="*/ 118 h 946"/>
                <a:gd name="T44" fmla="*/ 9 w 94"/>
                <a:gd name="T45" fmla="*/ 117 h 946"/>
                <a:gd name="T46" fmla="*/ 11 w 94"/>
                <a:gd name="T47" fmla="*/ 116 h 946"/>
                <a:gd name="T48" fmla="*/ 11 w 94"/>
                <a:gd name="T49" fmla="*/ 114 h 946"/>
                <a:gd name="T50" fmla="*/ 10 w 94"/>
                <a:gd name="T51" fmla="*/ 112 h 946"/>
                <a:gd name="T52" fmla="*/ 9 w 94"/>
                <a:gd name="T53" fmla="*/ 110 h 946"/>
                <a:gd name="T54" fmla="*/ 8 w 94"/>
                <a:gd name="T55" fmla="*/ 108 h 946"/>
                <a:gd name="T56" fmla="*/ 8 w 94"/>
                <a:gd name="T57" fmla="*/ 106 h 946"/>
                <a:gd name="T58" fmla="*/ 7 w 94"/>
                <a:gd name="T59" fmla="*/ 103 h 946"/>
                <a:gd name="T60" fmla="*/ 7 w 94"/>
                <a:gd name="T61" fmla="*/ 100 h 946"/>
                <a:gd name="T62" fmla="*/ 6 w 94"/>
                <a:gd name="T63" fmla="*/ 97 h 946"/>
                <a:gd name="T64" fmla="*/ 6 w 94"/>
                <a:gd name="T65" fmla="*/ 93 h 946"/>
                <a:gd name="T66" fmla="*/ 5 w 94"/>
                <a:gd name="T67" fmla="*/ 88 h 946"/>
                <a:gd name="T68" fmla="*/ 5 w 94"/>
                <a:gd name="T69" fmla="*/ 82 h 946"/>
                <a:gd name="T70" fmla="*/ 5 w 94"/>
                <a:gd name="T71" fmla="*/ 75 h 946"/>
                <a:gd name="T72" fmla="*/ 5 w 94"/>
                <a:gd name="T73" fmla="*/ 69 h 946"/>
                <a:gd name="T74" fmla="*/ 4 w 94"/>
                <a:gd name="T75" fmla="*/ 61 h 946"/>
                <a:gd name="T76" fmla="*/ 4 w 94"/>
                <a:gd name="T77" fmla="*/ 54 h 946"/>
                <a:gd name="T78" fmla="*/ 4 w 94"/>
                <a:gd name="T79" fmla="*/ 47 h 946"/>
                <a:gd name="T80" fmla="*/ 4 w 94"/>
                <a:gd name="T81" fmla="*/ 40 h 946"/>
                <a:gd name="T82" fmla="*/ 4 w 94"/>
                <a:gd name="T83" fmla="*/ 32 h 946"/>
                <a:gd name="T84" fmla="*/ 4 w 94"/>
                <a:gd name="T85" fmla="*/ 26 h 946"/>
                <a:gd name="T86" fmla="*/ 4 w 94"/>
                <a:gd name="T87" fmla="*/ 20 h 946"/>
                <a:gd name="T88" fmla="*/ 4 w 94"/>
                <a:gd name="T89" fmla="*/ 14 h 946"/>
                <a:gd name="T90" fmla="*/ 3 w 94"/>
                <a:gd name="T91" fmla="*/ 10 h 946"/>
                <a:gd name="T92" fmla="*/ 3 w 94"/>
                <a:gd name="T93" fmla="*/ 6 h 946"/>
                <a:gd name="T94" fmla="*/ 3 w 94"/>
                <a:gd name="T95" fmla="*/ 3 h 946"/>
                <a:gd name="T96" fmla="*/ 3 w 94"/>
                <a:gd name="T97" fmla="*/ 2 h 946"/>
                <a:gd name="T98" fmla="*/ 1 w 94"/>
                <a:gd name="T99" fmla="*/ 1 h 946"/>
                <a:gd name="T100" fmla="*/ 1 w 94"/>
                <a:gd name="T101" fmla="*/ 2 h 946"/>
                <a:gd name="T102" fmla="*/ 0 w 94"/>
                <a:gd name="T103" fmla="*/ 4 h 946"/>
                <a:gd name="T104" fmla="*/ 0 w 94"/>
                <a:gd name="T105" fmla="*/ 6 h 94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94"/>
                <a:gd name="T160" fmla="*/ 0 h 946"/>
                <a:gd name="T161" fmla="*/ 94 w 94"/>
                <a:gd name="T162" fmla="*/ 946 h 94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94" h="946">
                  <a:moveTo>
                    <a:pt x="1" y="44"/>
                  </a:moveTo>
                  <a:lnTo>
                    <a:pt x="1" y="44"/>
                  </a:lnTo>
                  <a:lnTo>
                    <a:pt x="1" y="45"/>
                  </a:lnTo>
                  <a:lnTo>
                    <a:pt x="1" y="46"/>
                  </a:lnTo>
                  <a:lnTo>
                    <a:pt x="1" y="49"/>
                  </a:lnTo>
                  <a:lnTo>
                    <a:pt x="1" y="51"/>
                  </a:lnTo>
                  <a:lnTo>
                    <a:pt x="1" y="55"/>
                  </a:lnTo>
                  <a:lnTo>
                    <a:pt x="1" y="59"/>
                  </a:lnTo>
                  <a:lnTo>
                    <a:pt x="1" y="64"/>
                  </a:lnTo>
                  <a:lnTo>
                    <a:pt x="1" y="69"/>
                  </a:lnTo>
                  <a:lnTo>
                    <a:pt x="1" y="75"/>
                  </a:lnTo>
                  <a:lnTo>
                    <a:pt x="1" y="81"/>
                  </a:lnTo>
                  <a:lnTo>
                    <a:pt x="1" y="87"/>
                  </a:lnTo>
                  <a:lnTo>
                    <a:pt x="0" y="95"/>
                  </a:lnTo>
                  <a:lnTo>
                    <a:pt x="0" y="102"/>
                  </a:lnTo>
                  <a:lnTo>
                    <a:pt x="0" y="111"/>
                  </a:lnTo>
                  <a:lnTo>
                    <a:pt x="0" y="120"/>
                  </a:lnTo>
                  <a:lnTo>
                    <a:pt x="0" y="129"/>
                  </a:lnTo>
                  <a:lnTo>
                    <a:pt x="0" y="137"/>
                  </a:lnTo>
                  <a:lnTo>
                    <a:pt x="0" y="147"/>
                  </a:lnTo>
                  <a:lnTo>
                    <a:pt x="0" y="159"/>
                  </a:lnTo>
                  <a:lnTo>
                    <a:pt x="0" y="169"/>
                  </a:lnTo>
                  <a:lnTo>
                    <a:pt x="0" y="180"/>
                  </a:lnTo>
                  <a:lnTo>
                    <a:pt x="0" y="191"/>
                  </a:lnTo>
                  <a:lnTo>
                    <a:pt x="0" y="202"/>
                  </a:lnTo>
                  <a:lnTo>
                    <a:pt x="0" y="215"/>
                  </a:lnTo>
                  <a:lnTo>
                    <a:pt x="0" y="226"/>
                  </a:lnTo>
                  <a:lnTo>
                    <a:pt x="0" y="239"/>
                  </a:lnTo>
                  <a:lnTo>
                    <a:pt x="0" y="251"/>
                  </a:lnTo>
                  <a:lnTo>
                    <a:pt x="0" y="265"/>
                  </a:lnTo>
                  <a:lnTo>
                    <a:pt x="0" y="278"/>
                  </a:lnTo>
                  <a:lnTo>
                    <a:pt x="0" y="291"/>
                  </a:lnTo>
                  <a:lnTo>
                    <a:pt x="0" y="305"/>
                  </a:lnTo>
                  <a:lnTo>
                    <a:pt x="0" y="319"/>
                  </a:lnTo>
                  <a:lnTo>
                    <a:pt x="0" y="333"/>
                  </a:lnTo>
                  <a:lnTo>
                    <a:pt x="0" y="346"/>
                  </a:lnTo>
                  <a:lnTo>
                    <a:pt x="0" y="360"/>
                  </a:lnTo>
                  <a:lnTo>
                    <a:pt x="0" y="374"/>
                  </a:lnTo>
                  <a:lnTo>
                    <a:pt x="0" y="388"/>
                  </a:lnTo>
                  <a:lnTo>
                    <a:pt x="0" y="403"/>
                  </a:lnTo>
                  <a:lnTo>
                    <a:pt x="0" y="418"/>
                  </a:lnTo>
                  <a:lnTo>
                    <a:pt x="0" y="431"/>
                  </a:lnTo>
                  <a:lnTo>
                    <a:pt x="0" y="445"/>
                  </a:lnTo>
                  <a:lnTo>
                    <a:pt x="0" y="460"/>
                  </a:lnTo>
                  <a:lnTo>
                    <a:pt x="0" y="474"/>
                  </a:lnTo>
                  <a:lnTo>
                    <a:pt x="0" y="489"/>
                  </a:lnTo>
                  <a:lnTo>
                    <a:pt x="0" y="503"/>
                  </a:lnTo>
                  <a:lnTo>
                    <a:pt x="0" y="518"/>
                  </a:lnTo>
                  <a:lnTo>
                    <a:pt x="0" y="531"/>
                  </a:lnTo>
                  <a:lnTo>
                    <a:pt x="0" y="545"/>
                  </a:lnTo>
                  <a:lnTo>
                    <a:pt x="0" y="559"/>
                  </a:lnTo>
                  <a:lnTo>
                    <a:pt x="0" y="573"/>
                  </a:lnTo>
                  <a:lnTo>
                    <a:pt x="1" y="587"/>
                  </a:lnTo>
                  <a:lnTo>
                    <a:pt x="1" y="600"/>
                  </a:lnTo>
                  <a:lnTo>
                    <a:pt x="1" y="613"/>
                  </a:lnTo>
                  <a:lnTo>
                    <a:pt x="1" y="627"/>
                  </a:lnTo>
                  <a:lnTo>
                    <a:pt x="3" y="639"/>
                  </a:lnTo>
                  <a:lnTo>
                    <a:pt x="3" y="652"/>
                  </a:lnTo>
                  <a:lnTo>
                    <a:pt x="3" y="664"/>
                  </a:lnTo>
                  <a:lnTo>
                    <a:pt x="3" y="675"/>
                  </a:lnTo>
                  <a:lnTo>
                    <a:pt x="3" y="688"/>
                  </a:lnTo>
                  <a:lnTo>
                    <a:pt x="4" y="699"/>
                  </a:lnTo>
                  <a:lnTo>
                    <a:pt x="4" y="710"/>
                  </a:lnTo>
                  <a:lnTo>
                    <a:pt x="4" y="722"/>
                  </a:lnTo>
                  <a:lnTo>
                    <a:pt x="5" y="733"/>
                  </a:lnTo>
                  <a:lnTo>
                    <a:pt x="5" y="742"/>
                  </a:lnTo>
                  <a:lnTo>
                    <a:pt x="6" y="752"/>
                  </a:lnTo>
                  <a:lnTo>
                    <a:pt x="6" y="762"/>
                  </a:lnTo>
                  <a:lnTo>
                    <a:pt x="8" y="770"/>
                  </a:lnTo>
                  <a:lnTo>
                    <a:pt x="8" y="779"/>
                  </a:lnTo>
                  <a:lnTo>
                    <a:pt x="9" y="788"/>
                  </a:lnTo>
                  <a:lnTo>
                    <a:pt x="9" y="795"/>
                  </a:lnTo>
                  <a:lnTo>
                    <a:pt x="10" y="804"/>
                  </a:lnTo>
                  <a:lnTo>
                    <a:pt x="10" y="812"/>
                  </a:lnTo>
                  <a:lnTo>
                    <a:pt x="11" y="819"/>
                  </a:lnTo>
                  <a:lnTo>
                    <a:pt x="11" y="827"/>
                  </a:lnTo>
                  <a:lnTo>
                    <a:pt x="13" y="833"/>
                  </a:lnTo>
                  <a:lnTo>
                    <a:pt x="14" y="840"/>
                  </a:lnTo>
                  <a:lnTo>
                    <a:pt x="14" y="847"/>
                  </a:lnTo>
                  <a:lnTo>
                    <a:pt x="15" y="852"/>
                  </a:lnTo>
                  <a:lnTo>
                    <a:pt x="16" y="859"/>
                  </a:lnTo>
                  <a:lnTo>
                    <a:pt x="16" y="864"/>
                  </a:lnTo>
                  <a:lnTo>
                    <a:pt x="18" y="869"/>
                  </a:lnTo>
                  <a:lnTo>
                    <a:pt x="19" y="874"/>
                  </a:lnTo>
                  <a:lnTo>
                    <a:pt x="19" y="879"/>
                  </a:lnTo>
                  <a:lnTo>
                    <a:pt x="20" y="884"/>
                  </a:lnTo>
                  <a:lnTo>
                    <a:pt x="21" y="889"/>
                  </a:lnTo>
                  <a:lnTo>
                    <a:pt x="21" y="893"/>
                  </a:lnTo>
                  <a:lnTo>
                    <a:pt x="23" y="898"/>
                  </a:lnTo>
                  <a:lnTo>
                    <a:pt x="24" y="901"/>
                  </a:lnTo>
                  <a:lnTo>
                    <a:pt x="25" y="904"/>
                  </a:lnTo>
                  <a:lnTo>
                    <a:pt x="25" y="908"/>
                  </a:lnTo>
                  <a:lnTo>
                    <a:pt x="26" y="912"/>
                  </a:lnTo>
                  <a:lnTo>
                    <a:pt x="28" y="914"/>
                  </a:lnTo>
                  <a:lnTo>
                    <a:pt x="29" y="917"/>
                  </a:lnTo>
                  <a:lnTo>
                    <a:pt x="29" y="921"/>
                  </a:lnTo>
                  <a:lnTo>
                    <a:pt x="31" y="923"/>
                  </a:lnTo>
                  <a:lnTo>
                    <a:pt x="33" y="927"/>
                  </a:lnTo>
                  <a:lnTo>
                    <a:pt x="34" y="931"/>
                  </a:lnTo>
                  <a:lnTo>
                    <a:pt x="36" y="934"/>
                  </a:lnTo>
                  <a:lnTo>
                    <a:pt x="39" y="937"/>
                  </a:lnTo>
                  <a:lnTo>
                    <a:pt x="40" y="939"/>
                  </a:lnTo>
                  <a:lnTo>
                    <a:pt x="43" y="942"/>
                  </a:lnTo>
                  <a:lnTo>
                    <a:pt x="44" y="943"/>
                  </a:lnTo>
                  <a:lnTo>
                    <a:pt x="46" y="944"/>
                  </a:lnTo>
                  <a:lnTo>
                    <a:pt x="50" y="946"/>
                  </a:lnTo>
                  <a:lnTo>
                    <a:pt x="54" y="946"/>
                  </a:lnTo>
                  <a:lnTo>
                    <a:pt x="56" y="944"/>
                  </a:lnTo>
                  <a:lnTo>
                    <a:pt x="60" y="943"/>
                  </a:lnTo>
                  <a:lnTo>
                    <a:pt x="64" y="942"/>
                  </a:lnTo>
                  <a:lnTo>
                    <a:pt x="66" y="941"/>
                  </a:lnTo>
                  <a:lnTo>
                    <a:pt x="69" y="939"/>
                  </a:lnTo>
                  <a:lnTo>
                    <a:pt x="73" y="938"/>
                  </a:lnTo>
                  <a:lnTo>
                    <a:pt x="75" y="937"/>
                  </a:lnTo>
                  <a:lnTo>
                    <a:pt x="78" y="936"/>
                  </a:lnTo>
                  <a:lnTo>
                    <a:pt x="80" y="934"/>
                  </a:lnTo>
                  <a:lnTo>
                    <a:pt x="83" y="933"/>
                  </a:lnTo>
                  <a:lnTo>
                    <a:pt x="85" y="931"/>
                  </a:lnTo>
                  <a:lnTo>
                    <a:pt x="88" y="928"/>
                  </a:lnTo>
                  <a:lnTo>
                    <a:pt x="89" y="926"/>
                  </a:lnTo>
                  <a:lnTo>
                    <a:pt x="91" y="924"/>
                  </a:lnTo>
                  <a:lnTo>
                    <a:pt x="91" y="921"/>
                  </a:lnTo>
                  <a:lnTo>
                    <a:pt x="94" y="917"/>
                  </a:lnTo>
                  <a:lnTo>
                    <a:pt x="94" y="913"/>
                  </a:lnTo>
                  <a:lnTo>
                    <a:pt x="94" y="911"/>
                  </a:lnTo>
                  <a:lnTo>
                    <a:pt x="94" y="906"/>
                  </a:lnTo>
                  <a:lnTo>
                    <a:pt x="93" y="901"/>
                  </a:lnTo>
                  <a:lnTo>
                    <a:pt x="90" y="897"/>
                  </a:lnTo>
                  <a:lnTo>
                    <a:pt x="88" y="893"/>
                  </a:lnTo>
                  <a:lnTo>
                    <a:pt x="86" y="891"/>
                  </a:lnTo>
                  <a:lnTo>
                    <a:pt x="85" y="888"/>
                  </a:lnTo>
                  <a:lnTo>
                    <a:pt x="84" y="884"/>
                  </a:lnTo>
                  <a:lnTo>
                    <a:pt x="83" y="882"/>
                  </a:lnTo>
                  <a:lnTo>
                    <a:pt x="80" y="878"/>
                  </a:lnTo>
                  <a:lnTo>
                    <a:pt x="79" y="874"/>
                  </a:lnTo>
                  <a:lnTo>
                    <a:pt x="76" y="870"/>
                  </a:lnTo>
                  <a:lnTo>
                    <a:pt x="75" y="865"/>
                  </a:lnTo>
                  <a:lnTo>
                    <a:pt x="74" y="863"/>
                  </a:lnTo>
                  <a:lnTo>
                    <a:pt x="73" y="860"/>
                  </a:lnTo>
                  <a:lnTo>
                    <a:pt x="71" y="858"/>
                  </a:lnTo>
                  <a:lnTo>
                    <a:pt x="70" y="855"/>
                  </a:lnTo>
                  <a:lnTo>
                    <a:pt x="69" y="852"/>
                  </a:lnTo>
                  <a:lnTo>
                    <a:pt x="69" y="849"/>
                  </a:lnTo>
                  <a:lnTo>
                    <a:pt x="68" y="845"/>
                  </a:lnTo>
                  <a:lnTo>
                    <a:pt x="68" y="843"/>
                  </a:lnTo>
                  <a:lnTo>
                    <a:pt x="65" y="839"/>
                  </a:lnTo>
                  <a:lnTo>
                    <a:pt x="65" y="835"/>
                  </a:lnTo>
                  <a:lnTo>
                    <a:pt x="64" y="830"/>
                  </a:lnTo>
                  <a:lnTo>
                    <a:pt x="63" y="828"/>
                  </a:lnTo>
                  <a:lnTo>
                    <a:pt x="61" y="823"/>
                  </a:lnTo>
                  <a:lnTo>
                    <a:pt x="60" y="819"/>
                  </a:lnTo>
                  <a:lnTo>
                    <a:pt x="60" y="814"/>
                  </a:lnTo>
                  <a:lnTo>
                    <a:pt x="59" y="810"/>
                  </a:lnTo>
                  <a:lnTo>
                    <a:pt x="58" y="805"/>
                  </a:lnTo>
                  <a:lnTo>
                    <a:pt x="58" y="800"/>
                  </a:lnTo>
                  <a:lnTo>
                    <a:pt x="56" y="794"/>
                  </a:lnTo>
                  <a:lnTo>
                    <a:pt x="55" y="789"/>
                  </a:lnTo>
                  <a:lnTo>
                    <a:pt x="55" y="783"/>
                  </a:lnTo>
                  <a:lnTo>
                    <a:pt x="54" y="778"/>
                  </a:lnTo>
                  <a:lnTo>
                    <a:pt x="53" y="772"/>
                  </a:lnTo>
                  <a:lnTo>
                    <a:pt x="53" y="765"/>
                  </a:lnTo>
                  <a:lnTo>
                    <a:pt x="51" y="758"/>
                  </a:lnTo>
                  <a:lnTo>
                    <a:pt x="51" y="752"/>
                  </a:lnTo>
                  <a:lnTo>
                    <a:pt x="50" y="744"/>
                  </a:lnTo>
                  <a:lnTo>
                    <a:pt x="50" y="738"/>
                  </a:lnTo>
                  <a:lnTo>
                    <a:pt x="49" y="729"/>
                  </a:lnTo>
                  <a:lnTo>
                    <a:pt x="49" y="723"/>
                  </a:lnTo>
                  <a:lnTo>
                    <a:pt x="48" y="714"/>
                  </a:lnTo>
                  <a:lnTo>
                    <a:pt x="48" y="707"/>
                  </a:lnTo>
                  <a:lnTo>
                    <a:pt x="46" y="698"/>
                  </a:lnTo>
                  <a:lnTo>
                    <a:pt x="46" y="689"/>
                  </a:lnTo>
                  <a:lnTo>
                    <a:pt x="45" y="679"/>
                  </a:lnTo>
                  <a:lnTo>
                    <a:pt x="45" y="670"/>
                  </a:lnTo>
                  <a:lnTo>
                    <a:pt x="45" y="662"/>
                  </a:lnTo>
                  <a:lnTo>
                    <a:pt x="44" y="652"/>
                  </a:lnTo>
                  <a:lnTo>
                    <a:pt x="44" y="642"/>
                  </a:lnTo>
                  <a:lnTo>
                    <a:pt x="44" y="632"/>
                  </a:lnTo>
                  <a:lnTo>
                    <a:pt x="43" y="622"/>
                  </a:lnTo>
                  <a:lnTo>
                    <a:pt x="43" y="610"/>
                  </a:lnTo>
                  <a:lnTo>
                    <a:pt x="43" y="600"/>
                  </a:lnTo>
                  <a:lnTo>
                    <a:pt x="43" y="590"/>
                  </a:lnTo>
                  <a:lnTo>
                    <a:pt x="41" y="579"/>
                  </a:lnTo>
                  <a:lnTo>
                    <a:pt x="41" y="568"/>
                  </a:lnTo>
                  <a:lnTo>
                    <a:pt x="41" y="556"/>
                  </a:lnTo>
                  <a:lnTo>
                    <a:pt x="41" y="546"/>
                  </a:lnTo>
                  <a:lnTo>
                    <a:pt x="40" y="535"/>
                  </a:lnTo>
                  <a:lnTo>
                    <a:pt x="40" y="523"/>
                  </a:lnTo>
                  <a:lnTo>
                    <a:pt x="39" y="511"/>
                  </a:lnTo>
                  <a:lnTo>
                    <a:pt x="39" y="500"/>
                  </a:lnTo>
                  <a:lnTo>
                    <a:pt x="39" y="488"/>
                  </a:lnTo>
                  <a:lnTo>
                    <a:pt x="39" y="476"/>
                  </a:lnTo>
                  <a:lnTo>
                    <a:pt x="39" y="465"/>
                  </a:lnTo>
                  <a:lnTo>
                    <a:pt x="39" y="454"/>
                  </a:lnTo>
                  <a:lnTo>
                    <a:pt x="39" y="441"/>
                  </a:lnTo>
                  <a:lnTo>
                    <a:pt x="39" y="430"/>
                  </a:lnTo>
                  <a:lnTo>
                    <a:pt x="38" y="418"/>
                  </a:lnTo>
                  <a:lnTo>
                    <a:pt x="38" y="406"/>
                  </a:lnTo>
                  <a:lnTo>
                    <a:pt x="38" y="394"/>
                  </a:lnTo>
                  <a:lnTo>
                    <a:pt x="38" y="383"/>
                  </a:lnTo>
                  <a:lnTo>
                    <a:pt x="38" y="370"/>
                  </a:lnTo>
                  <a:lnTo>
                    <a:pt x="38" y="360"/>
                  </a:lnTo>
                  <a:lnTo>
                    <a:pt x="38" y="348"/>
                  </a:lnTo>
                  <a:lnTo>
                    <a:pt x="38" y="336"/>
                  </a:lnTo>
                  <a:lnTo>
                    <a:pt x="38" y="324"/>
                  </a:lnTo>
                  <a:lnTo>
                    <a:pt x="38" y="313"/>
                  </a:lnTo>
                  <a:lnTo>
                    <a:pt x="36" y="301"/>
                  </a:lnTo>
                  <a:lnTo>
                    <a:pt x="36" y="290"/>
                  </a:lnTo>
                  <a:lnTo>
                    <a:pt x="36" y="279"/>
                  </a:lnTo>
                  <a:lnTo>
                    <a:pt x="36" y="268"/>
                  </a:lnTo>
                  <a:lnTo>
                    <a:pt x="36" y="256"/>
                  </a:lnTo>
                  <a:lnTo>
                    <a:pt x="36" y="245"/>
                  </a:lnTo>
                  <a:lnTo>
                    <a:pt x="35" y="234"/>
                  </a:lnTo>
                  <a:lnTo>
                    <a:pt x="35" y="224"/>
                  </a:lnTo>
                  <a:lnTo>
                    <a:pt x="35" y="214"/>
                  </a:lnTo>
                  <a:lnTo>
                    <a:pt x="35" y="204"/>
                  </a:lnTo>
                  <a:lnTo>
                    <a:pt x="35" y="194"/>
                  </a:lnTo>
                  <a:lnTo>
                    <a:pt x="35" y="184"/>
                  </a:lnTo>
                  <a:lnTo>
                    <a:pt x="35" y="174"/>
                  </a:lnTo>
                  <a:lnTo>
                    <a:pt x="34" y="164"/>
                  </a:lnTo>
                  <a:lnTo>
                    <a:pt x="34" y="155"/>
                  </a:lnTo>
                  <a:lnTo>
                    <a:pt x="34" y="145"/>
                  </a:lnTo>
                  <a:lnTo>
                    <a:pt x="34" y="136"/>
                  </a:lnTo>
                  <a:lnTo>
                    <a:pt x="34" y="127"/>
                  </a:lnTo>
                  <a:lnTo>
                    <a:pt x="33" y="119"/>
                  </a:lnTo>
                  <a:lnTo>
                    <a:pt x="33" y="111"/>
                  </a:lnTo>
                  <a:lnTo>
                    <a:pt x="33" y="102"/>
                  </a:lnTo>
                  <a:lnTo>
                    <a:pt x="33" y="96"/>
                  </a:lnTo>
                  <a:lnTo>
                    <a:pt x="33" y="89"/>
                  </a:lnTo>
                  <a:lnTo>
                    <a:pt x="33" y="81"/>
                  </a:lnTo>
                  <a:lnTo>
                    <a:pt x="31" y="75"/>
                  </a:lnTo>
                  <a:lnTo>
                    <a:pt x="31" y="67"/>
                  </a:lnTo>
                  <a:lnTo>
                    <a:pt x="31" y="62"/>
                  </a:lnTo>
                  <a:lnTo>
                    <a:pt x="31" y="56"/>
                  </a:lnTo>
                  <a:lnTo>
                    <a:pt x="30" y="50"/>
                  </a:lnTo>
                  <a:lnTo>
                    <a:pt x="30" y="45"/>
                  </a:lnTo>
                  <a:lnTo>
                    <a:pt x="29" y="40"/>
                  </a:lnTo>
                  <a:lnTo>
                    <a:pt x="29" y="36"/>
                  </a:lnTo>
                  <a:lnTo>
                    <a:pt x="28" y="31"/>
                  </a:lnTo>
                  <a:lnTo>
                    <a:pt x="28" y="27"/>
                  </a:lnTo>
                  <a:lnTo>
                    <a:pt x="28" y="24"/>
                  </a:lnTo>
                  <a:lnTo>
                    <a:pt x="28" y="21"/>
                  </a:lnTo>
                  <a:lnTo>
                    <a:pt x="26" y="17"/>
                  </a:lnTo>
                  <a:lnTo>
                    <a:pt x="25" y="15"/>
                  </a:lnTo>
                  <a:lnTo>
                    <a:pt x="25" y="12"/>
                  </a:lnTo>
                  <a:lnTo>
                    <a:pt x="25" y="10"/>
                  </a:lnTo>
                  <a:lnTo>
                    <a:pt x="24" y="6"/>
                  </a:lnTo>
                  <a:lnTo>
                    <a:pt x="23" y="4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5" y="1"/>
                  </a:lnTo>
                  <a:lnTo>
                    <a:pt x="14" y="5"/>
                  </a:lnTo>
                  <a:lnTo>
                    <a:pt x="11" y="6"/>
                  </a:lnTo>
                  <a:lnTo>
                    <a:pt x="10" y="10"/>
                  </a:lnTo>
                  <a:lnTo>
                    <a:pt x="9" y="12"/>
                  </a:lnTo>
                  <a:lnTo>
                    <a:pt x="8" y="16"/>
                  </a:lnTo>
                  <a:lnTo>
                    <a:pt x="6" y="19"/>
                  </a:lnTo>
                  <a:lnTo>
                    <a:pt x="6" y="22"/>
                  </a:lnTo>
                  <a:lnTo>
                    <a:pt x="5" y="25"/>
                  </a:lnTo>
                  <a:lnTo>
                    <a:pt x="5" y="29"/>
                  </a:lnTo>
                  <a:lnTo>
                    <a:pt x="4" y="31"/>
                  </a:lnTo>
                  <a:lnTo>
                    <a:pt x="3" y="34"/>
                  </a:lnTo>
                  <a:lnTo>
                    <a:pt x="3" y="36"/>
                  </a:lnTo>
                  <a:lnTo>
                    <a:pt x="3" y="39"/>
                  </a:lnTo>
                  <a:lnTo>
                    <a:pt x="1" y="42"/>
                  </a:lnTo>
                  <a:lnTo>
                    <a:pt x="1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5" name="Freeform 199"/>
            <p:cNvSpPr>
              <a:spLocks/>
            </p:cNvSpPr>
            <p:nvPr/>
          </p:nvSpPr>
          <p:spPr bwMode="auto">
            <a:xfrm>
              <a:off x="4708" y="1796"/>
              <a:ext cx="432" cy="207"/>
            </a:xfrm>
            <a:custGeom>
              <a:avLst/>
              <a:gdLst>
                <a:gd name="T0" fmla="*/ 3 w 864"/>
                <a:gd name="T1" fmla="*/ 34 h 414"/>
                <a:gd name="T2" fmla="*/ 6 w 864"/>
                <a:gd name="T3" fmla="*/ 36 h 414"/>
                <a:gd name="T4" fmla="*/ 10 w 864"/>
                <a:gd name="T5" fmla="*/ 38 h 414"/>
                <a:gd name="T6" fmla="*/ 14 w 864"/>
                <a:gd name="T7" fmla="*/ 41 h 414"/>
                <a:gd name="T8" fmla="*/ 19 w 864"/>
                <a:gd name="T9" fmla="*/ 44 h 414"/>
                <a:gd name="T10" fmla="*/ 25 w 864"/>
                <a:gd name="T11" fmla="*/ 46 h 414"/>
                <a:gd name="T12" fmla="*/ 30 w 864"/>
                <a:gd name="T13" fmla="*/ 48 h 414"/>
                <a:gd name="T14" fmla="*/ 37 w 864"/>
                <a:gd name="T15" fmla="*/ 50 h 414"/>
                <a:gd name="T16" fmla="*/ 43 w 864"/>
                <a:gd name="T17" fmla="*/ 51 h 414"/>
                <a:gd name="T18" fmla="*/ 50 w 864"/>
                <a:gd name="T19" fmla="*/ 52 h 414"/>
                <a:gd name="T20" fmla="*/ 56 w 864"/>
                <a:gd name="T21" fmla="*/ 52 h 414"/>
                <a:gd name="T22" fmla="*/ 63 w 864"/>
                <a:gd name="T23" fmla="*/ 51 h 414"/>
                <a:gd name="T24" fmla="*/ 71 w 864"/>
                <a:gd name="T25" fmla="*/ 50 h 414"/>
                <a:gd name="T26" fmla="*/ 77 w 864"/>
                <a:gd name="T27" fmla="*/ 49 h 414"/>
                <a:gd name="T28" fmla="*/ 83 w 864"/>
                <a:gd name="T29" fmla="*/ 47 h 414"/>
                <a:gd name="T30" fmla="*/ 89 w 864"/>
                <a:gd name="T31" fmla="*/ 44 h 414"/>
                <a:gd name="T32" fmla="*/ 94 w 864"/>
                <a:gd name="T33" fmla="*/ 41 h 414"/>
                <a:gd name="T34" fmla="*/ 98 w 864"/>
                <a:gd name="T35" fmla="*/ 38 h 414"/>
                <a:gd name="T36" fmla="*/ 101 w 864"/>
                <a:gd name="T37" fmla="*/ 34 h 414"/>
                <a:gd name="T38" fmla="*/ 104 w 864"/>
                <a:gd name="T39" fmla="*/ 29 h 414"/>
                <a:gd name="T40" fmla="*/ 106 w 864"/>
                <a:gd name="T41" fmla="*/ 26 h 414"/>
                <a:gd name="T42" fmla="*/ 107 w 864"/>
                <a:gd name="T43" fmla="*/ 22 h 414"/>
                <a:gd name="T44" fmla="*/ 108 w 864"/>
                <a:gd name="T45" fmla="*/ 17 h 414"/>
                <a:gd name="T46" fmla="*/ 108 w 864"/>
                <a:gd name="T47" fmla="*/ 13 h 414"/>
                <a:gd name="T48" fmla="*/ 108 w 864"/>
                <a:gd name="T49" fmla="*/ 10 h 414"/>
                <a:gd name="T50" fmla="*/ 108 w 864"/>
                <a:gd name="T51" fmla="*/ 6 h 414"/>
                <a:gd name="T52" fmla="*/ 108 w 864"/>
                <a:gd name="T53" fmla="*/ 3 h 414"/>
                <a:gd name="T54" fmla="*/ 106 w 864"/>
                <a:gd name="T55" fmla="*/ 1 h 414"/>
                <a:gd name="T56" fmla="*/ 103 w 864"/>
                <a:gd name="T57" fmla="*/ 2 h 414"/>
                <a:gd name="T58" fmla="*/ 102 w 864"/>
                <a:gd name="T59" fmla="*/ 3 h 414"/>
                <a:gd name="T60" fmla="*/ 101 w 864"/>
                <a:gd name="T61" fmla="*/ 6 h 414"/>
                <a:gd name="T62" fmla="*/ 101 w 864"/>
                <a:gd name="T63" fmla="*/ 9 h 414"/>
                <a:gd name="T64" fmla="*/ 101 w 864"/>
                <a:gd name="T65" fmla="*/ 12 h 414"/>
                <a:gd name="T66" fmla="*/ 101 w 864"/>
                <a:gd name="T67" fmla="*/ 14 h 414"/>
                <a:gd name="T68" fmla="*/ 100 w 864"/>
                <a:gd name="T69" fmla="*/ 18 h 414"/>
                <a:gd name="T70" fmla="*/ 99 w 864"/>
                <a:gd name="T71" fmla="*/ 21 h 414"/>
                <a:gd name="T72" fmla="*/ 97 w 864"/>
                <a:gd name="T73" fmla="*/ 24 h 414"/>
                <a:gd name="T74" fmla="*/ 95 w 864"/>
                <a:gd name="T75" fmla="*/ 27 h 414"/>
                <a:gd name="T76" fmla="*/ 92 w 864"/>
                <a:gd name="T77" fmla="*/ 30 h 414"/>
                <a:gd name="T78" fmla="*/ 88 w 864"/>
                <a:gd name="T79" fmla="*/ 34 h 414"/>
                <a:gd name="T80" fmla="*/ 83 w 864"/>
                <a:gd name="T81" fmla="*/ 36 h 414"/>
                <a:gd name="T82" fmla="*/ 78 w 864"/>
                <a:gd name="T83" fmla="*/ 39 h 414"/>
                <a:gd name="T84" fmla="*/ 73 w 864"/>
                <a:gd name="T85" fmla="*/ 41 h 414"/>
                <a:gd name="T86" fmla="*/ 66 w 864"/>
                <a:gd name="T87" fmla="*/ 43 h 414"/>
                <a:gd name="T88" fmla="*/ 59 w 864"/>
                <a:gd name="T89" fmla="*/ 45 h 414"/>
                <a:gd name="T90" fmla="*/ 54 w 864"/>
                <a:gd name="T91" fmla="*/ 46 h 414"/>
                <a:gd name="T92" fmla="*/ 48 w 864"/>
                <a:gd name="T93" fmla="*/ 46 h 414"/>
                <a:gd name="T94" fmla="*/ 41 w 864"/>
                <a:gd name="T95" fmla="*/ 46 h 414"/>
                <a:gd name="T96" fmla="*/ 36 w 864"/>
                <a:gd name="T97" fmla="*/ 45 h 414"/>
                <a:gd name="T98" fmla="*/ 30 w 864"/>
                <a:gd name="T99" fmla="*/ 43 h 414"/>
                <a:gd name="T100" fmla="*/ 26 w 864"/>
                <a:gd name="T101" fmla="*/ 41 h 414"/>
                <a:gd name="T102" fmla="*/ 21 w 864"/>
                <a:gd name="T103" fmla="*/ 39 h 414"/>
                <a:gd name="T104" fmla="*/ 17 w 864"/>
                <a:gd name="T105" fmla="*/ 37 h 414"/>
                <a:gd name="T106" fmla="*/ 13 w 864"/>
                <a:gd name="T107" fmla="*/ 34 h 414"/>
                <a:gd name="T108" fmla="*/ 10 w 864"/>
                <a:gd name="T109" fmla="*/ 31 h 414"/>
                <a:gd name="T110" fmla="*/ 7 w 864"/>
                <a:gd name="T111" fmla="*/ 29 h 414"/>
                <a:gd name="T112" fmla="*/ 5 w 864"/>
                <a:gd name="T113" fmla="*/ 27 h 414"/>
                <a:gd name="T114" fmla="*/ 2 w 864"/>
                <a:gd name="T115" fmla="*/ 26 h 414"/>
                <a:gd name="T116" fmla="*/ 0 w 864"/>
                <a:gd name="T117" fmla="*/ 27 h 414"/>
                <a:gd name="T118" fmla="*/ 1 w 864"/>
                <a:gd name="T119" fmla="*/ 30 h 41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64"/>
                <a:gd name="T181" fmla="*/ 0 h 414"/>
                <a:gd name="T182" fmla="*/ 864 w 864"/>
                <a:gd name="T183" fmla="*/ 414 h 414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64" h="414">
                  <a:moveTo>
                    <a:pt x="8" y="244"/>
                  </a:moveTo>
                  <a:lnTo>
                    <a:pt x="10" y="245"/>
                  </a:lnTo>
                  <a:lnTo>
                    <a:pt x="12" y="249"/>
                  </a:lnTo>
                  <a:lnTo>
                    <a:pt x="15" y="253"/>
                  </a:lnTo>
                  <a:lnTo>
                    <a:pt x="18" y="256"/>
                  </a:lnTo>
                  <a:lnTo>
                    <a:pt x="22" y="261"/>
                  </a:lnTo>
                  <a:lnTo>
                    <a:pt x="27" y="265"/>
                  </a:lnTo>
                  <a:lnTo>
                    <a:pt x="31" y="268"/>
                  </a:lnTo>
                  <a:lnTo>
                    <a:pt x="33" y="270"/>
                  </a:lnTo>
                  <a:lnTo>
                    <a:pt x="36" y="273"/>
                  </a:lnTo>
                  <a:lnTo>
                    <a:pt x="40" y="275"/>
                  </a:lnTo>
                  <a:lnTo>
                    <a:pt x="42" y="278"/>
                  </a:lnTo>
                  <a:lnTo>
                    <a:pt x="46" y="280"/>
                  </a:lnTo>
                  <a:lnTo>
                    <a:pt x="48" y="284"/>
                  </a:lnTo>
                  <a:lnTo>
                    <a:pt x="53" y="286"/>
                  </a:lnTo>
                  <a:lnTo>
                    <a:pt x="56" y="289"/>
                  </a:lnTo>
                  <a:lnTo>
                    <a:pt x="61" y="293"/>
                  </a:lnTo>
                  <a:lnTo>
                    <a:pt x="65" y="295"/>
                  </a:lnTo>
                  <a:lnTo>
                    <a:pt x="68" y="298"/>
                  </a:lnTo>
                  <a:lnTo>
                    <a:pt x="72" y="301"/>
                  </a:lnTo>
                  <a:lnTo>
                    <a:pt x="77" y="304"/>
                  </a:lnTo>
                  <a:lnTo>
                    <a:pt x="81" y="306"/>
                  </a:lnTo>
                  <a:lnTo>
                    <a:pt x="87" y="310"/>
                  </a:lnTo>
                  <a:lnTo>
                    <a:pt x="91" y="313"/>
                  </a:lnTo>
                  <a:lnTo>
                    <a:pt x="96" y="316"/>
                  </a:lnTo>
                  <a:lnTo>
                    <a:pt x="101" y="319"/>
                  </a:lnTo>
                  <a:lnTo>
                    <a:pt x="106" y="323"/>
                  </a:lnTo>
                  <a:lnTo>
                    <a:pt x="111" y="325"/>
                  </a:lnTo>
                  <a:lnTo>
                    <a:pt x="116" y="328"/>
                  </a:lnTo>
                  <a:lnTo>
                    <a:pt x="121" y="331"/>
                  </a:lnTo>
                  <a:lnTo>
                    <a:pt x="127" y="334"/>
                  </a:lnTo>
                  <a:lnTo>
                    <a:pt x="132" y="338"/>
                  </a:lnTo>
                  <a:lnTo>
                    <a:pt x="138" y="340"/>
                  </a:lnTo>
                  <a:lnTo>
                    <a:pt x="145" y="343"/>
                  </a:lnTo>
                  <a:lnTo>
                    <a:pt x="150" y="346"/>
                  </a:lnTo>
                  <a:lnTo>
                    <a:pt x="156" y="349"/>
                  </a:lnTo>
                  <a:lnTo>
                    <a:pt x="162" y="351"/>
                  </a:lnTo>
                  <a:lnTo>
                    <a:pt x="167" y="355"/>
                  </a:lnTo>
                  <a:lnTo>
                    <a:pt x="173" y="358"/>
                  </a:lnTo>
                  <a:lnTo>
                    <a:pt x="180" y="360"/>
                  </a:lnTo>
                  <a:lnTo>
                    <a:pt x="186" y="364"/>
                  </a:lnTo>
                  <a:lnTo>
                    <a:pt x="193" y="366"/>
                  </a:lnTo>
                  <a:lnTo>
                    <a:pt x="200" y="369"/>
                  </a:lnTo>
                  <a:lnTo>
                    <a:pt x="206" y="371"/>
                  </a:lnTo>
                  <a:lnTo>
                    <a:pt x="212" y="374"/>
                  </a:lnTo>
                  <a:lnTo>
                    <a:pt x="218" y="376"/>
                  </a:lnTo>
                  <a:lnTo>
                    <a:pt x="226" y="379"/>
                  </a:lnTo>
                  <a:lnTo>
                    <a:pt x="232" y="381"/>
                  </a:lnTo>
                  <a:lnTo>
                    <a:pt x="240" y="384"/>
                  </a:lnTo>
                  <a:lnTo>
                    <a:pt x="247" y="386"/>
                  </a:lnTo>
                  <a:lnTo>
                    <a:pt x="253" y="389"/>
                  </a:lnTo>
                  <a:lnTo>
                    <a:pt x="261" y="390"/>
                  </a:lnTo>
                  <a:lnTo>
                    <a:pt x="267" y="393"/>
                  </a:lnTo>
                  <a:lnTo>
                    <a:pt x="275" y="394"/>
                  </a:lnTo>
                  <a:lnTo>
                    <a:pt x="282" y="396"/>
                  </a:lnTo>
                  <a:lnTo>
                    <a:pt x="290" y="398"/>
                  </a:lnTo>
                  <a:lnTo>
                    <a:pt x="297" y="400"/>
                  </a:lnTo>
                  <a:lnTo>
                    <a:pt x="305" y="401"/>
                  </a:lnTo>
                  <a:lnTo>
                    <a:pt x="312" y="404"/>
                  </a:lnTo>
                  <a:lnTo>
                    <a:pt x="320" y="404"/>
                  </a:lnTo>
                  <a:lnTo>
                    <a:pt x="327" y="406"/>
                  </a:lnTo>
                  <a:lnTo>
                    <a:pt x="335" y="406"/>
                  </a:lnTo>
                  <a:lnTo>
                    <a:pt x="342" y="408"/>
                  </a:lnTo>
                  <a:lnTo>
                    <a:pt x="350" y="409"/>
                  </a:lnTo>
                  <a:lnTo>
                    <a:pt x="357" y="409"/>
                  </a:lnTo>
                  <a:lnTo>
                    <a:pt x="365" y="410"/>
                  </a:lnTo>
                  <a:lnTo>
                    <a:pt x="373" y="411"/>
                  </a:lnTo>
                  <a:lnTo>
                    <a:pt x="381" y="411"/>
                  </a:lnTo>
                  <a:lnTo>
                    <a:pt x="388" y="413"/>
                  </a:lnTo>
                  <a:lnTo>
                    <a:pt x="397" y="413"/>
                  </a:lnTo>
                  <a:lnTo>
                    <a:pt x="405" y="413"/>
                  </a:lnTo>
                  <a:lnTo>
                    <a:pt x="412" y="413"/>
                  </a:lnTo>
                  <a:lnTo>
                    <a:pt x="421" y="413"/>
                  </a:lnTo>
                  <a:lnTo>
                    <a:pt x="428" y="413"/>
                  </a:lnTo>
                  <a:lnTo>
                    <a:pt x="437" y="414"/>
                  </a:lnTo>
                  <a:lnTo>
                    <a:pt x="445" y="413"/>
                  </a:lnTo>
                  <a:lnTo>
                    <a:pt x="452" y="413"/>
                  </a:lnTo>
                  <a:lnTo>
                    <a:pt x="460" y="413"/>
                  </a:lnTo>
                  <a:lnTo>
                    <a:pt x="468" y="413"/>
                  </a:lnTo>
                  <a:lnTo>
                    <a:pt x="476" y="411"/>
                  </a:lnTo>
                  <a:lnTo>
                    <a:pt x="483" y="411"/>
                  </a:lnTo>
                  <a:lnTo>
                    <a:pt x="491" y="410"/>
                  </a:lnTo>
                  <a:lnTo>
                    <a:pt x="500" y="409"/>
                  </a:lnTo>
                  <a:lnTo>
                    <a:pt x="507" y="408"/>
                  </a:lnTo>
                  <a:lnTo>
                    <a:pt x="515" y="408"/>
                  </a:lnTo>
                  <a:lnTo>
                    <a:pt x="522" y="406"/>
                  </a:lnTo>
                  <a:lnTo>
                    <a:pt x="531" y="405"/>
                  </a:lnTo>
                  <a:lnTo>
                    <a:pt x="538" y="404"/>
                  </a:lnTo>
                  <a:lnTo>
                    <a:pt x="547" y="403"/>
                  </a:lnTo>
                  <a:lnTo>
                    <a:pt x="553" y="401"/>
                  </a:lnTo>
                  <a:lnTo>
                    <a:pt x="562" y="400"/>
                  </a:lnTo>
                  <a:lnTo>
                    <a:pt x="570" y="399"/>
                  </a:lnTo>
                  <a:lnTo>
                    <a:pt x="577" y="396"/>
                  </a:lnTo>
                  <a:lnTo>
                    <a:pt x="585" y="395"/>
                  </a:lnTo>
                  <a:lnTo>
                    <a:pt x="592" y="394"/>
                  </a:lnTo>
                  <a:lnTo>
                    <a:pt x="598" y="391"/>
                  </a:lnTo>
                  <a:lnTo>
                    <a:pt x="607" y="389"/>
                  </a:lnTo>
                  <a:lnTo>
                    <a:pt x="613" y="386"/>
                  </a:lnTo>
                  <a:lnTo>
                    <a:pt x="621" y="385"/>
                  </a:lnTo>
                  <a:lnTo>
                    <a:pt x="628" y="383"/>
                  </a:lnTo>
                  <a:lnTo>
                    <a:pt x="636" y="380"/>
                  </a:lnTo>
                  <a:lnTo>
                    <a:pt x="642" y="378"/>
                  </a:lnTo>
                  <a:lnTo>
                    <a:pt x="649" y="376"/>
                  </a:lnTo>
                  <a:lnTo>
                    <a:pt x="656" y="373"/>
                  </a:lnTo>
                  <a:lnTo>
                    <a:pt x="663" y="371"/>
                  </a:lnTo>
                  <a:lnTo>
                    <a:pt x="669" y="368"/>
                  </a:lnTo>
                  <a:lnTo>
                    <a:pt x="677" y="366"/>
                  </a:lnTo>
                  <a:lnTo>
                    <a:pt x="682" y="363"/>
                  </a:lnTo>
                  <a:lnTo>
                    <a:pt x="689" y="360"/>
                  </a:lnTo>
                  <a:lnTo>
                    <a:pt x="696" y="356"/>
                  </a:lnTo>
                  <a:lnTo>
                    <a:pt x="702" y="354"/>
                  </a:lnTo>
                  <a:lnTo>
                    <a:pt x="708" y="351"/>
                  </a:lnTo>
                  <a:lnTo>
                    <a:pt x="713" y="348"/>
                  </a:lnTo>
                  <a:lnTo>
                    <a:pt x="719" y="345"/>
                  </a:lnTo>
                  <a:lnTo>
                    <a:pt x="726" y="341"/>
                  </a:lnTo>
                  <a:lnTo>
                    <a:pt x="732" y="338"/>
                  </a:lnTo>
                  <a:lnTo>
                    <a:pt x="737" y="335"/>
                  </a:lnTo>
                  <a:lnTo>
                    <a:pt x="743" y="331"/>
                  </a:lnTo>
                  <a:lnTo>
                    <a:pt x="748" y="328"/>
                  </a:lnTo>
                  <a:lnTo>
                    <a:pt x="753" y="324"/>
                  </a:lnTo>
                  <a:lnTo>
                    <a:pt x="758" y="320"/>
                  </a:lnTo>
                  <a:lnTo>
                    <a:pt x="764" y="316"/>
                  </a:lnTo>
                  <a:lnTo>
                    <a:pt x="769" y="314"/>
                  </a:lnTo>
                  <a:lnTo>
                    <a:pt x="773" y="310"/>
                  </a:lnTo>
                  <a:lnTo>
                    <a:pt x="778" y="305"/>
                  </a:lnTo>
                  <a:lnTo>
                    <a:pt x="782" y="301"/>
                  </a:lnTo>
                  <a:lnTo>
                    <a:pt x="787" y="298"/>
                  </a:lnTo>
                  <a:lnTo>
                    <a:pt x="789" y="293"/>
                  </a:lnTo>
                  <a:lnTo>
                    <a:pt x="794" y="289"/>
                  </a:lnTo>
                  <a:lnTo>
                    <a:pt x="798" y="284"/>
                  </a:lnTo>
                  <a:lnTo>
                    <a:pt x="802" y="280"/>
                  </a:lnTo>
                  <a:lnTo>
                    <a:pt x="806" y="275"/>
                  </a:lnTo>
                  <a:lnTo>
                    <a:pt x="808" y="271"/>
                  </a:lnTo>
                  <a:lnTo>
                    <a:pt x="812" y="266"/>
                  </a:lnTo>
                  <a:lnTo>
                    <a:pt x="816" y="261"/>
                  </a:lnTo>
                  <a:lnTo>
                    <a:pt x="818" y="256"/>
                  </a:lnTo>
                  <a:lnTo>
                    <a:pt x="821" y="253"/>
                  </a:lnTo>
                  <a:lnTo>
                    <a:pt x="823" y="248"/>
                  </a:lnTo>
                  <a:lnTo>
                    <a:pt x="827" y="244"/>
                  </a:lnTo>
                  <a:lnTo>
                    <a:pt x="829" y="238"/>
                  </a:lnTo>
                  <a:lnTo>
                    <a:pt x="832" y="233"/>
                  </a:lnTo>
                  <a:lnTo>
                    <a:pt x="833" y="228"/>
                  </a:lnTo>
                  <a:lnTo>
                    <a:pt x="836" y="224"/>
                  </a:lnTo>
                  <a:lnTo>
                    <a:pt x="838" y="219"/>
                  </a:lnTo>
                  <a:lnTo>
                    <a:pt x="841" y="214"/>
                  </a:lnTo>
                  <a:lnTo>
                    <a:pt x="842" y="208"/>
                  </a:lnTo>
                  <a:lnTo>
                    <a:pt x="844" y="204"/>
                  </a:lnTo>
                  <a:lnTo>
                    <a:pt x="846" y="198"/>
                  </a:lnTo>
                  <a:lnTo>
                    <a:pt x="848" y="194"/>
                  </a:lnTo>
                  <a:lnTo>
                    <a:pt x="849" y="189"/>
                  </a:lnTo>
                  <a:lnTo>
                    <a:pt x="851" y="184"/>
                  </a:lnTo>
                  <a:lnTo>
                    <a:pt x="852" y="179"/>
                  </a:lnTo>
                  <a:lnTo>
                    <a:pt x="853" y="174"/>
                  </a:lnTo>
                  <a:lnTo>
                    <a:pt x="854" y="169"/>
                  </a:lnTo>
                  <a:lnTo>
                    <a:pt x="856" y="165"/>
                  </a:lnTo>
                  <a:lnTo>
                    <a:pt x="857" y="159"/>
                  </a:lnTo>
                  <a:lnTo>
                    <a:pt x="858" y="154"/>
                  </a:lnTo>
                  <a:lnTo>
                    <a:pt x="858" y="149"/>
                  </a:lnTo>
                  <a:lnTo>
                    <a:pt x="859" y="145"/>
                  </a:lnTo>
                  <a:lnTo>
                    <a:pt x="859" y="140"/>
                  </a:lnTo>
                  <a:lnTo>
                    <a:pt x="861" y="135"/>
                  </a:lnTo>
                  <a:lnTo>
                    <a:pt x="862" y="130"/>
                  </a:lnTo>
                  <a:lnTo>
                    <a:pt x="862" y="126"/>
                  </a:lnTo>
                  <a:lnTo>
                    <a:pt x="862" y="121"/>
                  </a:lnTo>
                  <a:lnTo>
                    <a:pt x="863" y="116"/>
                  </a:lnTo>
                  <a:lnTo>
                    <a:pt x="863" y="112"/>
                  </a:lnTo>
                  <a:lnTo>
                    <a:pt x="863" y="109"/>
                  </a:lnTo>
                  <a:lnTo>
                    <a:pt x="863" y="104"/>
                  </a:lnTo>
                  <a:lnTo>
                    <a:pt x="864" y="100"/>
                  </a:lnTo>
                  <a:lnTo>
                    <a:pt x="864" y="95"/>
                  </a:lnTo>
                  <a:lnTo>
                    <a:pt x="864" y="91"/>
                  </a:lnTo>
                  <a:lnTo>
                    <a:pt x="864" y="87"/>
                  </a:lnTo>
                  <a:lnTo>
                    <a:pt x="864" y="84"/>
                  </a:lnTo>
                  <a:lnTo>
                    <a:pt x="864" y="79"/>
                  </a:lnTo>
                  <a:lnTo>
                    <a:pt x="864" y="75"/>
                  </a:lnTo>
                  <a:lnTo>
                    <a:pt x="863" y="71"/>
                  </a:lnTo>
                  <a:lnTo>
                    <a:pt x="863" y="67"/>
                  </a:lnTo>
                  <a:lnTo>
                    <a:pt x="863" y="65"/>
                  </a:lnTo>
                  <a:lnTo>
                    <a:pt x="863" y="61"/>
                  </a:lnTo>
                  <a:lnTo>
                    <a:pt x="863" y="57"/>
                  </a:lnTo>
                  <a:lnTo>
                    <a:pt x="862" y="55"/>
                  </a:lnTo>
                  <a:lnTo>
                    <a:pt x="862" y="52"/>
                  </a:lnTo>
                  <a:lnTo>
                    <a:pt x="862" y="49"/>
                  </a:lnTo>
                  <a:lnTo>
                    <a:pt x="862" y="46"/>
                  </a:lnTo>
                  <a:lnTo>
                    <a:pt x="862" y="44"/>
                  </a:lnTo>
                  <a:lnTo>
                    <a:pt x="861" y="41"/>
                  </a:lnTo>
                  <a:lnTo>
                    <a:pt x="861" y="39"/>
                  </a:lnTo>
                  <a:lnTo>
                    <a:pt x="859" y="34"/>
                  </a:lnTo>
                  <a:lnTo>
                    <a:pt x="859" y="30"/>
                  </a:lnTo>
                  <a:lnTo>
                    <a:pt x="858" y="25"/>
                  </a:lnTo>
                  <a:lnTo>
                    <a:pt x="857" y="21"/>
                  </a:lnTo>
                  <a:lnTo>
                    <a:pt x="854" y="17"/>
                  </a:lnTo>
                  <a:lnTo>
                    <a:pt x="853" y="15"/>
                  </a:lnTo>
                  <a:lnTo>
                    <a:pt x="852" y="12"/>
                  </a:lnTo>
                  <a:lnTo>
                    <a:pt x="851" y="10"/>
                  </a:lnTo>
                  <a:lnTo>
                    <a:pt x="847" y="5"/>
                  </a:lnTo>
                  <a:lnTo>
                    <a:pt x="844" y="2"/>
                  </a:lnTo>
                  <a:lnTo>
                    <a:pt x="841" y="1"/>
                  </a:lnTo>
                  <a:lnTo>
                    <a:pt x="837" y="0"/>
                  </a:lnTo>
                  <a:lnTo>
                    <a:pt x="832" y="0"/>
                  </a:lnTo>
                  <a:lnTo>
                    <a:pt x="828" y="2"/>
                  </a:lnTo>
                  <a:lnTo>
                    <a:pt x="824" y="5"/>
                  </a:lnTo>
                  <a:lnTo>
                    <a:pt x="821" y="9"/>
                  </a:lnTo>
                  <a:lnTo>
                    <a:pt x="819" y="11"/>
                  </a:lnTo>
                  <a:lnTo>
                    <a:pt x="818" y="14"/>
                  </a:lnTo>
                  <a:lnTo>
                    <a:pt x="817" y="16"/>
                  </a:lnTo>
                  <a:lnTo>
                    <a:pt x="814" y="20"/>
                  </a:lnTo>
                  <a:lnTo>
                    <a:pt x="813" y="22"/>
                  </a:lnTo>
                  <a:lnTo>
                    <a:pt x="813" y="26"/>
                  </a:lnTo>
                  <a:lnTo>
                    <a:pt x="812" y="30"/>
                  </a:lnTo>
                  <a:lnTo>
                    <a:pt x="811" y="35"/>
                  </a:lnTo>
                  <a:lnTo>
                    <a:pt x="809" y="39"/>
                  </a:lnTo>
                  <a:lnTo>
                    <a:pt x="809" y="44"/>
                  </a:lnTo>
                  <a:lnTo>
                    <a:pt x="809" y="45"/>
                  </a:lnTo>
                  <a:lnTo>
                    <a:pt x="808" y="47"/>
                  </a:lnTo>
                  <a:lnTo>
                    <a:pt x="808" y="50"/>
                  </a:lnTo>
                  <a:lnTo>
                    <a:pt x="808" y="54"/>
                  </a:lnTo>
                  <a:lnTo>
                    <a:pt x="808" y="56"/>
                  </a:lnTo>
                  <a:lnTo>
                    <a:pt x="807" y="59"/>
                  </a:lnTo>
                  <a:lnTo>
                    <a:pt x="807" y="61"/>
                  </a:lnTo>
                  <a:lnTo>
                    <a:pt x="807" y="64"/>
                  </a:lnTo>
                  <a:lnTo>
                    <a:pt x="807" y="66"/>
                  </a:lnTo>
                  <a:lnTo>
                    <a:pt x="807" y="70"/>
                  </a:lnTo>
                  <a:lnTo>
                    <a:pt x="807" y="72"/>
                  </a:lnTo>
                  <a:lnTo>
                    <a:pt x="807" y="75"/>
                  </a:lnTo>
                  <a:lnTo>
                    <a:pt x="806" y="79"/>
                  </a:lnTo>
                  <a:lnTo>
                    <a:pt x="806" y="81"/>
                  </a:lnTo>
                  <a:lnTo>
                    <a:pt x="806" y="84"/>
                  </a:lnTo>
                  <a:lnTo>
                    <a:pt x="806" y="87"/>
                  </a:lnTo>
                  <a:lnTo>
                    <a:pt x="804" y="90"/>
                  </a:lnTo>
                  <a:lnTo>
                    <a:pt x="804" y="94"/>
                  </a:lnTo>
                  <a:lnTo>
                    <a:pt x="804" y="96"/>
                  </a:lnTo>
                  <a:lnTo>
                    <a:pt x="804" y="100"/>
                  </a:lnTo>
                  <a:lnTo>
                    <a:pt x="803" y="102"/>
                  </a:lnTo>
                  <a:lnTo>
                    <a:pt x="803" y="106"/>
                  </a:lnTo>
                  <a:lnTo>
                    <a:pt x="802" y="110"/>
                  </a:lnTo>
                  <a:lnTo>
                    <a:pt x="802" y="114"/>
                  </a:lnTo>
                  <a:lnTo>
                    <a:pt x="802" y="116"/>
                  </a:lnTo>
                  <a:lnTo>
                    <a:pt x="801" y="120"/>
                  </a:lnTo>
                  <a:lnTo>
                    <a:pt x="801" y="124"/>
                  </a:lnTo>
                  <a:lnTo>
                    <a:pt x="801" y="128"/>
                  </a:lnTo>
                  <a:lnTo>
                    <a:pt x="799" y="130"/>
                  </a:lnTo>
                  <a:lnTo>
                    <a:pt x="798" y="134"/>
                  </a:lnTo>
                  <a:lnTo>
                    <a:pt x="797" y="138"/>
                  </a:lnTo>
                  <a:lnTo>
                    <a:pt x="796" y="141"/>
                  </a:lnTo>
                  <a:lnTo>
                    <a:pt x="794" y="144"/>
                  </a:lnTo>
                  <a:lnTo>
                    <a:pt x="793" y="148"/>
                  </a:lnTo>
                  <a:lnTo>
                    <a:pt x="793" y="151"/>
                  </a:lnTo>
                  <a:lnTo>
                    <a:pt x="792" y="155"/>
                  </a:lnTo>
                  <a:lnTo>
                    <a:pt x="789" y="159"/>
                  </a:lnTo>
                  <a:lnTo>
                    <a:pt x="788" y="163"/>
                  </a:lnTo>
                  <a:lnTo>
                    <a:pt x="787" y="166"/>
                  </a:lnTo>
                  <a:lnTo>
                    <a:pt x="786" y="170"/>
                  </a:lnTo>
                  <a:lnTo>
                    <a:pt x="784" y="173"/>
                  </a:lnTo>
                  <a:lnTo>
                    <a:pt x="782" y="176"/>
                  </a:lnTo>
                  <a:lnTo>
                    <a:pt x="781" y="180"/>
                  </a:lnTo>
                  <a:lnTo>
                    <a:pt x="779" y="184"/>
                  </a:lnTo>
                  <a:lnTo>
                    <a:pt x="777" y="188"/>
                  </a:lnTo>
                  <a:lnTo>
                    <a:pt x="774" y="191"/>
                  </a:lnTo>
                  <a:lnTo>
                    <a:pt x="772" y="195"/>
                  </a:lnTo>
                  <a:lnTo>
                    <a:pt x="769" y="199"/>
                  </a:lnTo>
                  <a:lnTo>
                    <a:pt x="767" y="201"/>
                  </a:lnTo>
                  <a:lnTo>
                    <a:pt x="764" y="205"/>
                  </a:lnTo>
                  <a:lnTo>
                    <a:pt x="762" y="209"/>
                  </a:lnTo>
                  <a:lnTo>
                    <a:pt x="759" y="213"/>
                  </a:lnTo>
                  <a:lnTo>
                    <a:pt x="757" y="216"/>
                  </a:lnTo>
                  <a:lnTo>
                    <a:pt x="753" y="220"/>
                  </a:lnTo>
                  <a:lnTo>
                    <a:pt x="751" y="224"/>
                  </a:lnTo>
                  <a:lnTo>
                    <a:pt x="747" y="228"/>
                  </a:lnTo>
                  <a:lnTo>
                    <a:pt x="743" y="230"/>
                  </a:lnTo>
                  <a:lnTo>
                    <a:pt x="739" y="234"/>
                  </a:lnTo>
                  <a:lnTo>
                    <a:pt x="736" y="238"/>
                  </a:lnTo>
                  <a:lnTo>
                    <a:pt x="733" y="241"/>
                  </a:lnTo>
                  <a:lnTo>
                    <a:pt x="728" y="245"/>
                  </a:lnTo>
                  <a:lnTo>
                    <a:pt x="724" y="249"/>
                  </a:lnTo>
                  <a:lnTo>
                    <a:pt x="719" y="251"/>
                  </a:lnTo>
                  <a:lnTo>
                    <a:pt x="716" y="255"/>
                  </a:lnTo>
                  <a:lnTo>
                    <a:pt x="709" y="259"/>
                  </a:lnTo>
                  <a:lnTo>
                    <a:pt x="706" y="261"/>
                  </a:lnTo>
                  <a:lnTo>
                    <a:pt x="701" y="265"/>
                  </a:lnTo>
                  <a:lnTo>
                    <a:pt x="696" y="269"/>
                  </a:lnTo>
                  <a:lnTo>
                    <a:pt x="691" y="271"/>
                  </a:lnTo>
                  <a:lnTo>
                    <a:pt x="686" y="275"/>
                  </a:lnTo>
                  <a:lnTo>
                    <a:pt x="681" y="279"/>
                  </a:lnTo>
                  <a:lnTo>
                    <a:pt x="676" y="281"/>
                  </a:lnTo>
                  <a:lnTo>
                    <a:pt x="669" y="285"/>
                  </a:lnTo>
                  <a:lnTo>
                    <a:pt x="664" y="288"/>
                  </a:lnTo>
                  <a:lnTo>
                    <a:pt x="658" y="291"/>
                  </a:lnTo>
                  <a:lnTo>
                    <a:pt x="653" y="294"/>
                  </a:lnTo>
                  <a:lnTo>
                    <a:pt x="647" y="298"/>
                  </a:lnTo>
                  <a:lnTo>
                    <a:pt x="641" y="300"/>
                  </a:lnTo>
                  <a:lnTo>
                    <a:pt x="634" y="303"/>
                  </a:lnTo>
                  <a:lnTo>
                    <a:pt x="628" y="306"/>
                  </a:lnTo>
                  <a:lnTo>
                    <a:pt x="622" y="309"/>
                  </a:lnTo>
                  <a:lnTo>
                    <a:pt x="616" y="311"/>
                  </a:lnTo>
                  <a:lnTo>
                    <a:pt x="609" y="314"/>
                  </a:lnTo>
                  <a:lnTo>
                    <a:pt x="603" y="316"/>
                  </a:lnTo>
                  <a:lnTo>
                    <a:pt x="597" y="319"/>
                  </a:lnTo>
                  <a:lnTo>
                    <a:pt x="589" y="321"/>
                  </a:lnTo>
                  <a:lnTo>
                    <a:pt x="583" y="324"/>
                  </a:lnTo>
                  <a:lnTo>
                    <a:pt x="577" y="326"/>
                  </a:lnTo>
                  <a:lnTo>
                    <a:pt x="570" y="329"/>
                  </a:lnTo>
                  <a:lnTo>
                    <a:pt x="563" y="331"/>
                  </a:lnTo>
                  <a:lnTo>
                    <a:pt x="556" y="334"/>
                  </a:lnTo>
                  <a:lnTo>
                    <a:pt x="550" y="336"/>
                  </a:lnTo>
                  <a:lnTo>
                    <a:pt x="542" y="338"/>
                  </a:lnTo>
                  <a:lnTo>
                    <a:pt x="536" y="340"/>
                  </a:lnTo>
                  <a:lnTo>
                    <a:pt x="528" y="341"/>
                  </a:lnTo>
                  <a:lnTo>
                    <a:pt x="521" y="344"/>
                  </a:lnTo>
                  <a:lnTo>
                    <a:pt x="513" y="345"/>
                  </a:lnTo>
                  <a:lnTo>
                    <a:pt x="507" y="348"/>
                  </a:lnTo>
                  <a:lnTo>
                    <a:pt x="500" y="349"/>
                  </a:lnTo>
                  <a:lnTo>
                    <a:pt x="492" y="351"/>
                  </a:lnTo>
                  <a:lnTo>
                    <a:pt x="486" y="353"/>
                  </a:lnTo>
                  <a:lnTo>
                    <a:pt x="478" y="354"/>
                  </a:lnTo>
                  <a:lnTo>
                    <a:pt x="471" y="355"/>
                  </a:lnTo>
                  <a:lnTo>
                    <a:pt x="463" y="356"/>
                  </a:lnTo>
                  <a:lnTo>
                    <a:pt x="456" y="358"/>
                  </a:lnTo>
                  <a:lnTo>
                    <a:pt x="450" y="359"/>
                  </a:lnTo>
                  <a:lnTo>
                    <a:pt x="442" y="360"/>
                  </a:lnTo>
                  <a:lnTo>
                    <a:pt x="435" y="361"/>
                  </a:lnTo>
                  <a:lnTo>
                    <a:pt x="427" y="361"/>
                  </a:lnTo>
                  <a:lnTo>
                    <a:pt x="420" y="363"/>
                  </a:lnTo>
                  <a:lnTo>
                    <a:pt x="412" y="363"/>
                  </a:lnTo>
                  <a:lnTo>
                    <a:pt x="406" y="364"/>
                  </a:lnTo>
                  <a:lnTo>
                    <a:pt x="398" y="364"/>
                  </a:lnTo>
                  <a:lnTo>
                    <a:pt x="391" y="364"/>
                  </a:lnTo>
                  <a:lnTo>
                    <a:pt x="385" y="364"/>
                  </a:lnTo>
                  <a:lnTo>
                    <a:pt x="377" y="365"/>
                  </a:lnTo>
                  <a:lnTo>
                    <a:pt x="370" y="364"/>
                  </a:lnTo>
                  <a:lnTo>
                    <a:pt x="363" y="364"/>
                  </a:lnTo>
                  <a:lnTo>
                    <a:pt x="356" y="364"/>
                  </a:lnTo>
                  <a:lnTo>
                    <a:pt x="350" y="364"/>
                  </a:lnTo>
                  <a:lnTo>
                    <a:pt x="342" y="364"/>
                  </a:lnTo>
                  <a:lnTo>
                    <a:pt x="336" y="364"/>
                  </a:lnTo>
                  <a:lnTo>
                    <a:pt x="328" y="363"/>
                  </a:lnTo>
                  <a:lnTo>
                    <a:pt x="322" y="363"/>
                  </a:lnTo>
                  <a:lnTo>
                    <a:pt x="316" y="361"/>
                  </a:lnTo>
                  <a:lnTo>
                    <a:pt x="308" y="360"/>
                  </a:lnTo>
                  <a:lnTo>
                    <a:pt x="302" y="359"/>
                  </a:lnTo>
                  <a:lnTo>
                    <a:pt x="296" y="358"/>
                  </a:lnTo>
                  <a:lnTo>
                    <a:pt x="288" y="356"/>
                  </a:lnTo>
                  <a:lnTo>
                    <a:pt x="283" y="355"/>
                  </a:lnTo>
                  <a:lnTo>
                    <a:pt x="277" y="354"/>
                  </a:lnTo>
                  <a:lnTo>
                    <a:pt x="271" y="351"/>
                  </a:lnTo>
                  <a:lnTo>
                    <a:pt x="265" y="350"/>
                  </a:lnTo>
                  <a:lnTo>
                    <a:pt x="258" y="348"/>
                  </a:lnTo>
                  <a:lnTo>
                    <a:pt x="252" y="346"/>
                  </a:lnTo>
                  <a:lnTo>
                    <a:pt x="246" y="344"/>
                  </a:lnTo>
                  <a:lnTo>
                    <a:pt x="240" y="341"/>
                  </a:lnTo>
                  <a:lnTo>
                    <a:pt x="235" y="340"/>
                  </a:lnTo>
                  <a:lnTo>
                    <a:pt x="228" y="338"/>
                  </a:lnTo>
                  <a:lnTo>
                    <a:pt x="223" y="336"/>
                  </a:lnTo>
                  <a:lnTo>
                    <a:pt x="217" y="333"/>
                  </a:lnTo>
                  <a:lnTo>
                    <a:pt x="212" y="331"/>
                  </a:lnTo>
                  <a:lnTo>
                    <a:pt x="206" y="329"/>
                  </a:lnTo>
                  <a:lnTo>
                    <a:pt x="201" y="326"/>
                  </a:lnTo>
                  <a:lnTo>
                    <a:pt x="195" y="324"/>
                  </a:lnTo>
                  <a:lnTo>
                    <a:pt x="190" y="321"/>
                  </a:lnTo>
                  <a:lnTo>
                    <a:pt x="185" y="319"/>
                  </a:lnTo>
                  <a:lnTo>
                    <a:pt x="180" y="316"/>
                  </a:lnTo>
                  <a:lnTo>
                    <a:pt x="173" y="314"/>
                  </a:lnTo>
                  <a:lnTo>
                    <a:pt x="170" y="310"/>
                  </a:lnTo>
                  <a:lnTo>
                    <a:pt x="165" y="308"/>
                  </a:lnTo>
                  <a:lnTo>
                    <a:pt x="160" y="305"/>
                  </a:lnTo>
                  <a:lnTo>
                    <a:pt x="155" y="303"/>
                  </a:lnTo>
                  <a:lnTo>
                    <a:pt x="150" y="299"/>
                  </a:lnTo>
                  <a:lnTo>
                    <a:pt x="146" y="296"/>
                  </a:lnTo>
                  <a:lnTo>
                    <a:pt x="141" y="294"/>
                  </a:lnTo>
                  <a:lnTo>
                    <a:pt x="136" y="291"/>
                  </a:lnTo>
                  <a:lnTo>
                    <a:pt x="132" y="289"/>
                  </a:lnTo>
                  <a:lnTo>
                    <a:pt x="127" y="285"/>
                  </a:lnTo>
                  <a:lnTo>
                    <a:pt x="123" y="283"/>
                  </a:lnTo>
                  <a:lnTo>
                    <a:pt x="120" y="280"/>
                  </a:lnTo>
                  <a:lnTo>
                    <a:pt x="115" y="278"/>
                  </a:lnTo>
                  <a:lnTo>
                    <a:pt x="111" y="275"/>
                  </a:lnTo>
                  <a:lnTo>
                    <a:pt x="107" y="271"/>
                  </a:lnTo>
                  <a:lnTo>
                    <a:pt x="103" y="269"/>
                  </a:lnTo>
                  <a:lnTo>
                    <a:pt x="98" y="266"/>
                  </a:lnTo>
                  <a:lnTo>
                    <a:pt x="96" y="264"/>
                  </a:lnTo>
                  <a:lnTo>
                    <a:pt x="92" y="261"/>
                  </a:lnTo>
                  <a:lnTo>
                    <a:pt x="88" y="258"/>
                  </a:lnTo>
                  <a:lnTo>
                    <a:pt x="85" y="255"/>
                  </a:lnTo>
                  <a:lnTo>
                    <a:pt x="81" y="254"/>
                  </a:lnTo>
                  <a:lnTo>
                    <a:pt x="78" y="251"/>
                  </a:lnTo>
                  <a:lnTo>
                    <a:pt x="75" y="249"/>
                  </a:lnTo>
                  <a:lnTo>
                    <a:pt x="72" y="245"/>
                  </a:lnTo>
                  <a:lnTo>
                    <a:pt x="70" y="244"/>
                  </a:lnTo>
                  <a:lnTo>
                    <a:pt x="66" y="241"/>
                  </a:lnTo>
                  <a:lnTo>
                    <a:pt x="63" y="239"/>
                  </a:lnTo>
                  <a:lnTo>
                    <a:pt x="61" y="236"/>
                  </a:lnTo>
                  <a:lnTo>
                    <a:pt x="57" y="234"/>
                  </a:lnTo>
                  <a:lnTo>
                    <a:pt x="56" y="233"/>
                  </a:lnTo>
                  <a:lnTo>
                    <a:pt x="52" y="230"/>
                  </a:lnTo>
                  <a:lnTo>
                    <a:pt x="50" y="229"/>
                  </a:lnTo>
                  <a:lnTo>
                    <a:pt x="47" y="228"/>
                  </a:lnTo>
                  <a:lnTo>
                    <a:pt x="46" y="225"/>
                  </a:lnTo>
                  <a:lnTo>
                    <a:pt x="41" y="223"/>
                  </a:lnTo>
                  <a:lnTo>
                    <a:pt x="38" y="220"/>
                  </a:lnTo>
                  <a:lnTo>
                    <a:pt x="33" y="218"/>
                  </a:lnTo>
                  <a:lnTo>
                    <a:pt x="31" y="215"/>
                  </a:lnTo>
                  <a:lnTo>
                    <a:pt x="27" y="214"/>
                  </a:lnTo>
                  <a:lnTo>
                    <a:pt x="23" y="213"/>
                  </a:lnTo>
                  <a:lnTo>
                    <a:pt x="21" y="211"/>
                  </a:lnTo>
                  <a:lnTo>
                    <a:pt x="18" y="210"/>
                  </a:lnTo>
                  <a:lnTo>
                    <a:pt x="16" y="209"/>
                  </a:lnTo>
                  <a:lnTo>
                    <a:pt x="13" y="209"/>
                  </a:lnTo>
                  <a:lnTo>
                    <a:pt x="10" y="208"/>
                  </a:lnTo>
                  <a:lnTo>
                    <a:pt x="7" y="208"/>
                  </a:lnTo>
                  <a:lnTo>
                    <a:pt x="3" y="209"/>
                  </a:lnTo>
                  <a:lnTo>
                    <a:pt x="2" y="211"/>
                  </a:lnTo>
                  <a:lnTo>
                    <a:pt x="1" y="214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4"/>
                  </a:lnTo>
                  <a:lnTo>
                    <a:pt x="2" y="229"/>
                  </a:lnTo>
                  <a:lnTo>
                    <a:pt x="3" y="233"/>
                  </a:lnTo>
                  <a:lnTo>
                    <a:pt x="5" y="235"/>
                  </a:lnTo>
                  <a:lnTo>
                    <a:pt x="6" y="238"/>
                  </a:lnTo>
                  <a:lnTo>
                    <a:pt x="7" y="240"/>
                  </a:lnTo>
                  <a:lnTo>
                    <a:pt x="8" y="2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6" name="Freeform 200"/>
            <p:cNvSpPr>
              <a:spLocks/>
            </p:cNvSpPr>
            <p:nvPr/>
          </p:nvSpPr>
          <p:spPr bwMode="auto">
            <a:xfrm>
              <a:off x="5132" y="1414"/>
              <a:ext cx="203" cy="413"/>
            </a:xfrm>
            <a:custGeom>
              <a:avLst/>
              <a:gdLst>
                <a:gd name="T0" fmla="*/ 5 w 405"/>
                <a:gd name="T1" fmla="*/ 2 h 827"/>
                <a:gd name="T2" fmla="*/ 9 w 405"/>
                <a:gd name="T3" fmla="*/ 1 h 827"/>
                <a:gd name="T4" fmla="*/ 13 w 405"/>
                <a:gd name="T5" fmla="*/ 0 h 827"/>
                <a:gd name="T6" fmla="*/ 18 w 405"/>
                <a:gd name="T7" fmla="*/ 0 h 827"/>
                <a:gd name="T8" fmla="*/ 23 w 405"/>
                <a:gd name="T9" fmla="*/ 0 h 827"/>
                <a:gd name="T10" fmla="*/ 28 w 405"/>
                <a:gd name="T11" fmla="*/ 1 h 827"/>
                <a:gd name="T12" fmla="*/ 32 w 405"/>
                <a:gd name="T13" fmla="*/ 3 h 827"/>
                <a:gd name="T14" fmla="*/ 37 w 405"/>
                <a:gd name="T15" fmla="*/ 6 h 827"/>
                <a:gd name="T16" fmla="*/ 41 w 405"/>
                <a:gd name="T17" fmla="*/ 10 h 827"/>
                <a:gd name="T18" fmla="*/ 45 w 405"/>
                <a:gd name="T19" fmla="*/ 15 h 827"/>
                <a:gd name="T20" fmla="*/ 48 w 405"/>
                <a:gd name="T21" fmla="*/ 22 h 827"/>
                <a:gd name="T22" fmla="*/ 50 w 405"/>
                <a:gd name="T23" fmla="*/ 29 h 827"/>
                <a:gd name="T24" fmla="*/ 51 w 405"/>
                <a:gd name="T25" fmla="*/ 38 h 827"/>
                <a:gd name="T26" fmla="*/ 51 w 405"/>
                <a:gd name="T27" fmla="*/ 48 h 827"/>
                <a:gd name="T28" fmla="*/ 51 w 405"/>
                <a:gd name="T29" fmla="*/ 58 h 827"/>
                <a:gd name="T30" fmla="*/ 50 w 405"/>
                <a:gd name="T31" fmla="*/ 68 h 827"/>
                <a:gd name="T32" fmla="*/ 48 w 405"/>
                <a:gd name="T33" fmla="*/ 77 h 827"/>
                <a:gd name="T34" fmla="*/ 45 w 405"/>
                <a:gd name="T35" fmla="*/ 83 h 827"/>
                <a:gd name="T36" fmla="*/ 42 w 405"/>
                <a:gd name="T37" fmla="*/ 89 h 827"/>
                <a:gd name="T38" fmla="*/ 38 w 405"/>
                <a:gd name="T39" fmla="*/ 92 h 827"/>
                <a:gd name="T40" fmla="*/ 34 w 405"/>
                <a:gd name="T41" fmla="*/ 95 h 827"/>
                <a:gd name="T42" fmla="*/ 29 w 405"/>
                <a:gd name="T43" fmla="*/ 97 h 827"/>
                <a:gd name="T44" fmla="*/ 25 w 405"/>
                <a:gd name="T45" fmla="*/ 99 h 827"/>
                <a:gd name="T46" fmla="*/ 22 w 405"/>
                <a:gd name="T47" fmla="*/ 100 h 827"/>
                <a:gd name="T48" fmla="*/ 18 w 405"/>
                <a:gd name="T49" fmla="*/ 101 h 827"/>
                <a:gd name="T50" fmla="*/ 13 w 405"/>
                <a:gd name="T51" fmla="*/ 102 h 827"/>
                <a:gd name="T52" fmla="*/ 9 w 405"/>
                <a:gd name="T53" fmla="*/ 103 h 827"/>
                <a:gd name="T54" fmla="*/ 5 w 405"/>
                <a:gd name="T55" fmla="*/ 101 h 827"/>
                <a:gd name="T56" fmla="*/ 6 w 405"/>
                <a:gd name="T57" fmla="*/ 96 h 827"/>
                <a:gd name="T58" fmla="*/ 10 w 405"/>
                <a:gd name="T59" fmla="*/ 95 h 827"/>
                <a:gd name="T60" fmla="*/ 14 w 405"/>
                <a:gd name="T61" fmla="*/ 94 h 827"/>
                <a:gd name="T62" fmla="*/ 20 w 405"/>
                <a:gd name="T63" fmla="*/ 93 h 827"/>
                <a:gd name="T64" fmla="*/ 24 w 405"/>
                <a:gd name="T65" fmla="*/ 91 h 827"/>
                <a:gd name="T66" fmla="*/ 27 w 405"/>
                <a:gd name="T67" fmla="*/ 89 h 827"/>
                <a:gd name="T68" fmla="*/ 30 w 405"/>
                <a:gd name="T69" fmla="*/ 87 h 827"/>
                <a:gd name="T70" fmla="*/ 34 w 405"/>
                <a:gd name="T71" fmla="*/ 83 h 827"/>
                <a:gd name="T72" fmla="*/ 37 w 405"/>
                <a:gd name="T73" fmla="*/ 79 h 827"/>
                <a:gd name="T74" fmla="*/ 39 w 405"/>
                <a:gd name="T75" fmla="*/ 74 h 827"/>
                <a:gd name="T76" fmla="*/ 42 w 405"/>
                <a:gd name="T77" fmla="*/ 68 h 827"/>
                <a:gd name="T78" fmla="*/ 43 w 405"/>
                <a:gd name="T79" fmla="*/ 61 h 827"/>
                <a:gd name="T80" fmla="*/ 45 w 405"/>
                <a:gd name="T81" fmla="*/ 53 h 827"/>
                <a:gd name="T82" fmla="*/ 45 w 405"/>
                <a:gd name="T83" fmla="*/ 45 h 827"/>
                <a:gd name="T84" fmla="*/ 46 w 405"/>
                <a:gd name="T85" fmla="*/ 37 h 827"/>
                <a:gd name="T86" fmla="*/ 45 w 405"/>
                <a:gd name="T87" fmla="*/ 30 h 827"/>
                <a:gd name="T88" fmla="*/ 43 w 405"/>
                <a:gd name="T89" fmla="*/ 24 h 827"/>
                <a:gd name="T90" fmla="*/ 41 w 405"/>
                <a:gd name="T91" fmla="*/ 18 h 827"/>
                <a:gd name="T92" fmla="*/ 38 w 405"/>
                <a:gd name="T93" fmla="*/ 13 h 827"/>
                <a:gd name="T94" fmla="*/ 35 w 405"/>
                <a:gd name="T95" fmla="*/ 9 h 827"/>
                <a:gd name="T96" fmla="*/ 31 w 405"/>
                <a:gd name="T97" fmla="*/ 6 h 827"/>
                <a:gd name="T98" fmla="*/ 27 w 405"/>
                <a:gd name="T99" fmla="*/ 4 h 827"/>
                <a:gd name="T100" fmla="*/ 22 w 405"/>
                <a:gd name="T101" fmla="*/ 3 h 827"/>
                <a:gd name="T102" fmla="*/ 18 w 405"/>
                <a:gd name="T103" fmla="*/ 3 h 827"/>
                <a:gd name="T104" fmla="*/ 15 w 405"/>
                <a:gd name="T105" fmla="*/ 3 h 827"/>
                <a:gd name="T106" fmla="*/ 11 w 405"/>
                <a:gd name="T107" fmla="*/ 4 h 827"/>
                <a:gd name="T108" fmla="*/ 7 w 405"/>
                <a:gd name="T109" fmla="*/ 5 h 827"/>
                <a:gd name="T110" fmla="*/ 2 w 405"/>
                <a:gd name="T111" fmla="*/ 7 h 827"/>
                <a:gd name="T112" fmla="*/ 1 w 405"/>
                <a:gd name="T113" fmla="*/ 4 h 827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5"/>
                <a:gd name="T172" fmla="*/ 0 h 827"/>
                <a:gd name="T173" fmla="*/ 405 w 405"/>
                <a:gd name="T174" fmla="*/ 827 h 827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5" h="827">
                  <a:moveTo>
                    <a:pt x="8" y="25"/>
                  </a:moveTo>
                  <a:lnTo>
                    <a:pt x="8" y="25"/>
                  </a:lnTo>
                  <a:lnTo>
                    <a:pt x="11" y="24"/>
                  </a:lnTo>
                  <a:lnTo>
                    <a:pt x="13" y="23"/>
                  </a:lnTo>
                  <a:lnTo>
                    <a:pt x="15" y="22"/>
                  </a:lnTo>
                  <a:lnTo>
                    <a:pt x="18" y="22"/>
                  </a:lnTo>
                  <a:lnTo>
                    <a:pt x="21" y="20"/>
                  </a:lnTo>
                  <a:lnTo>
                    <a:pt x="24" y="19"/>
                  </a:lnTo>
                  <a:lnTo>
                    <a:pt x="28" y="18"/>
                  </a:lnTo>
                  <a:lnTo>
                    <a:pt x="33" y="17"/>
                  </a:lnTo>
                  <a:lnTo>
                    <a:pt x="36" y="14"/>
                  </a:lnTo>
                  <a:lnTo>
                    <a:pt x="41" y="13"/>
                  </a:lnTo>
                  <a:lnTo>
                    <a:pt x="46" y="12"/>
                  </a:lnTo>
                  <a:lnTo>
                    <a:pt x="49" y="12"/>
                  </a:lnTo>
                  <a:lnTo>
                    <a:pt x="51" y="10"/>
                  </a:lnTo>
                  <a:lnTo>
                    <a:pt x="55" y="10"/>
                  </a:lnTo>
                  <a:lnTo>
                    <a:pt x="58" y="9"/>
                  </a:lnTo>
                  <a:lnTo>
                    <a:pt x="60" y="9"/>
                  </a:lnTo>
                  <a:lnTo>
                    <a:pt x="64" y="8"/>
                  </a:lnTo>
                  <a:lnTo>
                    <a:pt x="66" y="8"/>
                  </a:lnTo>
                  <a:lnTo>
                    <a:pt x="69" y="7"/>
                  </a:lnTo>
                  <a:lnTo>
                    <a:pt x="73" y="5"/>
                  </a:lnTo>
                  <a:lnTo>
                    <a:pt x="75" y="5"/>
                  </a:lnTo>
                  <a:lnTo>
                    <a:pt x="79" y="4"/>
                  </a:lnTo>
                  <a:lnTo>
                    <a:pt x="83" y="4"/>
                  </a:lnTo>
                  <a:lnTo>
                    <a:pt x="85" y="4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6" y="3"/>
                  </a:lnTo>
                  <a:lnTo>
                    <a:pt x="99" y="2"/>
                  </a:lnTo>
                  <a:lnTo>
                    <a:pt x="103" y="2"/>
                  </a:lnTo>
                  <a:lnTo>
                    <a:pt x="106" y="2"/>
                  </a:lnTo>
                  <a:lnTo>
                    <a:pt x="111" y="2"/>
                  </a:lnTo>
                  <a:lnTo>
                    <a:pt x="114" y="0"/>
                  </a:lnTo>
                  <a:lnTo>
                    <a:pt x="118" y="0"/>
                  </a:lnTo>
                  <a:lnTo>
                    <a:pt x="121" y="0"/>
                  </a:lnTo>
                  <a:lnTo>
                    <a:pt x="125" y="0"/>
                  </a:lnTo>
                  <a:lnTo>
                    <a:pt x="129" y="0"/>
                  </a:lnTo>
                  <a:lnTo>
                    <a:pt x="133" y="0"/>
                  </a:lnTo>
                  <a:lnTo>
                    <a:pt x="138" y="0"/>
                  </a:lnTo>
                  <a:lnTo>
                    <a:pt x="141" y="0"/>
                  </a:lnTo>
                  <a:lnTo>
                    <a:pt x="145" y="0"/>
                  </a:lnTo>
                  <a:lnTo>
                    <a:pt x="149" y="0"/>
                  </a:lnTo>
                  <a:lnTo>
                    <a:pt x="153" y="0"/>
                  </a:lnTo>
                  <a:lnTo>
                    <a:pt x="156" y="0"/>
                  </a:lnTo>
                  <a:lnTo>
                    <a:pt x="161" y="0"/>
                  </a:lnTo>
                  <a:lnTo>
                    <a:pt x="165" y="2"/>
                  </a:lnTo>
                  <a:lnTo>
                    <a:pt x="169" y="2"/>
                  </a:lnTo>
                  <a:lnTo>
                    <a:pt x="174" y="3"/>
                  </a:lnTo>
                  <a:lnTo>
                    <a:pt x="178" y="3"/>
                  </a:lnTo>
                  <a:lnTo>
                    <a:pt x="181" y="4"/>
                  </a:lnTo>
                  <a:lnTo>
                    <a:pt x="185" y="4"/>
                  </a:lnTo>
                  <a:lnTo>
                    <a:pt x="189" y="5"/>
                  </a:lnTo>
                  <a:lnTo>
                    <a:pt x="193" y="5"/>
                  </a:lnTo>
                  <a:lnTo>
                    <a:pt x="196" y="7"/>
                  </a:lnTo>
                  <a:lnTo>
                    <a:pt x="201" y="8"/>
                  </a:lnTo>
                  <a:lnTo>
                    <a:pt x="205" y="9"/>
                  </a:lnTo>
                  <a:lnTo>
                    <a:pt x="209" y="9"/>
                  </a:lnTo>
                  <a:lnTo>
                    <a:pt x="213" y="12"/>
                  </a:lnTo>
                  <a:lnTo>
                    <a:pt x="218" y="13"/>
                  </a:lnTo>
                  <a:lnTo>
                    <a:pt x="221" y="14"/>
                  </a:lnTo>
                  <a:lnTo>
                    <a:pt x="225" y="15"/>
                  </a:lnTo>
                  <a:lnTo>
                    <a:pt x="229" y="17"/>
                  </a:lnTo>
                  <a:lnTo>
                    <a:pt x="233" y="18"/>
                  </a:lnTo>
                  <a:lnTo>
                    <a:pt x="238" y="20"/>
                  </a:lnTo>
                  <a:lnTo>
                    <a:pt x="241" y="22"/>
                  </a:lnTo>
                  <a:lnTo>
                    <a:pt x="245" y="23"/>
                  </a:lnTo>
                  <a:lnTo>
                    <a:pt x="249" y="25"/>
                  </a:lnTo>
                  <a:lnTo>
                    <a:pt x="253" y="27"/>
                  </a:lnTo>
                  <a:lnTo>
                    <a:pt x="256" y="29"/>
                  </a:lnTo>
                  <a:lnTo>
                    <a:pt x="260" y="32"/>
                  </a:lnTo>
                  <a:lnTo>
                    <a:pt x="264" y="33"/>
                  </a:lnTo>
                  <a:lnTo>
                    <a:pt x="269" y="35"/>
                  </a:lnTo>
                  <a:lnTo>
                    <a:pt x="273" y="38"/>
                  </a:lnTo>
                  <a:lnTo>
                    <a:pt x="276" y="40"/>
                  </a:lnTo>
                  <a:lnTo>
                    <a:pt x="280" y="43"/>
                  </a:lnTo>
                  <a:lnTo>
                    <a:pt x="284" y="45"/>
                  </a:lnTo>
                  <a:lnTo>
                    <a:pt x="286" y="48"/>
                  </a:lnTo>
                  <a:lnTo>
                    <a:pt x="290" y="52"/>
                  </a:lnTo>
                  <a:lnTo>
                    <a:pt x="294" y="54"/>
                  </a:lnTo>
                  <a:lnTo>
                    <a:pt x="299" y="57"/>
                  </a:lnTo>
                  <a:lnTo>
                    <a:pt x="301" y="60"/>
                  </a:lnTo>
                  <a:lnTo>
                    <a:pt x="305" y="63"/>
                  </a:lnTo>
                  <a:lnTo>
                    <a:pt x="308" y="65"/>
                  </a:lnTo>
                  <a:lnTo>
                    <a:pt x="311" y="69"/>
                  </a:lnTo>
                  <a:lnTo>
                    <a:pt x="315" y="72"/>
                  </a:lnTo>
                  <a:lnTo>
                    <a:pt x="319" y="75"/>
                  </a:lnTo>
                  <a:lnTo>
                    <a:pt x="321" y="79"/>
                  </a:lnTo>
                  <a:lnTo>
                    <a:pt x="325" y="83"/>
                  </a:lnTo>
                  <a:lnTo>
                    <a:pt x="328" y="85"/>
                  </a:lnTo>
                  <a:lnTo>
                    <a:pt x="331" y="89"/>
                  </a:lnTo>
                  <a:lnTo>
                    <a:pt x="334" y="93"/>
                  </a:lnTo>
                  <a:lnTo>
                    <a:pt x="338" y="98"/>
                  </a:lnTo>
                  <a:lnTo>
                    <a:pt x="340" y="102"/>
                  </a:lnTo>
                  <a:lnTo>
                    <a:pt x="343" y="105"/>
                  </a:lnTo>
                  <a:lnTo>
                    <a:pt x="346" y="109"/>
                  </a:lnTo>
                  <a:lnTo>
                    <a:pt x="349" y="114"/>
                  </a:lnTo>
                  <a:lnTo>
                    <a:pt x="351" y="118"/>
                  </a:lnTo>
                  <a:lnTo>
                    <a:pt x="354" y="123"/>
                  </a:lnTo>
                  <a:lnTo>
                    <a:pt x="356" y="127"/>
                  </a:lnTo>
                  <a:lnTo>
                    <a:pt x="359" y="132"/>
                  </a:lnTo>
                  <a:lnTo>
                    <a:pt x="361" y="135"/>
                  </a:lnTo>
                  <a:lnTo>
                    <a:pt x="364" y="140"/>
                  </a:lnTo>
                  <a:lnTo>
                    <a:pt x="366" y="145"/>
                  </a:lnTo>
                  <a:lnTo>
                    <a:pt x="369" y="152"/>
                  </a:lnTo>
                  <a:lnTo>
                    <a:pt x="370" y="155"/>
                  </a:lnTo>
                  <a:lnTo>
                    <a:pt x="373" y="160"/>
                  </a:lnTo>
                  <a:lnTo>
                    <a:pt x="375" y="167"/>
                  </a:lnTo>
                  <a:lnTo>
                    <a:pt x="378" y="172"/>
                  </a:lnTo>
                  <a:lnTo>
                    <a:pt x="379" y="177"/>
                  </a:lnTo>
                  <a:lnTo>
                    <a:pt x="381" y="183"/>
                  </a:lnTo>
                  <a:lnTo>
                    <a:pt x="383" y="188"/>
                  </a:lnTo>
                  <a:lnTo>
                    <a:pt x="385" y="194"/>
                  </a:lnTo>
                  <a:lnTo>
                    <a:pt x="386" y="200"/>
                  </a:lnTo>
                  <a:lnTo>
                    <a:pt x="388" y="205"/>
                  </a:lnTo>
                  <a:lnTo>
                    <a:pt x="389" y="212"/>
                  </a:lnTo>
                  <a:lnTo>
                    <a:pt x="390" y="218"/>
                  </a:lnTo>
                  <a:lnTo>
                    <a:pt x="391" y="224"/>
                  </a:lnTo>
                  <a:lnTo>
                    <a:pt x="393" y="230"/>
                  </a:lnTo>
                  <a:lnTo>
                    <a:pt x="394" y="238"/>
                  </a:lnTo>
                  <a:lnTo>
                    <a:pt x="395" y="244"/>
                  </a:lnTo>
                  <a:lnTo>
                    <a:pt x="396" y="250"/>
                  </a:lnTo>
                  <a:lnTo>
                    <a:pt x="398" y="258"/>
                  </a:lnTo>
                  <a:lnTo>
                    <a:pt x="398" y="266"/>
                  </a:lnTo>
                  <a:lnTo>
                    <a:pt x="399" y="273"/>
                  </a:lnTo>
                  <a:lnTo>
                    <a:pt x="400" y="279"/>
                  </a:lnTo>
                  <a:lnTo>
                    <a:pt x="400" y="288"/>
                  </a:lnTo>
                  <a:lnTo>
                    <a:pt x="401" y="294"/>
                  </a:lnTo>
                  <a:lnTo>
                    <a:pt x="403" y="303"/>
                  </a:lnTo>
                  <a:lnTo>
                    <a:pt x="403" y="311"/>
                  </a:lnTo>
                  <a:lnTo>
                    <a:pt x="404" y="318"/>
                  </a:lnTo>
                  <a:lnTo>
                    <a:pt x="404" y="326"/>
                  </a:lnTo>
                  <a:lnTo>
                    <a:pt x="404" y="333"/>
                  </a:lnTo>
                  <a:lnTo>
                    <a:pt x="404" y="341"/>
                  </a:lnTo>
                  <a:lnTo>
                    <a:pt x="405" y="349"/>
                  </a:lnTo>
                  <a:lnTo>
                    <a:pt x="405" y="357"/>
                  </a:lnTo>
                  <a:lnTo>
                    <a:pt x="405" y="366"/>
                  </a:lnTo>
                  <a:lnTo>
                    <a:pt x="405" y="373"/>
                  </a:lnTo>
                  <a:lnTo>
                    <a:pt x="405" y="381"/>
                  </a:lnTo>
                  <a:lnTo>
                    <a:pt x="405" y="389"/>
                  </a:lnTo>
                  <a:lnTo>
                    <a:pt x="405" y="398"/>
                  </a:lnTo>
                  <a:lnTo>
                    <a:pt x="405" y="406"/>
                  </a:lnTo>
                  <a:lnTo>
                    <a:pt x="405" y="413"/>
                  </a:lnTo>
                  <a:lnTo>
                    <a:pt x="405" y="422"/>
                  </a:lnTo>
                  <a:lnTo>
                    <a:pt x="405" y="431"/>
                  </a:lnTo>
                  <a:lnTo>
                    <a:pt x="404" y="438"/>
                  </a:lnTo>
                  <a:lnTo>
                    <a:pt x="404" y="446"/>
                  </a:lnTo>
                  <a:lnTo>
                    <a:pt x="404" y="454"/>
                  </a:lnTo>
                  <a:lnTo>
                    <a:pt x="403" y="462"/>
                  </a:lnTo>
                  <a:lnTo>
                    <a:pt x="401" y="469"/>
                  </a:lnTo>
                  <a:lnTo>
                    <a:pt x="401" y="478"/>
                  </a:lnTo>
                  <a:lnTo>
                    <a:pt x="401" y="486"/>
                  </a:lnTo>
                  <a:lnTo>
                    <a:pt x="400" y="494"/>
                  </a:lnTo>
                  <a:lnTo>
                    <a:pt x="399" y="502"/>
                  </a:lnTo>
                  <a:lnTo>
                    <a:pt x="399" y="509"/>
                  </a:lnTo>
                  <a:lnTo>
                    <a:pt x="398" y="517"/>
                  </a:lnTo>
                  <a:lnTo>
                    <a:pt x="396" y="524"/>
                  </a:lnTo>
                  <a:lnTo>
                    <a:pt x="395" y="532"/>
                  </a:lnTo>
                  <a:lnTo>
                    <a:pt x="394" y="539"/>
                  </a:lnTo>
                  <a:lnTo>
                    <a:pt x="393" y="547"/>
                  </a:lnTo>
                  <a:lnTo>
                    <a:pt x="393" y="556"/>
                  </a:lnTo>
                  <a:lnTo>
                    <a:pt x="390" y="562"/>
                  </a:lnTo>
                  <a:lnTo>
                    <a:pt x="389" y="569"/>
                  </a:lnTo>
                  <a:lnTo>
                    <a:pt x="388" y="576"/>
                  </a:lnTo>
                  <a:lnTo>
                    <a:pt x="386" y="583"/>
                  </a:lnTo>
                  <a:lnTo>
                    <a:pt x="384" y="590"/>
                  </a:lnTo>
                  <a:lnTo>
                    <a:pt x="383" y="597"/>
                  </a:lnTo>
                  <a:lnTo>
                    <a:pt x="381" y="603"/>
                  </a:lnTo>
                  <a:lnTo>
                    <a:pt x="380" y="610"/>
                  </a:lnTo>
                  <a:lnTo>
                    <a:pt x="378" y="616"/>
                  </a:lnTo>
                  <a:lnTo>
                    <a:pt x="376" y="622"/>
                  </a:lnTo>
                  <a:lnTo>
                    <a:pt x="374" y="628"/>
                  </a:lnTo>
                  <a:lnTo>
                    <a:pt x="371" y="635"/>
                  </a:lnTo>
                  <a:lnTo>
                    <a:pt x="369" y="640"/>
                  </a:lnTo>
                  <a:lnTo>
                    <a:pt x="368" y="646"/>
                  </a:lnTo>
                  <a:lnTo>
                    <a:pt x="365" y="652"/>
                  </a:lnTo>
                  <a:lnTo>
                    <a:pt x="364" y="657"/>
                  </a:lnTo>
                  <a:lnTo>
                    <a:pt x="360" y="662"/>
                  </a:lnTo>
                  <a:lnTo>
                    <a:pt x="359" y="666"/>
                  </a:lnTo>
                  <a:lnTo>
                    <a:pt x="355" y="671"/>
                  </a:lnTo>
                  <a:lnTo>
                    <a:pt x="353" y="676"/>
                  </a:lnTo>
                  <a:lnTo>
                    <a:pt x="350" y="680"/>
                  </a:lnTo>
                  <a:lnTo>
                    <a:pt x="348" y="685"/>
                  </a:lnTo>
                  <a:lnTo>
                    <a:pt x="345" y="688"/>
                  </a:lnTo>
                  <a:lnTo>
                    <a:pt x="343" y="693"/>
                  </a:lnTo>
                  <a:lnTo>
                    <a:pt x="340" y="697"/>
                  </a:lnTo>
                  <a:lnTo>
                    <a:pt x="338" y="701"/>
                  </a:lnTo>
                  <a:lnTo>
                    <a:pt x="334" y="705"/>
                  </a:lnTo>
                  <a:lnTo>
                    <a:pt x="331" y="710"/>
                  </a:lnTo>
                  <a:lnTo>
                    <a:pt x="329" y="712"/>
                  </a:lnTo>
                  <a:lnTo>
                    <a:pt x="325" y="716"/>
                  </a:lnTo>
                  <a:lnTo>
                    <a:pt x="323" y="720"/>
                  </a:lnTo>
                  <a:lnTo>
                    <a:pt x="320" y="723"/>
                  </a:lnTo>
                  <a:lnTo>
                    <a:pt x="316" y="726"/>
                  </a:lnTo>
                  <a:lnTo>
                    <a:pt x="314" y="730"/>
                  </a:lnTo>
                  <a:lnTo>
                    <a:pt x="310" y="732"/>
                  </a:lnTo>
                  <a:lnTo>
                    <a:pt x="308" y="736"/>
                  </a:lnTo>
                  <a:lnTo>
                    <a:pt x="304" y="738"/>
                  </a:lnTo>
                  <a:lnTo>
                    <a:pt x="301" y="741"/>
                  </a:lnTo>
                  <a:lnTo>
                    <a:pt x="298" y="743"/>
                  </a:lnTo>
                  <a:lnTo>
                    <a:pt x="295" y="747"/>
                  </a:lnTo>
                  <a:lnTo>
                    <a:pt x="291" y="748"/>
                  </a:lnTo>
                  <a:lnTo>
                    <a:pt x="289" y="751"/>
                  </a:lnTo>
                  <a:lnTo>
                    <a:pt x="285" y="753"/>
                  </a:lnTo>
                  <a:lnTo>
                    <a:pt x="281" y="756"/>
                  </a:lnTo>
                  <a:lnTo>
                    <a:pt x="278" y="757"/>
                  </a:lnTo>
                  <a:lnTo>
                    <a:pt x="275" y="760"/>
                  </a:lnTo>
                  <a:lnTo>
                    <a:pt x="271" y="762"/>
                  </a:lnTo>
                  <a:lnTo>
                    <a:pt x="269" y="765"/>
                  </a:lnTo>
                  <a:lnTo>
                    <a:pt x="265" y="766"/>
                  </a:lnTo>
                  <a:lnTo>
                    <a:pt x="263" y="767"/>
                  </a:lnTo>
                  <a:lnTo>
                    <a:pt x="259" y="770"/>
                  </a:lnTo>
                  <a:lnTo>
                    <a:pt x="255" y="771"/>
                  </a:lnTo>
                  <a:lnTo>
                    <a:pt x="251" y="773"/>
                  </a:lnTo>
                  <a:lnTo>
                    <a:pt x="249" y="775"/>
                  </a:lnTo>
                  <a:lnTo>
                    <a:pt x="245" y="776"/>
                  </a:lnTo>
                  <a:lnTo>
                    <a:pt x="241" y="777"/>
                  </a:lnTo>
                  <a:lnTo>
                    <a:pt x="239" y="778"/>
                  </a:lnTo>
                  <a:lnTo>
                    <a:pt x="235" y="780"/>
                  </a:lnTo>
                  <a:lnTo>
                    <a:pt x="231" y="781"/>
                  </a:lnTo>
                  <a:lnTo>
                    <a:pt x="229" y="783"/>
                  </a:lnTo>
                  <a:lnTo>
                    <a:pt x="226" y="783"/>
                  </a:lnTo>
                  <a:lnTo>
                    <a:pt x="223" y="785"/>
                  </a:lnTo>
                  <a:lnTo>
                    <a:pt x="219" y="787"/>
                  </a:lnTo>
                  <a:lnTo>
                    <a:pt x="216" y="788"/>
                  </a:lnTo>
                  <a:lnTo>
                    <a:pt x="213" y="788"/>
                  </a:lnTo>
                  <a:lnTo>
                    <a:pt x="210" y="790"/>
                  </a:lnTo>
                  <a:lnTo>
                    <a:pt x="206" y="791"/>
                  </a:lnTo>
                  <a:lnTo>
                    <a:pt x="204" y="792"/>
                  </a:lnTo>
                  <a:lnTo>
                    <a:pt x="200" y="793"/>
                  </a:lnTo>
                  <a:lnTo>
                    <a:pt x="198" y="795"/>
                  </a:lnTo>
                  <a:lnTo>
                    <a:pt x="194" y="796"/>
                  </a:lnTo>
                  <a:lnTo>
                    <a:pt x="191" y="797"/>
                  </a:lnTo>
                  <a:lnTo>
                    <a:pt x="189" y="797"/>
                  </a:lnTo>
                  <a:lnTo>
                    <a:pt x="186" y="798"/>
                  </a:lnTo>
                  <a:lnTo>
                    <a:pt x="183" y="798"/>
                  </a:lnTo>
                  <a:lnTo>
                    <a:pt x="180" y="801"/>
                  </a:lnTo>
                  <a:lnTo>
                    <a:pt x="178" y="801"/>
                  </a:lnTo>
                  <a:lnTo>
                    <a:pt x="175" y="802"/>
                  </a:lnTo>
                  <a:lnTo>
                    <a:pt x="173" y="803"/>
                  </a:lnTo>
                  <a:lnTo>
                    <a:pt x="170" y="805"/>
                  </a:lnTo>
                  <a:lnTo>
                    <a:pt x="166" y="805"/>
                  </a:lnTo>
                  <a:lnTo>
                    <a:pt x="164" y="806"/>
                  </a:lnTo>
                  <a:lnTo>
                    <a:pt x="161" y="807"/>
                  </a:lnTo>
                  <a:lnTo>
                    <a:pt x="159" y="808"/>
                  </a:lnTo>
                  <a:lnTo>
                    <a:pt x="154" y="810"/>
                  </a:lnTo>
                  <a:lnTo>
                    <a:pt x="149" y="811"/>
                  </a:lnTo>
                  <a:lnTo>
                    <a:pt x="146" y="812"/>
                  </a:lnTo>
                  <a:lnTo>
                    <a:pt x="144" y="813"/>
                  </a:lnTo>
                  <a:lnTo>
                    <a:pt x="141" y="813"/>
                  </a:lnTo>
                  <a:lnTo>
                    <a:pt x="139" y="815"/>
                  </a:lnTo>
                  <a:lnTo>
                    <a:pt x="134" y="816"/>
                  </a:lnTo>
                  <a:lnTo>
                    <a:pt x="130" y="817"/>
                  </a:lnTo>
                  <a:lnTo>
                    <a:pt x="125" y="818"/>
                  </a:lnTo>
                  <a:lnTo>
                    <a:pt x="120" y="818"/>
                  </a:lnTo>
                  <a:lnTo>
                    <a:pt x="116" y="820"/>
                  </a:lnTo>
                  <a:lnTo>
                    <a:pt x="113" y="821"/>
                  </a:lnTo>
                  <a:lnTo>
                    <a:pt x="108" y="822"/>
                  </a:lnTo>
                  <a:lnTo>
                    <a:pt x="104" y="822"/>
                  </a:lnTo>
                  <a:lnTo>
                    <a:pt x="100" y="823"/>
                  </a:lnTo>
                  <a:lnTo>
                    <a:pt x="98" y="825"/>
                  </a:lnTo>
                  <a:lnTo>
                    <a:pt x="93" y="825"/>
                  </a:lnTo>
                  <a:lnTo>
                    <a:pt x="89" y="825"/>
                  </a:lnTo>
                  <a:lnTo>
                    <a:pt x="85" y="826"/>
                  </a:lnTo>
                  <a:lnTo>
                    <a:pt x="83" y="826"/>
                  </a:lnTo>
                  <a:lnTo>
                    <a:pt x="79" y="826"/>
                  </a:lnTo>
                  <a:lnTo>
                    <a:pt x="76" y="826"/>
                  </a:lnTo>
                  <a:lnTo>
                    <a:pt x="73" y="826"/>
                  </a:lnTo>
                  <a:lnTo>
                    <a:pt x="70" y="827"/>
                  </a:lnTo>
                  <a:lnTo>
                    <a:pt x="68" y="826"/>
                  </a:lnTo>
                  <a:lnTo>
                    <a:pt x="65" y="826"/>
                  </a:lnTo>
                  <a:lnTo>
                    <a:pt x="63" y="826"/>
                  </a:lnTo>
                  <a:lnTo>
                    <a:pt x="60" y="826"/>
                  </a:lnTo>
                  <a:lnTo>
                    <a:pt x="55" y="826"/>
                  </a:lnTo>
                  <a:lnTo>
                    <a:pt x="51" y="826"/>
                  </a:lnTo>
                  <a:lnTo>
                    <a:pt x="48" y="823"/>
                  </a:lnTo>
                  <a:lnTo>
                    <a:pt x="45" y="822"/>
                  </a:lnTo>
                  <a:lnTo>
                    <a:pt x="41" y="818"/>
                  </a:lnTo>
                  <a:lnTo>
                    <a:pt x="40" y="816"/>
                  </a:lnTo>
                  <a:lnTo>
                    <a:pt x="38" y="812"/>
                  </a:lnTo>
                  <a:lnTo>
                    <a:pt x="36" y="808"/>
                  </a:lnTo>
                  <a:lnTo>
                    <a:pt x="36" y="803"/>
                  </a:lnTo>
                  <a:lnTo>
                    <a:pt x="36" y="800"/>
                  </a:lnTo>
                  <a:lnTo>
                    <a:pt x="35" y="795"/>
                  </a:lnTo>
                  <a:lnTo>
                    <a:pt x="36" y="791"/>
                  </a:lnTo>
                  <a:lnTo>
                    <a:pt x="36" y="786"/>
                  </a:lnTo>
                  <a:lnTo>
                    <a:pt x="39" y="782"/>
                  </a:lnTo>
                  <a:lnTo>
                    <a:pt x="40" y="778"/>
                  </a:lnTo>
                  <a:lnTo>
                    <a:pt x="43" y="775"/>
                  </a:lnTo>
                  <a:lnTo>
                    <a:pt x="45" y="773"/>
                  </a:lnTo>
                  <a:lnTo>
                    <a:pt x="49" y="771"/>
                  </a:lnTo>
                  <a:lnTo>
                    <a:pt x="53" y="770"/>
                  </a:lnTo>
                  <a:lnTo>
                    <a:pt x="56" y="768"/>
                  </a:lnTo>
                  <a:lnTo>
                    <a:pt x="59" y="767"/>
                  </a:lnTo>
                  <a:lnTo>
                    <a:pt x="61" y="767"/>
                  </a:lnTo>
                  <a:lnTo>
                    <a:pt x="64" y="766"/>
                  </a:lnTo>
                  <a:lnTo>
                    <a:pt x="68" y="766"/>
                  </a:lnTo>
                  <a:lnTo>
                    <a:pt x="70" y="766"/>
                  </a:lnTo>
                  <a:lnTo>
                    <a:pt x="73" y="765"/>
                  </a:lnTo>
                  <a:lnTo>
                    <a:pt x="75" y="765"/>
                  </a:lnTo>
                  <a:lnTo>
                    <a:pt x="79" y="765"/>
                  </a:lnTo>
                  <a:lnTo>
                    <a:pt x="81" y="763"/>
                  </a:lnTo>
                  <a:lnTo>
                    <a:pt x="85" y="762"/>
                  </a:lnTo>
                  <a:lnTo>
                    <a:pt x="89" y="762"/>
                  </a:lnTo>
                  <a:lnTo>
                    <a:pt x="93" y="762"/>
                  </a:lnTo>
                  <a:lnTo>
                    <a:pt x="95" y="761"/>
                  </a:lnTo>
                  <a:lnTo>
                    <a:pt x="99" y="760"/>
                  </a:lnTo>
                  <a:lnTo>
                    <a:pt x="103" y="758"/>
                  </a:lnTo>
                  <a:lnTo>
                    <a:pt x="108" y="758"/>
                  </a:lnTo>
                  <a:lnTo>
                    <a:pt x="111" y="757"/>
                  </a:lnTo>
                  <a:lnTo>
                    <a:pt x="115" y="757"/>
                  </a:lnTo>
                  <a:lnTo>
                    <a:pt x="120" y="756"/>
                  </a:lnTo>
                  <a:lnTo>
                    <a:pt x="124" y="756"/>
                  </a:lnTo>
                  <a:lnTo>
                    <a:pt x="128" y="753"/>
                  </a:lnTo>
                  <a:lnTo>
                    <a:pt x="131" y="752"/>
                  </a:lnTo>
                  <a:lnTo>
                    <a:pt x="136" y="751"/>
                  </a:lnTo>
                  <a:lnTo>
                    <a:pt x="141" y="750"/>
                  </a:lnTo>
                  <a:lnTo>
                    <a:pt x="145" y="748"/>
                  </a:lnTo>
                  <a:lnTo>
                    <a:pt x="151" y="747"/>
                  </a:lnTo>
                  <a:lnTo>
                    <a:pt x="155" y="746"/>
                  </a:lnTo>
                  <a:lnTo>
                    <a:pt x="160" y="745"/>
                  </a:lnTo>
                  <a:lnTo>
                    <a:pt x="165" y="742"/>
                  </a:lnTo>
                  <a:lnTo>
                    <a:pt x="170" y="740"/>
                  </a:lnTo>
                  <a:lnTo>
                    <a:pt x="173" y="738"/>
                  </a:lnTo>
                  <a:lnTo>
                    <a:pt x="175" y="737"/>
                  </a:lnTo>
                  <a:lnTo>
                    <a:pt x="178" y="736"/>
                  </a:lnTo>
                  <a:lnTo>
                    <a:pt x="180" y="736"/>
                  </a:lnTo>
                  <a:lnTo>
                    <a:pt x="183" y="735"/>
                  </a:lnTo>
                  <a:lnTo>
                    <a:pt x="185" y="732"/>
                  </a:lnTo>
                  <a:lnTo>
                    <a:pt x="188" y="731"/>
                  </a:lnTo>
                  <a:lnTo>
                    <a:pt x="190" y="730"/>
                  </a:lnTo>
                  <a:lnTo>
                    <a:pt x="193" y="728"/>
                  </a:lnTo>
                  <a:lnTo>
                    <a:pt x="195" y="727"/>
                  </a:lnTo>
                  <a:lnTo>
                    <a:pt x="198" y="726"/>
                  </a:lnTo>
                  <a:lnTo>
                    <a:pt x="201" y="725"/>
                  </a:lnTo>
                  <a:lnTo>
                    <a:pt x="204" y="723"/>
                  </a:lnTo>
                  <a:lnTo>
                    <a:pt x="206" y="721"/>
                  </a:lnTo>
                  <a:lnTo>
                    <a:pt x="209" y="720"/>
                  </a:lnTo>
                  <a:lnTo>
                    <a:pt x="211" y="718"/>
                  </a:lnTo>
                  <a:lnTo>
                    <a:pt x="214" y="716"/>
                  </a:lnTo>
                  <a:lnTo>
                    <a:pt x="216" y="715"/>
                  </a:lnTo>
                  <a:lnTo>
                    <a:pt x="219" y="712"/>
                  </a:lnTo>
                  <a:lnTo>
                    <a:pt x="221" y="711"/>
                  </a:lnTo>
                  <a:lnTo>
                    <a:pt x="224" y="708"/>
                  </a:lnTo>
                  <a:lnTo>
                    <a:pt x="226" y="707"/>
                  </a:lnTo>
                  <a:lnTo>
                    <a:pt x="229" y="705"/>
                  </a:lnTo>
                  <a:lnTo>
                    <a:pt x="233" y="702"/>
                  </a:lnTo>
                  <a:lnTo>
                    <a:pt x="235" y="701"/>
                  </a:lnTo>
                  <a:lnTo>
                    <a:pt x="238" y="698"/>
                  </a:lnTo>
                  <a:lnTo>
                    <a:pt x="240" y="696"/>
                  </a:lnTo>
                  <a:lnTo>
                    <a:pt x="243" y="695"/>
                  </a:lnTo>
                  <a:lnTo>
                    <a:pt x="245" y="692"/>
                  </a:lnTo>
                  <a:lnTo>
                    <a:pt x="248" y="690"/>
                  </a:lnTo>
                  <a:lnTo>
                    <a:pt x="250" y="687"/>
                  </a:lnTo>
                  <a:lnTo>
                    <a:pt x="253" y="685"/>
                  </a:lnTo>
                  <a:lnTo>
                    <a:pt x="255" y="682"/>
                  </a:lnTo>
                  <a:lnTo>
                    <a:pt x="258" y="678"/>
                  </a:lnTo>
                  <a:lnTo>
                    <a:pt x="260" y="676"/>
                  </a:lnTo>
                  <a:lnTo>
                    <a:pt x="263" y="673"/>
                  </a:lnTo>
                  <a:lnTo>
                    <a:pt x="265" y="671"/>
                  </a:lnTo>
                  <a:lnTo>
                    <a:pt x="268" y="667"/>
                  </a:lnTo>
                  <a:lnTo>
                    <a:pt x="270" y="665"/>
                  </a:lnTo>
                  <a:lnTo>
                    <a:pt x="273" y="661"/>
                  </a:lnTo>
                  <a:lnTo>
                    <a:pt x="275" y="658"/>
                  </a:lnTo>
                  <a:lnTo>
                    <a:pt x="278" y="655"/>
                  </a:lnTo>
                  <a:lnTo>
                    <a:pt x="280" y="652"/>
                  </a:lnTo>
                  <a:lnTo>
                    <a:pt x="283" y="648"/>
                  </a:lnTo>
                  <a:lnTo>
                    <a:pt x="284" y="645"/>
                  </a:lnTo>
                  <a:lnTo>
                    <a:pt x="286" y="642"/>
                  </a:lnTo>
                  <a:lnTo>
                    <a:pt x="289" y="638"/>
                  </a:lnTo>
                  <a:lnTo>
                    <a:pt x="291" y="635"/>
                  </a:lnTo>
                  <a:lnTo>
                    <a:pt x="293" y="630"/>
                  </a:lnTo>
                  <a:lnTo>
                    <a:pt x="295" y="626"/>
                  </a:lnTo>
                  <a:lnTo>
                    <a:pt x="298" y="622"/>
                  </a:lnTo>
                  <a:lnTo>
                    <a:pt x="300" y="618"/>
                  </a:lnTo>
                  <a:lnTo>
                    <a:pt x="303" y="615"/>
                  </a:lnTo>
                  <a:lnTo>
                    <a:pt x="304" y="610"/>
                  </a:lnTo>
                  <a:lnTo>
                    <a:pt x="306" y="606"/>
                  </a:lnTo>
                  <a:lnTo>
                    <a:pt x="309" y="602"/>
                  </a:lnTo>
                  <a:lnTo>
                    <a:pt x="310" y="597"/>
                  </a:lnTo>
                  <a:lnTo>
                    <a:pt x="313" y="592"/>
                  </a:lnTo>
                  <a:lnTo>
                    <a:pt x="315" y="588"/>
                  </a:lnTo>
                  <a:lnTo>
                    <a:pt x="316" y="583"/>
                  </a:lnTo>
                  <a:lnTo>
                    <a:pt x="319" y="578"/>
                  </a:lnTo>
                  <a:lnTo>
                    <a:pt x="320" y="573"/>
                  </a:lnTo>
                  <a:lnTo>
                    <a:pt x="321" y="568"/>
                  </a:lnTo>
                  <a:lnTo>
                    <a:pt x="324" y="563"/>
                  </a:lnTo>
                  <a:lnTo>
                    <a:pt x="325" y="558"/>
                  </a:lnTo>
                  <a:lnTo>
                    <a:pt x="326" y="553"/>
                  </a:lnTo>
                  <a:lnTo>
                    <a:pt x="329" y="547"/>
                  </a:lnTo>
                  <a:lnTo>
                    <a:pt x="330" y="542"/>
                  </a:lnTo>
                  <a:lnTo>
                    <a:pt x="333" y="537"/>
                  </a:lnTo>
                  <a:lnTo>
                    <a:pt x="334" y="531"/>
                  </a:lnTo>
                  <a:lnTo>
                    <a:pt x="335" y="526"/>
                  </a:lnTo>
                  <a:lnTo>
                    <a:pt x="338" y="521"/>
                  </a:lnTo>
                  <a:lnTo>
                    <a:pt x="339" y="514"/>
                  </a:lnTo>
                  <a:lnTo>
                    <a:pt x="340" y="508"/>
                  </a:lnTo>
                  <a:lnTo>
                    <a:pt x="341" y="503"/>
                  </a:lnTo>
                  <a:lnTo>
                    <a:pt x="343" y="497"/>
                  </a:lnTo>
                  <a:lnTo>
                    <a:pt x="344" y="491"/>
                  </a:lnTo>
                  <a:lnTo>
                    <a:pt x="345" y="486"/>
                  </a:lnTo>
                  <a:lnTo>
                    <a:pt x="346" y="478"/>
                  </a:lnTo>
                  <a:lnTo>
                    <a:pt x="348" y="473"/>
                  </a:lnTo>
                  <a:lnTo>
                    <a:pt x="349" y="467"/>
                  </a:lnTo>
                  <a:lnTo>
                    <a:pt x="350" y="461"/>
                  </a:lnTo>
                  <a:lnTo>
                    <a:pt x="351" y="454"/>
                  </a:lnTo>
                  <a:lnTo>
                    <a:pt x="353" y="448"/>
                  </a:lnTo>
                  <a:lnTo>
                    <a:pt x="353" y="442"/>
                  </a:lnTo>
                  <a:lnTo>
                    <a:pt x="354" y="437"/>
                  </a:lnTo>
                  <a:lnTo>
                    <a:pt x="355" y="429"/>
                  </a:lnTo>
                  <a:lnTo>
                    <a:pt x="355" y="424"/>
                  </a:lnTo>
                  <a:lnTo>
                    <a:pt x="356" y="417"/>
                  </a:lnTo>
                  <a:lnTo>
                    <a:pt x="356" y="412"/>
                  </a:lnTo>
                  <a:lnTo>
                    <a:pt x="358" y="406"/>
                  </a:lnTo>
                  <a:lnTo>
                    <a:pt x="359" y="399"/>
                  </a:lnTo>
                  <a:lnTo>
                    <a:pt x="359" y="392"/>
                  </a:lnTo>
                  <a:lnTo>
                    <a:pt x="359" y="386"/>
                  </a:lnTo>
                  <a:lnTo>
                    <a:pt x="360" y="379"/>
                  </a:lnTo>
                  <a:lnTo>
                    <a:pt x="360" y="373"/>
                  </a:lnTo>
                  <a:lnTo>
                    <a:pt x="360" y="367"/>
                  </a:lnTo>
                  <a:lnTo>
                    <a:pt x="360" y="361"/>
                  </a:lnTo>
                  <a:lnTo>
                    <a:pt x="361" y="354"/>
                  </a:lnTo>
                  <a:lnTo>
                    <a:pt x="361" y="348"/>
                  </a:lnTo>
                  <a:lnTo>
                    <a:pt x="361" y="341"/>
                  </a:lnTo>
                  <a:lnTo>
                    <a:pt x="361" y="336"/>
                  </a:lnTo>
                  <a:lnTo>
                    <a:pt x="361" y="328"/>
                  </a:lnTo>
                  <a:lnTo>
                    <a:pt x="361" y="323"/>
                  </a:lnTo>
                  <a:lnTo>
                    <a:pt x="361" y="316"/>
                  </a:lnTo>
                  <a:lnTo>
                    <a:pt x="361" y="311"/>
                  </a:lnTo>
                  <a:lnTo>
                    <a:pt x="361" y="303"/>
                  </a:lnTo>
                  <a:lnTo>
                    <a:pt x="361" y="298"/>
                  </a:lnTo>
                  <a:lnTo>
                    <a:pt x="360" y="292"/>
                  </a:lnTo>
                  <a:lnTo>
                    <a:pt x="360" y="286"/>
                  </a:lnTo>
                  <a:lnTo>
                    <a:pt x="360" y="279"/>
                  </a:lnTo>
                  <a:lnTo>
                    <a:pt x="360" y="274"/>
                  </a:lnTo>
                  <a:lnTo>
                    <a:pt x="359" y="268"/>
                  </a:lnTo>
                  <a:lnTo>
                    <a:pt x="359" y="262"/>
                  </a:lnTo>
                  <a:lnTo>
                    <a:pt x="358" y="257"/>
                  </a:lnTo>
                  <a:lnTo>
                    <a:pt x="356" y="250"/>
                  </a:lnTo>
                  <a:lnTo>
                    <a:pt x="356" y="244"/>
                  </a:lnTo>
                  <a:lnTo>
                    <a:pt x="355" y="239"/>
                  </a:lnTo>
                  <a:lnTo>
                    <a:pt x="354" y="233"/>
                  </a:lnTo>
                  <a:lnTo>
                    <a:pt x="353" y="228"/>
                  </a:lnTo>
                  <a:lnTo>
                    <a:pt x="351" y="223"/>
                  </a:lnTo>
                  <a:lnTo>
                    <a:pt x="351" y="217"/>
                  </a:lnTo>
                  <a:lnTo>
                    <a:pt x="350" y="212"/>
                  </a:lnTo>
                  <a:lnTo>
                    <a:pt x="349" y="207"/>
                  </a:lnTo>
                  <a:lnTo>
                    <a:pt x="348" y="202"/>
                  </a:lnTo>
                  <a:lnTo>
                    <a:pt x="346" y="197"/>
                  </a:lnTo>
                  <a:lnTo>
                    <a:pt x="344" y="192"/>
                  </a:lnTo>
                  <a:lnTo>
                    <a:pt x="343" y="187"/>
                  </a:lnTo>
                  <a:lnTo>
                    <a:pt x="341" y="180"/>
                  </a:lnTo>
                  <a:lnTo>
                    <a:pt x="339" y="177"/>
                  </a:lnTo>
                  <a:lnTo>
                    <a:pt x="338" y="172"/>
                  </a:lnTo>
                  <a:lnTo>
                    <a:pt x="335" y="168"/>
                  </a:lnTo>
                  <a:lnTo>
                    <a:pt x="334" y="163"/>
                  </a:lnTo>
                  <a:lnTo>
                    <a:pt x="331" y="158"/>
                  </a:lnTo>
                  <a:lnTo>
                    <a:pt x="329" y="154"/>
                  </a:lnTo>
                  <a:lnTo>
                    <a:pt x="328" y="149"/>
                  </a:lnTo>
                  <a:lnTo>
                    <a:pt x="325" y="145"/>
                  </a:lnTo>
                  <a:lnTo>
                    <a:pt x="324" y="142"/>
                  </a:lnTo>
                  <a:lnTo>
                    <a:pt x="321" y="137"/>
                  </a:lnTo>
                  <a:lnTo>
                    <a:pt x="319" y="134"/>
                  </a:lnTo>
                  <a:lnTo>
                    <a:pt x="316" y="129"/>
                  </a:lnTo>
                  <a:lnTo>
                    <a:pt x="314" y="125"/>
                  </a:lnTo>
                  <a:lnTo>
                    <a:pt x="311" y="122"/>
                  </a:lnTo>
                  <a:lnTo>
                    <a:pt x="309" y="118"/>
                  </a:lnTo>
                  <a:lnTo>
                    <a:pt x="306" y="114"/>
                  </a:lnTo>
                  <a:lnTo>
                    <a:pt x="304" y="110"/>
                  </a:lnTo>
                  <a:lnTo>
                    <a:pt x="301" y="107"/>
                  </a:lnTo>
                  <a:lnTo>
                    <a:pt x="299" y="104"/>
                  </a:lnTo>
                  <a:lnTo>
                    <a:pt x="296" y="100"/>
                  </a:lnTo>
                  <a:lnTo>
                    <a:pt x="294" y="97"/>
                  </a:lnTo>
                  <a:lnTo>
                    <a:pt x="290" y="94"/>
                  </a:lnTo>
                  <a:lnTo>
                    <a:pt x="288" y="92"/>
                  </a:lnTo>
                  <a:lnTo>
                    <a:pt x="285" y="88"/>
                  </a:lnTo>
                  <a:lnTo>
                    <a:pt x="283" y="85"/>
                  </a:lnTo>
                  <a:lnTo>
                    <a:pt x="280" y="83"/>
                  </a:lnTo>
                  <a:lnTo>
                    <a:pt x="276" y="79"/>
                  </a:lnTo>
                  <a:lnTo>
                    <a:pt x="274" y="77"/>
                  </a:lnTo>
                  <a:lnTo>
                    <a:pt x="270" y="74"/>
                  </a:lnTo>
                  <a:lnTo>
                    <a:pt x="268" y="70"/>
                  </a:lnTo>
                  <a:lnTo>
                    <a:pt x="264" y="69"/>
                  </a:lnTo>
                  <a:lnTo>
                    <a:pt x="261" y="65"/>
                  </a:lnTo>
                  <a:lnTo>
                    <a:pt x="258" y="64"/>
                  </a:lnTo>
                  <a:lnTo>
                    <a:pt x="255" y="62"/>
                  </a:lnTo>
                  <a:lnTo>
                    <a:pt x="253" y="59"/>
                  </a:lnTo>
                  <a:lnTo>
                    <a:pt x="249" y="57"/>
                  </a:lnTo>
                  <a:lnTo>
                    <a:pt x="245" y="55"/>
                  </a:lnTo>
                  <a:lnTo>
                    <a:pt x="241" y="53"/>
                  </a:lnTo>
                  <a:lnTo>
                    <a:pt x="239" y="52"/>
                  </a:lnTo>
                  <a:lnTo>
                    <a:pt x="235" y="49"/>
                  </a:lnTo>
                  <a:lnTo>
                    <a:pt x="233" y="47"/>
                  </a:lnTo>
                  <a:lnTo>
                    <a:pt x="229" y="45"/>
                  </a:lnTo>
                  <a:lnTo>
                    <a:pt x="226" y="44"/>
                  </a:lnTo>
                  <a:lnTo>
                    <a:pt x="223" y="43"/>
                  </a:lnTo>
                  <a:lnTo>
                    <a:pt x="219" y="40"/>
                  </a:lnTo>
                  <a:lnTo>
                    <a:pt x="215" y="39"/>
                  </a:lnTo>
                  <a:lnTo>
                    <a:pt x="213" y="38"/>
                  </a:lnTo>
                  <a:lnTo>
                    <a:pt x="209" y="37"/>
                  </a:lnTo>
                  <a:lnTo>
                    <a:pt x="206" y="35"/>
                  </a:lnTo>
                  <a:lnTo>
                    <a:pt x="203" y="34"/>
                  </a:lnTo>
                  <a:lnTo>
                    <a:pt x="200" y="34"/>
                  </a:lnTo>
                  <a:lnTo>
                    <a:pt x="196" y="32"/>
                  </a:lnTo>
                  <a:lnTo>
                    <a:pt x="193" y="32"/>
                  </a:lnTo>
                  <a:lnTo>
                    <a:pt x="190" y="30"/>
                  </a:lnTo>
                  <a:lnTo>
                    <a:pt x="186" y="30"/>
                  </a:lnTo>
                  <a:lnTo>
                    <a:pt x="183" y="29"/>
                  </a:lnTo>
                  <a:lnTo>
                    <a:pt x="180" y="29"/>
                  </a:lnTo>
                  <a:lnTo>
                    <a:pt x="176" y="29"/>
                  </a:lnTo>
                  <a:lnTo>
                    <a:pt x="174" y="29"/>
                  </a:lnTo>
                  <a:lnTo>
                    <a:pt x="170" y="28"/>
                  </a:lnTo>
                  <a:lnTo>
                    <a:pt x="166" y="27"/>
                  </a:lnTo>
                  <a:lnTo>
                    <a:pt x="163" y="27"/>
                  </a:lnTo>
                  <a:lnTo>
                    <a:pt x="160" y="27"/>
                  </a:lnTo>
                  <a:lnTo>
                    <a:pt x="156" y="27"/>
                  </a:lnTo>
                  <a:lnTo>
                    <a:pt x="153" y="27"/>
                  </a:lnTo>
                  <a:lnTo>
                    <a:pt x="149" y="27"/>
                  </a:lnTo>
                  <a:lnTo>
                    <a:pt x="146" y="27"/>
                  </a:lnTo>
                  <a:lnTo>
                    <a:pt x="143" y="27"/>
                  </a:lnTo>
                  <a:lnTo>
                    <a:pt x="140" y="27"/>
                  </a:lnTo>
                  <a:lnTo>
                    <a:pt x="136" y="27"/>
                  </a:lnTo>
                  <a:lnTo>
                    <a:pt x="134" y="27"/>
                  </a:lnTo>
                  <a:lnTo>
                    <a:pt x="130" y="27"/>
                  </a:lnTo>
                  <a:lnTo>
                    <a:pt x="128" y="27"/>
                  </a:lnTo>
                  <a:lnTo>
                    <a:pt x="125" y="28"/>
                  </a:lnTo>
                  <a:lnTo>
                    <a:pt x="121" y="28"/>
                  </a:lnTo>
                  <a:lnTo>
                    <a:pt x="119" y="28"/>
                  </a:lnTo>
                  <a:lnTo>
                    <a:pt x="115" y="29"/>
                  </a:lnTo>
                  <a:lnTo>
                    <a:pt x="113" y="29"/>
                  </a:lnTo>
                  <a:lnTo>
                    <a:pt x="109" y="30"/>
                  </a:lnTo>
                  <a:lnTo>
                    <a:pt x="106" y="30"/>
                  </a:lnTo>
                  <a:lnTo>
                    <a:pt x="103" y="32"/>
                  </a:lnTo>
                  <a:lnTo>
                    <a:pt x="100" y="32"/>
                  </a:lnTo>
                  <a:lnTo>
                    <a:pt x="98" y="33"/>
                  </a:lnTo>
                  <a:lnTo>
                    <a:pt x="95" y="33"/>
                  </a:lnTo>
                  <a:lnTo>
                    <a:pt x="91" y="34"/>
                  </a:lnTo>
                  <a:lnTo>
                    <a:pt x="89" y="34"/>
                  </a:lnTo>
                  <a:lnTo>
                    <a:pt x="86" y="35"/>
                  </a:lnTo>
                  <a:lnTo>
                    <a:pt x="84" y="35"/>
                  </a:lnTo>
                  <a:lnTo>
                    <a:pt x="81" y="38"/>
                  </a:lnTo>
                  <a:lnTo>
                    <a:pt x="78" y="38"/>
                  </a:lnTo>
                  <a:lnTo>
                    <a:pt x="76" y="39"/>
                  </a:lnTo>
                  <a:lnTo>
                    <a:pt x="73" y="39"/>
                  </a:lnTo>
                  <a:lnTo>
                    <a:pt x="70" y="40"/>
                  </a:lnTo>
                  <a:lnTo>
                    <a:pt x="68" y="42"/>
                  </a:lnTo>
                  <a:lnTo>
                    <a:pt x="65" y="43"/>
                  </a:lnTo>
                  <a:lnTo>
                    <a:pt x="60" y="44"/>
                  </a:lnTo>
                  <a:lnTo>
                    <a:pt x="55" y="45"/>
                  </a:lnTo>
                  <a:lnTo>
                    <a:pt x="50" y="47"/>
                  </a:lnTo>
                  <a:lnTo>
                    <a:pt x="46" y="49"/>
                  </a:lnTo>
                  <a:lnTo>
                    <a:pt x="41" y="50"/>
                  </a:lnTo>
                  <a:lnTo>
                    <a:pt x="38" y="52"/>
                  </a:lnTo>
                  <a:lnTo>
                    <a:pt x="34" y="53"/>
                  </a:lnTo>
                  <a:lnTo>
                    <a:pt x="30" y="54"/>
                  </a:lnTo>
                  <a:lnTo>
                    <a:pt x="26" y="55"/>
                  </a:lnTo>
                  <a:lnTo>
                    <a:pt x="24" y="57"/>
                  </a:lnTo>
                  <a:lnTo>
                    <a:pt x="20" y="58"/>
                  </a:lnTo>
                  <a:lnTo>
                    <a:pt x="18" y="58"/>
                  </a:lnTo>
                  <a:lnTo>
                    <a:pt x="15" y="58"/>
                  </a:lnTo>
                  <a:lnTo>
                    <a:pt x="13" y="59"/>
                  </a:lnTo>
                  <a:lnTo>
                    <a:pt x="8" y="59"/>
                  </a:lnTo>
                  <a:lnTo>
                    <a:pt x="5" y="58"/>
                  </a:lnTo>
                  <a:lnTo>
                    <a:pt x="3" y="57"/>
                  </a:lnTo>
                  <a:lnTo>
                    <a:pt x="3" y="55"/>
                  </a:lnTo>
                  <a:lnTo>
                    <a:pt x="1" y="52"/>
                  </a:lnTo>
                  <a:lnTo>
                    <a:pt x="0" y="49"/>
                  </a:lnTo>
                  <a:lnTo>
                    <a:pt x="0" y="47"/>
                  </a:lnTo>
                  <a:lnTo>
                    <a:pt x="1" y="43"/>
                  </a:lnTo>
                  <a:lnTo>
                    <a:pt x="1" y="39"/>
                  </a:lnTo>
                  <a:lnTo>
                    <a:pt x="3" y="37"/>
                  </a:lnTo>
                  <a:lnTo>
                    <a:pt x="4" y="34"/>
                  </a:lnTo>
                  <a:lnTo>
                    <a:pt x="5" y="30"/>
                  </a:lnTo>
                  <a:lnTo>
                    <a:pt x="6" y="27"/>
                  </a:lnTo>
                  <a:lnTo>
                    <a:pt x="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7" name="Freeform 201"/>
            <p:cNvSpPr>
              <a:spLocks/>
            </p:cNvSpPr>
            <p:nvPr/>
          </p:nvSpPr>
          <p:spPr bwMode="auto">
            <a:xfrm>
              <a:off x="5114" y="1466"/>
              <a:ext cx="132" cy="284"/>
            </a:xfrm>
            <a:custGeom>
              <a:avLst/>
              <a:gdLst>
                <a:gd name="T0" fmla="*/ 31 w 264"/>
                <a:gd name="T1" fmla="*/ 5 h 568"/>
                <a:gd name="T2" fmla="*/ 27 w 264"/>
                <a:gd name="T3" fmla="*/ 3 h 568"/>
                <a:gd name="T4" fmla="*/ 25 w 264"/>
                <a:gd name="T5" fmla="*/ 2 h 568"/>
                <a:gd name="T6" fmla="*/ 23 w 264"/>
                <a:gd name="T7" fmla="*/ 1 h 568"/>
                <a:gd name="T8" fmla="*/ 20 w 264"/>
                <a:gd name="T9" fmla="*/ 1 h 568"/>
                <a:gd name="T10" fmla="*/ 18 w 264"/>
                <a:gd name="T11" fmla="*/ 0 h 568"/>
                <a:gd name="T12" fmla="*/ 15 w 264"/>
                <a:gd name="T13" fmla="*/ 0 h 568"/>
                <a:gd name="T14" fmla="*/ 13 w 264"/>
                <a:gd name="T15" fmla="*/ 1 h 568"/>
                <a:gd name="T16" fmla="*/ 10 w 264"/>
                <a:gd name="T17" fmla="*/ 1 h 568"/>
                <a:gd name="T18" fmla="*/ 7 w 264"/>
                <a:gd name="T19" fmla="*/ 4 h 568"/>
                <a:gd name="T20" fmla="*/ 5 w 264"/>
                <a:gd name="T21" fmla="*/ 7 h 568"/>
                <a:gd name="T22" fmla="*/ 4 w 264"/>
                <a:gd name="T23" fmla="*/ 10 h 568"/>
                <a:gd name="T24" fmla="*/ 3 w 264"/>
                <a:gd name="T25" fmla="*/ 13 h 568"/>
                <a:gd name="T26" fmla="*/ 2 w 264"/>
                <a:gd name="T27" fmla="*/ 18 h 568"/>
                <a:gd name="T28" fmla="*/ 1 w 264"/>
                <a:gd name="T29" fmla="*/ 21 h 568"/>
                <a:gd name="T30" fmla="*/ 1 w 264"/>
                <a:gd name="T31" fmla="*/ 25 h 568"/>
                <a:gd name="T32" fmla="*/ 1 w 264"/>
                <a:gd name="T33" fmla="*/ 30 h 568"/>
                <a:gd name="T34" fmla="*/ 0 w 264"/>
                <a:gd name="T35" fmla="*/ 36 h 568"/>
                <a:gd name="T36" fmla="*/ 0 w 264"/>
                <a:gd name="T37" fmla="*/ 40 h 568"/>
                <a:gd name="T38" fmla="*/ 0 w 264"/>
                <a:gd name="T39" fmla="*/ 44 h 568"/>
                <a:gd name="T40" fmla="*/ 1 w 264"/>
                <a:gd name="T41" fmla="*/ 49 h 568"/>
                <a:gd name="T42" fmla="*/ 1 w 264"/>
                <a:gd name="T43" fmla="*/ 53 h 568"/>
                <a:gd name="T44" fmla="*/ 1 w 264"/>
                <a:gd name="T45" fmla="*/ 56 h 568"/>
                <a:gd name="T46" fmla="*/ 1 w 264"/>
                <a:gd name="T47" fmla="*/ 59 h 568"/>
                <a:gd name="T48" fmla="*/ 1 w 264"/>
                <a:gd name="T49" fmla="*/ 62 h 568"/>
                <a:gd name="T50" fmla="*/ 2 w 264"/>
                <a:gd name="T51" fmla="*/ 65 h 568"/>
                <a:gd name="T52" fmla="*/ 3 w 264"/>
                <a:gd name="T53" fmla="*/ 69 h 568"/>
                <a:gd name="T54" fmla="*/ 5 w 264"/>
                <a:gd name="T55" fmla="*/ 71 h 568"/>
                <a:gd name="T56" fmla="*/ 8 w 264"/>
                <a:gd name="T57" fmla="*/ 71 h 568"/>
                <a:gd name="T58" fmla="*/ 7 w 264"/>
                <a:gd name="T59" fmla="*/ 68 h 568"/>
                <a:gd name="T60" fmla="*/ 6 w 264"/>
                <a:gd name="T61" fmla="*/ 65 h 568"/>
                <a:gd name="T62" fmla="*/ 5 w 264"/>
                <a:gd name="T63" fmla="*/ 61 h 568"/>
                <a:gd name="T64" fmla="*/ 5 w 264"/>
                <a:gd name="T65" fmla="*/ 59 h 568"/>
                <a:gd name="T66" fmla="*/ 4 w 264"/>
                <a:gd name="T67" fmla="*/ 55 h 568"/>
                <a:gd name="T68" fmla="*/ 4 w 264"/>
                <a:gd name="T69" fmla="*/ 52 h 568"/>
                <a:gd name="T70" fmla="*/ 4 w 264"/>
                <a:gd name="T71" fmla="*/ 48 h 568"/>
                <a:gd name="T72" fmla="*/ 3 w 264"/>
                <a:gd name="T73" fmla="*/ 44 h 568"/>
                <a:gd name="T74" fmla="*/ 3 w 264"/>
                <a:gd name="T75" fmla="*/ 40 h 568"/>
                <a:gd name="T76" fmla="*/ 3 w 264"/>
                <a:gd name="T77" fmla="*/ 36 h 568"/>
                <a:gd name="T78" fmla="*/ 3 w 264"/>
                <a:gd name="T79" fmla="*/ 33 h 568"/>
                <a:gd name="T80" fmla="*/ 3 w 264"/>
                <a:gd name="T81" fmla="*/ 28 h 568"/>
                <a:gd name="T82" fmla="*/ 4 w 264"/>
                <a:gd name="T83" fmla="*/ 24 h 568"/>
                <a:gd name="T84" fmla="*/ 4 w 264"/>
                <a:gd name="T85" fmla="*/ 20 h 568"/>
                <a:gd name="T86" fmla="*/ 5 w 264"/>
                <a:gd name="T87" fmla="*/ 18 h 568"/>
                <a:gd name="T88" fmla="*/ 6 w 264"/>
                <a:gd name="T89" fmla="*/ 14 h 568"/>
                <a:gd name="T90" fmla="*/ 7 w 264"/>
                <a:gd name="T91" fmla="*/ 11 h 568"/>
                <a:gd name="T92" fmla="*/ 9 w 264"/>
                <a:gd name="T93" fmla="*/ 9 h 568"/>
                <a:gd name="T94" fmla="*/ 12 w 264"/>
                <a:gd name="T95" fmla="*/ 6 h 568"/>
                <a:gd name="T96" fmla="*/ 15 w 264"/>
                <a:gd name="T97" fmla="*/ 5 h 568"/>
                <a:gd name="T98" fmla="*/ 19 w 264"/>
                <a:gd name="T99" fmla="*/ 5 h 568"/>
                <a:gd name="T100" fmla="*/ 22 w 264"/>
                <a:gd name="T101" fmla="*/ 6 h 568"/>
                <a:gd name="T102" fmla="*/ 26 w 264"/>
                <a:gd name="T103" fmla="*/ 9 h 568"/>
                <a:gd name="T104" fmla="*/ 29 w 264"/>
                <a:gd name="T105" fmla="*/ 10 h 568"/>
                <a:gd name="T106" fmla="*/ 31 w 264"/>
                <a:gd name="T107" fmla="*/ 11 h 568"/>
                <a:gd name="T108" fmla="*/ 33 w 264"/>
                <a:gd name="T109" fmla="*/ 9 h 568"/>
                <a:gd name="T110" fmla="*/ 33 w 264"/>
                <a:gd name="T111" fmla="*/ 6 h 5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64"/>
                <a:gd name="T169" fmla="*/ 0 h 568"/>
                <a:gd name="T170" fmla="*/ 264 w 264"/>
                <a:gd name="T171" fmla="*/ 568 h 5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64" h="568">
                  <a:moveTo>
                    <a:pt x="262" y="53"/>
                  </a:moveTo>
                  <a:lnTo>
                    <a:pt x="260" y="52"/>
                  </a:lnTo>
                  <a:lnTo>
                    <a:pt x="259" y="50"/>
                  </a:lnTo>
                  <a:lnTo>
                    <a:pt x="256" y="49"/>
                  </a:lnTo>
                  <a:lnTo>
                    <a:pt x="255" y="48"/>
                  </a:lnTo>
                  <a:lnTo>
                    <a:pt x="251" y="47"/>
                  </a:lnTo>
                  <a:lnTo>
                    <a:pt x="250" y="45"/>
                  </a:lnTo>
                  <a:lnTo>
                    <a:pt x="246" y="43"/>
                  </a:lnTo>
                  <a:lnTo>
                    <a:pt x="242" y="40"/>
                  </a:lnTo>
                  <a:lnTo>
                    <a:pt x="239" y="39"/>
                  </a:lnTo>
                  <a:lnTo>
                    <a:pt x="235" y="37"/>
                  </a:lnTo>
                  <a:lnTo>
                    <a:pt x="231" y="34"/>
                  </a:lnTo>
                  <a:lnTo>
                    <a:pt x="227" y="32"/>
                  </a:lnTo>
                  <a:lnTo>
                    <a:pt x="222" y="29"/>
                  </a:lnTo>
                  <a:lnTo>
                    <a:pt x="219" y="28"/>
                  </a:lnTo>
                  <a:lnTo>
                    <a:pt x="215" y="27"/>
                  </a:lnTo>
                  <a:lnTo>
                    <a:pt x="214" y="25"/>
                  </a:lnTo>
                  <a:lnTo>
                    <a:pt x="210" y="23"/>
                  </a:lnTo>
                  <a:lnTo>
                    <a:pt x="209" y="23"/>
                  </a:lnTo>
                  <a:lnTo>
                    <a:pt x="205" y="22"/>
                  </a:lnTo>
                  <a:lnTo>
                    <a:pt x="202" y="20"/>
                  </a:lnTo>
                  <a:lnTo>
                    <a:pt x="200" y="19"/>
                  </a:lnTo>
                  <a:lnTo>
                    <a:pt x="197" y="18"/>
                  </a:lnTo>
                  <a:lnTo>
                    <a:pt x="195" y="17"/>
                  </a:lnTo>
                  <a:lnTo>
                    <a:pt x="192" y="15"/>
                  </a:lnTo>
                  <a:lnTo>
                    <a:pt x="190" y="14"/>
                  </a:lnTo>
                  <a:lnTo>
                    <a:pt x="187" y="13"/>
                  </a:lnTo>
                  <a:lnTo>
                    <a:pt x="184" y="12"/>
                  </a:lnTo>
                  <a:lnTo>
                    <a:pt x="181" y="12"/>
                  </a:lnTo>
                  <a:lnTo>
                    <a:pt x="179" y="10"/>
                  </a:lnTo>
                  <a:lnTo>
                    <a:pt x="176" y="9"/>
                  </a:lnTo>
                  <a:lnTo>
                    <a:pt x="174" y="8"/>
                  </a:lnTo>
                  <a:lnTo>
                    <a:pt x="170" y="8"/>
                  </a:lnTo>
                  <a:lnTo>
                    <a:pt x="167" y="7"/>
                  </a:lnTo>
                  <a:lnTo>
                    <a:pt x="165" y="5"/>
                  </a:lnTo>
                  <a:lnTo>
                    <a:pt x="162" y="4"/>
                  </a:lnTo>
                  <a:lnTo>
                    <a:pt x="160" y="4"/>
                  </a:lnTo>
                  <a:lnTo>
                    <a:pt x="156" y="3"/>
                  </a:lnTo>
                  <a:lnTo>
                    <a:pt x="154" y="3"/>
                  </a:lnTo>
                  <a:lnTo>
                    <a:pt x="151" y="2"/>
                  </a:lnTo>
                  <a:lnTo>
                    <a:pt x="149" y="2"/>
                  </a:lnTo>
                  <a:lnTo>
                    <a:pt x="145" y="0"/>
                  </a:lnTo>
                  <a:lnTo>
                    <a:pt x="142" y="0"/>
                  </a:lnTo>
                  <a:lnTo>
                    <a:pt x="140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2" y="0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5" y="0"/>
                  </a:lnTo>
                  <a:lnTo>
                    <a:pt x="121" y="0"/>
                  </a:lnTo>
                  <a:lnTo>
                    <a:pt x="119" y="0"/>
                  </a:lnTo>
                  <a:lnTo>
                    <a:pt x="116" y="0"/>
                  </a:lnTo>
                  <a:lnTo>
                    <a:pt x="114" y="0"/>
                  </a:lnTo>
                  <a:lnTo>
                    <a:pt x="111" y="2"/>
                  </a:lnTo>
                  <a:lnTo>
                    <a:pt x="109" y="2"/>
                  </a:lnTo>
                  <a:lnTo>
                    <a:pt x="106" y="3"/>
                  </a:lnTo>
                  <a:lnTo>
                    <a:pt x="104" y="3"/>
                  </a:lnTo>
                  <a:lnTo>
                    <a:pt x="101" y="4"/>
                  </a:lnTo>
                  <a:lnTo>
                    <a:pt x="96" y="5"/>
                  </a:lnTo>
                  <a:lnTo>
                    <a:pt x="92" y="8"/>
                  </a:lnTo>
                  <a:lnTo>
                    <a:pt x="87" y="10"/>
                  </a:lnTo>
                  <a:lnTo>
                    <a:pt x="84" y="13"/>
                  </a:lnTo>
                  <a:lnTo>
                    <a:pt x="79" y="15"/>
                  </a:lnTo>
                  <a:lnTo>
                    <a:pt x="75" y="19"/>
                  </a:lnTo>
                  <a:lnTo>
                    <a:pt x="71" y="23"/>
                  </a:lnTo>
                  <a:lnTo>
                    <a:pt x="67" y="27"/>
                  </a:lnTo>
                  <a:lnTo>
                    <a:pt x="64" y="30"/>
                  </a:lnTo>
                  <a:lnTo>
                    <a:pt x="60" y="35"/>
                  </a:lnTo>
                  <a:lnTo>
                    <a:pt x="56" y="39"/>
                  </a:lnTo>
                  <a:lnTo>
                    <a:pt x="52" y="44"/>
                  </a:lnTo>
                  <a:lnTo>
                    <a:pt x="51" y="47"/>
                  </a:lnTo>
                  <a:lnTo>
                    <a:pt x="49" y="49"/>
                  </a:lnTo>
                  <a:lnTo>
                    <a:pt x="47" y="53"/>
                  </a:lnTo>
                  <a:lnTo>
                    <a:pt x="46" y="55"/>
                  </a:lnTo>
                  <a:lnTo>
                    <a:pt x="44" y="58"/>
                  </a:lnTo>
                  <a:lnTo>
                    <a:pt x="42" y="60"/>
                  </a:lnTo>
                  <a:lnTo>
                    <a:pt x="41" y="64"/>
                  </a:lnTo>
                  <a:lnTo>
                    <a:pt x="40" y="68"/>
                  </a:lnTo>
                  <a:lnTo>
                    <a:pt x="39" y="70"/>
                  </a:lnTo>
                  <a:lnTo>
                    <a:pt x="37" y="74"/>
                  </a:lnTo>
                  <a:lnTo>
                    <a:pt x="36" y="77"/>
                  </a:lnTo>
                  <a:lnTo>
                    <a:pt x="34" y="80"/>
                  </a:lnTo>
                  <a:lnTo>
                    <a:pt x="32" y="83"/>
                  </a:lnTo>
                  <a:lnTo>
                    <a:pt x="31" y="87"/>
                  </a:lnTo>
                  <a:lnTo>
                    <a:pt x="30" y="90"/>
                  </a:lnTo>
                  <a:lnTo>
                    <a:pt x="29" y="94"/>
                  </a:lnTo>
                  <a:lnTo>
                    <a:pt x="27" y="98"/>
                  </a:lnTo>
                  <a:lnTo>
                    <a:pt x="26" y="102"/>
                  </a:lnTo>
                  <a:lnTo>
                    <a:pt x="25" y="105"/>
                  </a:lnTo>
                  <a:lnTo>
                    <a:pt x="24" y="109"/>
                  </a:lnTo>
                  <a:lnTo>
                    <a:pt x="22" y="113"/>
                  </a:lnTo>
                  <a:lnTo>
                    <a:pt x="21" y="118"/>
                  </a:lnTo>
                  <a:lnTo>
                    <a:pt x="20" y="122"/>
                  </a:lnTo>
                  <a:lnTo>
                    <a:pt x="20" y="127"/>
                  </a:lnTo>
                  <a:lnTo>
                    <a:pt x="19" y="130"/>
                  </a:lnTo>
                  <a:lnTo>
                    <a:pt x="17" y="134"/>
                  </a:lnTo>
                  <a:lnTo>
                    <a:pt x="16" y="139"/>
                  </a:lnTo>
                  <a:lnTo>
                    <a:pt x="16" y="144"/>
                  </a:lnTo>
                  <a:lnTo>
                    <a:pt x="15" y="148"/>
                  </a:lnTo>
                  <a:lnTo>
                    <a:pt x="14" y="153"/>
                  </a:lnTo>
                  <a:lnTo>
                    <a:pt x="12" y="158"/>
                  </a:lnTo>
                  <a:lnTo>
                    <a:pt x="11" y="162"/>
                  </a:lnTo>
                  <a:lnTo>
                    <a:pt x="11" y="167"/>
                  </a:lnTo>
                  <a:lnTo>
                    <a:pt x="10" y="172"/>
                  </a:lnTo>
                  <a:lnTo>
                    <a:pt x="9" y="177"/>
                  </a:lnTo>
                  <a:lnTo>
                    <a:pt x="9" y="182"/>
                  </a:lnTo>
                  <a:lnTo>
                    <a:pt x="7" y="187"/>
                  </a:lnTo>
                  <a:lnTo>
                    <a:pt x="7" y="192"/>
                  </a:lnTo>
                  <a:lnTo>
                    <a:pt x="6" y="197"/>
                  </a:lnTo>
                  <a:lnTo>
                    <a:pt x="6" y="202"/>
                  </a:lnTo>
                  <a:lnTo>
                    <a:pt x="5" y="207"/>
                  </a:lnTo>
                  <a:lnTo>
                    <a:pt x="5" y="213"/>
                  </a:lnTo>
                  <a:lnTo>
                    <a:pt x="5" y="218"/>
                  </a:lnTo>
                  <a:lnTo>
                    <a:pt x="5" y="223"/>
                  </a:lnTo>
                  <a:lnTo>
                    <a:pt x="4" y="228"/>
                  </a:lnTo>
                  <a:lnTo>
                    <a:pt x="2" y="233"/>
                  </a:lnTo>
                  <a:lnTo>
                    <a:pt x="2" y="238"/>
                  </a:lnTo>
                  <a:lnTo>
                    <a:pt x="2" y="244"/>
                  </a:lnTo>
                  <a:lnTo>
                    <a:pt x="2" y="249"/>
                  </a:lnTo>
                  <a:lnTo>
                    <a:pt x="1" y="256"/>
                  </a:lnTo>
                  <a:lnTo>
                    <a:pt x="1" y="261"/>
                  </a:lnTo>
                  <a:lnTo>
                    <a:pt x="1" y="267"/>
                  </a:lnTo>
                  <a:lnTo>
                    <a:pt x="1" y="272"/>
                  </a:lnTo>
                  <a:lnTo>
                    <a:pt x="1" y="277"/>
                  </a:lnTo>
                  <a:lnTo>
                    <a:pt x="0" y="283"/>
                  </a:lnTo>
                  <a:lnTo>
                    <a:pt x="0" y="288"/>
                  </a:lnTo>
                  <a:lnTo>
                    <a:pt x="0" y="293"/>
                  </a:lnTo>
                  <a:lnTo>
                    <a:pt x="0" y="299"/>
                  </a:lnTo>
                  <a:lnTo>
                    <a:pt x="0" y="304"/>
                  </a:lnTo>
                  <a:lnTo>
                    <a:pt x="0" y="311"/>
                  </a:lnTo>
                  <a:lnTo>
                    <a:pt x="0" y="316"/>
                  </a:lnTo>
                  <a:lnTo>
                    <a:pt x="0" y="321"/>
                  </a:lnTo>
                  <a:lnTo>
                    <a:pt x="0" y="326"/>
                  </a:lnTo>
                  <a:lnTo>
                    <a:pt x="0" y="331"/>
                  </a:lnTo>
                  <a:lnTo>
                    <a:pt x="0" y="336"/>
                  </a:lnTo>
                  <a:lnTo>
                    <a:pt x="0" y="342"/>
                  </a:lnTo>
                  <a:lnTo>
                    <a:pt x="0" y="347"/>
                  </a:lnTo>
                  <a:lnTo>
                    <a:pt x="0" y="352"/>
                  </a:lnTo>
                  <a:lnTo>
                    <a:pt x="0" y="357"/>
                  </a:lnTo>
                  <a:lnTo>
                    <a:pt x="0" y="362"/>
                  </a:lnTo>
                  <a:lnTo>
                    <a:pt x="0" y="367"/>
                  </a:lnTo>
                  <a:lnTo>
                    <a:pt x="0" y="372"/>
                  </a:lnTo>
                  <a:lnTo>
                    <a:pt x="0" y="377"/>
                  </a:lnTo>
                  <a:lnTo>
                    <a:pt x="1" y="382"/>
                  </a:lnTo>
                  <a:lnTo>
                    <a:pt x="1" y="388"/>
                  </a:lnTo>
                  <a:lnTo>
                    <a:pt x="1" y="393"/>
                  </a:lnTo>
                  <a:lnTo>
                    <a:pt x="1" y="397"/>
                  </a:lnTo>
                  <a:lnTo>
                    <a:pt x="1" y="402"/>
                  </a:lnTo>
                  <a:lnTo>
                    <a:pt x="1" y="407"/>
                  </a:lnTo>
                  <a:lnTo>
                    <a:pt x="2" y="412"/>
                  </a:lnTo>
                  <a:lnTo>
                    <a:pt x="2" y="416"/>
                  </a:lnTo>
                  <a:lnTo>
                    <a:pt x="2" y="421"/>
                  </a:lnTo>
                  <a:lnTo>
                    <a:pt x="2" y="424"/>
                  </a:lnTo>
                  <a:lnTo>
                    <a:pt x="4" y="429"/>
                  </a:lnTo>
                  <a:lnTo>
                    <a:pt x="4" y="433"/>
                  </a:lnTo>
                  <a:lnTo>
                    <a:pt x="5" y="438"/>
                  </a:lnTo>
                  <a:lnTo>
                    <a:pt x="5" y="442"/>
                  </a:lnTo>
                  <a:lnTo>
                    <a:pt x="5" y="446"/>
                  </a:lnTo>
                  <a:lnTo>
                    <a:pt x="6" y="449"/>
                  </a:lnTo>
                  <a:lnTo>
                    <a:pt x="6" y="454"/>
                  </a:lnTo>
                  <a:lnTo>
                    <a:pt x="7" y="457"/>
                  </a:lnTo>
                  <a:lnTo>
                    <a:pt x="7" y="462"/>
                  </a:lnTo>
                  <a:lnTo>
                    <a:pt x="7" y="464"/>
                  </a:lnTo>
                  <a:lnTo>
                    <a:pt x="9" y="468"/>
                  </a:lnTo>
                  <a:lnTo>
                    <a:pt x="9" y="472"/>
                  </a:lnTo>
                  <a:lnTo>
                    <a:pt x="10" y="475"/>
                  </a:lnTo>
                  <a:lnTo>
                    <a:pt x="10" y="478"/>
                  </a:lnTo>
                  <a:lnTo>
                    <a:pt x="11" y="482"/>
                  </a:lnTo>
                  <a:lnTo>
                    <a:pt x="11" y="485"/>
                  </a:lnTo>
                  <a:lnTo>
                    <a:pt x="12" y="488"/>
                  </a:lnTo>
                  <a:lnTo>
                    <a:pt x="12" y="491"/>
                  </a:lnTo>
                  <a:lnTo>
                    <a:pt x="12" y="495"/>
                  </a:lnTo>
                  <a:lnTo>
                    <a:pt x="12" y="497"/>
                  </a:lnTo>
                  <a:lnTo>
                    <a:pt x="14" y="501"/>
                  </a:lnTo>
                  <a:lnTo>
                    <a:pt x="15" y="503"/>
                  </a:lnTo>
                  <a:lnTo>
                    <a:pt x="15" y="506"/>
                  </a:lnTo>
                  <a:lnTo>
                    <a:pt x="16" y="508"/>
                  </a:lnTo>
                  <a:lnTo>
                    <a:pt x="16" y="512"/>
                  </a:lnTo>
                  <a:lnTo>
                    <a:pt x="17" y="515"/>
                  </a:lnTo>
                  <a:lnTo>
                    <a:pt x="19" y="517"/>
                  </a:lnTo>
                  <a:lnTo>
                    <a:pt x="19" y="520"/>
                  </a:lnTo>
                  <a:lnTo>
                    <a:pt x="20" y="522"/>
                  </a:lnTo>
                  <a:lnTo>
                    <a:pt x="21" y="527"/>
                  </a:lnTo>
                  <a:lnTo>
                    <a:pt x="22" y="532"/>
                  </a:lnTo>
                  <a:lnTo>
                    <a:pt x="24" y="536"/>
                  </a:lnTo>
                  <a:lnTo>
                    <a:pt x="25" y="540"/>
                  </a:lnTo>
                  <a:lnTo>
                    <a:pt x="26" y="543"/>
                  </a:lnTo>
                  <a:lnTo>
                    <a:pt x="29" y="548"/>
                  </a:lnTo>
                  <a:lnTo>
                    <a:pt x="30" y="551"/>
                  </a:lnTo>
                  <a:lnTo>
                    <a:pt x="31" y="555"/>
                  </a:lnTo>
                  <a:lnTo>
                    <a:pt x="32" y="556"/>
                  </a:lnTo>
                  <a:lnTo>
                    <a:pt x="35" y="560"/>
                  </a:lnTo>
                  <a:lnTo>
                    <a:pt x="37" y="563"/>
                  </a:lnTo>
                  <a:lnTo>
                    <a:pt x="42" y="566"/>
                  </a:lnTo>
                  <a:lnTo>
                    <a:pt x="46" y="568"/>
                  </a:lnTo>
                  <a:lnTo>
                    <a:pt x="50" y="568"/>
                  </a:lnTo>
                  <a:lnTo>
                    <a:pt x="52" y="567"/>
                  </a:lnTo>
                  <a:lnTo>
                    <a:pt x="55" y="567"/>
                  </a:lnTo>
                  <a:lnTo>
                    <a:pt x="57" y="566"/>
                  </a:lnTo>
                  <a:lnTo>
                    <a:pt x="60" y="565"/>
                  </a:lnTo>
                  <a:lnTo>
                    <a:pt x="61" y="562"/>
                  </a:lnTo>
                  <a:lnTo>
                    <a:pt x="64" y="561"/>
                  </a:lnTo>
                  <a:lnTo>
                    <a:pt x="64" y="557"/>
                  </a:lnTo>
                  <a:lnTo>
                    <a:pt x="64" y="555"/>
                  </a:lnTo>
                  <a:lnTo>
                    <a:pt x="62" y="552"/>
                  </a:lnTo>
                  <a:lnTo>
                    <a:pt x="62" y="551"/>
                  </a:lnTo>
                  <a:lnTo>
                    <a:pt x="61" y="548"/>
                  </a:lnTo>
                  <a:lnTo>
                    <a:pt x="61" y="546"/>
                  </a:lnTo>
                  <a:lnTo>
                    <a:pt x="60" y="543"/>
                  </a:lnTo>
                  <a:lnTo>
                    <a:pt x="60" y="541"/>
                  </a:lnTo>
                  <a:lnTo>
                    <a:pt x="59" y="537"/>
                  </a:lnTo>
                  <a:lnTo>
                    <a:pt x="59" y="535"/>
                  </a:lnTo>
                  <a:lnTo>
                    <a:pt x="56" y="531"/>
                  </a:lnTo>
                  <a:lnTo>
                    <a:pt x="55" y="527"/>
                  </a:lnTo>
                  <a:lnTo>
                    <a:pt x="54" y="522"/>
                  </a:lnTo>
                  <a:lnTo>
                    <a:pt x="54" y="518"/>
                  </a:lnTo>
                  <a:lnTo>
                    <a:pt x="51" y="513"/>
                  </a:lnTo>
                  <a:lnTo>
                    <a:pt x="50" y="508"/>
                  </a:lnTo>
                  <a:lnTo>
                    <a:pt x="50" y="506"/>
                  </a:lnTo>
                  <a:lnTo>
                    <a:pt x="49" y="503"/>
                  </a:lnTo>
                  <a:lnTo>
                    <a:pt x="47" y="501"/>
                  </a:lnTo>
                  <a:lnTo>
                    <a:pt x="47" y="498"/>
                  </a:lnTo>
                  <a:lnTo>
                    <a:pt x="47" y="495"/>
                  </a:lnTo>
                  <a:lnTo>
                    <a:pt x="46" y="492"/>
                  </a:lnTo>
                  <a:lnTo>
                    <a:pt x="46" y="490"/>
                  </a:lnTo>
                  <a:lnTo>
                    <a:pt x="45" y="486"/>
                  </a:lnTo>
                  <a:lnTo>
                    <a:pt x="44" y="483"/>
                  </a:lnTo>
                  <a:lnTo>
                    <a:pt x="44" y="480"/>
                  </a:lnTo>
                  <a:lnTo>
                    <a:pt x="42" y="477"/>
                  </a:lnTo>
                  <a:lnTo>
                    <a:pt x="42" y="473"/>
                  </a:lnTo>
                  <a:lnTo>
                    <a:pt x="41" y="470"/>
                  </a:lnTo>
                  <a:lnTo>
                    <a:pt x="41" y="466"/>
                  </a:lnTo>
                  <a:lnTo>
                    <a:pt x="41" y="462"/>
                  </a:lnTo>
                  <a:lnTo>
                    <a:pt x="40" y="458"/>
                  </a:lnTo>
                  <a:lnTo>
                    <a:pt x="40" y="454"/>
                  </a:lnTo>
                  <a:lnTo>
                    <a:pt x="39" y="451"/>
                  </a:lnTo>
                  <a:lnTo>
                    <a:pt x="39" y="447"/>
                  </a:lnTo>
                  <a:lnTo>
                    <a:pt x="39" y="443"/>
                  </a:lnTo>
                  <a:lnTo>
                    <a:pt x="37" y="438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28"/>
                  </a:lnTo>
                  <a:lnTo>
                    <a:pt x="36" y="423"/>
                  </a:lnTo>
                  <a:lnTo>
                    <a:pt x="36" y="419"/>
                  </a:lnTo>
                  <a:lnTo>
                    <a:pt x="36" y="416"/>
                  </a:lnTo>
                  <a:lnTo>
                    <a:pt x="36" y="412"/>
                  </a:lnTo>
                  <a:lnTo>
                    <a:pt x="35" y="408"/>
                  </a:lnTo>
                  <a:lnTo>
                    <a:pt x="35" y="403"/>
                  </a:lnTo>
                  <a:lnTo>
                    <a:pt x="34" y="399"/>
                  </a:lnTo>
                  <a:lnTo>
                    <a:pt x="34" y="396"/>
                  </a:lnTo>
                  <a:lnTo>
                    <a:pt x="34" y="391"/>
                  </a:lnTo>
                  <a:lnTo>
                    <a:pt x="34" y="387"/>
                  </a:lnTo>
                  <a:lnTo>
                    <a:pt x="32" y="382"/>
                  </a:lnTo>
                  <a:lnTo>
                    <a:pt x="32" y="378"/>
                  </a:lnTo>
                  <a:lnTo>
                    <a:pt x="32" y="373"/>
                  </a:lnTo>
                  <a:lnTo>
                    <a:pt x="32" y="369"/>
                  </a:lnTo>
                  <a:lnTo>
                    <a:pt x="31" y="364"/>
                  </a:lnTo>
                  <a:lnTo>
                    <a:pt x="31" y="359"/>
                  </a:lnTo>
                  <a:lnTo>
                    <a:pt x="31" y="356"/>
                  </a:lnTo>
                  <a:lnTo>
                    <a:pt x="30" y="351"/>
                  </a:lnTo>
                  <a:lnTo>
                    <a:pt x="30" y="346"/>
                  </a:lnTo>
                  <a:lnTo>
                    <a:pt x="30" y="342"/>
                  </a:lnTo>
                  <a:lnTo>
                    <a:pt x="30" y="337"/>
                  </a:lnTo>
                  <a:lnTo>
                    <a:pt x="30" y="332"/>
                  </a:lnTo>
                  <a:lnTo>
                    <a:pt x="30" y="327"/>
                  </a:lnTo>
                  <a:lnTo>
                    <a:pt x="30" y="323"/>
                  </a:lnTo>
                  <a:lnTo>
                    <a:pt x="30" y="318"/>
                  </a:lnTo>
                  <a:lnTo>
                    <a:pt x="30" y="313"/>
                  </a:lnTo>
                  <a:lnTo>
                    <a:pt x="30" y="308"/>
                  </a:lnTo>
                  <a:lnTo>
                    <a:pt x="30" y="304"/>
                  </a:lnTo>
                  <a:lnTo>
                    <a:pt x="29" y="299"/>
                  </a:lnTo>
                  <a:lnTo>
                    <a:pt x="29" y="294"/>
                  </a:lnTo>
                  <a:lnTo>
                    <a:pt x="29" y="289"/>
                  </a:lnTo>
                  <a:lnTo>
                    <a:pt x="29" y="284"/>
                  </a:lnTo>
                  <a:lnTo>
                    <a:pt x="29" y="279"/>
                  </a:lnTo>
                  <a:lnTo>
                    <a:pt x="29" y="276"/>
                  </a:lnTo>
                  <a:lnTo>
                    <a:pt x="29" y="271"/>
                  </a:lnTo>
                  <a:lnTo>
                    <a:pt x="30" y="266"/>
                  </a:lnTo>
                  <a:lnTo>
                    <a:pt x="30" y="261"/>
                  </a:lnTo>
                  <a:lnTo>
                    <a:pt x="30" y="256"/>
                  </a:lnTo>
                  <a:lnTo>
                    <a:pt x="30" y="251"/>
                  </a:lnTo>
                  <a:lnTo>
                    <a:pt x="30" y="246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1" y="232"/>
                  </a:lnTo>
                  <a:lnTo>
                    <a:pt x="31" y="228"/>
                  </a:lnTo>
                  <a:lnTo>
                    <a:pt x="31" y="223"/>
                  </a:lnTo>
                  <a:lnTo>
                    <a:pt x="32" y="218"/>
                  </a:lnTo>
                  <a:lnTo>
                    <a:pt x="32" y="213"/>
                  </a:lnTo>
                  <a:lnTo>
                    <a:pt x="32" y="209"/>
                  </a:lnTo>
                  <a:lnTo>
                    <a:pt x="32" y="204"/>
                  </a:lnTo>
                  <a:lnTo>
                    <a:pt x="34" y="199"/>
                  </a:lnTo>
                  <a:lnTo>
                    <a:pt x="34" y="196"/>
                  </a:lnTo>
                  <a:lnTo>
                    <a:pt x="35" y="191"/>
                  </a:lnTo>
                  <a:lnTo>
                    <a:pt x="36" y="187"/>
                  </a:lnTo>
                  <a:lnTo>
                    <a:pt x="36" y="182"/>
                  </a:lnTo>
                  <a:lnTo>
                    <a:pt x="37" y="178"/>
                  </a:lnTo>
                  <a:lnTo>
                    <a:pt x="37" y="173"/>
                  </a:lnTo>
                  <a:lnTo>
                    <a:pt x="39" y="169"/>
                  </a:lnTo>
                  <a:lnTo>
                    <a:pt x="39" y="166"/>
                  </a:lnTo>
                  <a:lnTo>
                    <a:pt x="40" y="161"/>
                  </a:lnTo>
                  <a:lnTo>
                    <a:pt x="41" y="157"/>
                  </a:lnTo>
                  <a:lnTo>
                    <a:pt x="42" y="153"/>
                  </a:lnTo>
                  <a:lnTo>
                    <a:pt x="42" y="149"/>
                  </a:lnTo>
                  <a:lnTo>
                    <a:pt x="44" y="144"/>
                  </a:lnTo>
                  <a:lnTo>
                    <a:pt x="45" y="140"/>
                  </a:lnTo>
                  <a:lnTo>
                    <a:pt x="46" y="137"/>
                  </a:lnTo>
                  <a:lnTo>
                    <a:pt x="46" y="134"/>
                  </a:lnTo>
                  <a:lnTo>
                    <a:pt x="47" y="130"/>
                  </a:lnTo>
                  <a:lnTo>
                    <a:pt x="49" y="127"/>
                  </a:lnTo>
                  <a:lnTo>
                    <a:pt x="50" y="123"/>
                  </a:lnTo>
                  <a:lnTo>
                    <a:pt x="51" y="120"/>
                  </a:lnTo>
                  <a:lnTo>
                    <a:pt x="51" y="117"/>
                  </a:lnTo>
                  <a:lnTo>
                    <a:pt x="54" y="113"/>
                  </a:lnTo>
                  <a:lnTo>
                    <a:pt x="55" y="110"/>
                  </a:lnTo>
                  <a:lnTo>
                    <a:pt x="56" y="107"/>
                  </a:lnTo>
                  <a:lnTo>
                    <a:pt x="57" y="104"/>
                  </a:lnTo>
                  <a:lnTo>
                    <a:pt x="59" y="102"/>
                  </a:lnTo>
                  <a:lnTo>
                    <a:pt x="60" y="99"/>
                  </a:lnTo>
                  <a:lnTo>
                    <a:pt x="61" y="95"/>
                  </a:lnTo>
                  <a:lnTo>
                    <a:pt x="62" y="93"/>
                  </a:lnTo>
                  <a:lnTo>
                    <a:pt x="64" y="90"/>
                  </a:lnTo>
                  <a:lnTo>
                    <a:pt x="65" y="88"/>
                  </a:lnTo>
                  <a:lnTo>
                    <a:pt x="66" y="85"/>
                  </a:lnTo>
                  <a:lnTo>
                    <a:pt x="67" y="83"/>
                  </a:lnTo>
                  <a:lnTo>
                    <a:pt x="70" y="82"/>
                  </a:lnTo>
                  <a:lnTo>
                    <a:pt x="72" y="77"/>
                  </a:lnTo>
                  <a:lnTo>
                    <a:pt x="75" y="73"/>
                  </a:lnTo>
                  <a:lnTo>
                    <a:pt x="79" y="69"/>
                  </a:lnTo>
                  <a:lnTo>
                    <a:pt x="82" y="65"/>
                  </a:lnTo>
                  <a:lnTo>
                    <a:pt x="85" y="62"/>
                  </a:lnTo>
                  <a:lnTo>
                    <a:pt x="89" y="59"/>
                  </a:lnTo>
                  <a:lnTo>
                    <a:pt x="92" y="57"/>
                  </a:lnTo>
                  <a:lnTo>
                    <a:pt x="96" y="54"/>
                  </a:lnTo>
                  <a:lnTo>
                    <a:pt x="99" y="52"/>
                  </a:lnTo>
                  <a:lnTo>
                    <a:pt x="102" y="49"/>
                  </a:lnTo>
                  <a:lnTo>
                    <a:pt x="106" y="48"/>
                  </a:lnTo>
                  <a:lnTo>
                    <a:pt x="110" y="47"/>
                  </a:lnTo>
                  <a:lnTo>
                    <a:pt x="114" y="45"/>
                  </a:lnTo>
                  <a:lnTo>
                    <a:pt x="117" y="44"/>
                  </a:lnTo>
                  <a:lnTo>
                    <a:pt x="122" y="43"/>
                  </a:lnTo>
                  <a:lnTo>
                    <a:pt x="126" y="43"/>
                  </a:lnTo>
                  <a:lnTo>
                    <a:pt x="130" y="43"/>
                  </a:lnTo>
                  <a:lnTo>
                    <a:pt x="135" y="43"/>
                  </a:lnTo>
                  <a:lnTo>
                    <a:pt x="139" y="43"/>
                  </a:lnTo>
                  <a:lnTo>
                    <a:pt x="142" y="43"/>
                  </a:lnTo>
                  <a:lnTo>
                    <a:pt x="146" y="43"/>
                  </a:lnTo>
                  <a:lnTo>
                    <a:pt x="150" y="44"/>
                  </a:lnTo>
                  <a:lnTo>
                    <a:pt x="154" y="44"/>
                  </a:lnTo>
                  <a:lnTo>
                    <a:pt x="159" y="45"/>
                  </a:lnTo>
                  <a:lnTo>
                    <a:pt x="162" y="47"/>
                  </a:lnTo>
                  <a:lnTo>
                    <a:pt x="166" y="48"/>
                  </a:lnTo>
                  <a:lnTo>
                    <a:pt x="171" y="49"/>
                  </a:lnTo>
                  <a:lnTo>
                    <a:pt x="175" y="50"/>
                  </a:lnTo>
                  <a:lnTo>
                    <a:pt x="179" y="52"/>
                  </a:lnTo>
                  <a:lnTo>
                    <a:pt x="182" y="54"/>
                  </a:lnTo>
                  <a:lnTo>
                    <a:pt x="186" y="55"/>
                  </a:lnTo>
                  <a:lnTo>
                    <a:pt x="191" y="58"/>
                  </a:lnTo>
                  <a:lnTo>
                    <a:pt x="194" y="59"/>
                  </a:lnTo>
                  <a:lnTo>
                    <a:pt x="199" y="62"/>
                  </a:lnTo>
                  <a:lnTo>
                    <a:pt x="202" y="64"/>
                  </a:lnTo>
                  <a:lnTo>
                    <a:pt x="206" y="65"/>
                  </a:lnTo>
                  <a:lnTo>
                    <a:pt x="210" y="68"/>
                  </a:lnTo>
                  <a:lnTo>
                    <a:pt x="214" y="69"/>
                  </a:lnTo>
                  <a:lnTo>
                    <a:pt x="216" y="70"/>
                  </a:lnTo>
                  <a:lnTo>
                    <a:pt x="220" y="73"/>
                  </a:lnTo>
                  <a:lnTo>
                    <a:pt x="224" y="74"/>
                  </a:lnTo>
                  <a:lnTo>
                    <a:pt x="226" y="77"/>
                  </a:lnTo>
                  <a:lnTo>
                    <a:pt x="230" y="78"/>
                  </a:lnTo>
                  <a:lnTo>
                    <a:pt x="232" y="80"/>
                  </a:lnTo>
                  <a:lnTo>
                    <a:pt x="235" y="82"/>
                  </a:lnTo>
                  <a:lnTo>
                    <a:pt x="237" y="83"/>
                  </a:lnTo>
                  <a:lnTo>
                    <a:pt x="241" y="84"/>
                  </a:lnTo>
                  <a:lnTo>
                    <a:pt x="244" y="85"/>
                  </a:lnTo>
                  <a:lnTo>
                    <a:pt x="247" y="87"/>
                  </a:lnTo>
                  <a:lnTo>
                    <a:pt x="251" y="88"/>
                  </a:lnTo>
                  <a:lnTo>
                    <a:pt x="255" y="88"/>
                  </a:lnTo>
                  <a:lnTo>
                    <a:pt x="257" y="87"/>
                  </a:lnTo>
                  <a:lnTo>
                    <a:pt x="259" y="85"/>
                  </a:lnTo>
                  <a:lnTo>
                    <a:pt x="261" y="83"/>
                  </a:lnTo>
                  <a:lnTo>
                    <a:pt x="262" y="79"/>
                  </a:lnTo>
                  <a:lnTo>
                    <a:pt x="262" y="77"/>
                  </a:lnTo>
                  <a:lnTo>
                    <a:pt x="264" y="74"/>
                  </a:lnTo>
                  <a:lnTo>
                    <a:pt x="264" y="70"/>
                  </a:lnTo>
                  <a:lnTo>
                    <a:pt x="264" y="68"/>
                  </a:lnTo>
                  <a:lnTo>
                    <a:pt x="264" y="64"/>
                  </a:lnTo>
                  <a:lnTo>
                    <a:pt x="262" y="60"/>
                  </a:lnTo>
                  <a:lnTo>
                    <a:pt x="262" y="58"/>
                  </a:lnTo>
                  <a:lnTo>
                    <a:pt x="262" y="55"/>
                  </a:lnTo>
                  <a:lnTo>
                    <a:pt x="262" y="54"/>
                  </a:lnTo>
                  <a:lnTo>
                    <a:pt x="262" y="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8" name="Freeform 202"/>
            <p:cNvSpPr>
              <a:spLocks/>
            </p:cNvSpPr>
            <p:nvPr/>
          </p:nvSpPr>
          <p:spPr bwMode="auto">
            <a:xfrm>
              <a:off x="5150" y="1508"/>
              <a:ext cx="116" cy="258"/>
            </a:xfrm>
            <a:custGeom>
              <a:avLst/>
              <a:gdLst>
                <a:gd name="T0" fmla="*/ 28 w 233"/>
                <a:gd name="T1" fmla="*/ 2 h 517"/>
                <a:gd name="T2" fmla="*/ 28 w 233"/>
                <a:gd name="T3" fmla="*/ 5 h 517"/>
                <a:gd name="T4" fmla="*/ 29 w 233"/>
                <a:gd name="T5" fmla="*/ 8 h 517"/>
                <a:gd name="T6" fmla="*/ 29 w 233"/>
                <a:gd name="T7" fmla="*/ 10 h 517"/>
                <a:gd name="T8" fmla="*/ 29 w 233"/>
                <a:gd name="T9" fmla="*/ 12 h 517"/>
                <a:gd name="T10" fmla="*/ 29 w 233"/>
                <a:gd name="T11" fmla="*/ 15 h 517"/>
                <a:gd name="T12" fmla="*/ 29 w 233"/>
                <a:gd name="T13" fmla="*/ 17 h 517"/>
                <a:gd name="T14" fmla="*/ 29 w 233"/>
                <a:gd name="T15" fmla="*/ 20 h 517"/>
                <a:gd name="T16" fmla="*/ 28 w 233"/>
                <a:gd name="T17" fmla="*/ 23 h 517"/>
                <a:gd name="T18" fmla="*/ 28 w 233"/>
                <a:gd name="T19" fmla="*/ 26 h 517"/>
                <a:gd name="T20" fmla="*/ 28 w 233"/>
                <a:gd name="T21" fmla="*/ 29 h 517"/>
                <a:gd name="T22" fmla="*/ 28 w 233"/>
                <a:gd name="T23" fmla="*/ 32 h 517"/>
                <a:gd name="T24" fmla="*/ 27 w 233"/>
                <a:gd name="T25" fmla="*/ 36 h 517"/>
                <a:gd name="T26" fmla="*/ 27 w 233"/>
                <a:gd name="T27" fmla="*/ 39 h 517"/>
                <a:gd name="T28" fmla="*/ 26 w 233"/>
                <a:gd name="T29" fmla="*/ 42 h 517"/>
                <a:gd name="T30" fmla="*/ 26 w 233"/>
                <a:gd name="T31" fmla="*/ 45 h 517"/>
                <a:gd name="T32" fmla="*/ 25 w 233"/>
                <a:gd name="T33" fmla="*/ 47 h 517"/>
                <a:gd name="T34" fmla="*/ 24 w 233"/>
                <a:gd name="T35" fmla="*/ 50 h 517"/>
                <a:gd name="T36" fmla="*/ 23 w 233"/>
                <a:gd name="T37" fmla="*/ 52 h 517"/>
                <a:gd name="T38" fmla="*/ 21 w 233"/>
                <a:gd name="T39" fmla="*/ 56 h 517"/>
                <a:gd name="T40" fmla="*/ 19 w 233"/>
                <a:gd name="T41" fmla="*/ 59 h 517"/>
                <a:gd name="T42" fmla="*/ 17 w 233"/>
                <a:gd name="T43" fmla="*/ 61 h 517"/>
                <a:gd name="T44" fmla="*/ 15 w 233"/>
                <a:gd name="T45" fmla="*/ 63 h 517"/>
                <a:gd name="T46" fmla="*/ 12 w 233"/>
                <a:gd name="T47" fmla="*/ 64 h 517"/>
                <a:gd name="T48" fmla="*/ 9 w 233"/>
                <a:gd name="T49" fmla="*/ 64 h 517"/>
                <a:gd name="T50" fmla="*/ 6 w 233"/>
                <a:gd name="T51" fmla="*/ 64 h 517"/>
                <a:gd name="T52" fmla="*/ 4 w 233"/>
                <a:gd name="T53" fmla="*/ 64 h 517"/>
                <a:gd name="T54" fmla="*/ 1 w 233"/>
                <a:gd name="T55" fmla="*/ 63 h 517"/>
                <a:gd name="T56" fmla="*/ 0 w 233"/>
                <a:gd name="T57" fmla="*/ 60 h 517"/>
                <a:gd name="T58" fmla="*/ 1 w 233"/>
                <a:gd name="T59" fmla="*/ 59 h 517"/>
                <a:gd name="T60" fmla="*/ 4 w 233"/>
                <a:gd name="T61" fmla="*/ 59 h 517"/>
                <a:gd name="T62" fmla="*/ 6 w 233"/>
                <a:gd name="T63" fmla="*/ 59 h 517"/>
                <a:gd name="T64" fmla="*/ 9 w 233"/>
                <a:gd name="T65" fmla="*/ 59 h 517"/>
                <a:gd name="T66" fmla="*/ 12 w 233"/>
                <a:gd name="T67" fmla="*/ 58 h 517"/>
                <a:gd name="T68" fmla="*/ 14 w 233"/>
                <a:gd name="T69" fmla="*/ 57 h 517"/>
                <a:gd name="T70" fmla="*/ 16 w 233"/>
                <a:gd name="T71" fmla="*/ 55 h 517"/>
                <a:gd name="T72" fmla="*/ 17 w 233"/>
                <a:gd name="T73" fmla="*/ 52 h 517"/>
                <a:gd name="T74" fmla="*/ 19 w 233"/>
                <a:gd name="T75" fmla="*/ 49 h 517"/>
                <a:gd name="T76" fmla="*/ 19 w 233"/>
                <a:gd name="T77" fmla="*/ 47 h 517"/>
                <a:gd name="T78" fmla="*/ 20 w 233"/>
                <a:gd name="T79" fmla="*/ 45 h 517"/>
                <a:gd name="T80" fmla="*/ 21 w 233"/>
                <a:gd name="T81" fmla="*/ 43 h 517"/>
                <a:gd name="T82" fmla="*/ 21 w 233"/>
                <a:gd name="T83" fmla="*/ 40 h 517"/>
                <a:gd name="T84" fmla="*/ 22 w 233"/>
                <a:gd name="T85" fmla="*/ 38 h 517"/>
                <a:gd name="T86" fmla="*/ 22 w 233"/>
                <a:gd name="T87" fmla="*/ 35 h 517"/>
                <a:gd name="T88" fmla="*/ 23 w 233"/>
                <a:gd name="T89" fmla="*/ 32 h 517"/>
                <a:gd name="T90" fmla="*/ 23 w 233"/>
                <a:gd name="T91" fmla="*/ 30 h 517"/>
                <a:gd name="T92" fmla="*/ 24 w 233"/>
                <a:gd name="T93" fmla="*/ 27 h 517"/>
                <a:gd name="T94" fmla="*/ 24 w 233"/>
                <a:gd name="T95" fmla="*/ 24 h 517"/>
                <a:gd name="T96" fmla="*/ 24 w 233"/>
                <a:gd name="T97" fmla="*/ 21 h 517"/>
                <a:gd name="T98" fmla="*/ 24 w 233"/>
                <a:gd name="T99" fmla="*/ 19 h 517"/>
                <a:gd name="T100" fmla="*/ 24 w 233"/>
                <a:gd name="T101" fmla="*/ 17 h 517"/>
                <a:gd name="T102" fmla="*/ 24 w 233"/>
                <a:gd name="T103" fmla="*/ 15 h 517"/>
                <a:gd name="T104" fmla="*/ 24 w 233"/>
                <a:gd name="T105" fmla="*/ 12 h 517"/>
                <a:gd name="T106" fmla="*/ 23 w 233"/>
                <a:gd name="T107" fmla="*/ 10 h 517"/>
                <a:gd name="T108" fmla="*/ 23 w 233"/>
                <a:gd name="T109" fmla="*/ 7 h 517"/>
                <a:gd name="T110" fmla="*/ 23 w 233"/>
                <a:gd name="T111" fmla="*/ 5 h 517"/>
                <a:gd name="T112" fmla="*/ 24 w 233"/>
                <a:gd name="T113" fmla="*/ 3 h 517"/>
                <a:gd name="T114" fmla="*/ 24 w 233"/>
                <a:gd name="T115" fmla="*/ 0 h 517"/>
                <a:gd name="T116" fmla="*/ 26 w 233"/>
                <a:gd name="T117" fmla="*/ 0 h 51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33"/>
                <a:gd name="T178" fmla="*/ 0 h 517"/>
                <a:gd name="T179" fmla="*/ 233 w 233"/>
                <a:gd name="T180" fmla="*/ 517 h 51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33" h="517">
                  <a:moveTo>
                    <a:pt x="218" y="8"/>
                  </a:moveTo>
                  <a:lnTo>
                    <a:pt x="219" y="10"/>
                  </a:lnTo>
                  <a:lnTo>
                    <a:pt x="220" y="13"/>
                  </a:lnTo>
                  <a:lnTo>
                    <a:pt x="222" y="15"/>
                  </a:lnTo>
                  <a:lnTo>
                    <a:pt x="223" y="19"/>
                  </a:lnTo>
                  <a:lnTo>
                    <a:pt x="224" y="21"/>
                  </a:lnTo>
                  <a:lnTo>
                    <a:pt x="225" y="24"/>
                  </a:lnTo>
                  <a:lnTo>
                    <a:pt x="227" y="28"/>
                  </a:lnTo>
                  <a:lnTo>
                    <a:pt x="228" y="31"/>
                  </a:lnTo>
                  <a:lnTo>
                    <a:pt x="228" y="35"/>
                  </a:lnTo>
                  <a:lnTo>
                    <a:pt x="228" y="39"/>
                  </a:lnTo>
                  <a:lnTo>
                    <a:pt x="229" y="43"/>
                  </a:lnTo>
                  <a:lnTo>
                    <a:pt x="230" y="48"/>
                  </a:lnTo>
                  <a:lnTo>
                    <a:pt x="230" y="51"/>
                  </a:lnTo>
                  <a:lnTo>
                    <a:pt x="230" y="56"/>
                  </a:lnTo>
                  <a:lnTo>
                    <a:pt x="230" y="59"/>
                  </a:lnTo>
                  <a:lnTo>
                    <a:pt x="230" y="60"/>
                  </a:lnTo>
                  <a:lnTo>
                    <a:pt x="232" y="64"/>
                  </a:lnTo>
                  <a:lnTo>
                    <a:pt x="232" y="66"/>
                  </a:lnTo>
                  <a:lnTo>
                    <a:pt x="232" y="70"/>
                  </a:lnTo>
                  <a:lnTo>
                    <a:pt x="232" y="77"/>
                  </a:lnTo>
                  <a:lnTo>
                    <a:pt x="232" y="79"/>
                  </a:lnTo>
                  <a:lnTo>
                    <a:pt x="232" y="82"/>
                  </a:lnTo>
                  <a:lnTo>
                    <a:pt x="232" y="84"/>
                  </a:lnTo>
                  <a:lnTo>
                    <a:pt x="232" y="87"/>
                  </a:lnTo>
                  <a:lnTo>
                    <a:pt x="232" y="90"/>
                  </a:lnTo>
                  <a:lnTo>
                    <a:pt x="232" y="93"/>
                  </a:lnTo>
                  <a:lnTo>
                    <a:pt x="232" y="95"/>
                  </a:lnTo>
                  <a:lnTo>
                    <a:pt x="232" y="99"/>
                  </a:lnTo>
                  <a:lnTo>
                    <a:pt x="232" y="102"/>
                  </a:lnTo>
                  <a:lnTo>
                    <a:pt x="232" y="104"/>
                  </a:lnTo>
                  <a:lnTo>
                    <a:pt x="232" y="108"/>
                  </a:lnTo>
                  <a:lnTo>
                    <a:pt x="233" y="112"/>
                  </a:lnTo>
                  <a:lnTo>
                    <a:pt x="232" y="114"/>
                  </a:lnTo>
                  <a:lnTo>
                    <a:pt x="232" y="118"/>
                  </a:lnTo>
                  <a:lnTo>
                    <a:pt x="232" y="120"/>
                  </a:lnTo>
                  <a:lnTo>
                    <a:pt x="232" y="124"/>
                  </a:lnTo>
                  <a:lnTo>
                    <a:pt x="232" y="128"/>
                  </a:lnTo>
                  <a:lnTo>
                    <a:pt x="232" y="132"/>
                  </a:lnTo>
                  <a:lnTo>
                    <a:pt x="232" y="134"/>
                  </a:lnTo>
                  <a:lnTo>
                    <a:pt x="232" y="138"/>
                  </a:lnTo>
                  <a:lnTo>
                    <a:pt x="232" y="142"/>
                  </a:lnTo>
                  <a:lnTo>
                    <a:pt x="232" y="145"/>
                  </a:lnTo>
                  <a:lnTo>
                    <a:pt x="232" y="149"/>
                  </a:lnTo>
                  <a:lnTo>
                    <a:pt x="232" y="153"/>
                  </a:lnTo>
                  <a:lnTo>
                    <a:pt x="232" y="157"/>
                  </a:lnTo>
                  <a:lnTo>
                    <a:pt x="232" y="160"/>
                  </a:lnTo>
                  <a:lnTo>
                    <a:pt x="232" y="164"/>
                  </a:lnTo>
                  <a:lnTo>
                    <a:pt x="232" y="169"/>
                  </a:lnTo>
                  <a:lnTo>
                    <a:pt x="232" y="172"/>
                  </a:lnTo>
                  <a:lnTo>
                    <a:pt x="232" y="175"/>
                  </a:lnTo>
                  <a:lnTo>
                    <a:pt x="232" y="179"/>
                  </a:lnTo>
                  <a:lnTo>
                    <a:pt x="232" y="184"/>
                  </a:lnTo>
                  <a:lnTo>
                    <a:pt x="230" y="188"/>
                  </a:lnTo>
                  <a:lnTo>
                    <a:pt x="230" y="192"/>
                  </a:lnTo>
                  <a:lnTo>
                    <a:pt x="230" y="195"/>
                  </a:lnTo>
                  <a:lnTo>
                    <a:pt x="230" y="200"/>
                  </a:lnTo>
                  <a:lnTo>
                    <a:pt x="230" y="204"/>
                  </a:lnTo>
                  <a:lnTo>
                    <a:pt x="230" y="208"/>
                  </a:lnTo>
                  <a:lnTo>
                    <a:pt x="230" y="213"/>
                  </a:lnTo>
                  <a:lnTo>
                    <a:pt x="230" y="217"/>
                  </a:lnTo>
                  <a:lnTo>
                    <a:pt x="229" y="220"/>
                  </a:lnTo>
                  <a:lnTo>
                    <a:pt x="229" y="224"/>
                  </a:lnTo>
                  <a:lnTo>
                    <a:pt x="229" y="229"/>
                  </a:lnTo>
                  <a:lnTo>
                    <a:pt x="229" y="234"/>
                  </a:lnTo>
                  <a:lnTo>
                    <a:pt x="228" y="238"/>
                  </a:lnTo>
                  <a:lnTo>
                    <a:pt x="228" y="242"/>
                  </a:lnTo>
                  <a:lnTo>
                    <a:pt x="227" y="245"/>
                  </a:lnTo>
                  <a:lnTo>
                    <a:pt x="227" y="250"/>
                  </a:lnTo>
                  <a:lnTo>
                    <a:pt x="227" y="254"/>
                  </a:lnTo>
                  <a:lnTo>
                    <a:pt x="227" y="259"/>
                  </a:lnTo>
                  <a:lnTo>
                    <a:pt x="225" y="263"/>
                  </a:lnTo>
                  <a:lnTo>
                    <a:pt x="225" y="268"/>
                  </a:lnTo>
                  <a:lnTo>
                    <a:pt x="224" y="272"/>
                  </a:lnTo>
                  <a:lnTo>
                    <a:pt x="224" y="275"/>
                  </a:lnTo>
                  <a:lnTo>
                    <a:pt x="224" y="280"/>
                  </a:lnTo>
                  <a:lnTo>
                    <a:pt x="223" y="284"/>
                  </a:lnTo>
                  <a:lnTo>
                    <a:pt x="223" y="289"/>
                  </a:lnTo>
                  <a:lnTo>
                    <a:pt x="223" y="293"/>
                  </a:lnTo>
                  <a:lnTo>
                    <a:pt x="222" y="298"/>
                  </a:lnTo>
                  <a:lnTo>
                    <a:pt x="222" y="302"/>
                  </a:lnTo>
                  <a:lnTo>
                    <a:pt x="220" y="305"/>
                  </a:lnTo>
                  <a:lnTo>
                    <a:pt x="220" y="310"/>
                  </a:lnTo>
                  <a:lnTo>
                    <a:pt x="219" y="314"/>
                  </a:lnTo>
                  <a:lnTo>
                    <a:pt x="219" y="318"/>
                  </a:lnTo>
                  <a:lnTo>
                    <a:pt x="218" y="322"/>
                  </a:lnTo>
                  <a:lnTo>
                    <a:pt x="218" y="327"/>
                  </a:lnTo>
                  <a:lnTo>
                    <a:pt x="217" y="330"/>
                  </a:lnTo>
                  <a:lnTo>
                    <a:pt x="217" y="334"/>
                  </a:lnTo>
                  <a:lnTo>
                    <a:pt x="214" y="338"/>
                  </a:lnTo>
                  <a:lnTo>
                    <a:pt x="214" y="342"/>
                  </a:lnTo>
                  <a:lnTo>
                    <a:pt x="213" y="345"/>
                  </a:lnTo>
                  <a:lnTo>
                    <a:pt x="213" y="350"/>
                  </a:lnTo>
                  <a:lnTo>
                    <a:pt x="212" y="354"/>
                  </a:lnTo>
                  <a:lnTo>
                    <a:pt x="210" y="358"/>
                  </a:lnTo>
                  <a:lnTo>
                    <a:pt x="209" y="362"/>
                  </a:lnTo>
                  <a:lnTo>
                    <a:pt x="209" y="365"/>
                  </a:lnTo>
                  <a:lnTo>
                    <a:pt x="208" y="369"/>
                  </a:lnTo>
                  <a:lnTo>
                    <a:pt x="207" y="373"/>
                  </a:lnTo>
                  <a:lnTo>
                    <a:pt x="205" y="375"/>
                  </a:lnTo>
                  <a:lnTo>
                    <a:pt x="205" y="379"/>
                  </a:lnTo>
                  <a:lnTo>
                    <a:pt x="204" y="383"/>
                  </a:lnTo>
                  <a:lnTo>
                    <a:pt x="203" y="387"/>
                  </a:lnTo>
                  <a:lnTo>
                    <a:pt x="203" y="389"/>
                  </a:lnTo>
                  <a:lnTo>
                    <a:pt x="202" y="393"/>
                  </a:lnTo>
                  <a:lnTo>
                    <a:pt x="200" y="397"/>
                  </a:lnTo>
                  <a:lnTo>
                    <a:pt x="199" y="399"/>
                  </a:lnTo>
                  <a:lnTo>
                    <a:pt x="198" y="403"/>
                  </a:lnTo>
                  <a:lnTo>
                    <a:pt x="197" y="406"/>
                  </a:lnTo>
                  <a:lnTo>
                    <a:pt x="195" y="408"/>
                  </a:lnTo>
                  <a:lnTo>
                    <a:pt x="194" y="412"/>
                  </a:lnTo>
                  <a:lnTo>
                    <a:pt x="193" y="414"/>
                  </a:lnTo>
                  <a:lnTo>
                    <a:pt x="193" y="418"/>
                  </a:lnTo>
                  <a:lnTo>
                    <a:pt x="190" y="423"/>
                  </a:lnTo>
                  <a:lnTo>
                    <a:pt x="188" y="428"/>
                  </a:lnTo>
                  <a:lnTo>
                    <a:pt x="185" y="432"/>
                  </a:lnTo>
                  <a:lnTo>
                    <a:pt x="183" y="437"/>
                  </a:lnTo>
                  <a:lnTo>
                    <a:pt x="179" y="442"/>
                  </a:lnTo>
                  <a:lnTo>
                    <a:pt x="178" y="447"/>
                  </a:lnTo>
                  <a:lnTo>
                    <a:pt x="175" y="451"/>
                  </a:lnTo>
                  <a:lnTo>
                    <a:pt x="173" y="456"/>
                  </a:lnTo>
                  <a:lnTo>
                    <a:pt x="170" y="459"/>
                  </a:lnTo>
                  <a:lnTo>
                    <a:pt x="168" y="463"/>
                  </a:lnTo>
                  <a:lnTo>
                    <a:pt x="164" y="467"/>
                  </a:lnTo>
                  <a:lnTo>
                    <a:pt x="162" y="471"/>
                  </a:lnTo>
                  <a:lnTo>
                    <a:pt x="159" y="473"/>
                  </a:lnTo>
                  <a:lnTo>
                    <a:pt x="157" y="477"/>
                  </a:lnTo>
                  <a:lnTo>
                    <a:pt x="154" y="481"/>
                  </a:lnTo>
                  <a:lnTo>
                    <a:pt x="152" y="484"/>
                  </a:lnTo>
                  <a:lnTo>
                    <a:pt x="148" y="486"/>
                  </a:lnTo>
                  <a:lnTo>
                    <a:pt x="145" y="489"/>
                  </a:lnTo>
                  <a:lnTo>
                    <a:pt x="143" y="492"/>
                  </a:lnTo>
                  <a:lnTo>
                    <a:pt x="140" y="494"/>
                  </a:lnTo>
                  <a:lnTo>
                    <a:pt x="137" y="496"/>
                  </a:lnTo>
                  <a:lnTo>
                    <a:pt x="134" y="498"/>
                  </a:lnTo>
                  <a:lnTo>
                    <a:pt x="130" y="501"/>
                  </a:lnTo>
                  <a:lnTo>
                    <a:pt x="128" y="503"/>
                  </a:lnTo>
                  <a:lnTo>
                    <a:pt x="124" y="504"/>
                  </a:lnTo>
                  <a:lnTo>
                    <a:pt x="120" y="507"/>
                  </a:lnTo>
                  <a:lnTo>
                    <a:pt x="118" y="508"/>
                  </a:lnTo>
                  <a:lnTo>
                    <a:pt x="114" y="509"/>
                  </a:lnTo>
                  <a:lnTo>
                    <a:pt x="110" y="511"/>
                  </a:lnTo>
                  <a:lnTo>
                    <a:pt x="107" y="512"/>
                  </a:lnTo>
                  <a:lnTo>
                    <a:pt x="103" y="513"/>
                  </a:lnTo>
                  <a:lnTo>
                    <a:pt x="100" y="514"/>
                  </a:lnTo>
                  <a:lnTo>
                    <a:pt x="95" y="514"/>
                  </a:lnTo>
                  <a:lnTo>
                    <a:pt x="92" y="516"/>
                  </a:lnTo>
                  <a:lnTo>
                    <a:pt x="88" y="516"/>
                  </a:lnTo>
                  <a:lnTo>
                    <a:pt x="84" y="517"/>
                  </a:lnTo>
                  <a:lnTo>
                    <a:pt x="79" y="517"/>
                  </a:lnTo>
                  <a:lnTo>
                    <a:pt x="75" y="517"/>
                  </a:lnTo>
                  <a:lnTo>
                    <a:pt x="72" y="517"/>
                  </a:lnTo>
                  <a:lnTo>
                    <a:pt x="68" y="517"/>
                  </a:lnTo>
                  <a:lnTo>
                    <a:pt x="63" y="517"/>
                  </a:lnTo>
                  <a:lnTo>
                    <a:pt x="59" y="517"/>
                  </a:lnTo>
                  <a:lnTo>
                    <a:pt x="55" y="517"/>
                  </a:lnTo>
                  <a:lnTo>
                    <a:pt x="52" y="516"/>
                  </a:lnTo>
                  <a:lnTo>
                    <a:pt x="47" y="516"/>
                  </a:lnTo>
                  <a:lnTo>
                    <a:pt x="44" y="514"/>
                  </a:lnTo>
                  <a:lnTo>
                    <a:pt x="40" y="514"/>
                  </a:lnTo>
                  <a:lnTo>
                    <a:pt x="37" y="513"/>
                  </a:lnTo>
                  <a:lnTo>
                    <a:pt x="33" y="512"/>
                  </a:lnTo>
                  <a:lnTo>
                    <a:pt x="29" y="512"/>
                  </a:lnTo>
                  <a:lnTo>
                    <a:pt x="25" y="511"/>
                  </a:lnTo>
                  <a:lnTo>
                    <a:pt x="23" y="509"/>
                  </a:lnTo>
                  <a:lnTo>
                    <a:pt x="20" y="507"/>
                  </a:lnTo>
                  <a:lnTo>
                    <a:pt x="18" y="506"/>
                  </a:lnTo>
                  <a:lnTo>
                    <a:pt x="14" y="504"/>
                  </a:lnTo>
                  <a:lnTo>
                    <a:pt x="13" y="503"/>
                  </a:lnTo>
                  <a:lnTo>
                    <a:pt x="8" y="499"/>
                  </a:lnTo>
                  <a:lnTo>
                    <a:pt x="4" y="496"/>
                  </a:lnTo>
                  <a:lnTo>
                    <a:pt x="2" y="491"/>
                  </a:lnTo>
                  <a:lnTo>
                    <a:pt x="2" y="487"/>
                  </a:lnTo>
                  <a:lnTo>
                    <a:pt x="0" y="482"/>
                  </a:lnTo>
                  <a:lnTo>
                    <a:pt x="2" y="479"/>
                  </a:lnTo>
                  <a:lnTo>
                    <a:pt x="3" y="477"/>
                  </a:lnTo>
                  <a:lnTo>
                    <a:pt x="7" y="476"/>
                  </a:lnTo>
                  <a:lnTo>
                    <a:pt x="9" y="474"/>
                  </a:lnTo>
                  <a:lnTo>
                    <a:pt x="10" y="473"/>
                  </a:lnTo>
                  <a:lnTo>
                    <a:pt x="13" y="473"/>
                  </a:lnTo>
                  <a:lnTo>
                    <a:pt x="15" y="473"/>
                  </a:lnTo>
                  <a:lnTo>
                    <a:pt x="19" y="473"/>
                  </a:lnTo>
                  <a:lnTo>
                    <a:pt x="22" y="473"/>
                  </a:lnTo>
                  <a:lnTo>
                    <a:pt x="24" y="473"/>
                  </a:lnTo>
                  <a:lnTo>
                    <a:pt x="28" y="473"/>
                  </a:lnTo>
                  <a:lnTo>
                    <a:pt x="32" y="473"/>
                  </a:lnTo>
                  <a:lnTo>
                    <a:pt x="35" y="473"/>
                  </a:lnTo>
                  <a:lnTo>
                    <a:pt x="38" y="473"/>
                  </a:lnTo>
                  <a:lnTo>
                    <a:pt x="42" y="473"/>
                  </a:lnTo>
                  <a:lnTo>
                    <a:pt x="45" y="473"/>
                  </a:lnTo>
                  <a:lnTo>
                    <a:pt x="49" y="473"/>
                  </a:lnTo>
                  <a:lnTo>
                    <a:pt x="53" y="473"/>
                  </a:lnTo>
                  <a:lnTo>
                    <a:pt x="57" y="473"/>
                  </a:lnTo>
                  <a:lnTo>
                    <a:pt x="60" y="473"/>
                  </a:lnTo>
                  <a:lnTo>
                    <a:pt x="64" y="473"/>
                  </a:lnTo>
                  <a:lnTo>
                    <a:pt x="68" y="473"/>
                  </a:lnTo>
                  <a:lnTo>
                    <a:pt x="72" y="473"/>
                  </a:lnTo>
                  <a:lnTo>
                    <a:pt x="75" y="472"/>
                  </a:lnTo>
                  <a:lnTo>
                    <a:pt x="79" y="472"/>
                  </a:lnTo>
                  <a:lnTo>
                    <a:pt x="83" y="471"/>
                  </a:lnTo>
                  <a:lnTo>
                    <a:pt x="88" y="471"/>
                  </a:lnTo>
                  <a:lnTo>
                    <a:pt x="90" y="469"/>
                  </a:lnTo>
                  <a:lnTo>
                    <a:pt x="94" y="468"/>
                  </a:lnTo>
                  <a:lnTo>
                    <a:pt x="97" y="467"/>
                  </a:lnTo>
                  <a:lnTo>
                    <a:pt x="99" y="464"/>
                  </a:lnTo>
                  <a:lnTo>
                    <a:pt x="103" y="463"/>
                  </a:lnTo>
                  <a:lnTo>
                    <a:pt x="105" y="461"/>
                  </a:lnTo>
                  <a:lnTo>
                    <a:pt x="108" y="459"/>
                  </a:lnTo>
                  <a:lnTo>
                    <a:pt x="112" y="458"/>
                  </a:lnTo>
                  <a:lnTo>
                    <a:pt x="113" y="456"/>
                  </a:lnTo>
                  <a:lnTo>
                    <a:pt x="117" y="453"/>
                  </a:lnTo>
                  <a:lnTo>
                    <a:pt x="119" y="451"/>
                  </a:lnTo>
                  <a:lnTo>
                    <a:pt x="122" y="449"/>
                  </a:lnTo>
                  <a:lnTo>
                    <a:pt x="123" y="446"/>
                  </a:lnTo>
                  <a:lnTo>
                    <a:pt x="125" y="443"/>
                  </a:lnTo>
                  <a:lnTo>
                    <a:pt x="128" y="441"/>
                  </a:lnTo>
                  <a:lnTo>
                    <a:pt x="130" y="438"/>
                  </a:lnTo>
                  <a:lnTo>
                    <a:pt x="133" y="434"/>
                  </a:lnTo>
                  <a:lnTo>
                    <a:pt x="134" y="432"/>
                  </a:lnTo>
                  <a:lnTo>
                    <a:pt x="137" y="428"/>
                  </a:lnTo>
                  <a:lnTo>
                    <a:pt x="138" y="424"/>
                  </a:lnTo>
                  <a:lnTo>
                    <a:pt x="140" y="421"/>
                  </a:lnTo>
                  <a:lnTo>
                    <a:pt x="142" y="418"/>
                  </a:lnTo>
                  <a:lnTo>
                    <a:pt x="144" y="413"/>
                  </a:lnTo>
                  <a:lnTo>
                    <a:pt x="147" y="409"/>
                  </a:lnTo>
                  <a:lnTo>
                    <a:pt x="148" y="406"/>
                  </a:lnTo>
                  <a:lnTo>
                    <a:pt x="150" y="401"/>
                  </a:lnTo>
                  <a:lnTo>
                    <a:pt x="152" y="397"/>
                  </a:lnTo>
                  <a:lnTo>
                    <a:pt x="154" y="392"/>
                  </a:lnTo>
                  <a:lnTo>
                    <a:pt x="154" y="389"/>
                  </a:lnTo>
                  <a:lnTo>
                    <a:pt x="155" y="387"/>
                  </a:lnTo>
                  <a:lnTo>
                    <a:pt x="157" y="384"/>
                  </a:lnTo>
                  <a:lnTo>
                    <a:pt x="158" y="382"/>
                  </a:lnTo>
                  <a:lnTo>
                    <a:pt x="158" y="379"/>
                  </a:lnTo>
                  <a:lnTo>
                    <a:pt x="159" y="377"/>
                  </a:lnTo>
                  <a:lnTo>
                    <a:pt x="160" y="373"/>
                  </a:lnTo>
                  <a:lnTo>
                    <a:pt x="162" y="372"/>
                  </a:lnTo>
                  <a:lnTo>
                    <a:pt x="162" y="368"/>
                  </a:lnTo>
                  <a:lnTo>
                    <a:pt x="163" y="365"/>
                  </a:lnTo>
                  <a:lnTo>
                    <a:pt x="164" y="362"/>
                  </a:lnTo>
                  <a:lnTo>
                    <a:pt x="165" y="359"/>
                  </a:lnTo>
                  <a:lnTo>
                    <a:pt x="165" y="357"/>
                  </a:lnTo>
                  <a:lnTo>
                    <a:pt x="167" y="353"/>
                  </a:lnTo>
                  <a:lnTo>
                    <a:pt x="168" y="350"/>
                  </a:lnTo>
                  <a:lnTo>
                    <a:pt x="169" y="348"/>
                  </a:lnTo>
                  <a:lnTo>
                    <a:pt x="169" y="344"/>
                  </a:lnTo>
                  <a:lnTo>
                    <a:pt x="170" y="340"/>
                  </a:lnTo>
                  <a:lnTo>
                    <a:pt x="170" y="338"/>
                  </a:lnTo>
                  <a:lnTo>
                    <a:pt x="172" y="334"/>
                  </a:lnTo>
                  <a:lnTo>
                    <a:pt x="173" y="332"/>
                  </a:lnTo>
                  <a:lnTo>
                    <a:pt x="174" y="328"/>
                  </a:lnTo>
                  <a:lnTo>
                    <a:pt x="174" y="324"/>
                  </a:lnTo>
                  <a:lnTo>
                    <a:pt x="175" y="322"/>
                  </a:lnTo>
                  <a:lnTo>
                    <a:pt x="175" y="318"/>
                  </a:lnTo>
                  <a:lnTo>
                    <a:pt x="177" y="315"/>
                  </a:lnTo>
                  <a:lnTo>
                    <a:pt x="178" y="312"/>
                  </a:lnTo>
                  <a:lnTo>
                    <a:pt x="178" y="308"/>
                  </a:lnTo>
                  <a:lnTo>
                    <a:pt x="179" y="304"/>
                  </a:lnTo>
                  <a:lnTo>
                    <a:pt x="179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2" y="290"/>
                  </a:lnTo>
                  <a:lnTo>
                    <a:pt x="183" y="287"/>
                  </a:lnTo>
                  <a:lnTo>
                    <a:pt x="183" y="283"/>
                  </a:lnTo>
                  <a:lnTo>
                    <a:pt x="184" y="280"/>
                  </a:lnTo>
                  <a:lnTo>
                    <a:pt x="184" y="275"/>
                  </a:lnTo>
                  <a:lnTo>
                    <a:pt x="185" y="273"/>
                  </a:lnTo>
                  <a:lnTo>
                    <a:pt x="185" y="269"/>
                  </a:lnTo>
                  <a:lnTo>
                    <a:pt x="187" y="265"/>
                  </a:lnTo>
                  <a:lnTo>
                    <a:pt x="187" y="262"/>
                  </a:lnTo>
                  <a:lnTo>
                    <a:pt x="187" y="258"/>
                  </a:lnTo>
                  <a:lnTo>
                    <a:pt x="188" y="254"/>
                  </a:lnTo>
                  <a:lnTo>
                    <a:pt x="188" y="252"/>
                  </a:lnTo>
                  <a:lnTo>
                    <a:pt x="188" y="248"/>
                  </a:lnTo>
                  <a:lnTo>
                    <a:pt x="189" y="244"/>
                  </a:lnTo>
                  <a:lnTo>
                    <a:pt x="189" y="240"/>
                  </a:lnTo>
                  <a:lnTo>
                    <a:pt x="190" y="237"/>
                  </a:lnTo>
                  <a:lnTo>
                    <a:pt x="190" y="233"/>
                  </a:lnTo>
                  <a:lnTo>
                    <a:pt x="190" y="229"/>
                  </a:lnTo>
                  <a:lnTo>
                    <a:pt x="192" y="225"/>
                  </a:lnTo>
                  <a:lnTo>
                    <a:pt x="192" y="222"/>
                  </a:lnTo>
                  <a:lnTo>
                    <a:pt x="192" y="218"/>
                  </a:lnTo>
                  <a:lnTo>
                    <a:pt x="192" y="214"/>
                  </a:lnTo>
                  <a:lnTo>
                    <a:pt x="193" y="210"/>
                  </a:lnTo>
                  <a:lnTo>
                    <a:pt x="193" y="208"/>
                  </a:lnTo>
                  <a:lnTo>
                    <a:pt x="193" y="204"/>
                  </a:lnTo>
                  <a:lnTo>
                    <a:pt x="193" y="200"/>
                  </a:lnTo>
                  <a:lnTo>
                    <a:pt x="193" y="197"/>
                  </a:lnTo>
                  <a:lnTo>
                    <a:pt x="194" y="193"/>
                  </a:lnTo>
                  <a:lnTo>
                    <a:pt x="194" y="189"/>
                  </a:lnTo>
                  <a:lnTo>
                    <a:pt x="194" y="187"/>
                  </a:lnTo>
                  <a:lnTo>
                    <a:pt x="194" y="183"/>
                  </a:lnTo>
                  <a:lnTo>
                    <a:pt x="195" y="179"/>
                  </a:lnTo>
                  <a:lnTo>
                    <a:pt x="195" y="175"/>
                  </a:lnTo>
                  <a:lnTo>
                    <a:pt x="195" y="173"/>
                  </a:lnTo>
                  <a:lnTo>
                    <a:pt x="195" y="169"/>
                  </a:lnTo>
                  <a:lnTo>
                    <a:pt x="195" y="165"/>
                  </a:lnTo>
                  <a:lnTo>
                    <a:pt x="195" y="162"/>
                  </a:lnTo>
                  <a:lnTo>
                    <a:pt x="195" y="159"/>
                  </a:lnTo>
                  <a:lnTo>
                    <a:pt x="195" y="155"/>
                  </a:lnTo>
                  <a:lnTo>
                    <a:pt x="195" y="153"/>
                  </a:lnTo>
                  <a:lnTo>
                    <a:pt x="195" y="149"/>
                  </a:lnTo>
                  <a:lnTo>
                    <a:pt x="195" y="147"/>
                  </a:lnTo>
                  <a:lnTo>
                    <a:pt x="194" y="143"/>
                  </a:lnTo>
                  <a:lnTo>
                    <a:pt x="194" y="140"/>
                  </a:lnTo>
                  <a:lnTo>
                    <a:pt x="194" y="137"/>
                  </a:lnTo>
                  <a:lnTo>
                    <a:pt x="194" y="134"/>
                  </a:lnTo>
                  <a:lnTo>
                    <a:pt x="194" y="132"/>
                  </a:lnTo>
                  <a:lnTo>
                    <a:pt x="194" y="129"/>
                  </a:lnTo>
                  <a:lnTo>
                    <a:pt x="193" y="127"/>
                  </a:lnTo>
                  <a:lnTo>
                    <a:pt x="193" y="124"/>
                  </a:lnTo>
                  <a:lnTo>
                    <a:pt x="193" y="122"/>
                  </a:lnTo>
                  <a:lnTo>
                    <a:pt x="193" y="119"/>
                  </a:lnTo>
                  <a:lnTo>
                    <a:pt x="193" y="114"/>
                  </a:lnTo>
                  <a:lnTo>
                    <a:pt x="193" y="110"/>
                  </a:lnTo>
                  <a:lnTo>
                    <a:pt x="192" y="107"/>
                  </a:lnTo>
                  <a:lnTo>
                    <a:pt x="192" y="103"/>
                  </a:lnTo>
                  <a:lnTo>
                    <a:pt x="192" y="99"/>
                  </a:lnTo>
                  <a:lnTo>
                    <a:pt x="192" y="95"/>
                  </a:lnTo>
                  <a:lnTo>
                    <a:pt x="190" y="92"/>
                  </a:lnTo>
                  <a:lnTo>
                    <a:pt x="190" y="89"/>
                  </a:lnTo>
                  <a:lnTo>
                    <a:pt x="190" y="87"/>
                  </a:lnTo>
                  <a:lnTo>
                    <a:pt x="190" y="83"/>
                  </a:lnTo>
                  <a:lnTo>
                    <a:pt x="189" y="80"/>
                  </a:lnTo>
                  <a:lnTo>
                    <a:pt x="189" y="78"/>
                  </a:lnTo>
                  <a:lnTo>
                    <a:pt x="188" y="75"/>
                  </a:lnTo>
                  <a:lnTo>
                    <a:pt x="188" y="73"/>
                  </a:lnTo>
                  <a:lnTo>
                    <a:pt x="188" y="69"/>
                  </a:lnTo>
                  <a:lnTo>
                    <a:pt x="188" y="65"/>
                  </a:lnTo>
                  <a:lnTo>
                    <a:pt x="188" y="60"/>
                  </a:lnTo>
                  <a:lnTo>
                    <a:pt x="188" y="58"/>
                  </a:lnTo>
                  <a:lnTo>
                    <a:pt x="188" y="53"/>
                  </a:lnTo>
                  <a:lnTo>
                    <a:pt x="189" y="50"/>
                  </a:lnTo>
                  <a:lnTo>
                    <a:pt x="189" y="48"/>
                  </a:lnTo>
                  <a:lnTo>
                    <a:pt x="189" y="45"/>
                  </a:lnTo>
                  <a:lnTo>
                    <a:pt x="190" y="43"/>
                  </a:lnTo>
                  <a:lnTo>
                    <a:pt x="190" y="40"/>
                  </a:lnTo>
                  <a:lnTo>
                    <a:pt x="190" y="38"/>
                  </a:lnTo>
                  <a:lnTo>
                    <a:pt x="190" y="35"/>
                  </a:lnTo>
                  <a:lnTo>
                    <a:pt x="192" y="33"/>
                  </a:lnTo>
                  <a:lnTo>
                    <a:pt x="192" y="30"/>
                  </a:lnTo>
                  <a:lnTo>
                    <a:pt x="193" y="28"/>
                  </a:lnTo>
                  <a:lnTo>
                    <a:pt x="193" y="25"/>
                  </a:lnTo>
                  <a:lnTo>
                    <a:pt x="194" y="21"/>
                  </a:lnTo>
                  <a:lnTo>
                    <a:pt x="195" y="20"/>
                  </a:lnTo>
                  <a:lnTo>
                    <a:pt x="197" y="15"/>
                  </a:lnTo>
                  <a:lnTo>
                    <a:pt x="198" y="11"/>
                  </a:lnTo>
                  <a:lnTo>
                    <a:pt x="199" y="6"/>
                  </a:lnTo>
                  <a:lnTo>
                    <a:pt x="202" y="4"/>
                  </a:lnTo>
                  <a:lnTo>
                    <a:pt x="204" y="1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2" y="1"/>
                  </a:lnTo>
                  <a:lnTo>
                    <a:pt x="214" y="4"/>
                  </a:lnTo>
                  <a:lnTo>
                    <a:pt x="218" y="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19" name="Freeform 203"/>
            <p:cNvSpPr>
              <a:spLocks/>
            </p:cNvSpPr>
            <p:nvPr/>
          </p:nvSpPr>
          <p:spPr bwMode="auto">
            <a:xfrm>
              <a:off x="4797" y="925"/>
              <a:ext cx="248" cy="368"/>
            </a:xfrm>
            <a:custGeom>
              <a:avLst/>
              <a:gdLst>
                <a:gd name="T0" fmla="*/ 39 w 496"/>
                <a:gd name="T1" fmla="*/ 86 h 737"/>
                <a:gd name="T2" fmla="*/ 40 w 496"/>
                <a:gd name="T3" fmla="*/ 82 h 737"/>
                <a:gd name="T4" fmla="*/ 39 w 496"/>
                <a:gd name="T5" fmla="*/ 77 h 737"/>
                <a:gd name="T6" fmla="*/ 36 w 496"/>
                <a:gd name="T7" fmla="*/ 73 h 737"/>
                <a:gd name="T8" fmla="*/ 31 w 496"/>
                <a:gd name="T9" fmla="*/ 70 h 737"/>
                <a:gd name="T10" fmla="*/ 27 w 496"/>
                <a:gd name="T11" fmla="*/ 68 h 737"/>
                <a:gd name="T12" fmla="*/ 22 w 496"/>
                <a:gd name="T13" fmla="*/ 66 h 737"/>
                <a:gd name="T14" fmla="*/ 17 w 496"/>
                <a:gd name="T15" fmla="*/ 64 h 737"/>
                <a:gd name="T16" fmla="*/ 13 w 496"/>
                <a:gd name="T17" fmla="*/ 61 h 737"/>
                <a:gd name="T18" fmla="*/ 8 w 496"/>
                <a:gd name="T19" fmla="*/ 59 h 737"/>
                <a:gd name="T20" fmla="*/ 5 w 496"/>
                <a:gd name="T21" fmla="*/ 56 h 737"/>
                <a:gd name="T22" fmla="*/ 1 w 496"/>
                <a:gd name="T23" fmla="*/ 51 h 737"/>
                <a:gd name="T24" fmla="*/ 0 w 496"/>
                <a:gd name="T25" fmla="*/ 46 h 737"/>
                <a:gd name="T26" fmla="*/ 1 w 496"/>
                <a:gd name="T27" fmla="*/ 42 h 737"/>
                <a:gd name="T28" fmla="*/ 4 w 496"/>
                <a:gd name="T29" fmla="*/ 38 h 737"/>
                <a:gd name="T30" fmla="*/ 7 w 496"/>
                <a:gd name="T31" fmla="*/ 34 h 737"/>
                <a:gd name="T32" fmla="*/ 13 w 496"/>
                <a:gd name="T33" fmla="*/ 32 h 737"/>
                <a:gd name="T34" fmla="*/ 18 w 496"/>
                <a:gd name="T35" fmla="*/ 31 h 737"/>
                <a:gd name="T36" fmla="*/ 25 w 496"/>
                <a:gd name="T37" fmla="*/ 30 h 737"/>
                <a:gd name="T38" fmla="*/ 31 w 496"/>
                <a:gd name="T39" fmla="*/ 30 h 737"/>
                <a:gd name="T40" fmla="*/ 39 w 496"/>
                <a:gd name="T41" fmla="*/ 31 h 737"/>
                <a:gd name="T42" fmla="*/ 44 w 496"/>
                <a:gd name="T43" fmla="*/ 30 h 737"/>
                <a:gd name="T44" fmla="*/ 48 w 496"/>
                <a:gd name="T45" fmla="*/ 29 h 737"/>
                <a:gd name="T46" fmla="*/ 50 w 496"/>
                <a:gd name="T47" fmla="*/ 24 h 737"/>
                <a:gd name="T48" fmla="*/ 50 w 496"/>
                <a:gd name="T49" fmla="*/ 20 h 737"/>
                <a:gd name="T50" fmla="*/ 49 w 496"/>
                <a:gd name="T51" fmla="*/ 16 h 737"/>
                <a:gd name="T52" fmla="*/ 48 w 496"/>
                <a:gd name="T53" fmla="*/ 11 h 737"/>
                <a:gd name="T54" fmla="*/ 47 w 496"/>
                <a:gd name="T55" fmla="*/ 7 h 737"/>
                <a:gd name="T56" fmla="*/ 48 w 496"/>
                <a:gd name="T57" fmla="*/ 2 h 737"/>
                <a:gd name="T58" fmla="*/ 53 w 496"/>
                <a:gd name="T59" fmla="*/ 0 h 737"/>
                <a:gd name="T60" fmla="*/ 59 w 496"/>
                <a:gd name="T61" fmla="*/ 2 h 737"/>
                <a:gd name="T62" fmla="*/ 61 w 496"/>
                <a:gd name="T63" fmla="*/ 6 h 737"/>
                <a:gd name="T64" fmla="*/ 62 w 496"/>
                <a:gd name="T65" fmla="*/ 11 h 737"/>
                <a:gd name="T66" fmla="*/ 62 w 496"/>
                <a:gd name="T67" fmla="*/ 16 h 737"/>
                <a:gd name="T68" fmla="*/ 61 w 496"/>
                <a:gd name="T69" fmla="*/ 22 h 737"/>
                <a:gd name="T70" fmla="*/ 59 w 496"/>
                <a:gd name="T71" fmla="*/ 27 h 737"/>
                <a:gd name="T72" fmla="*/ 56 w 496"/>
                <a:gd name="T73" fmla="*/ 31 h 737"/>
                <a:gd name="T74" fmla="*/ 51 w 496"/>
                <a:gd name="T75" fmla="*/ 34 h 737"/>
                <a:gd name="T76" fmla="*/ 45 w 496"/>
                <a:gd name="T77" fmla="*/ 35 h 737"/>
                <a:gd name="T78" fmla="*/ 40 w 496"/>
                <a:gd name="T79" fmla="*/ 35 h 737"/>
                <a:gd name="T80" fmla="*/ 34 w 496"/>
                <a:gd name="T81" fmla="*/ 35 h 737"/>
                <a:gd name="T82" fmla="*/ 28 w 496"/>
                <a:gd name="T83" fmla="*/ 34 h 737"/>
                <a:gd name="T84" fmla="*/ 22 w 496"/>
                <a:gd name="T85" fmla="*/ 35 h 737"/>
                <a:gd name="T86" fmla="*/ 17 w 496"/>
                <a:gd name="T87" fmla="*/ 36 h 737"/>
                <a:gd name="T88" fmla="*/ 13 w 496"/>
                <a:gd name="T89" fmla="*/ 39 h 737"/>
                <a:gd name="T90" fmla="*/ 11 w 496"/>
                <a:gd name="T91" fmla="*/ 43 h 737"/>
                <a:gd name="T92" fmla="*/ 11 w 496"/>
                <a:gd name="T93" fmla="*/ 47 h 737"/>
                <a:gd name="T94" fmla="*/ 12 w 496"/>
                <a:gd name="T95" fmla="*/ 51 h 737"/>
                <a:gd name="T96" fmla="*/ 15 w 496"/>
                <a:gd name="T97" fmla="*/ 55 h 737"/>
                <a:gd name="T98" fmla="*/ 21 w 496"/>
                <a:gd name="T99" fmla="*/ 59 h 737"/>
                <a:gd name="T100" fmla="*/ 25 w 496"/>
                <a:gd name="T101" fmla="*/ 61 h 737"/>
                <a:gd name="T102" fmla="*/ 29 w 496"/>
                <a:gd name="T103" fmla="*/ 63 h 737"/>
                <a:gd name="T104" fmla="*/ 34 w 496"/>
                <a:gd name="T105" fmla="*/ 65 h 737"/>
                <a:gd name="T106" fmla="*/ 38 w 496"/>
                <a:gd name="T107" fmla="*/ 67 h 737"/>
                <a:gd name="T108" fmla="*/ 43 w 496"/>
                <a:gd name="T109" fmla="*/ 72 h 737"/>
                <a:gd name="T110" fmla="*/ 45 w 496"/>
                <a:gd name="T111" fmla="*/ 78 h 737"/>
                <a:gd name="T112" fmla="*/ 45 w 496"/>
                <a:gd name="T113" fmla="*/ 84 h 737"/>
                <a:gd name="T114" fmla="*/ 42 w 496"/>
                <a:gd name="T115" fmla="*/ 89 h 73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96"/>
                <a:gd name="T175" fmla="*/ 0 h 737"/>
                <a:gd name="T176" fmla="*/ 496 w 496"/>
                <a:gd name="T177" fmla="*/ 737 h 73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96" h="737">
                  <a:moveTo>
                    <a:pt x="308" y="733"/>
                  </a:moveTo>
                  <a:lnTo>
                    <a:pt x="304" y="731"/>
                  </a:lnTo>
                  <a:lnTo>
                    <a:pt x="302" y="727"/>
                  </a:lnTo>
                  <a:lnTo>
                    <a:pt x="300" y="722"/>
                  </a:lnTo>
                  <a:lnTo>
                    <a:pt x="300" y="718"/>
                  </a:lnTo>
                  <a:lnTo>
                    <a:pt x="300" y="714"/>
                  </a:lnTo>
                  <a:lnTo>
                    <a:pt x="302" y="709"/>
                  </a:lnTo>
                  <a:lnTo>
                    <a:pt x="303" y="704"/>
                  </a:lnTo>
                  <a:lnTo>
                    <a:pt x="305" y="699"/>
                  </a:lnTo>
                  <a:lnTo>
                    <a:pt x="305" y="697"/>
                  </a:lnTo>
                  <a:lnTo>
                    <a:pt x="307" y="693"/>
                  </a:lnTo>
                  <a:lnTo>
                    <a:pt x="308" y="691"/>
                  </a:lnTo>
                  <a:lnTo>
                    <a:pt x="309" y="688"/>
                  </a:lnTo>
                  <a:lnTo>
                    <a:pt x="309" y="684"/>
                  </a:lnTo>
                  <a:lnTo>
                    <a:pt x="310" y="682"/>
                  </a:lnTo>
                  <a:lnTo>
                    <a:pt x="312" y="679"/>
                  </a:lnTo>
                  <a:lnTo>
                    <a:pt x="313" y="676"/>
                  </a:lnTo>
                  <a:lnTo>
                    <a:pt x="314" y="672"/>
                  </a:lnTo>
                  <a:lnTo>
                    <a:pt x="314" y="668"/>
                  </a:lnTo>
                  <a:lnTo>
                    <a:pt x="315" y="664"/>
                  </a:lnTo>
                  <a:lnTo>
                    <a:pt x="317" y="662"/>
                  </a:lnTo>
                  <a:lnTo>
                    <a:pt x="317" y="658"/>
                  </a:lnTo>
                  <a:lnTo>
                    <a:pt x="317" y="654"/>
                  </a:lnTo>
                  <a:lnTo>
                    <a:pt x="318" y="651"/>
                  </a:lnTo>
                  <a:lnTo>
                    <a:pt x="318" y="647"/>
                  </a:lnTo>
                  <a:lnTo>
                    <a:pt x="318" y="643"/>
                  </a:lnTo>
                  <a:lnTo>
                    <a:pt x="317" y="638"/>
                  </a:lnTo>
                  <a:lnTo>
                    <a:pt x="317" y="634"/>
                  </a:lnTo>
                  <a:lnTo>
                    <a:pt x="317" y="632"/>
                  </a:lnTo>
                  <a:lnTo>
                    <a:pt x="315" y="627"/>
                  </a:lnTo>
                  <a:lnTo>
                    <a:pt x="314" y="624"/>
                  </a:lnTo>
                  <a:lnTo>
                    <a:pt x="313" y="621"/>
                  </a:lnTo>
                  <a:lnTo>
                    <a:pt x="312" y="618"/>
                  </a:lnTo>
                  <a:lnTo>
                    <a:pt x="310" y="614"/>
                  </a:lnTo>
                  <a:lnTo>
                    <a:pt x="308" y="611"/>
                  </a:lnTo>
                  <a:lnTo>
                    <a:pt x="305" y="607"/>
                  </a:lnTo>
                  <a:lnTo>
                    <a:pt x="304" y="604"/>
                  </a:lnTo>
                  <a:lnTo>
                    <a:pt x="302" y="602"/>
                  </a:lnTo>
                  <a:lnTo>
                    <a:pt x="299" y="599"/>
                  </a:lnTo>
                  <a:lnTo>
                    <a:pt x="297" y="597"/>
                  </a:lnTo>
                  <a:lnTo>
                    <a:pt x="293" y="593"/>
                  </a:lnTo>
                  <a:lnTo>
                    <a:pt x="290" y="590"/>
                  </a:lnTo>
                  <a:lnTo>
                    <a:pt x="287" y="588"/>
                  </a:lnTo>
                  <a:lnTo>
                    <a:pt x="283" y="584"/>
                  </a:lnTo>
                  <a:lnTo>
                    <a:pt x="279" y="582"/>
                  </a:lnTo>
                  <a:lnTo>
                    <a:pt x="274" y="579"/>
                  </a:lnTo>
                  <a:lnTo>
                    <a:pt x="270" y="577"/>
                  </a:lnTo>
                  <a:lnTo>
                    <a:pt x="265" y="574"/>
                  </a:lnTo>
                  <a:lnTo>
                    <a:pt x="262" y="570"/>
                  </a:lnTo>
                  <a:lnTo>
                    <a:pt x="259" y="569"/>
                  </a:lnTo>
                  <a:lnTo>
                    <a:pt x="257" y="568"/>
                  </a:lnTo>
                  <a:lnTo>
                    <a:pt x="254" y="567"/>
                  </a:lnTo>
                  <a:lnTo>
                    <a:pt x="252" y="565"/>
                  </a:lnTo>
                  <a:lnTo>
                    <a:pt x="248" y="563"/>
                  </a:lnTo>
                  <a:lnTo>
                    <a:pt x="245" y="562"/>
                  </a:lnTo>
                  <a:lnTo>
                    <a:pt x="243" y="560"/>
                  </a:lnTo>
                  <a:lnTo>
                    <a:pt x="240" y="559"/>
                  </a:lnTo>
                  <a:lnTo>
                    <a:pt x="238" y="557"/>
                  </a:lnTo>
                  <a:lnTo>
                    <a:pt x="234" y="555"/>
                  </a:lnTo>
                  <a:lnTo>
                    <a:pt x="232" y="554"/>
                  </a:lnTo>
                  <a:lnTo>
                    <a:pt x="229" y="553"/>
                  </a:lnTo>
                  <a:lnTo>
                    <a:pt x="225" y="552"/>
                  </a:lnTo>
                  <a:lnTo>
                    <a:pt x="222" y="550"/>
                  </a:lnTo>
                  <a:lnTo>
                    <a:pt x="219" y="549"/>
                  </a:lnTo>
                  <a:lnTo>
                    <a:pt x="217" y="548"/>
                  </a:lnTo>
                  <a:lnTo>
                    <a:pt x="213" y="545"/>
                  </a:lnTo>
                  <a:lnTo>
                    <a:pt x="209" y="544"/>
                  </a:lnTo>
                  <a:lnTo>
                    <a:pt x="205" y="543"/>
                  </a:lnTo>
                  <a:lnTo>
                    <a:pt x="203" y="540"/>
                  </a:lnTo>
                  <a:lnTo>
                    <a:pt x="199" y="539"/>
                  </a:lnTo>
                  <a:lnTo>
                    <a:pt x="195" y="538"/>
                  </a:lnTo>
                  <a:lnTo>
                    <a:pt x="192" y="537"/>
                  </a:lnTo>
                  <a:lnTo>
                    <a:pt x="189" y="535"/>
                  </a:lnTo>
                  <a:lnTo>
                    <a:pt x="184" y="533"/>
                  </a:lnTo>
                  <a:lnTo>
                    <a:pt x="182" y="532"/>
                  </a:lnTo>
                  <a:lnTo>
                    <a:pt x="178" y="530"/>
                  </a:lnTo>
                  <a:lnTo>
                    <a:pt x="174" y="529"/>
                  </a:lnTo>
                  <a:lnTo>
                    <a:pt x="170" y="527"/>
                  </a:lnTo>
                  <a:lnTo>
                    <a:pt x="167" y="525"/>
                  </a:lnTo>
                  <a:lnTo>
                    <a:pt x="163" y="524"/>
                  </a:lnTo>
                  <a:lnTo>
                    <a:pt x="160" y="523"/>
                  </a:lnTo>
                  <a:lnTo>
                    <a:pt x="155" y="520"/>
                  </a:lnTo>
                  <a:lnTo>
                    <a:pt x="153" y="519"/>
                  </a:lnTo>
                  <a:lnTo>
                    <a:pt x="149" y="518"/>
                  </a:lnTo>
                  <a:lnTo>
                    <a:pt x="145" y="517"/>
                  </a:lnTo>
                  <a:lnTo>
                    <a:pt x="142" y="514"/>
                  </a:lnTo>
                  <a:lnTo>
                    <a:pt x="138" y="513"/>
                  </a:lnTo>
                  <a:lnTo>
                    <a:pt x="135" y="512"/>
                  </a:lnTo>
                  <a:lnTo>
                    <a:pt x="132" y="509"/>
                  </a:lnTo>
                  <a:lnTo>
                    <a:pt x="128" y="508"/>
                  </a:lnTo>
                  <a:lnTo>
                    <a:pt x="124" y="507"/>
                  </a:lnTo>
                  <a:lnTo>
                    <a:pt x="120" y="504"/>
                  </a:lnTo>
                  <a:lnTo>
                    <a:pt x="118" y="503"/>
                  </a:lnTo>
                  <a:lnTo>
                    <a:pt x="114" y="502"/>
                  </a:lnTo>
                  <a:lnTo>
                    <a:pt x="110" y="500"/>
                  </a:lnTo>
                  <a:lnTo>
                    <a:pt x="107" y="498"/>
                  </a:lnTo>
                  <a:lnTo>
                    <a:pt x="104" y="497"/>
                  </a:lnTo>
                  <a:lnTo>
                    <a:pt x="100" y="494"/>
                  </a:lnTo>
                  <a:lnTo>
                    <a:pt x="97" y="493"/>
                  </a:lnTo>
                  <a:lnTo>
                    <a:pt x="93" y="490"/>
                  </a:lnTo>
                  <a:lnTo>
                    <a:pt x="89" y="489"/>
                  </a:lnTo>
                  <a:lnTo>
                    <a:pt x="87" y="487"/>
                  </a:lnTo>
                  <a:lnTo>
                    <a:pt x="83" y="485"/>
                  </a:lnTo>
                  <a:lnTo>
                    <a:pt x="79" y="483"/>
                  </a:lnTo>
                  <a:lnTo>
                    <a:pt x="77" y="482"/>
                  </a:lnTo>
                  <a:lnTo>
                    <a:pt x="74" y="479"/>
                  </a:lnTo>
                  <a:lnTo>
                    <a:pt x="70" y="478"/>
                  </a:lnTo>
                  <a:lnTo>
                    <a:pt x="68" y="475"/>
                  </a:lnTo>
                  <a:lnTo>
                    <a:pt x="64" y="474"/>
                  </a:lnTo>
                  <a:lnTo>
                    <a:pt x="62" y="472"/>
                  </a:lnTo>
                  <a:lnTo>
                    <a:pt x="58" y="469"/>
                  </a:lnTo>
                  <a:lnTo>
                    <a:pt x="55" y="468"/>
                  </a:lnTo>
                  <a:lnTo>
                    <a:pt x="53" y="465"/>
                  </a:lnTo>
                  <a:lnTo>
                    <a:pt x="50" y="463"/>
                  </a:lnTo>
                  <a:lnTo>
                    <a:pt x="47" y="462"/>
                  </a:lnTo>
                  <a:lnTo>
                    <a:pt x="44" y="459"/>
                  </a:lnTo>
                  <a:lnTo>
                    <a:pt x="42" y="457"/>
                  </a:lnTo>
                  <a:lnTo>
                    <a:pt x="39" y="454"/>
                  </a:lnTo>
                  <a:lnTo>
                    <a:pt x="37" y="452"/>
                  </a:lnTo>
                  <a:lnTo>
                    <a:pt x="34" y="449"/>
                  </a:lnTo>
                  <a:lnTo>
                    <a:pt x="33" y="448"/>
                  </a:lnTo>
                  <a:lnTo>
                    <a:pt x="27" y="443"/>
                  </a:lnTo>
                  <a:lnTo>
                    <a:pt x="23" y="438"/>
                  </a:lnTo>
                  <a:lnTo>
                    <a:pt x="19" y="433"/>
                  </a:lnTo>
                  <a:lnTo>
                    <a:pt x="17" y="428"/>
                  </a:lnTo>
                  <a:lnTo>
                    <a:pt x="14" y="425"/>
                  </a:lnTo>
                  <a:lnTo>
                    <a:pt x="12" y="422"/>
                  </a:lnTo>
                  <a:lnTo>
                    <a:pt x="10" y="419"/>
                  </a:lnTo>
                  <a:lnTo>
                    <a:pt x="9" y="417"/>
                  </a:lnTo>
                  <a:lnTo>
                    <a:pt x="8" y="413"/>
                  </a:lnTo>
                  <a:lnTo>
                    <a:pt x="7" y="410"/>
                  </a:lnTo>
                  <a:lnTo>
                    <a:pt x="5" y="408"/>
                  </a:lnTo>
                  <a:lnTo>
                    <a:pt x="4" y="404"/>
                  </a:lnTo>
                  <a:lnTo>
                    <a:pt x="3" y="402"/>
                  </a:lnTo>
                  <a:lnTo>
                    <a:pt x="3" y="398"/>
                  </a:lnTo>
                  <a:lnTo>
                    <a:pt x="2" y="395"/>
                  </a:lnTo>
                  <a:lnTo>
                    <a:pt x="2" y="392"/>
                  </a:lnTo>
                  <a:lnTo>
                    <a:pt x="2" y="389"/>
                  </a:lnTo>
                  <a:lnTo>
                    <a:pt x="0" y="387"/>
                  </a:lnTo>
                  <a:lnTo>
                    <a:pt x="0" y="383"/>
                  </a:lnTo>
                  <a:lnTo>
                    <a:pt x="0" y="380"/>
                  </a:lnTo>
                  <a:lnTo>
                    <a:pt x="0" y="377"/>
                  </a:lnTo>
                  <a:lnTo>
                    <a:pt x="0" y="374"/>
                  </a:lnTo>
                  <a:lnTo>
                    <a:pt x="0" y="370"/>
                  </a:lnTo>
                  <a:lnTo>
                    <a:pt x="0" y="368"/>
                  </a:lnTo>
                  <a:lnTo>
                    <a:pt x="0" y="364"/>
                  </a:lnTo>
                  <a:lnTo>
                    <a:pt x="2" y="360"/>
                  </a:lnTo>
                  <a:lnTo>
                    <a:pt x="2" y="358"/>
                  </a:lnTo>
                  <a:lnTo>
                    <a:pt x="3" y="355"/>
                  </a:lnTo>
                  <a:lnTo>
                    <a:pt x="3" y="352"/>
                  </a:lnTo>
                  <a:lnTo>
                    <a:pt x="4" y="348"/>
                  </a:lnTo>
                  <a:lnTo>
                    <a:pt x="4" y="344"/>
                  </a:lnTo>
                  <a:lnTo>
                    <a:pt x="7" y="342"/>
                  </a:lnTo>
                  <a:lnTo>
                    <a:pt x="7" y="339"/>
                  </a:lnTo>
                  <a:lnTo>
                    <a:pt x="8" y="335"/>
                  </a:lnTo>
                  <a:lnTo>
                    <a:pt x="9" y="333"/>
                  </a:lnTo>
                  <a:lnTo>
                    <a:pt x="12" y="330"/>
                  </a:lnTo>
                  <a:lnTo>
                    <a:pt x="13" y="327"/>
                  </a:lnTo>
                  <a:lnTo>
                    <a:pt x="14" y="324"/>
                  </a:lnTo>
                  <a:lnTo>
                    <a:pt x="15" y="320"/>
                  </a:lnTo>
                  <a:lnTo>
                    <a:pt x="18" y="318"/>
                  </a:lnTo>
                  <a:lnTo>
                    <a:pt x="19" y="315"/>
                  </a:lnTo>
                  <a:lnTo>
                    <a:pt x="22" y="312"/>
                  </a:lnTo>
                  <a:lnTo>
                    <a:pt x="23" y="309"/>
                  </a:lnTo>
                  <a:lnTo>
                    <a:pt x="27" y="307"/>
                  </a:lnTo>
                  <a:lnTo>
                    <a:pt x="28" y="304"/>
                  </a:lnTo>
                  <a:lnTo>
                    <a:pt x="30" y="300"/>
                  </a:lnTo>
                  <a:lnTo>
                    <a:pt x="33" y="298"/>
                  </a:lnTo>
                  <a:lnTo>
                    <a:pt x="35" y="295"/>
                  </a:lnTo>
                  <a:lnTo>
                    <a:pt x="38" y="293"/>
                  </a:lnTo>
                  <a:lnTo>
                    <a:pt x="40" y="290"/>
                  </a:lnTo>
                  <a:lnTo>
                    <a:pt x="44" y="288"/>
                  </a:lnTo>
                  <a:lnTo>
                    <a:pt x="47" y="285"/>
                  </a:lnTo>
                  <a:lnTo>
                    <a:pt x="50" y="283"/>
                  </a:lnTo>
                  <a:lnTo>
                    <a:pt x="53" y="280"/>
                  </a:lnTo>
                  <a:lnTo>
                    <a:pt x="55" y="278"/>
                  </a:lnTo>
                  <a:lnTo>
                    <a:pt x="59" y="276"/>
                  </a:lnTo>
                  <a:lnTo>
                    <a:pt x="62" y="274"/>
                  </a:lnTo>
                  <a:lnTo>
                    <a:pt x="65" y="271"/>
                  </a:lnTo>
                  <a:lnTo>
                    <a:pt x="69" y="269"/>
                  </a:lnTo>
                  <a:lnTo>
                    <a:pt x="73" y="268"/>
                  </a:lnTo>
                  <a:lnTo>
                    <a:pt x="77" y="265"/>
                  </a:lnTo>
                  <a:lnTo>
                    <a:pt x="80" y="264"/>
                  </a:lnTo>
                  <a:lnTo>
                    <a:pt x="84" y="263"/>
                  </a:lnTo>
                  <a:lnTo>
                    <a:pt x="88" y="261"/>
                  </a:lnTo>
                  <a:lnTo>
                    <a:pt x="92" y="259"/>
                  </a:lnTo>
                  <a:lnTo>
                    <a:pt x="97" y="258"/>
                  </a:lnTo>
                  <a:lnTo>
                    <a:pt x="100" y="256"/>
                  </a:lnTo>
                  <a:lnTo>
                    <a:pt x="105" y="255"/>
                  </a:lnTo>
                  <a:lnTo>
                    <a:pt x="109" y="254"/>
                  </a:lnTo>
                  <a:lnTo>
                    <a:pt x="113" y="253"/>
                  </a:lnTo>
                  <a:lnTo>
                    <a:pt x="118" y="251"/>
                  </a:lnTo>
                  <a:lnTo>
                    <a:pt x="122" y="251"/>
                  </a:lnTo>
                  <a:lnTo>
                    <a:pt x="127" y="250"/>
                  </a:lnTo>
                  <a:lnTo>
                    <a:pt x="130" y="250"/>
                  </a:lnTo>
                  <a:lnTo>
                    <a:pt x="135" y="249"/>
                  </a:lnTo>
                  <a:lnTo>
                    <a:pt x="140" y="248"/>
                  </a:lnTo>
                  <a:lnTo>
                    <a:pt x="144" y="248"/>
                  </a:lnTo>
                  <a:lnTo>
                    <a:pt x="149" y="246"/>
                  </a:lnTo>
                  <a:lnTo>
                    <a:pt x="154" y="246"/>
                  </a:lnTo>
                  <a:lnTo>
                    <a:pt x="159" y="246"/>
                  </a:lnTo>
                  <a:lnTo>
                    <a:pt x="164" y="246"/>
                  </a:lnTo>
                  <a:lnTo>
                    <a:pt x="169" y="245"/>
                  </a:lnTo>
                  <a:lnTo>
                    <a:pt x="174" y="245"/>
                  </a:lnTo>
                  <a:lnTo>
                    <a:pt x="179" y="245"/>
                  </a:lnTo>
                  <a:lnTo>
                    <a:pt x="184" y="245"/>
                  </a:lnTo>
                  <a:lnTo>
                    <a:pt x="189" y="245"/>
                  </a:lnTo>
                  <a:lnTo>
                    <a:pt x="194" y="245"/>
                  </a:lnTo>
                  <a:lnTo>
                    <a:pt x="199" y="245"/>
                  </a:lnTo>
                  <a:lnTo>
                    <a:pt x="204" y="245"/>
                  </a:lnTo>
                  <a:lnTo>
                    <a:pt x="209" y="245"/>
                  </a:lnTo>
                  <a:lnTo>
                    <a:pt x="214" y="245"/>
                  </a:lnTo>
                  <a:lnTo>
                    <a:pt x="220" y="245"/>
                  </a:lnTo>
                  <a:lnTo>
                    <a:pt x="224" y="245"/>
                  </a:lnTo>
                  <a:lnTo>
                    <a:pt x="230" y="245"/>
                  </a:lnTo>
                  <a:lnTo>
                    <a:pt x="234" y="245"/>
                  </a:lnTo>
                  <a:lnTo>
                    <a:pt x="240" y="246"/>
                  </a:lnTo>
                  <a:lnTo>
                    <a:pt x="244" y="246"/>
                  </a:lnTo>
                  <a:lnTo>
                    <a:pt x="250" y="246"/>
                  </a:lnTo>
                  <a:lnTo>
                    <a:pt x="255" y="246"/>
                  </a:lnTo>
                  <a:lnTo>
                    <a:pt x="260" y="246"/>
                  </a:lnTo>
                  <a:lnTo>
                    <a:pt x="265" y="246"/>
                  </a:lnTo>
                  <a:lnTo>
                    <a:pt x="269" y="246"/>
                  </a:lnTo>
                  <a:lnTo>
                    <a:pt x="274" y="246"/>
                  </a:lnTo>
                  <a:lnTo>
                    <a:pt x="279" y="246"/>
                  </a:lnTo>
                  <a:lnTo>
                    <a:pt x="284" y="246"/>
                  </a:lnTo>
                  <a:lnTo>
                    <a:pt x="289" y="246"/>
                  </a:lnTo>
                  <a:lnTo>
                    <a:pt x="293" y="246"/>
                  </a:lnTo>
                  <a:lnTo>
                    <a:pt x="299" y="248"/>
                  </a:lnTo>
                  <a:lnTo>
                    <a:pt x="303" y="248"/>
                  </a:lnTo>
                  <a:lnTo>
                    <a:pt x="308" y="248"/>
                  </a:lnTo>
                  <a:lnTo>
                    <a:pt x="312" y="248"/>
                  </a:lnTo>
                  <a:lnTo>
                    <a:pt x="317" y="248"/>
                  </a:lnTo>
                  <a:lnTo>
                    <a:pt x="320" y="246"/>
                  </a:lnTo>
                  <a:lnTo>
                    <a:pt x="324" y="246"/>
                  </a:lnTo>
                  <a:lnTo>
                    <a:pt x="328" y="246"/>
                  </a:lnTo>
                  <a:lnTo>
                    <a:pt x="333" y="246"/>
                  </a:lnTo>
                  <a:lnTo>
                    <a:pt x="337" y="246"/>
                  </a:lnTo>
                  <a:lnTo>
                    <a:pt x="340" y="246"/>
                  </a:lnTo>
                  <a:lnTo>
                    <a:pt x="344" y="245"/>
                  </a:lnTo>
                  <a:lnTo>
                    <a:pt x="348" y="245"/>
                  </a:lnTo>
                  <a:lnTo>
                    <a:pt x="352" y="245"/>
                  </a:lnTo>
                  <a:lnTo>
                    <a:pt x="354" y="244"/>
                  </a:lnTo>
                  <a:lnTo>
                    <a:pt x="358" y="244"/>
                  </a:lnTo>
                  <a:lnTo>
                    <a:pt x="362" y="243"/>
                  </a:lnTo>
                  <a:lnTo>
                    <a:pt x="364" y="243"/>
                  </a:lnTo>
                  <a:lnTo>
                    <a:pt x="367" y="241"/>
                  </a:lnTo>
                  <a:lnTo>
                    <a:pt x="370" y="240"/>
                  </a:lnTo>
                  <a:lnTo>
                    <a:pt x="373" y="240"/>
                  </a:lnTo>
                  <a:lnTo>
                    <a:pt x="375" y="238"/>
                  </a:lnTo>
                  <a:lnTo>
                    <a:pt x="378" y="238"/>
                  </a:lnTo>
                  <a:lnTo>
                    <a:pt x="380" y="236"/>
                  </a:lnTo>
                  <a:lnTo>
                    <a:pt x="383" y="235"/>
                  </a:lnTo>
                  <a:lnTo>
                    <a:pt x="387" y="231"/>
                  </a:lnTo>
                  <a:lnTo>
                    <a:pt x="389" y="228"/>
                  </a:lnTo>
                  <a:lnTo>
                    <a:pt x="392" y="224"/>
                  </a:lnTo>
                  <a:lnTo>
                    <a:pt x="394" y="220"/>
                  </a:lnTo>
                  <a:lnTo>
                    <a:pt x="397" y="215"/>
                  </a:lnTo>
                  <a:lnTo>
                    <a:pt x="398" y="210"/>
                  </a:lnTo>
                  <a:lnTo>
                    <a:pt x="398" y="208"/>
                  </a:lnTo>
                  <a:lnTo>
                    <a:pt x="398" y="205"/>
                  </a:lnTo>
                  <a:lnTo>
                    <a:pt x="398" y="203"/>
                  </a:lnTo>
                  <a:lnTo>
                    <a:pt x="399" y="200"/>
                  </a:lnTo>
                  <a:lnTo>
                    <a:pt x="399" y="198"/>
                  </a:lnTo>
                  <a:lnTo>
                    <a:pt x="399" y="194"/>
                  </a:lnTo>
                  <a:lnTo>
                    <a:pt x="399" y="191"/>
                  </a:lnTo>
                  <a:lnTo>
                    <a:pt x="399" y="189"/>
                  </a:lnTo>
                  <a:lnTo>
                    <a:pt x="398" y="185"/>
                  </a:lnTo>
                  <a:lnTo>
                    <a:pt x="398" y="183"/>
                  </a:lnTo>
                  <a:lnTo>
                    <a:pt x="398" y="180"/>
                  </a:lnTo>
                  <a:lnTo>
                    <a:pt x="398" y="176"/>
                  </a:lnTo>
                  <a:lnTo>
                    <a:pt x="397" y="174"/>
                  </a:lnTo>
                  <a:lnTo>
                    <a:pt x="397" y="170"/>
                  </a:lnTo>
                  <a:lnTo>
                    <a:pt x="395" y="168"/>
                  </a:lnTo>
                  <a:lnTo>
                    <a:pt x="395" y="164"/>
                  </a:lnTo>
                  <a:lnTo>
                    <a:pt x="394" y="160"/>
                  </a:lnTo>
                  <a:lnTo>
                    <a:pt x="394" y="158"/>
                  </a:lnTo>
                  <a:lnTo>
                    <a:pt x="393" y="154"/>
                  </a:lnTo>
                  <a:lnTo>
                    <a:pt x="393" y="151"/>
                  </a:lnTo>
                  <a:lnTo>
                    <a:pt x="392" y="148"/>
                  </a:lnTo>
                  <a:lnTo>
                    <a:pt x="390" y="145"/>
                  </a:lnTo>
                  <a:lnTo>
                    <a:pt x="389" y="141"/>
                  </a:lnTo>
                  <a:lnTo>
                    <a:pt x="389" y="138"/>
                  </a:lnTo>
                  <a:lnTo>
                    <a:pt x="388" y="134"/>
                  </a:lnTo>
                  <a:lnTo>
                    <a:pt x="388" y="131"/>
                  </a:lnTo>
                  <a:lnTo>
                    <a:pt x="387" y="128"/>
                  </a:lnTo>
                  <a:lnTo>
                    <a:pt x="385" y="124"/>
                  </a:lnTo>
                  <a:lnTo>
                    <a:pt x="384" y="120"/>
                  </a:lnTo>
                  <a:lnTo>
                    <a:pt x="384" y="116"/>
                  </a:lnTo>
                  <a:lnTo>
                    <a:pt x="383" y="114"/>
                  </a:lnTo>
                  <a:lnTo>
                    <a:pt x="382" y="110"/>
                  </a:lnTo>
                  <a:lnTo>
                    <a:pt x="380" y="106"/>
                  </a:lnTo>
                  <a:lnTo>
                    <a:pt x="380" y="104"/>
                  </a:lnTo>
                  <a:lnTo>
                    <a:pt x="379" y="100"/>
                  </a:lnTo>
                  <a:lnTo>
                    <a:pt x="379" y="98"/>
                  </a:lnTo>
                  <a:lnTo>
                    <a:pt x="378" y="94"/>
                  </a:lnTo>
                  <a:lnTo>
                    <a:pt x="377" y="90"/>
                  </a:lnTo>
                  <a:lnTo>
                    <a:pt x="377" y="86"/>
                  </a:lnTo>
                  <a:lnTo>
                    <a:pt x="375" y="84"/>
                  </a:lnTo>
                  <a:lnTo>
                    <a:pt x="375" y="80"/>
                  </a:lnTo>
                  <a:lnTo>
                    <a:pt x="375" y="76"/>
                  </a:lnTo>
                  <a:lnTo>
                    <a:pt x="374" y="74"/>
                  </a:lnTo>
                  <a:lnTo>
                    <a:pt x="374" y="71"/>
                  </a:lnTo>
                  <a:lnTo>
                    <a:pt x="374" y="68"/>
                  </a:lnTo>
                  <a:lnTo>
                    <a:pt x="373" y="65"/>
                  </a:lnTo>
                  <a:lnTo>
                    <a:pt x="373" y="63"/>
                  </a:lnTo>
                  <a:lnTo>
                    <a:pt x="373" y="59"/>
                  </a:lnTo>
                  <a:lnTo>
                    <a:pt x="373" y="56"/>
                  </a:lnTo>
                  <a:lnTo>
                    <a:pt x="373" y="54"/>
                  </a:lnTo>
                  <a:lnTo>
                    <a:pt x="373" y="51"/>
                  </a:lnTo>
                  <a:lnTo>
                    <a:pt x="374" y="49"/>
                  </a:lnTo>
                  <a:lnTo>
                    <a:pt x="374" y="46"/>
                  </a:lnTo>
                  <a:lnTo>
                    <a:pt x="374" y="44"/>
                  </a:lnTo>
                  <a:lnTo>
                    <a:pt x="374" y="41"/>
                  </a:lnTo>
                  <a:lnTo>
                    <a:pt x="375" y="39"/>
                  </a:lnTo>
                  <a:lnTo>
                    <a:pt x="377" y="34"/>
                  </a:lnTo>
                  <a:lnTo>
                    <a:pt x="378" y="30"/>
                  </a:lnTo>
                  <a:lnTo>
                    <a:pt x="380" y="26"/>
                  </a:lnTo>
                  <a:lnTo>
                    <a:pt x="383" y="23"/>
                  </a:lnTo>
                  <a:lnTo>
                    <a:pt x="385" y="19"/>
                  </a:lnTo>
                  <a:lnTo>
                    <a:pt x="388" y="15"/>
                  </a:lnTo>
                  <a:lnTo>
                    <a:pt x="390" y="13"/>
                  </a:lnTo>
                  <a:lnTo>
                    <a:pt x="394" y="10"/>
                  </a:lnTo>
                  <a:lnTo>
                    <a:pt x="397" y="6"/>
                  </a:lnTo>
                  <a:lnTo>
                    <a:pt x="400" y="5"/>
                  </a:lnTo>
                  <a:lnTo>
                    <a:pt x="404" y="4"/>
                  </a:lnTo>
                  <a:lnTo>
                    <a:pt x="408" y="3"/>
                  </a:lnTo>
                  <a:lnTo>
                    <a:pt x="413" y="1"/>
                  </a:lnTo>
                  <a:lnTo>
                    <a:pt x="416" y="1"/>
                  </a:lnTo>
                  <a:lnTo>
                    <a:pt x="420" y="0"/>
                  </a:lnTo>
                  <a:lnTo>
                    <a:pt x="425" y="0"/>
                  </a:lnTo>
                  <a:lnTo>
                    <a:pt x="429" y="0"/>
                  </a:lnTo>
                  <a:lnTo>
                    <a:pt x="433" y="1"/>
                  </a:lnTo>
                  <a:lnTo>
                    <a:pt x="438" y="1"/>
                  </a:lnTo>
                  <a:lnTo>
                    <a:pt x="441" y="3"/>
                  </a:lnTo>
                  <a:lnTo>
                    <a:pt x="445" y="4"/>
                  </a:lnTo>
                  <a:lnTo>
                    <a:pt x="450" y="6"/>
                  </a:lnTo>
                  <a:lnTo>
                    <a:pt x="454" y="9"/>
                  </a:lnTo>
                  <a:lnTo>
                    <a:pt x="458" y="11"/>
                  </a:lnTo>
                  <a:lnTo>
                    <a:pt x="461" y="15"/>
                  </a:lnTo>
                  <a:lnTo>
                    <a:pt x="465" y="19"/>
                  </a:lnTo>
                  <a:lnTo>
                    <a:pt x="469" y="23"/>
                  </a:lnTo>
                  <a:lnTo>
                    <a:pt x="473" y="28"/>
                  </a:lnTo>
                  <a:lnTo>
                    <a:pt x="474" y="29"/>
                  </a:lnTo>
                  <a:lnTo>
                    <a:pt x="475" y="31"/>
                  </a:lnTo>
                  <a:lnTo>
                    <a:pt x="478" y="35"/>
                  </a:lnTo>
                  <a:lnTo>
                    <a:pt x="479" y="38"/>
                  </a:lnTo>
                  <a:lnTo>
                    <a:pt x="480" y="40"/>
                  </a:lnTo>
                  <a:lnTo>
                    <a:pt x="481" y="43"/>
                  </a:lnTo>
                  <a:lnTo>
                    <a:pt x="483" y="45"/>
                  </a:lnTo>
                  <a:lnTo>
                    <a:pt x="484" y="49"/>
                  </a:lnTo>
                  <a:lnTo>
                    <a:pt x="485" y="51"/>
                  </a:lnTo>
                  <a:lnTo>
                    <a:pt x="486" y="54"/>
                  </a:lnTo>
                  <a:lnTo>
                    <a:pt x="486" y="58"/>
                  </a:lnTo>
                  <a:lnTo>
                    <a:pt x="489" y="61"/>
                  </a:lnTo>
                  <a:lnTo>
                    <a:pt x="489" y="64"/>
                  </a:lnTo>
                  <a:lnTo>
                    <a:pt x="490" y="68"/>
                  </a:lnTo>
                  <a:lnTo>
                    <a:pt x="490" y="71"/>
                  </a:lnTo>
                  <a:lnTo>
                    <a:pt x="491" y="75"/>
                  </a:lnTo>
                  <a:lnTo>
                    <a:pt x="493" y="79"/>
                  </a:lnTo>
                  <a:lnTo>
                    <a:pt x="494" y="81"/>
                  </a:lnTo>
                  <a:lnTo>
                    <a:pt x="494" y="86"/>
                  </a:lnTo>
                  <a:lnTo>
                    <a:pt x="495" y="90"/>
                  </a:lnTo>
                  <a:lnTo>
                    <a:pt x="495" y="94"/>
                  </a:lnTo>
                  <a:lnTo>
                    <a:pt x="495" y="98"/>
                  </a:lnTo>
                  <a:lnTo>
                    <a:pt x="495" y="101"/>
                  </a:lnTo>
                  <a:lnTo>
                    <a:pt x="495" y="106"/>
                  </a:lnTo>
                  <a:lnTo>
                    <a:pt x="495" y="110"/>
                  </a:lnTo>
                  <a:lnTo>
                    <a:pt x="495" y="114"/>
                  </a:lnTo>
                  <a:lnTo>
                    <a:pt x="495" y="118"/>
                  </a:lnTo>
                  <a:lnTo>
                    <a:pt x="496" y="123"/>
                  </a:lnTo>
                  <a:lnTo>
                    <a:pt x="495" y="126"/>
                  </a:lnTo>
                  <a:lnTo>
                    <a:pt x="495" y="130"/>
                  </a:lnTo>
                  <a:lnTo>
                    <a:pt x="495" y="134"/>
                  </a:lnTo>
                  <a:lnTo>
                    <a:pt x="495" y="139"/>
                  </a:lnTo>
                  <a:lnTo>
                    <a:pt x="495" y="143"/>
                  </a:lnTo>
                  <a:lnTo>
                    <a:pt x="494" y="146"/>
                  </a:lnTo>
                  <a:lnTo>
                    <a:pt x="494" y="151"/>
                  </a:lnTo>
                  <a:lnTo>
                    <a:pt x="494" y="155"/>
                  </a:lnTo>
                  <a:lnTo>
                    <a:pt x="493" y="159"/>
                  </a:lnTo>
                  <a:lnTo>
                    <a:pt x="491" y="164"/>
                  </a:lnTo>
                  <a:lnTo>
                    <a:pt x="491" y="168"/>
                  </a:lnTo>
                  <a:lnTo>
                    <a:pt x="490" y="171"/>
                  </a:lnTo>
                  <a:lnTo>
                    <a:pt x="489" y="175"/>
                  </a:lnTo>
                  <a:lnTo>
                    <a:pt x="488" y="180"/>
                  </a:lnTo>
                  <a:lnTo>
                    <a:pt x="486" y="184"/>
                  </a:lnTo>
                  <a:lnTo>
                    <a:pt x="485" y="188"/>
                  </a:lnTo>
                  <a:lnTo>
                    <a:pt x="484" y="191"/>
                  </a:lnTo>
                  <a:lnTo>
                    <a:pt x="483" y="195"/>
                  </a:lnTo>
                  <a:lnTo>
                    <a:pt x="481" y="199"/>
                  </a:lnTo>
                  <a:lnTo>
                    <a:pt x="480" y="203"/>
                  </a:lnTo>
                  <a:lnTo>
                    <a:pt x="478" y="206"/>
                  </a:lnTo>
                  <a:lnTo>
                    <a:pt x="476" y="210"/>
                  </a:lnTo>
                  <a:lnTo>
                    <a:pt x="474" y="214"/>
                  </a:lnTo>
                  <a:lnTo>
                    <a:pt x="473" y="219"/>
                  </a:lnTo>
                  <a:lnTo>
                    <a:pt x="470" y="221"/>
                  </a:lnTo>
                  <a:lnTo>
                    <a:pt x="468" y="225"/>
                  </a:lnTo>
                  <a:lnTo>
                    <a:pt x="465" y="228"/>
                  </a:lnTo>
                  <a:lnTo>
                    <a:pt x="464" y="231"/>
                  </a:lnTo>
                  <a:lnTo>
                    <a:pt x="461" y="234"/>
                  </a:lnTo>
                  <a:lnTo>
                    <a:pt x="459" y="238"/>
                  </a:lnTo>
                  <a:lnTo>
                    <a:pt x="456" y="241"/>
                  </a:lnTo>
                  <a:lnTo>
                    <a:pt x="454" y="244"/>
                  </a:lnTo>
                  <a:lnTo>
                    <a:pt x="450" y="246"/>
                  </a:lnTo>
                  <a:lnTo>
                    <a:pt x="448" y="249"/>
                  </a:lnTo>
                  <a:lnTo>
                    <a:pt x="445" y="251"/>
                  </a:lnTo>
                  <a:lnTo>
                    <a:pt x="441" y="255"/>
                  </a:lnTo>
                  <a:lnTo>
                    <a:pt x="439" y="258"/>
                  </a:lnTo>
                  <a:lnTo>
                    <a:pt x="435" y="260"/>
                  </a:lnTo>
                  <a:lnTo>
                    <a:pt x="433" y="263"/>
                  </a:lnTo>
                  <a:lnTo>
                    <a:pt x="429" y="264"/>
                  </a:lnTo>
                  <a:lnTo>
                    <a:pt x="425" y="265"/>
                  </a:lnTo>
                  <a:lnTo>
                    <a:pt x="421" y="268"/>
                  </a:lnTo>
                  <a:lnTo>
                    <a:pt x="418" y="269"/>
                  </a:lnTo>
                  <a:lnTo>
                    <a:pt x="414" y="271"/>
                  </a:lnTo>
                  <a:lnTo>
                    <a:pt x="410" y="273"/>
                  </a:lnTo>
                  <a:lnTo>
                    <a:pt x="407" y="274"/>
                  </a:lnTo>
                  <a:lnTo>
                    <a:pt x="403" y="275"/>
                  </a:lnTo>
                  <a:lnTo>
                    <a:pt x="399" y="276"/>
                  </a:lnTo>
                  <a:lnTo>
                    <a:pt x="394" y="278"/>
                  </a:lnTo>
                  <a:lnTo>
                    <a:pt x="390" y="279"/>
                  </a:lnTo>
                  <a:lnTo>
                    <a:pt x="387" y="280"/>
                  </a:lnTo>
                  <a:lnTo>
                    <a:pt x="383" y="280"/>
                  </a:lnTo>
                  <a:lnTo>
                    <a:pt x="379" y="281"/>
                  </a:lnTo>
                  <a:lnTo>
                    <a:pt x="375" y="281"/>
                  </a:lnTo>
                  <a:lnTo>
                    <a:pt x="372" y="283"/>
                  </a:lnTo>
                  <a:lnTo>
                    <a:pt x="368" y="283"/>
                  </a:lnTo>
                  <a:lnTo>
                    <a:pt x="363" y="283"/>
                  </a:lnTo>
                  <a:lnTo>
                    <a:pt x="359" y="284"/>
                  </a:lnTo>
                  <a:lnTo>
                    <a:pt x="355" y="284"/>
                  </a:lnTo>
                  <a:lnTo>
                    <a:pt x="352" y="285"/>
                  </a:lnTo>
                  <a:lnTo>
                    <a:pt x="347" y="285"/>
                  </a:lnTo>
                  <a:lnTo>
                    <a:pt x="343" y="285"/>
                  </a:lnTo>
                  <a:lnTo>
                    <a:pt x="339" y="285"/>
                  </a:lnTo>
                  <a:lnTo>
                    <a:pt x="334" y="285"/>
                  </a:lnTo>
                  <a:lnTo>
                    <a:pt x="330" y="285"/>
                  </a:lnTo>
                  <a:lnTo>
                    <a:pt x="325" y="285"/>
                  </a:lnTo>
                  <a:lnTo>
                    <a:pt x="322" y="285"/>
                  </a:lnTo>
                  <a:lnTo>
                    <a:pt x="318" y="285"/>
                  </a:lnTo>
                  <a:lnTo>
                    <a:pt x="313" y="285"/>
                  </a:lnTo>
                  <a:lnTo>
                    <a:pt x="309" y="285"/>
                  </a:lnTo>
                  <a:lnTo>
                    <a:pt x="304" y="285"/>
                  </a:lnTo>
                  <a:lnTo>
                    <a:pt x="300" y="285"/>
                  </a:lnTo>
                  <a:lnTo>
                    <a:pt x="295" y="284"/>
                  </a:lnTo>
                  <a:lnTo>
                    <a:pt x="292" y="284"/>
                  </a:lnTo>
                  <a:lnTo>
                    <a:pt x="287" y="283"/>
                  </a:lnTo>
                  <a:lnTo>
                    <a:pt x="283" y="283"/>
                  </a:lnTo>
                  <a:lnTo>
                    <a:pt x="278" y="283"/>
                  </a:lnTo>
                  <a:lnTo>
                    <a:pt x="274" y="283"/>
                  </a:lnTo>
                  <a:lnTo>
                    <a:pt x="270" y="281"/>
                  </a:lnTo>
                  <a:lnTo>
                    <a:pt x="265" y="281"/>
                  </a:lnTo>
                  <a:lnTo>
                    <a:pt x="262" y="281"/>
                  </a:lnTo>
                  <a:lnTo>
                    <a:pt x="257" y="281"/>
                  </a:lnTo>
                  <a:lnTo>
                    <a:pt x="253" y="280"/>
                  </a:lnTo>
                  <a:lnTo>
                    <a:pt x="248" y="280"/>
                  </a:lnTo>
                  <a:lnTo>
                    <a:pt x="244" y="280"/>
                  </a:lnTo>
                  <a:lnTo>
                    <a:pt x="239" y="280"/>
                  </a:lnTo>
                  <a:lnTo>
                    <a:pt x="235" y="280"/>
                  </a:lnTo>
                  <a:lnTo>
                    <a:pt x="232" y="280"/>
                  </a:lnTo>
                  <a:lnTo>
                    <a:pt x="227" y="279"/>
                  </a:lnTo>
                  <a:lnTo>
                    <a:pt x="223" y="279"/>
                  </a:lnTo>
                  <a:lnTo>
                    <a:pt x="218" y="279"/>
                  </a:lnTo>
                  <a:lnTo>
                    <a:pt x="214" y="279"/>
                  </a:lnTo>
                  <a:lnTo>
                    <a:pt x="209" y="279"/>
                  </a:lnTo>
                  <a:lnTo>
                    <a:pt x="205" y="279"/>
                  </a:lnTo>
                  <a:lnTo>
                    <a:pt x="202" y="279"/>
                  </a:lnTo>
                  <a:lnTo>
                    <a:pt x="197" y="279"/>
                  </a:lnTo>
                  <a:lnTo>
                    <a:pt x="193" y="279"/>
                  </a:lnTo>
                  <a:lnTo>
                    <a:pt x="189" y="279"/>
                  </a:lnTo>
                  <a:lnTo>
                    <a:pt x="184" y="279"/>
                  </a:lnTo>
                  <a:lnTo>
                    <a:pt x="180" y="279"/>
                  </a:lnTo>
                  <a:lnTo>
                    <a:pt x="177" y="279"/>
                  </a:lnTo>
                  <a:lnTo>
                    <a:pt x="172" y="280"/>
                  </a:lnTo>
                  <a:lnTo>
                    <a:pt x="168" y="280"/>
                  </a:lnTo>
                  <a:lnTo>
                    <a:pt x="164" y="281"/>
                  </a:lnTo>
                  <a:lnTo>
                    <a:pt x="159" y="281"/>
                  </a:lnTo>
                  <a:lnTo>
                    <a:pt x="155" y="283"/>
                  </a:lnTo>
                  <a:lnTo>
                    <a:pt x="152" y="283"/>
                  </a:lnTo>
                  <a:lnTo>
                    <a:pt x="148" y="284"/>
                  </a:lnTo>
                  <a:lnTo>
                    <a:pt x="144" y="285"/>
                  </a:lnTo>
                  <a:lnTo>
                    <a:pt x="140" y="286"/>
                  </a:lnTo>
                  <a:lnTo>
                    <a:pt x="137" y="288"/>
                  </a:lnTo>
                  <a:lnTo>
                    <a:pt x="134" y="289"/>
                  </a:lnTo>
                  <a:lnTo>
                    <a:pt x="130" y="290"/>
                  </a:lnTo>
                  <a:lnTo>
                    <a:pt x="127" y="292"/>
                  </a:lnTo>
                  <a:lnTo>
                    <a:pt x="124" y="294"/>
                  </a:lnTo>
                  <a:lnTo>
                    <a:pt x="122" y="295"/>
                  </a:lnTo>
                  <a:lnTo>
                    <a:pt x="119" y="297"/>
                  </a:lnTo>
                  <a:lnTo>
                    <a:pt x="115" y="299"/>
                  </a:lnTo>
                  <a:lnTo>
                    <a:pt x="114" y="300"/>
                  </a:lnTo>
                  <a:lnTo>
                    <a:pt x="112" y="304"/>
                  </a:lnTo>
                  <a:lnTo>
                    <a:pt x="107" y="308"/>
                  </a:lnTo>
                  <a:lnTo>
                    <a:pt x="103" y="313"/>
                  </a:lnTo>
                  <a:lnTo>
                    <a:pt x="100" y="315"/>
                  </a:lnTo>
                  <a:lnTo>
                    <a:pt x="99" y="318"/>
                  </a:lnTo>
                  <a:lnTo>
                    <a:pt x="98" y="320"/>
                  </a:lnTo>
                  <a:lnTo>
                    <a:pt x="97" y="323"/>
                  </a:lnTo>
                  <a:lnTo>
                    <a:pt x="94" y="325"/>
                  </a:lnTo>
                  <a:lnTo>
                    <a:pt x="93" y="328"/>
                  </a:lnTo>
                  <a:lnTo>
                    <a:pt x="92" y="330"/>
                  </a:lnTo>
                  <a:lnTo>
                    <a:pt x="90" y="334"/>
                  </a:lnTo>
                  <a:lnTo>
                    <a:pt x="89" y="337"/>
                  </a:lnTo>
                  <a:lnTo>
                    <a:pt x="89" y="339"/>
                  </a:lnTo>
                  <a:lnTo>
                    <a:pt x="88" y="343"/>
                  </a:lnTo>
                  <a:lnTo>
                    <a:pt x="88" y="345"/>
                  </a:lnTo>
                  <a:lnTo>
                    <a:pt x="87" y="348"/>
                  </a:lnTo>
                  <a:lnTo>
                    <a:pt x="85" y="352"/>
                  </a:lnTo>
                  <a:lnTo>
                    <a:pt x="84" y="354"/>
                  </a:lnTo>
                  <a:lnTo>
                    <a:pt x="84" y="357"/>
                  </a:lnTo>
                  <a:lnTo>
                    <a:pt x="84" y="360"/>
                  </a:lnTo>
                  <a:lnTo>
                    <a:pt x="84" y="363"/>
                  </a:lnTo>
                  <a:lnTo>
                    <a:pt x="84" y="367"/>
                  </a:lnTo>
                  <a:lnTo>
                    <a:pt x="84" y="369"/>
                  </a:lnTo>
                  <a:lnTo>
                    <a:pt x="84" y="373"/>
                  </a:lnTo>
                  <a:lnTo>
                    <a:pt x="84" y="375"/>
                  </a:lnTo>
                  <a:lnTo>
                    <a:pt x="84" y="379"/>
                  </a:lnTo>
                  <a:lnTo>
                    <a:pt x="84" y="382"/>
                  </a:lnTo>
                  <a:lnTo>
                    <a:pt x="84" y="385"/>
                  </a:lnTo>
                  <a:lnTo>
                    <a:pt x="85" y="388"/>
                  </a:lnTo>
                  <a:lnTo>
                    <a:pt x="87" y="392"/>
                  </a:lnTo>
                  <a:lnTo>
                    <a:pt x="87" y="394"/>
                  </a:lnTo>
                  <a:lnTo>
                    <a:pt x="88" y="397"/>
                  </a:lnTo>
                  <a:lnTo>
                    <a:pt x="88" y="400"/>
                  </a:lnTo>
                  <a:lnTo>
                    <a:pt x="89" y="403"/>
                  </a:lnTo>
                  <a:lnTo>
                    <a:pt x="90" y="407"/>
                  </a:lnTo>
                  <a:lnTo>
                    <a:pt x="92" y="409"/>
                  </a:lnTo>
                  <a:lnTo>
                    <a:pt x="92" y="412"/>
                  </a:lnTo>
                  <a:lnTo>
                    <a:pt x="93" y="414"/>
                  </a:lnTo>
                  <a:lnTo>
                    <a:pt x="95" y="418"/>
                  </a:lnTo>
                  <a:lnTo>
                    <a:pt x="97" y="420"/>
                  </a:lnTo>
                  <a:lnTo>
                    <a:pt x="98" y="423"/>
                  </a:lnTo>
                  <a:lnTo>
                    <a:pt x="99" y="425"/>
                  </a:lnTo>
                  <a:lnTo>
                    <a:pt x="100" y="428"/>
                  </a:lnTo>
                  <a:lnTo>
                    <a:pt x="102" y="430"/>
                  </a:lnTo>
                  <a:lnTo>
                    <a:pt x="104" y="433"/>
                  </a:lnTo>
                  <a:lnTo>
                    <a:pt x="107" y="435"/>
                  </a:lnTo>
                  <a:lnTo>
                    <a:pt x="109" y="438"/>
                  </a:lnTo>
                  <a:lnTo>
                    <a:pt x="113" y="442"/>
                  </a:lnTo>
                  <a:lnTo>
                    <a:pt x="117" y="445"/>
                  </a:lnTo>
                  <a:lnTo>
                    <a:pt x="120" y="449"/>
                  </a:lnTo>
                  <a:lnTo>
                    <a:pt x="124" y="453"/>
                  </a:lnTo>
                  <a:lnTo>
                    <a:pt x="128" y="457"/>
                  </a:lnTo>
                  <a:lnTo>
                    <a:pt x="133" y="459"/>
                  </a:lnTo>
                  <a:lnTo>
                    <a:pt x="137" y="462"/>
                  </a:lnTo>
                  <a:lnTo>
                    <a:pt x="140" y="465"/>
                  </a:lnTo>
                  <a:lnTo>
                    <a:pt x="145" y="468"/>
                  </a:lnTo>
                  <a:lnTo>
                    <a:pt x="149" y="470"/>
                  </a:lnTo>
                  <a:lnTo>
                    <a:pt x="153" y="473"/>
                  </a:lnTo>
                  <a:lnTo>
                    <a:pt x="158" y="475"/>
                  </a:lnTo>
                  <a:lnTo>
                    <a:pt x="162" y="477"/>
                  </a:lnTo>
                  <a:lnTo>
                    <a:pt x="167" y="479"/>
                  </a:lnTo>
                  <a:lnTo>
                    <a:pt x="172" y="482"/>
                  </a:lnTo>
                  <a:lnTo>
                    <a:pt x="177" y="483"/>
                  </a:lnTo>
                  <a:lnTo>
                    <a:pt x="180" y="484"/>
                  </a:lnTo>
                  <a:lnTo>
                    <a:pt x="185" y="487"/>
                  </a:lnTo>
                  <a:lnTo>
                    <a:pt x="188" y="488"/>
                  </a:lnTo>
                  <a:lnTo>
                    <a:pt x="190" y="488"/>
                  </a:lnTo>
                  <a:lnTo>
                    <a:pt x="193" y="489"/>
                  </a:lnTo>
                  <a:lnTo>
                    <a:pt x="195" y="490"/>
                  </a:lnTo>
                  <a:lnTo>
                    <a:pt x="198" y="492"/>
                  </a:lnTo>
                  <a:lnTo>
                    <a:pt x="200" y="493"/>
                  </a:lnTo>
                  <a:lnTo>
                    <a:pt x="203" y="494"/>
                  </a:lnTo>
                  <a:lnTo>
                    <a:pt x="207" y="495"/>
                  </a:lnTo>
                  <a:lnTo>
                    <a:pt x="209" y="495"/>
                  </a:lnTo>
                  <a:lnTo>
                    <a:pt x="212" y="497"/>
                  </a:lnTo>
                  <a:lnTo>
                    <a:pt x="214" y="498"/>
                  </a:lnTo>
                  <a:lnTo>
                    <a:pt x="217" y="499"/>
                  </a:lnTo>
                  <a:lnTo>
                    <a:pt x="220" y="500"/>
                  </a:lnTo>
                  <a:lnTo>
                    <a:pt x="223" y="500"/>
                  </a:lnTo>
                  <a:lnTo>
                    <a:pt x="225" y="502"/>
                  </a:lnTo>
                  <a:lnTo>
                    <a:pt x="228" y="503"/>
                  </a:lnTo>
                  <a:lnTo>
                    <a:pt x="230" y="504"/>
                  </a:lnTo>
                  <a:lnTo>
                    <a:pt x="234" y="505"/>
                  </a:lnTo>
                  <a:lnTo>
                    <a:pt x="237" y="508"/>
                  </a:lnTo>
                  <a:lnTo>
                    <a:pt x="239" y="509"/>
                  </a:lnTo>
                  <a:lnTo>
                    <a:pt x="243" y="510"/>
                  </a:lnTo>
                  <a:lnTo>
                    <a:pt x="245" y="512"/>
                  </a:lnTo>
                  <a:lnTo>
                    <a:pt x="249" y="513"/>
                  </a:lnTo>
                  <a:lnTo>
                    <a:pt x="252" y="514"/>
                  </a:lnTo>
                  <a:lnTo>
                    <a:pt x="255" y="515"/>
                  </a:lnTo>
                  <a:lnTo>
                    <a:pt x="258" y="518"/>
                  </a:lnTo>
                  <a:lnTo>
                    <a:pt x="262" y="519"/>
                  </a:lnTo>
                  <a:lnTo>
                    <a:pt x="265" y="522"/>
                  </a:lnTo>
                  <a:lnTo>
                    <a:pt x="268" y="523"/>
                  </a:lnTo>
                  <a:lnTo>
                    <a:pt x="272" y="525"/>
                  </a:lnTo>
                  <a:lnTo>
                    <a:pt x="274" y="527"/>
                  </a:lnTo>
                  <a:lnTo>
                    <a:pt x="277" y="529"/>
                  </a:lnTo>
                  <a:lnTo>
                    <a:pt x="279" y="530"/>
                  </a:lnTo>
                  <a:lnTo>
                    <a:pt x="283" y="532"/>
                  </a:lnTo>
                  <a:lnTo>
                    <a:pt x="285" y="534"/>
                  </a:lnTo>
                  <a:lnTo>
                    <a:pt x="289" y="535"/>
                  </a:lnTo>
                  <a:lnTo>
                    <a:pt x="290" y="537"/>
                  </a:lnTo>
                  <a:lnTo>
                    <a:pt x="293" y="539"/>
                  </a:lnTo>
                  <a:lnTo>
                    <a:pt x="297" y="540"/>
                  </a:lnTo>
                  <a:lnTo>
                    <a:pt x="299" y="543"/>
                  </a:lnTo>
                  <a:lnTo>
                    <a:pt x="304" y="545"/>
                  </a:lnTo>
                  <a:lnTo>
                    <a:pt x="309" y="550"/>
                  </a:lnTo>
                  <a:lnTo>
                    <a:pt x="313" y="553"/>
                  </a:lnTo>
                  <a:lnTo>
                    <a:pt x="317" y="557"/>
                  </a:lnTo>
                  <a:lnTo>
                    <a:pt x="322" y="560"/>
                  </a:lnTo>
                  <a:lnTo>
                    <a:pt x="325" y="565"/>
                  </a:lnTo>
                  <a:lnTo>
                    <a:pt x="328" y="569"/>
                  </a:lnTo>
                  <a:lnTo>
                    <a:pt x="332" y="573"/>
                  </a:lnTo>
                  <a:lnTo>
                    <a:pt x="335" y="577"/>
                  </a:lnTo>
                  <a:lnTo>
                    <a:pt x="338" y="580"/>
                  </a:lnTo>
                  <a:lnTo>
                    <a:pt x="340" y="584"/>
                  </a:lnTo>
                  <a:lnTo>
                    <a:pt x="343" y="589"/>
                  </a:lnTo>
                  <a:lnTo>
                    <a:pt x="345" y="593"/>
                  </a:lnTo>
                  <a:lnTo>
                    <a:pt x="348" y="597"/>
                  </a:lnTo>
                  <a:lnTo>
                    <a:pt x="349" y="600"/>
                  </a:lnTo>
                  <a:lnTo>
                    <a:pt x="350" y="605"/>
                  </a:lnTo>
                  <a:lnTo>
                    <a:pt x="352" y="609"/>
                  </a:lnTo>
                  <a:lnTo>
                    <a:pt x="354" y="614"/>
                  </a:lnTo>
                  <a:lnTo>
                    <a:pt x="354" y="618"/>
                  </a:lnTo>
                  <a:lnTo>
                    <a:pt x="355" y="622"/>
                  </a:lnTo>
                  <a:lnTo>
                    <a:pt x="357" y="627"/>
                  </a:lnTo>
                  <a:lnTo>
                    <a:pt x="357" y="631"/>
                  </a:lnTo>
                  <a:lnTo>
                    <a:pt x="357" y="636"/>
                  </a:lnTo>
                  <a:lnTo>
                    <a:pt x="357" y="639"/>
                  </a:lnTo>
                  <a:lnTo>
                    <a:pt x="357" y="644"/>
                  </a:lnTo>
                  <a:lnTo>
                    <a:pt x="358" y="649"/>
                  </a:lnTo>
                  <a:lnTo>
                    <a:pt x="357" y="653"/>
                  </a:lnTo>
                  <a:lnTo>
                    <a:pt x="357" y="658"/>
                  </a:lnTo>
                  <a:lnTo>
                    <a:pt x="355" y="662"/>
                  </a:lnTo>
                  <a:lnTo>
                    <a:pt x="354" y="667"/>
                  </a:lnTo>
                  <a:lnTo>
                    <a:pt x="354" y="671"/>
                  </a:lnTo>
                  <a:lnTo>
                    <a:pt x="353" y="676"/>
                  </a:lnTo>
                  <a:lnTo>
                    <a:pt x="352" y="679"/>
                  </a:lnTo>
                  <a:lnTo>
                    <a:pt x="350" y="684"/>
                  </a:lnTo>
                  <a:lnTo>
                    <a:pt x="349" y="688"/>
                  </a:lnTo>
                  <a:lnTo>
                    <a:pt x="348" y="692"/>
                  </a:lnTo>
                  <a:lnTo>
                    <a:pt x="345" y="697"/>
                  </a:lnTo>
                  <a:lnTo>
                    <a:pt x="344" y="701"/>
                  </a:lnTo>
                  <a:lnTo>
                    <a:pt x="343" y="704"/>
                  </a:lnTo>
                  <a:lnTo>
                    <a:pt x="340" y="708"/>
                  </a:lnTo>
                  <a:lnTo>
                    <a:pt x="339" y="712"/>
                  </a:lnTo>
                  <a:lnTo>
                    <a:pt x="338" y="716"/>
                  </a:lnTo>
                  <a:lnTo>
                    <a:pt x="335" y="718"/>
                  </a:lnTo>
                  <a:lnTo>
                    <a:pt x="334" y="721"/>
                  </a:lnTo>
                  <a:lnTo>
                    <a:pt x="332" y="723"/>
                  </a:lnTo>
                  <a:lnTo>
                    <a:pt x="330" y="727"/>
                  </a:lnTo>
                  <a:lnTo>
                    <a:pt x="325" y="731"/>
                  </a:lnTo>
                  <a:lnTo>
                    <a:pt x="322" y="734"/>
                  </a:lnTo>
                  <a:lnTo>
                    <a:pt x="318" y="736"/>
                  </a:lnTo>
                  <a:lnTo>
                    <a:pt x="314" y="737"/>
                  </a:lnTo>
                  <a:lnTo>
                    <a:pt x="310" y="736"/>
                  </a:lnTo>
                  <a:lnTo>
                    <a:pt x="308" y="7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20" name="Freeform 204"/>
            <p:cNvSpPr>
              <a:spLocks/>
            </p:cNvSpPr>
            <p:nvPr/>
          </p:nvSpPr>
          <p:spPr bwMode="auto">
            <a:xfrm>
              <a:off x="4960" y="1290"/>
              <a:ext cx="115" cy="40"/>
            </a:xfrm>
            <a:custGeom>
              <a:avLst/>
              <a:gdLst>
                <a:gd name="T0" fmla="*/ 2 w 231"/>
                <a:gd name="T1" fmla="*/ 0 h 81"/>
                <a:gd name="T2" fmla="*/ 3 w 231"/>
                <a:gd name="T3" fmla="*/ 0 h 81"/>
                <a:gd name="T4" fmla="*/ 4 w 231"/>
                <a:gd name="T5" fmla="*/ 0 h 81"/>
                <a:gd name="T6" fmla="*/ 5 w 231"/>
                <a:gd name="T7" fmla="*/ 0 h 81"/>
                <a:gd name="T8" fmla="*/ 6 w 231"/>
                <a:gd name="T9" fmla="*/ 0 h 81"/>
                <a:gd name="T10" fmla="*/ 7 w 231"/>
                <a:gd name="T11" fmla="*/ 0 h 81"/>
                <a:gd name="T12" fmla="*/ 9 w 231"/>
                <a:gd name="T13" fmla="*/ 1 h 81"/>
                <a:gd name="T14" fmla="*/ 10 w 231"/>
                <a:gd name="T15" fmla="*/ 1 h 81"/>
                <a:gd name="T16" fmla="*/ 12 w 231"/>
                <a:gd name="T17" fmla="*/ 2 h 81"/>
                <a:gd name="T18" fmla="*/ 13 w 231"/>
                <a:gd name="T19" fmla="*/ 2 h 81"/>
                <a:gd name="T20" fmla="*/ 15 w 231"/>
                <a:gd name="T21" fmla="*/ 2 h 81"/>
                <a:gd name="T22" fmla="*/ 16 w 231"/>
                <a:gd name="T23" fmla="*/ 2 h 81"/>
                <a:gd name="T24" fmla="*/ 18 w 231"/>
                <a:gd name="T25" fmla="*/ 3 h 81"/>
                <a:gd name="T26" fmla="*/ 20 w 231"/>
                <a:gd name="T27" fmla="*/ 3 h 81"/>
                <a:gd name="T28" fmla="*/ 21 w 231"/>
                <a:gd name="T29" fmla="*/ 3 h 81"/>
                <a:gd name="T30" fmla="*/ 22 w 231"/>
                <a:gd name="T31" fmla="*/ 4 h 81"/>
                <a:gd name="T32" fmla="*/ 24 w 231"/>
                <a:gd name="T33" fmla="*/ 4 h 81"/>
                <a:gd name="T34" fmla="*/ 25 w 231"/>
                <a:gd name="T35" fmla="*/ 4 h 81"/>
                <a:gd name="T36" fmla="*/ 26 w 231"/>
                <a:gd name="T37" fmla="*/ 5 h 81"/>
                <a:gd name="T38" fmla="*/ 27 w 231"/>
                <a:gd name="T39" fmla="*/ 5 h 81"/>
                <a:gd name="T40" fmla="*/ 28 w 231"/>
                <a:gd name="T41" fmla="*/ 6 h 81"/>
                <a:gd name="T42" fmla="*/ 28 w 231"/>
                <a:gd name="T43" fmla="*/ 8 h 81"/>
                <a:gd name="T44" fmla="*/ 28 w 231"/>
                <a:gd name="T45" fmla="*/ 9 h 81"/>
                <a:gd name="T46" fmla="*/ 27 w 231"/>
                <a:gd name="T47" fmla="*/ 10 h 81"/>
                <a:gd name="T48" fmla="*/ 26 w 231"/>
                <a:gd name="T49" fmla="*/ 10 h 81"/>
                <a:gd name="T50" fmla="*/ 25 w 231"/>
                <a:gd name="T51" fmla="*/ 10 h 81"/>
                <a:gd name="T52" fmla="*/ 24 w 231"/>
                <a:gd name="T53" fmla="*/ 9 h 81"/>
                <a:gd name="T54" fmla="*/ 22 w 231"/>
                <a:gd name="T55" fmla="*/ 9 h 81"/>
                <a:gd name="T56" fmla="*/ 21 w 231"/>
                <a:gd name="T57" fmla="*/ 8 h 81"/>
                <a:gd name="T58" fmla="*/ 20 w 231"/>
                <a:gd name="T59" fmla="*/ 8 h 81"/>
                <a:gd name="T60" fmla="*/ 18 w 231"/>
                <a:gd name="T61" fmla="*/ 7 h 81"/>
                <a:gd name="T62" fmla="*/ 17 w 231"/>
                <a:gd name="T63" fmla="*/ 7 h 81"/>
                <a:gd name="T64" fmla="*/ 16 w 231"/>
                <a:gd name="T65" fmla="*/ 7 h 81"/>
                <a:gd name="T66" fmla="*/ 14 w 231"/>
                <a:gd name="T67" fmla="*/ 6 h 81"/>
                <a:gd name="T68" fmla="*/ 13 w 231"/>
                <a:gd name="T69" fmla="*/ 6 h 81"/>
                <a:gd name="T70" fmla="*/ 11 w 231"/>
                <a:gd name="T71" fmla="*/ 5 h 81"/>
                <a:gd name="T72" fmla="*/ 10 w 231"/>
                <a:gd name="T73" fmla="*/ 5 h 81"/>
                <a:gd name="T74" fmla="*/ 8 w 231"/>
                <a:gd name="T75" fmla="*/ 5 h 81"/>
                <a:gd name="T76" fmla="*/ 7 w 231"/>
                <a:gd name="T77" fmla="*/ 5 h 81"/>
                <a:gd name="T78" fmla="*/ 6 w 231"/>
                <a:gd name="T79" fmla="*/ 4 h 81"/>
                <a:gd name="T80" fmla="*/ 5 w 231"/>
                <a:gd name="T81" fmla="*/ 4 h 81"/>
                <a:gd name="T82" fmla="*/ 4 w 231"/>
                <a:gd name="T83" fmla="*/ 4 h 81"/>
                <a:gd name="T84" fmla="*/ 3 w 231"/>
                <a:gd name="T85" fmla="*/ 4 h 81"/>
                <a:gd name="T86" fmla="*/ 1 w 231"/>
                <a:gd name="T87" fmla="*/ 4 h 81"/>
                <a:gd name="T88" fmla="*/ 1 w 231"/>
                <a:gd name="T89" fmla="*/ 4 h 81"/>
                <a:gd name="T90" fmla="*/ 0 w 231"/>
                <a:gd name="T91" fmla="*/ 2 h 81"/>
                <a:gd name="T92" fmla="*/ 0 w 231"/>
                <a:gd name="T93" fmla="*/ 0 h 81"/>
                <a:gd name="T94" fmla="*/ 1 w 231"/>
                <a:gd name="T95" fmla="*/ 0 h 81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31"/>
                <a:gd name="T145" fmla="*/ 0 h 81"/>
                <a:gd name="T146" fmla="*/ 231 w 231"/>
                <a:gd name="T147" fmla="*/ 81 h 81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31" h="81">
                  <a:moveTo>
                    <a:pt x="12" y="2"/>
                  </a:moveTo>
                  <a:lnTo>
                    <a:pt x="14" y="1"/>
                  </a:lnTo>
                  <a:lnTo>
                    <a:pt x="18" y="1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9" y="1"/>
                  </a:lnTo>
                  <a:lnTo>
                    <a:pt x="33" y="1"/>
                  </a:lnTo>
                  <a:lnTo>
                    <a:pt x="34" y="1"/>
                  </a:lnTo>
                  <a:lnTo>
                    <a:pt x="37" y="2"/>
                  </a:lnTo>
                  <a:lnTo>
                    <a:pt x="40" y="2"/>
                  </a:lnTo>
                  <a:lnTo>
                    <a:pt x="43" y="3"/>
                  </a:lnTo>
                  <a:lnTo>
                    <a:pt x="45" y="3"/>
                  </a:lnTo>
                  <a:lnTo>
                    <a:pt x="47" y="5"/>
                  </a:lnTo>
                  <a:lnTo>
                    <a:pt x="50" y="5"/>
                  </a:lnTo>
                  <a:lnTo>
                    <a:pt x="53" y="6"/>
                  </a:lnTo>
                  <a:lnTo>
                    <a:pt x="55" y="6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5" y="8"/>
                  </a:lnTo>
                  <a:lnTo>
                    <a:pt x="69" y="8"/>
                  </a:lnTo>
                  <a:lnTo>
                    <a:pt x="73" y="10"/>
                  </a:lnTo>
                  <a:lnTo>
                    <a:pt x="77" y="11"/>
                  </a:lnTo>
                  <a:lnTo>
                    <a:pt x="80" y="11"/>
                  </a:lnTo>
                  <a:lnTo>
                    <a:pt x="84" y="12"/>
                  </a:lnTo>
                  <a:lnTo>
                    <a:pt x="89" y="13"/>
                  </a:lnTo>
                  <a:lnTo>
                    <a:pt x="93" y="15"/>
                  </a:lnTo>
                  <a:lnTo>
                    <a:pt x="98" y="16"/>
                  </a:lnTo>
                  <a:lnTo>
                    <a:pt x="101" y="16"/>
                  </a:lnTo>
                  <a:lnTo>
                    <a:pt x="106" y="17"/>
                  </a:lnTo>
                  <a:lnTo>
                    <a:pt x="110" y="18"/>
                  </a:lnTo>
                  <a:lnTo>
                    <a:pt x="115" y="20"/>
                  </a:lnTo>
                  <a:lnTo>
                    <a:pt x="119" y="20"/>
                  </a:lnTo>
                  <a:lnTo>
                    <a:pt x="124" y="21"/>
                  </a:lnTo>
                  <a:lnTo>
                    <a:pt x="128" y="22"/>
                  </a:lnTo>
                  <a:lnTo>
                    <a:pt x="133" y="22"/>
                  </a:lnTo>
                  <a:lnTo>
                    <a:pt x="135" y="23"/>
                  </a:lnTo>
                  <a:lnTo>
                    <a:pt x="140" y="23"/>
                  </a:lnTo>
                  <a:lnTo>
                    <a:pt x="144" y="25"/>
                  </a:lnTo>
                  <a:lnTo>
                    <a:pt x="148" y="25"/>
                  </a:lnTo>
                  <a:lnTo>
                    <a:pt x="153" y="26"/>
                  </a:lnTo>
                  <a:lnTo>
                    <a:pt x="156" y="27"/>
                  </a:lnTo>
                  <a:lnTo>
                    <a:pt x="160" y="27"/>
                  </a:lnTo>
                  <a:lnTo>
                    <a:pt x="165" y="28"/>
                  </a:lnTo>
                  <a:lnTo>
                    <a:pt x="168" y="28"/>
                  </a:lnTo>
                  <a:lnTo>
                    <a:pt x="171" y="30"/>
                  </a:lnTo>
                  <a:lnTo>
                    <a:pt x="175" y="31"/>
                  </a:lnTo>
                  <a:lnTo>
                    <a:pt x="179" y="31"/>
                  </a:lnTo>
                  <a:lnTo>
                    <a:pt x="183" y="32"/>
                  </a:lnTo>
                  <a:lnTo>
                    <a:pt x="186" y="32"/>
                  </a:lnTo>
                  <a:lnTo>
                    <a:pt x="189" y="33"/>
                  </a:lnTo>
                  <a:lnTo>
                    <a:pt x="193" y="35"/>
                  </a:lnTo>
                  <a:lnTo>
                    <a:pt x="195" y="35"/>
                  </a:lnTo>
                  <a:lnTo>
                    <a:pt x="199" y="36"/>
                  </a:lnTo>
                  <a:lnTo>
                    <a:pt x="201" y="37"/>
                  </a:lnTo>
                  <a:lnTo>
                    <a:pt x="205" y="38"/>
                  </a:lnTo>
                  <a:lnTo>
                    <a:pt x="208" y="40"/>
                  </a:lnTo>
                  <a:lnTo>
                    <a:pt x="210" y="40"/>
                  </a:lnTo>
                  <a:lnTo>
                    <a:pt x="213" y="41"/>
                  </a:lnTo>
                  <a:lnTo>
                    <a:pt x="216" y="42"/>
                  </a:lnTo>
                  <a:lnTo>
                    <a:pt x="220" y="45"/>
                  </a:lnTo>
                  <a:lnTo>
                    <a:pt x="224" y="48"/>
                  </a:lnTo>
                  <a:lnTo>
                    <a:pt x="226" y="51"/>
                  </a:lnTo>
                  <a:lnTo>
                    <a:pt x="229" y="55"/>
                  </a:lnTo>
                  <a:lnTo>
                    <a:pt x="230" y="58"/>
                  </a:lnTo>
                  <a:lnTo>
                    <a:pt x="231" y="62"/>
                  </a:lnTo>
                  <a:lnTo>
                    <a:pt x="231" y="65"/>
                  </a:lnTo>
                  <a:lnTo>
                    <a:pt x="231" y="68"/>
                  </a:lnTo>
                  <a:lnTo>
                    <a:pt x="230" y="71"/>
                  </a:lnTo>
                  <a:lnTo>
                    <a:pt x="229" y="75"/>
                  </a:lnTo>
                  <a:lnTo>
                    <a:pt x="226" y="76"/>
                  </a:lnTo>
                  <a:lnTo>
                    <a:pt x="223" y="78"/>
                  </a:lnTo>
                  <a:lnTo>
                    <a:pt x="219" y="80"/>
                  </a:lnTo>
                  <a:lnTo>
                    <a:pt x="215" y="81"/>
                  </a:lnTo>
                  <a:lnTo>
                    <a:pt x="213" y="80"/>
                  </a:lnTo>
                  <a:lnTo>
                    <a:pt x="210" y="80"/>
                  </a:lnTo>
                  <a:lnTo>
                    <a:pt x="208" y="80"/>
                  </a:lnTo>
                  <a:lnTo>
                    <a:pt x="205" y="80"/>
                  </a:lnTo>
                  <a:lnTo>
                    <a:pt x="201" y="80"/>
                  </a:lnTo>
                  <a:lnTo>
                    <a:pt x="199" y="78"/>
                  </a:lnTo>
                  <a:lnTo>
                    <a:pt x="195" y="77"/>
                  </a:lnTo>
                  <a:lnTo>
                    <a:pt x="193" y="77"/>
                  </a:lnTo>
                  <a:lnTo>
                    <a:pt x="189" y="76"/>
                  </a:lnTo>
                  <a:lnTo>
                    <a:pt x="186" y="75"/>
                  </a:lnTo>
                  <a:lnTo>
                    <a:pt x="183" y="75"/>
                  </a:lnTo>
                  <a:lnTo>
                    <a:pt x="179" y="73"/>
                  </a:lnTo>
                  <a:lnTo>
                    <a:pt x="175" y="72"/>
                  </a:lnTo>
                  <a:lnTo>
                    <a:pt x="173" y="71"/>
                  </a:lnTo>
                  <a:lnTo>
                    <a:pt x="169" y="70"/>
                  </a:lnTo>
                  <a:lnTo>
                    <a:pt x="165" y="68"/>
                  </a:lnTo>
                  <a:lnTo>
                    <a:pt x="161" y="67"/>
                  </a:lnTo>
                  <a:lnTo>
                    <a:pt x="158" y="66"/>
                  </a:lnTo>
                  <a:lnTo>
                    <a:pt x="154" y="65"/>
                  </a:lnTo>
                  <a:lnTo>
                    <a:pt x="151" y="63"/>
                  </a:lnTo>
                  <a:lnTo>
                    <a:pt x="146" y="62"/>
                  </a:lnTo>
                  <a:lnTo>
                    <a:pt x="143" y="61"/>
                  </a:lnTo>
                  <a:lnTo>
                    <a:pt x="139" y="60"/>
                  </a:lnTo>
                  <a:lnTo>
                    <a:pt x="135" y="58"/>
                  </a:lnTo>
                  <a:lnTo>
                    <a:pt x="131" y="57"/>
                  </a:lnTo>
                  <a:lnTo>
                    <a:pt x="128" y="56"/>
                  </a:lnTo>
                  <a:lnTo>
                    <a:pt x="124" y="55"/>
                  </a:lnTo>
                  <a:lnTo>
                    <a:pt x="120" y="53"/>
                  </a:lnTo>
                  <a:lnTo>
                    <a:pt x="116" y="52"/>
                  </a:lnTo>
                  <a:lnTo>
                    <a:pt x="113" y="51"/>
                  </a:lnTo>
                  <a:lnTo>
                    <a:pt x="109" y="50"/>
                  </a:lnTo>
                  <a:lnTo>
                    <a:pt x="105" y="48"/>
                  </a:lnTo>
                  <a:lnTo>
                    <a:pt x="100" y="47"/>
                  </a:lnTo>
                  <a:lnTo>
                    <a:pt x="98" y="47"/>
                  </a:lnTo>
                  <a:lnTo>
                    <a:pt x="94" y="46"/>
                  </a:lnTo>
                  <a:lnTo>
                    <a:pt x="90" y="46"/>
                  </a:lnTo>
                  <a:lnTo>
                    <a:pt x="85" y="45"/>
                  </a:lnTo>
                  <a:lnTo>
                    <a:pt x="82" y="43"/>
                  </a:lnTo>
                  <a:lnTo>
                    <a:pt x="78" y="42"/>
                  </a:lnTo>
                  <a:lnTo>
                    <a:pt x="75" y="42"/>
                  </a:lnTo>
                  <a:lnTo>
                    <a:pt x="70" y="41"/>
                  </a:lnTo>
                  <a:lnTo>
                    <a:pt x="68" y="41"/>
                  </a:lnTo>
                  <a:lnTo>
                    <a:pt x="64" y="40"/>
                  </a:lnTo>
                  <a:lnTo>
                    <a:pt x="60" y="40"/>
                  </a:lnTo>
                  <a:lnTo>
                    <a:pt x="58" y="40"/>
                  </a:lnTo>
                  <a:lnTo>
                    <a:pt x="54" y="40"/>
                  </a:lnTo>
                  <a:lnTo>
                    <a:pt x="50" y="38"/>
                  </a:lnTo>
                  <a:lnTo>
                    <a:pt x="48" y="38"/>
                  </a:lnTo>
                  <a:lnTo>
                    <a:pt x="45" y="38"/>
                  </a:lnTo>
                  <a:lnTo>
                    <a:pt x="42" y="37"/>
                  </a:lnTo>
                  <a:lnTo>
                    <a:pt x="39" y="37"/>
                  </a:lnTo>
                  <a:lnTo>
                    <a:pt x="37" y="37"/>
                  </a:lnTo>
                  <a:lnTo>
                    <a:pt x="34" y="37"/>
                  </a:lnTo>
                  <a:lnTo>
                    <a:pt x="32" y="37"/>
                  </a:lnTo>
                  <a:lnTo>
                    <a:pt x="29" y="37"/>
                  </a:lnTo>
                  <a:lnTo>
                    <a:pt x="27" y="37"/>
                  </a:lnTo>
                  <a:lnTo>
                    <a:pt x="23" y="36"/>
                  </a:lnTo>
                  <a:lnTo>
                    <a:pt x="19" y="36"/>
                  </a:lnTo>
                  <a:lnTo>
                    <a:pt x="15" y="35"/>
                  </a:lnTo>
                  <a:lnTo>
                    <a:pt x="12" y="33"/>
                  </a:lnTo>
                  <a:lnTo>
                    <a:pt x="9" y="33"/>
                  </a:lnTo>
                  <a:lnTo>
                    <a:pt x="8" y="32"/>
                  </a:lnTo>
                  <a:lnTo>
                    <a:pt x="4" y="28"/>
                  </a:lnTo>
                  <a:lnTo>
                    <a:pt x="2" y="25"/>
                  </a:lnTo>
                  <a:lnTo>
                    <a:pt x="0" y="20"/>
                  </a:lnTo>
                  <a:lnTo>
                    <a:pt x="0" y="16"/>
                  </a:lnTo>
                  <a:lnTo>
                    <a:pt x="2" y="11"/>
                  </a:lnTo>
                  <a:lnTo>
                    <a:pt x="3" y="7"/>
                  </a:lnTo>
                  <a:lnTo>
                    <a:pt x="4" y="5"/>
                  </a:lnTo>
                  <a:lnTo>
                    <a:pt x="7" y="3"/>
                  </a:lnTo>
                  <a:lnTo>
                    <a:pt x="9" y="2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7" name="Group 529"/>
          <p:cNvGrpSpPr>
            <a:grpSpLocks/>
          </p:cNvGrpSpPr>
          <p:nvPr/>
        </p:nvGrpSpPr>
        <p:grpSpPr bwMode="auto">
          <a:xfrm rot="813331">
            <a:off x="7019925" y="1069086"/>
            <a:ext cx="1609725" cy="1828800"/>
            <a:chOff x="4446" y="1182"/>
            <a:chExt cx="1014" cy="1152"/>
          </a:xfrm>
        </p:grpSpPr>
        <p:sp>
          <p:nvSpPr>
            <p:cNvPr id="10386" name="Freeform 41"/>
            <p:cNvSpPr>
              <a:spLocks/>
            </p:cNvSpPr>
            <p:nvPr/>
          </p:nvSpPr>
          <p:spPr bwMode="auto">
            <a:xfrm>
              <a:off x="4863" y="1210"/>
              <a:ext cx="498" cy="551"/>
            </a:xfrm>
            <a:custGeom>
              <a:avLst/>
              <a:gdLst>
                <a:gd name="T0" fmla="*/ 93 w 985"/>
                <a:gd name="T1" fmla="*/ 86 h 1088"/>
                <a:gd name="T2" fmla="*/ 119 w 985"/>
                <a:gd name="T3" fmla="*/ 67 h 1088"/>
                <a:gd name="T4" fmla="*/ 119 w 985"/>
                <a:gd name="T5" fmla="*/ 62 h 1088"/>
                <a:gd name="T6" fmla="*/ 110 w 985"/>
                <a:gd name="T7" fmla="*/ 58 h 1088"/>
                <a:gd name="T8" fmla="*/ 101 w 985"/>
                <a:gd name="T9" fmla="*/ 54 h 1088"/>
                <a:gd name="T10" fmla="*/ 97 w 985"/>
                <a:gd name="T11" fmla="*/ 50 h 1088"/>
                <a:gd name="T12" fmla="*/ 99 w 985"/>
                <a:gd name="T13" fmla="*/ 28 h 1088"/>
                <a:gd name="T14" fmla="*/ 91 w 985"/>
                <a:gd name="T15" fmla="*/ 53 h 1088"/>
                <a:gd name="T16" fmla="*/ 88 w 985"/>
                <a:gd name="T17" fmla="*/ 16 h 1088"/>
                <a:gd name="T18" fmla="*/ 81 w 985"/>
                <a:gd name="T19" fmla="*/ 16 h 1088"/>
                <a:gd name="T20" fmla="*/ 74 w 985"/>
                <a:gd name="T21" fmla="*/ 25 h 1088"/>
                <a:gd name="T22" fmla="*/ 66 w 985"/>
                <a:gd name="T23" fmla="*/ 36 h 1088"/>
                <a:gd name="T24" fmla="*/ 61 w 985"/>
                <a:gd name="T25" fmla="*/ 38 h 1088"/>
                <a:gd name="T26" fmla="*/ 52 w 985"/>
                <a:gd name="T27" fmla="*/ 27 h 1088"/>
                <a:gd name="T28" fmla="*/ 43 w 985"/>
                <a:gd name="T29" fmla="*/ 16 h 1088"/>
                <a:gd name="T30" fmla="*/ 37 w 985"/>
                <a:gd name="T31" fmla="*/ 17 h 1088"/>
                <a:gd name="T32" fmla="*/ 29 w 985"/>
                <a:gd name="T33" fmla="*/ 45 h 1088"/>
                <a:gd name="T34" fmla="*/ 24 w 985"/>
                <a:gd name="T35" fmla="*/ 25 h 1088"/>
                <a:gd name="T36" fmla="*/ 23 w 985"/>
                <a:gd name="T37" fmla="*/ 42 h 1088"/>
                <a:gd name="T38" fmla="*/ 20 w 985"/>
                <a:gd name="T39" fmla="*/ 47 h 1088"/>
                <a:gd name="T40" fmla="*/ 12 w 985"/>
                <a:gd name="T41" fmla="*/ 51 h 1088"/>
                <a:gd name="T42" fmla="*/ 4 w 985"/>
                <a:gd name="T43" fmla="*/ 54 h 1088"/>
                <a:gd name="T44" fmla="*/ 5 w 985"/>
                <a:gd name="T45" fmla="*/ 60 h 1088"/>
                <a:gd name="T46" fmla="*/ 24 w 985"/>
                <a:gd name="T47" fmla="*/ 88 h 1088"/>
                <a:gd name="T48" fmla="*/ 3 w 985"/>
                <a:gd name="T49" fmla="*/ 82 h 1088"/>
                <a:gd name="T50" fmla="*/ 9 w 985"/>
                <a:gd name="T51" fmla="*/ 85 h 1088"/>
                <a:gd name="T52" fmla="*/ 16 w 985"/>
                <a:gd name="T53" fmla="*/ 90 h 1088"/>
                <a:gd name="T54" fmla="*/ 3 w 985"/>
                <a:gd name="T55" fmla="*/ 106 h 1088"/>
                <a:gd name="T56" fmla="*/ 20 w 985"/>
                <a:gd name="T57" fmla="*/ 108 h 1088"/>
                <a:gd name="T58" fmla="*/ 24 w 985"/>
                <a:gd name="T59" fmla="*/ 117 h 1088"/>
                <a:gd name="T60" fmla="*/ 61 w 985"/>
                <a:gd name="T61" fmla="*/ 93 h 1088"/>
                <a:gd name="T62" fmla="*/ 42 w 985"/>
                <a:gd name="T63" fmla="*/ 127 h 1088"/>
                <a:gd name="T64" fmla="*/ 49 w 985"/>
                <a:gd name="T65" fmla="*/ 118 h 1088"/>
                <a:gd name="T66" fmla="*/ 58 w 985"/>
                <a:gd name="T67" fmla="*/ 106 h 1088"/>
                <a:gd name="T68" fmla="*/ 66 w 985"/>
                <a:gd name="T69" fmla="*/ 141 h 1088"/>
                <a:gd name="T70" fmla="*/ 72 w 985"/>
                <a:gd name="T71" fmla="*/ 111 h 1088"/>
                <a:gd name="T72" fmla="*/ 79 w 985"/>
                <a:gd name="T73" fmla="*/ 122 h 1088"/>
                <a:gd name="T74" fmla="*/ 83 w 985"/>
                <a:gd name="T75" fmla="*/ 128 h 1088"/>
                <a:gd name="T76" fmla="*/ 66 w 985"/>
                <a:gd name="T77" fmla="*/ 76 h 1088"/>
                <a:gd name="T78" fmla="*/ 100 w 985"/>
                <a:gd name="T79" fmla="*/ 116 h 1088"/>
                <a:gd name="T80" fmla="*/ 98 w 985"/>
                <a:gd name="T81" fmla="*/ 101 h 1088"/>
                <a:gd name="T82" fmla="*/ 124 w 985"/>
                <a:gd name="T83" fmla="*/ 106 h 1088"/>
                <a:gd name="T84" fmla="*/ 105 w 985"/>
                <a:gd name="T85" fmla="*/ 87 h 1088"/>
                <a:gd name="T86" fmla="*/ 115 w 985"/>
                <a:gd name="T87" fmla="*/ 82 h 1088"/>
                <a:gd name="T88" fmla="*/ 120 w 985"/>
                <a:gd name="T89" fmla="*/ 79 h 108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85"/>
                <a:gd name="T136" fmla="*/ 0 h 1088"/>
                <a:gd name="T137" fmla="*/ 985 w 985"/>
                <a:gd name="T138" fmla="*/ 1088 h 108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85" h="1088">
                  <a:moveTo>
                    <a:pt x="930" y="610"/>
                  </a:moveTo>
                  <a:lnTo>
                    <a:pt x="912" y="571"/>
                  </a:lnTo>
                  <a:lnTo>
                    <a:pt x="717" y="661"/>
                  </a:lnTo>
                  <a:lnTo>
                    <a:pt x="536" y="546"/>
                  </a:lnTo>
                  <a:lnTo>
                    <a:pt x="730" y="446"/>
                  </a:lnTo>
                  <a:lnTo>
                    <a:pt x="917" y="520"/>
                  </a:lnTo>
                  <a:lnTo>
                    <a:pt x="933" y="480"/>
                  </a:lnTo>
                  <a:lnTo>
                    <a:pt x="929" y="478"/>
                  </a:lnTo>
                  <a:lnTo>
                    <a:pt x="917" y="473"/>
                  </a:lnTo>
                  <a:lnTo>
                    <a:pt x="900" y="466"/>
                  </a:lnTo>
                  <a:lnTo>
                    <a:pt x="878" y="458"/>
                  </a:lnTo>
                  <a:lnTo>
                    <a:pt x="853" y="447"/>
                  </a:lnTo>
                  <a:lnTo>
                    <a:pt x="827" y="437"/>
                  </a:lnTo>
                  <a:lnTo>
                    <a:pt x="803" y="428"/>
                  </a:lnTo>
                  <a:lnTo>
                    <a:pt x="781" y="419"/>
                  </a:lnTo>
                  <a:lnTo>
                    <a:pt x="985" y="314"/>
                  </a:lnTo>
                  <a:lnTo>
                    <a:pt x="965" y="275"/>
                  </a:lnTo>
                  <a:lnTo>
                    <a:pt x="751" y="385"/>
                  </a:lnTo>
                  <a:lnTo>
                    <a:pt x="757" y="332"/>
                  </a:lnTo>
                  <a:lnTo>
                    <a:pt x="763" y="271"/>
                  </a:lnTo>
                  <a:lnTo>
                    <a:pt x="768" y="220"/>
                  </a:lnTo>
                  <a:lnTo>
                    <a:pt x="770" y="200"/>
                  </a:lnTo>
                  <a:lnTo>
                    <a:pt x="726" y="195"/>
                  </a:lnTo>
                  <a:lnTo>
                    <a:pt x="705" y="409"/>
                  </a:lnTo>
                  <a:lnTo>
                    <a:pt x="513" y="508"/>
                  </a:lnTo>
                  <a:lnTo>
                    <a:pt x="514" y="358"/>
                  </a:lnTo>
                  <a:lnTo>
                    <a:pt x="680" y="127"/>
                  </a:lnTo>
                  <a:lnTo>
                    <a:pt x="644" y="102"/>
                  </a:lnTo>
                  <a:lnTo>
                    <a:pt x="641" y="106"/>
                  </a:lnTo>
                  <a:lnTo>
                    <a:pt x="631" y="120"/>
                  </a:lnTo>
                  <a:lnTo>
                    <a:pt x="616" y="142"/>
                  </a:lnTo>
                  <a:lnTo>
                    <a:pt x="597" y="167"/>
                  </a:lnTo>
                  <a:lnTo>
                    <a:pt x="576" y="196"/>
                  </a:lnTo>
                  <a:lnTo>
                    <a:pt x="555" y="226"/>
                  </a:lnTo>
                  <a:lnTo>
                    <a:pt x="534" y="255"/>
                  </a:lnTo>
                  <a:lnTo>
                    <a:pt x="514" y="281"/>
                  </a:lnTo>
                  <a:lnTo>
                    <a:pt x="515" y="0"/>
                  </a:lnTo>
                  <a:lnTo>
                    <a:pt x="472" y="0"/>
                  </a:lnTo>
                  <a:lnTo>
                    <a:pt x="470" y="293"/>
                  </a:lnTo>
                  <a:lnTo>
                    <a:pt x="451" y="268"/>
                  </a:lnTo>
                  <a:lnTo>
                    <a:pt x="427" y="238"/>
                  </a:lnTo>
                  <a:lnTo>
                    <a:pt x="403" y="205"/>
                  </a:lnTo>
                  <a:lnTo>
                    <a:pt x="377" y="174"/>
                  </a:lnTo>
                  <a:lnTo>
                    <a:pt x="355" y="145"/>
                  </a:lnTo>
                  <a:lnTo>
                    <a:pt x="337" y="122"/>
                  </a:lnTo>
                  <a:lnTo>
                    <a:pt x="324" y="106"/>
                  </a:lnTo>
                  <a:lnTo>
                    <a:pt x="320" y="101"/>
                  </a:lnTo>
                  <a:lnTo>
                    <a:pt x="285" y="128"/>
                  </a:lnTo>
                  <a:lnTo>
                    <a:pt x="470" y="364"/>
                  </a:lnTo>
                  <a:lnTo>
                    <a:pt x="470" y="505"/>
                  </a:lnTo>
                  <a:lnTo>
                    <a:pt x="222" y="348"/>
                  </a:lnTo>
                  <a:lnTo>
                    <a:pt x="226" y="178"/>
                  </a:lnTo>
                  <a:lnTo>
                    <a:pt x="183" y="177"/>
                  </a:lnTo>
                  <a:lnTo>
                    <a:pt x="183" y="192"/>
                  </a:lnTo>
                  <a:lnTo>
                    <a:pt x="181" y="230"/>
                  </a:lnTo>
                  <a:lnTo>
                    <a:pt x="180" y="277"/>
                  </a:lnTo>
                  <a:lnTo>
                    <a:pt x="179" y="321"/>
                  </a:lnTo>
                  <a:lnTo>
                    <a:pt x="44" y="235"/>
                  </a:lnTo>
                  <a:lnTo>
                    <a:pt x="21" y="272"/>
                  </a:lnTo>
                  <a:lnTo>
                    <a:pt x="158" y="360"/>
                  </a:lnTo>
                  <a:lnTo>
                    <a:pt x="140" y="368"/>
                  </a:lnTo>
                  <a:lnTo>
                    <a:pt x="118" y="378"/>
                  </a:lnTo>
                  <a:lnTo>
                    <a:pt x="94" y="389"/>
                  </a:lnTo>
                  <a:lnTo>
                    <a:pt x="71" y="398"/>
                  </a:lnTo>
                  <a:lnTo>
                    <a:pt x="49" y="407"/>
                  </a:lnTo>
                  <a:lnTo>
                    <a:pt x="32" y="415"/>
                  </a:lnTo>
                  <a:lnTo>
                    <a:pt x="20" y="420"/>
                  </a:lnTo>
                  <a:lnTo>
                    <a:pt x="16" y="422"/>
                  </a:lnTo>
                  <a:lnTo>
                    <a:pt x="33" y="462"/>
                  </a:lnTo>
                  <a:lnTo>
                    <a:pt x="203" y="389"/>
                  </a:lnTo>
                  <a:lnTo>
                    <a:pt x="447" y="543"/>
                  </a:lnTo>
                  <a:lnTo>
                    <a:pt x="186" y="679"/>
                  </a:lnTo>
                  <a:lnTo>
                    <a:pt x="43" y="588"/>
                  </a:lnTo>
                  <a:lnTo>
                    <a:pt x="20" y="625"/>
                  </a:lnTo>
                  <a:lnTo>
                    <a:pt x="24" y="627"/>
                  </a:lnTo>
                  <a:lnTo>
                    <a:pt x="33" y="633"/>
                  </a:lnTo>
                  <a:lnTo>
                    <a:pt x="47" y="642"/>
                  </a:lnTo>
                  <a:lnTo>
                    <a:pt x="65" y="652"/>
                  </a:lnTo>
                  <a:lnTo>
                    <a:pt x="85" y="665"/>
                  </a:lnTo>
                  <a:lnTo>
                    <a:pt x="104" y="678"/>
                  </a:lnTo>
                  <a:lnTo>
                    <a:pt x="124" y="691"/>
                  </a:lnTo>
                  <a:lnTo>
                    <a:pt x="141" y="702"/>
                  </a:lnTo>
                  <a:lnTo>
                    <a:pt x="0" y="776"/>
                  </a:lnTo>
                  <a:lnTo>
                    <a:pt x="20" y="815"/>
                  </a:lnTo>
                  <a:lnTo>
                    <a:pt x="164" y="739"/>
                  </a:lnTo>
                  <a:lnTo>
                    <a:pt x="158" y="784"/>
                  </a:lnTo>
                  <a:lnTo>
                    <a:pt x="153" y="835"/>
                  </a:lnTo>
                  <a:lnTo>
                    <a:pt x="147" y="877"/>
                  </a:lnTo>
                  <a:lnTo>
                    <a:pt x="145" y="894"/>
                  </a:lnTo>
                  <a:lnTo>
                    <a:pt x="187" y="900"/>
                  </a:lnTo>
                  <a:lnTo>
                    <a:pt x="211" y="715"/>
                  </a:lnTo>
                  <a:lnTo>
                    <a:pt x="469" y="581"/>
                  </a:lnTo>
                  <a:lnTo>
                    <a:pt x="469" y="719"/>
                  </a:lnTo>
                  <a:lnTo>
                    <a:pt x="285" y="954"/>
                  </a:lnTo>
                  <a:lnTo>
                    <a:pt x="320" y="981"/>
                  </a:lnTo>
                  <a:lnTo>
                    <a:pt x="324" y="975"/>
                  </a:lnTo>
                  <a:lnTo>
                    <a:pt x="336" y="960"/>
                  </a:lnTo>
                  <a:lnTo>
                    <a:pt x="354" y="937"/>
                  </a:lnTo>
                  <a:lnTo>
                    <a:pt x="376" y="908"/>
                  </a:lnTo>
                  <a:lnTo>
                    <a:pt x="400" y="877"/>
                  </a:lnTo>
                  <a:lnTo>
                    <a:pt x="426" y="846"/>
                  </a:lnTo>
                  <a:lnTo>
                    <a:pt x="449" y="816"/>
                  </a:lnTo>
                  <a:lnTo>
                    <a:pt x="469" y="791"/>
                  </a:lnTo>
                  <a:lnTo>
                    <a:pt x="468" y="1088"/>
                  </a:lnTo>
                  <a:lnTo>
                    <a:pt x="512" y="1088"/>
                  </a:lnTo>
                  <a:lnTo>
                    <a:pt x="513" y="798"/>
                  </a:lnTo>
                  <a:lnTo>
                    <a:pt x="532" y="824"/>
                  </a:lnTo>
                  <a:lnTo>
                    <a:pt x="553" y="853"/>
                  </a:lnTo>
                  <a:lnTo>
                    <a:pt x="575" y="883"/>
                  </a:lnTo>
                  <a:lnTo>
                    <a:pt x="596" y="913"/>
                  </a:lnTo>
                  <a:lnTo>
                    <a:pt x="614" y="939"/>
                  </a:lnTo>
                  <a:lnTo>
                    <a:pt x="631" y="961"/>
                  </a:lnTo>
                  <a:lnTo>
                    <a:pt x="641" y="975"/>
                  </a:lnTo>
                  <a:lnTo>
                    <a:pt x="644" y="981"/>
                  </a:lnTo>
                  <a:lnTo>
                    <a:pt x="680" y="954"/>
                  </a:lnTo>
                  <a:lnTo>
                    <a:pt x="513" y="723"/>
                  </a:lnTo>
                  <a:lnTo>
                    <a:pt x="513" y="584"/>
                  </a:lnTo>
                  <a:lnTo>
                    <a:pt x="697" y="700"/>
                  </a:lnTo>
                  <a:lnTo>
                    <a:pt x="727" y="899"/>
                  </a:lnTo>
                  <a:lnTo>
                    <a:pt x="771" y="892"/>
                  </a:lnTo>
                  <a:lnTo>
                    <a:pt x="769" y="875"/>
                  </a:lnTo>
                  <a:lnTo>
                    <a:pt x="762" y="833"/>
                  </a:lnTo>
                  <a:lnTo>
                    <a:pt x="754" y="780"/>
                  </a:lnTo>
                  <a:lnTo>
                    <a:pt x="746" y="731"/>
                  </a:lnTo>
                  <a:lnTo>
                    <a:pt x="940" y="853"/>
                  </a:lnTo>
                  <a:lnTo>
                    <a:pt x="963" y="816"/>
                  </a:lnTo>
                  <a:lnTo>
                    <a:pt x="761" y="688"/>
                  </a:lnTo>
                  <a:lnTo>
                    <a:pt x="783" y="678"/>
                  </a:lnTo>
                  <a:lnTo>
                    <a:pt x="809" y="666"/>
                  </a:lnTo>
                  <a:lnTo>
                    <a:pt x="837" y="654"/>
                  </a:lnTo>
                  <a:lnTo>
                    <a:pt x="864" y="640"/>
                  </a:lnTo>
                  <a:lnTo>
                    <a:pt x="890" y="628"/>
                  </a:lnTo>
                  <a:lnTo>
                    <a:pt x="910" y="619"/>
                  </a:lnTo>
                  <a:lnTo>
                    <a:pt x="924" y="612"/>
                  </a:lnTo>
                  <a:lnTo>
                    <a:pt x="930" y="61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7" name="Freeform 42"/>
            <p:cNvSpPr>
              <a:spLocks/>
            </p:cNvSpPr>
            <p:nvPr/>
          </p:nvSpPr>
          <p:spPr bwMode="auto">
            <a:xfrm>
              <a:off x="4468" y="1490"/>
              <a:ext cx="379" cy="405"/>
            </a:xfrm>
            <a:custGeom>
              <a:avLst/>
              <a:gdLst>
                <a:gd name="T0" fmla="*/ 70 w 749"/>
                <a:gd name="T1" fmla="*/ 41 h 798"/>
                <a:gd name="T2" fmla="*/ 70 w 749"/>
                <a:gd name="T3" fmla="*/ 17 h 798"/>
                <a:gd name="T4" fmla="*/ 66 w 749"/>
                <a:gd name="T5" fmla="*/ 14 h 798"/>
                <a:gd name="T6" fmla="*/ 60 w 749"/>
                <a:gd name="T7" fmla="*/ 18 h 798"/>
                <a:gd name="T8" fmla="*/ 55 w 749"/>
                <a:gd name="T9" fmla="*/ 22 h 798"/>
                <a:gd name="T10" fmla="*/ 50 w 749"/>
                <a:gd name="T11" fmla="*/ 23 h 798"/>
                <a:gd name="T12" fmla="*/ 44 w 749"/>
                <a:gd name="T13" fmla="*/ 18 h 798"/>
                <a:gd name="T14" fmla="*/ 38 w 749"/>
                <a:gd name="T15" fmla="*/ 13 h 798"/>
                <a:gd name="T16" fmla="*/ 34 w 749"/>
                <a:gd name="T17" fmla="*/ 14 h 798"/>
                <a:gd name="T18" fmla="*/ 35 w 749"/>
                <a:gd name="T19" fmla="*/ 40 h 798"/>
                <a:gd name="T20" fmla="*/ 22 w 749"/>
                <a:gd name="T21" fmla="*/ 16 h 798"/>
                <a:gd name="T22" fmla="*/ 25 w 749"/>
                <a:gd name="T23" fmla="*/ 23 h 798"/>
                <a:gd name="T24" fmla="*/ 28 w 749"/>
                <a:gd name="T25" fmla="*/ 33 h 798"/>
                <a:gd name="T26" fmla="*/ 5 w 749"/>
                <a:gd name="T27" fmla="*/ 24 h 798"/>
                <a:gd name="T28" fmla="*/ 21 w 749"/>
                <a:gd name="T29" fmla="*/ 41 h 798"/>
                <a:gd name="T30" fmla="*/ 10 w 749"/>
                <a:gd name="T31" fmla="*/ 41 h 798"/>
                <a:gd name="T32" fmla="*/ 5 w 749"/>
                <a:gd name="T33" fmla="*/ 42 h 798"/>
                <a:gd name="T34" fmla="*/ 45 w 749"/>
                <a:gd name="T35" fmla="*/ 52 h 798"/>
                <a:gd name="T36" fmla="*/ 3 w 749"/>
                <a:gd name="T37" fmla="*/ 57 h 798"/>
                <a:gd name="T38" fmla="*/ 6 w 749"/>
                <a:gd name="T39" fmla="*/ 58 h 798"/>
                <a:gd name="T40" fmla="*/ 11 w 749"/>
                <a:gd name="T41" fmla="*/ 62 h 798"/>
                <a:gd name="T42" fmla="*/ 0 w 749"/>
                <a:gd name="T43" fmla="*/ 71 h 798"/>
                <a:gd name="T44" fmla="*/ 15 w 749"/>
                <a:gd name="T45" fmla="*/ 73 h 798"/>
                <a:gd name="T46" fmla="*/ 13 w 749"/>
                <a:gd name="T47" fmla="*/ 83 h 798"/>
                <a:gd name="T48" fmla="*/ 46 w 749"/>
                <a:gd name="T49" fmla="*/ 56 h 798"/>
                <a:gd name="T50" fmla="*/ 29 w 749"/>
                <a:gd name="T51" fmla="*/ 94 h 798"/>
                <a:gd name="T52" fmla="*/ 32 w 749"/>
                <a:gd name="T53" fmla="*/ 93 h 798"/>
                <a:gd name="T54" fmla="*/ 38 w 749"/>
                <a:gd name="T55" fmla="*/ 90 h 798"/>
                <a:gd name="T56" fmla="*/ 40 w 749"/>
                <a:gd name="T57" fmla="*/ 104 h 798"/>
                <a:gd name="T58" fmla="*/ 48 w 749"/>
                <a:gd name="T59" fmla="*/ 90 h 798"/>
                <a:gd name="T60" fmla="*/ 53 w 749"/>
                <a:gd name="T61" fmla="*/ 95 h 798"/>
                <a:gd name="T62" fmla="*/ 57 w 749"/>
                <a:gd name="T63" fmla="*/ 98 h 798"/>
                <a:gd name="T64" fmla="*/ 47 w 749"/>
                <a:gd name="T65" fmla="*/ 83 h 798"/>
                <a:gd name="T66" fmla="*/ 69 w 749"/>
                <a:gd name="T67" fmla="*/ 91 h 798"/>
                <a:gd name="T68" fmla="*/ 73 w 749"/>
                <a:gd name="T69" fmla="*/ 87 h 798"/>
                <a:gd name="T70" fmla="*/ 70 w 749"/>
                <a:gd name="T71" fmla="*/ 78 h 798"/>
                <a:gd name="T72" fmla="*/ 67 w 749"/>
                <a:gd name="T73" fmla="*/ 68 h 798"/>
                <a:gd name="T74" fmla="*/ 69 w 749"/>
                <a:gd name="T75" fmla="*/ 64 h 798"/>
                <a:gd name="T76" fmla="*/ 79 w 749"/>
                <a:gd name="T77" fmla="*/ 64 h 798"/>
                <a:gd name="T78" fmla="*/ 89 w 749"/>
                <a:gd name="T79" fmla="*/ 64 h 798"/>
                <a:gd name="T80" fmla="*/ 91 w 749"/>
                <a:gd name="T81" fmla="*/ 59 h 798"/>
                <a:gd name="T82" fmla="*/ 72 w 749"/>
                <a:gd name="T83" fmla="*/ 45 h 798"/>
                <a:gd name="T84" fmla="*/ 91 w 749"/>
                <a:gd name="T85" fmla="*/ 49 h 798"/>
                <a:gd name="T86" fmla="*/ 86 w 749"/>
                <a:gd name="T87" fmla="*/ 47 h 798"/>
                <a:gd name="T88" fmla="*/ 79 w 749"/>
                <a:gd name="T89" fmla="*/ 43 h 798"/>
                <a:gd name="T90" fmla="*/ 96 w 749"/>
                <a:gd name="T91" fmla="*/ 29 h 798"/>
                <a:gd name="T92" fmla="*/ 76 w 749"/>
                <a:gd name="T93" fmla="*/ 28 h 79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49"/>
                <a:gd name="T142" fmla="*/ 0 h 798"/>
                <a:gd name="T143" fmla="*/ 749 w 749"/>
                <a:gd name="T144" fmla="*/ 798 h 798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49" h="798">
                  <a:moveTo>
                    <a:pt x="597" y="161"/>
                  </a:moveTo>
                  <a:lnTo>
                    <a:pt x="566" y="155"/>
                  </a:lnTo>
                  <a:lnTo>
                    <a:pt x="540" y="312"/>
                  </a:lnTo>
                  <a:lnTo>
                    <a:pt x="395" y="373"/>
                  </a:lnTo>
                  <a:lnTo>
                    <a:pt x="414" y="214"/>
                  </a:lnTo>
                  <a:lnTo>
                    <a:pt x="538" y="131"/>
                  </a:lnTo>
                  <a:lnTo>
                    <a:pt x="520" y="105"/>
                  </a:lnTo>
                  <a:lnTo>
                    <a:pt x="518" y="107"/>
                  </a:lnTo>
                  <a:lnTo>
                    <a:pt x="510" y="111"/>
                  </a:lnTo>
                  <a:lnTo>
                    <a:pt x="498" y="120"/>
                  </a:lnTo>
                  <a:lnTo>
                    <a:pt x="483" y="129"/>
                  </a:lnTo>
                  <a:lnTo>
                    <a:pt x="467" y="139"/>
                  </a:lnTo>
                  <a:lnTo>
                    <a:pt x="451" y="151"/>
                  </a:lnTo>
                  <a:lnTo>
                    <a:pt x="435" y="161"/>
                  </a:lnTo>
                  <a:lnTo>
                    <a:pt x="420" y="171"/>
                  </a:lnTo>
                  <a:lnTo>
                    <a:pt x="441" y="3"/>
                  </a:lnTo>
                  <a:lnTo>
                    <a:pt x="410" y="0"/>
                  </a:lnTo>
                  <a:lnTo>
                    <a:pt x="387" y="175"/>
                  </a:lnTo>
                  <a:lnTo>
                    <a:pt x="373" y="163"/>
                  </a:lnTo>
                  <a:lnTo>
                    <a:pt x="357" y="149"/>
                  </a:lnTo>
                  <a:lnTo>
                    <a:pt x="339" y="136"/>
                  </a:lnTo>
                  <a:lnTo>
                    <a:pt x="322" y="121"/>
                  </a:lnTo>
                  <a:lnTo>
                    <a:pt x="307" y="107"/>
                  </a:lnTo>
                  <a:lnTo>
                    <a:pt x="293" y="96"/>
                  </a:lnTo>
                  <a:lnTo>
                    <a:pt x="285" y="88"/>
                  </a:lnTo>
                  <a:lnTo>
                    <a:pt x="282" y="86"/>
                  </a:lnTo>
                  <a:lnTo>
                    <a:pt x="261" y="111"/>
                  </a:lnTo>
                  <a:lnTo>
                    <a:pt x="382" y="213"/>
                  </a:lnTo>
                  <a:lnTo>
                    <a:pt x="362" y="371"/>
                  </a:lnTo>
                  <a:lnTo>
                    <a:pt x="270" y="307"/>
                  </a:lnTo>
                  <a:lnTo>
                    <a:pt x="201" y="110"/>
                  </a:lnTo>
                  <a:lnTo>
                    <a:pt x="170" y="121"/>
                  </a:lnTo>
                  <a:lnTo>
                    <a:pt x="171" y="125"/>
                  </a:lnTo>
                  <a:lnTo>
                    <a:pt x="176" y="137"/>
                  </a:lnTo>
                  <a:lnTo>
                    <a:pt x="183" y="155"/>
                  </a:lnTo>
                  <a:lnTo>
                    <a:pt x="191" y="177"/>
                  </a:lnTo>
                  <a:lnTo>
                    <a:pt x="199" y="202"/>
                  </a:lnTo>
                  <a:lnTo>
                    <a:pt x="208" y="228"/>
                  </a:lnTo>
                  <a:lnTo>
                    <a:pt x="217" y="252"/>
                  </a:lnTo>
                  <a:lnTo>
                    <a:pt x="225" y="275"/>
                  </a:lnTo>
                  <a:lnTo>
                    <a:pt x="55" y="158"/>
                  </a:lnTo>
                  <a:lnTo>
                    <a:pt x="37" y="184"/>
                  </a:lnTo>
                  <a:lnTo>
                    <a:pt x="214" y="307"/>
                  </a:lnTo>
                  <a:lnTo>
                    <a:pt x="190" y="308"/>
                  </a:lnTo>
                  <a:lnTo>
                    <a:pt x="162" y="311"/>
                  </a:lnTo>
                  <a:lnTo>
                    <a:pt x="132" y="312"/>
                  </a:lnTo>
                  <a:lnTo>
                    <a:pt x="103" y="314"/>
                  </a:lnTo>
                  <a:lnTo>
                    <a:pt x="76" y="315"/>
                  </a:lnTo>
                  <a:lnTo>
                    <a:pt x="54" y="317"/>
                  </a:lnTo>
                  <a:lnTo>
                    <a:pt x="40" y="318"/>
                  </a:lnTo>
                  <a:lnTo>
                    <a:pt x="34" y="318"/>
                  </a:lnTo>
                  <a:lnTo>
                    <a:pt x="37" y="350"/>
                  </a:lnTo>
                  <a:lnTo>
                    <a:pt x="257" y="336"/>
                  </a:lnTo>
                  <a:lnTo>
                    <a:pt x="342" y="396"/>
                  </a:lnTo>
                  <a:lnTo>
                    <a:pt x="143" y="481"/>
                  </a:lnTo>
                  <a:lnTo>
                    <a:pt x="42" y="406"/>
                  </a:lnTo>
                  <a:lnTo>
                    <a:pt x="23" y="433"/>
                  </a:lnTo>
                  <a:lnTo>
                    <a:pt x="25" y="435"/>
                  </a:lnTo>
                  <a:lnTo>
                    <a:pt x="32" y="440"/>
                  </a:lnTo>
                  <a:lnTo>
                    <a:pt x="42" y="447"/>
                  </a:lnTo>
                  <a:lnTo>
                    <a:pt x="54" y="456"/>
                  </a:lnTo>
                  <a:lnTo>
                    <a:pt x="68" y="466"/>
                  </a:lnTo>
                  <a:lnTo>
                    <a:pt x="83" y="477"/>
                  </a:lnTo>
                  <a:lnTo>
                    <a:pt x="96" y="486"/>
                  </a:lnTo>
                  <a:lnTo>
                    <a:pt x="109" y="495"/>
                  </a:lnTo>
                  <a:lnTo>
                    <a:pt x="0" y="541"/>
                  </a:lnTo>
                  <a:lnTo>
                    <a:pt x="12" y="570"/>
                  </a:lnTo>
                  <a:lnTo>
                    <a:pt x="124" y="524"/>
                  </a:lnTo>
                  <a:lnTo>
                    <a:pt x="117" y="556"/>
                  </a:lnTo>
                  <a:lnTo>
                    <a:pt x="109" y="593"/>
                  </a:lnTo>
                  <a:lnTo>
                    <a:pt x="103" y="623"/>
                  </a:lnTo>
                  <a:lnTo>
                    <a:pt x="101" y="636"/>
                  </a:lnTo>
                  <a:lnTo>
                    <a:pt x="132" y="643"/>
                  </a:lnTo>
                  <a:lnTo>
                    <a:pt x="160" y="509"/>
                  </a:lnTo>
                  <a:lnTo>
                    <a:pt x="356" y="425"/>
                  </a:lnTo>
                  <a:lnTo>
                    <a:pt x="328" y="639"/>
                  </a:lnTo>
                  <a:lnTo>
                    <a:pt x="213" y="689"/>
                  </a:lnTo>
                  <a:lnTo>
                    <a:pt x="225" y="719"/>
                  </a:lnTo>
                  <a:lnTo>
                    <a:pt x="228" y="718"/>
                  </a:lnTo>
                  <a:lnTo>
                    <a:pt x="236" y="714"/>
                  </a:lnTo>
                  <a:lnTo>
                    <a:pt x="247" y="709"/>
                  </a:lnTo>
                  <a:lnTo>
                    <a:pt x="261" y="703"/>
                  </a:lnTo>
                  <a:lnTo>
                    <a:pt x="277" y="696"/>
                  </a:lnTo>
                  <a:lnTo>
                    <a:pt x="293" y="689"/>
                  </a:lnTo>
                  <a:lnTo>
                    <a:pt x="310" y="682"/>
                  </a:lnTo>
                  <a:lnTo>
                    <a:pt x="323" y="676"/>
                  </a:lnTo>
                  <a:lnTo>
                    <a:pt x="308" y="794"/>
                  </a:lnTo>
                  <a:lnTo>
                    <a:pt x="341" y="798"/>
                  </a:lnTo>
                  <a:lnTo>
                    <a:pt x="356" y="678"/>
                  </a:lnTo>
                  <a:lnTo>
                    <a:pt x="367" y="689"/>
                  </a:lnTo>
                  <a:lnTo>
                    <a:pt x="380" y="700"/>
                  </a:lnTo>
                  <a:lnTo>
                    <a:pt x="395" y="713"/>
                  </a:lnTo>
                  <a:lnTo>
                    <a:pt x="409" y="726"/>
                  </a:lnTo>
                  <a:lnTo>
                    <a:pt x="421" y="737"/>
                  </a:lnTo>
                  <a:lnTo>
                    <a:pt x="433" y="746"/>
                  </a:lnTo>
                  <a:lnTo>
                    <a:pt x="440" y="753"/>
                  </a:lnTo>
                  <a:lnTo>
                    <a:pt x="442" y="756"/>
                  </a:lnTo>
                  <a:lnTo>
                    <a:pt x="463" y="731"/>
                  </a:lnTo>
                  <a:lnTo>
                    <a:pt x="360" y="639"/>
                  </a:lnTo>
                  <a:lnTo>
                    <a:pt x="388" y="427"/>
                  </a:lnTo>
                  <a:lnTo>
                    <a:pt x="472" y="486"/>
                  </a:lnTo>
                  <a:lnTo>
                    <a:pt x="536" y="695"/>
                  </a:lnTo>
                  <a:lnTo>
                    <a:pt x="567" y="685"/>
                  </a:lnTo>
                  <a:lnTo>
                    <a:pt x="566" y="681"/>
                  </a:lnTo>
                  <a:lnTo>
                    <a:pt x="562" y="667"/>
                  </a:lnTo>
                  <a:lnTo>
                    <a:pt x="555" y="646"/>
                  </a:lnTo>
                  <a:lnTo>
                    <a:pt x="548" y="621"/>
                  </a:lnTo>
                  <a:lnTo>
                    <a:pt x="539" y="593"/>
                  </a:lnTo>
                  <a:lnTo>
                    <a:pt x="531" y="565"/>
                  </a:lnTo>
                  <a:lnTo>
                    <a:pt x="521" y="539"/>
                  </a:lnTo>
                  <a:lnTo>
                    <a:pt x="515" y="516"/>
                  </a:lnTo>
                  <a:lnTo>
                    <a:pt x="694" y="640"/>
                  </a:lnTo>
                  <a:lnTo>
                    <a:pt x="713" y="614"/>
                  </a:lnTo>
                  <a:lnTo>
                    <a:pt x="536" y="492"/>
                  </a:lnTo>
                  <a:lnTo>
                    <a:pt x="561" y="492"/>
                  </a:lnTo>
                  <a:lnTo>
                    <a:pt x="587" y="491"/>
                  </a:lnTo>
                  <a:lnTo>
                    <a:pt x="615" y="491"/>
                  </a:lnTo>
                  <a:lnTo>
                    <a:pt x="642" y="489"/>
                  </a:lnTo>
                  <a:lnTo>
                    <a:pt x="667" y="489"/>
                  </a:lnTo>
                  <a:lnTo>
                    <a:pt x="686" y="488"/>
                  </a:lnTo>
                  <a:lnTo>
                    <a:pt x="699" y="488"/>
                  </a:lnTo>
                  <a:lnTo>
                    <a:pt x="703" y="488"/>
                  </a:lnTo>
                  <a:lnTo>
                    <a:pt x="702" y="456"/>
                  </a:lnTo>
                  <a:lnTo>
                    <a:pt x="491" y="461"/>
                  </a:lnTo>
                  <a:lnTo>
                    <a:pt x="407" y="403"/>
                  </a:lnTo>
                  <a:lnTo>
                    <a:pt x="555" y="340"/>
                  </a:lnTo>
                  <a:lnTo>
                    <a:pt x="688" y="404"/>
                  </a:lnTo>
                  <a:lnTo>
                    <a:pt x="702" y="375"/>
                  </a:lnTo>
                  <a:lnTo>
                    <a:pt x="699" y="374"/>
                  </a:lnTo>
                  <a:lnTo>
                    <a:pt x="691" y="370"/>
                  </a:lnTo>
                  <a:lnTo>
                    <a:pt x="678" y="364"/>
                  </a:lnTo>
                  <a:lnTo>
                    <a:pt x="663" y="356"/>
                  </a:lnTo>
                  <a:lnTo>
                    <a:pt x="646" y="348"/>
                  </a:lnTo>
                  <a:lnTo>
                    <a:pt x="627" y="340"/>
                  </a:lnTo>
                  <a:lnTo>
                    <a:pt x="610" y="332"/>
                  </a:lnTo>
                  <a:lnTo>
                    <a:pt x="594" y="323"/>
                  </a:lnTo>
                  <a:lnTo>
                    <a:pt x="749" y="257"/>
                  </a:lnTo>
                  <a:lnTo>
                    <a:pt x="737" y="227"/>
                  </a:lnTo>
                  <a:lnTo>
                    <a:pt x="574" y="296"/>
                  </a:lnTo>
                  <a:lnTo>
                    <a:pt x="581" y="258"/>
                  </a:lnTo>
                  <a:lnTo>
                    <a:pt x="588" y="213"/>
                  </a:lnTo>
                  <a:lnTo>
                    <a:pt x="595" y="176"/>
                  </a:lnTo>
                  <a:lnTo>
                    <a:pt x="597" y="161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8" name="Freeform 43"/>
            <p:cNvSpPr>
              <a:spLocks/>
            </p:cNvSpPr>
            <p:nvPr/>
          </p:nvSpPr>
          <p:spPr bwMode="auto">
            <a:xfrm>
              <a:off x="5165" y="1815"/>
              <a:ext cx="232" cy="239"/>
            </a:xfrm>
            <a:custGeom>
              <a:avLst/>
              <a:gdLst>
                <a:gd name="T0" fmla="*/ 25 w 462"/>
                <a:gd name="T1" fmla="*/ 17 h 474"/>
                <a:gd name="T2" fmla="*/ 12 w 462"/>
                <a:gd name="T3" fmla="*/ 14 h 474"/>
                <a:gd name="T4" fmla="*/ 11 w 462"/>
                <a:gd name="T5" fmla="*/ 18 h 474"/>
                <a:gd name="T6" fmla="*/ 1 w 462"/>
                <a:gd name="T7" fmla="*/ 20 h 474"/>
                <a:gd name="T8" fmla="*/ 12 w 462"/>
                <a:gd name="T9" fmla="*/ 27 h 474"/>
                <a:gd name="T10" fmla="*/ 8 w 462"/>
                <a:gd name="T11" fmla="*/ 30 h 474"/>
                <a:gd name="T12" fmla="*/ 5 w 462"/>
                <a:gd name="T13" fmla="*/ 33 h 474"/>
                <a:gd name="T14" fmla="*/ 16 w 462"/>
                <a:gd name="T15" fmla="*/ 27 h 474"/>
                <a:gd name="T16" fmla="*/ 6 w 462"/>
                <a:gd name="T17" fmla="*/ 39 h 474"/>
                <a:gd name="T18" fmla="*/ 7 w 462"/>
                <a:gd name="T19" fmla="*/ 42 h 474"/>
                <a:gd name="T20" fmla="*/ 12 w 462"/>
                <a:gd name="T21" fmla="*/ 41 h 474"/>
                <a:gd name="T22" fmla="*/ 18 w 462"/>
                <a:gd name="T23" fmla="*/ 40 h 474"/>
                <a:gd name="T24" fmla="*/ 20 w 462"/>
                <a:gd name="T25" fmla="*/ 41 h 474"/>
                <a:gd name="T26" fmla="*/ 19 w 462"/>
                <a:gd name="T27" fmla="*/ 53 h 474"/>
                <a:gd name="T28" fmla="*/ 23 w 462"/>
                <a:gd name="T29" fmla="*/ 38 h 474"/>
                <a:gd name="T30" fmla="*/ 25 w 462"/>
                <a:gd name="T31" fmla="*/ 55 h 474"/>
                <a:gd name="T32" fmla="*/ 27 w 462"/>
                <a:gd name="T33" fmla="*/ 57 h 474"/>
                <a:gd name="T34" fmla="*/ 30 w 462"/>
                <a:gd name="T35" fmla="*/ 54 h 474"/>
                <a:gd name="T36" fmla="*/ 33 w 462"/>
                <a:gd name="T37" fmla="*/ 52 h 474"/>
                <a:gd name="T38" fmla="*/ 35 w 462"/>
                <a:gd name="T39" fmla="*/ 51 h 474"/>
                <a:gd name="T40" fmla="*/ 39 w 462"/>
                <a:gd name="T41" fmla="*/ 53 h 474"/>
                <a:gd name="T42" fmla="*/ 42 w 462"/>
                <a:gd name="T43" fmla="*/ 54 h 474"/>
                <a:gd name="T44" fmla="*/ 44 w 462"/>
                <a:gd name="T45" fmla="*/ 52 h 474"/>
                <a:gd name="T46" fmla="*/ 46 w 462"/>
                <a:gd name="T47" fmla="*/ 38 h 474"/>
                <a:gd name="T48" fmla="*/ 51 w 462"/>
                <a:gd name="T49" fmla="*/ 45 h 474"/>
                <a:gd name="T50" fmla="*/ 49 w 462"/>
                <a:gd name="T51" fmla="*/ 38 h 474"/>
                <a:gd name="T52" fmla="*/ 50 w 462"/>
                <a:gd name="T53" fmla="*/ 36 h 474"/>
                <a:gd name="T54" fmla="*/ 53 w 462"/>
                <a:gd name="T55" fmla="*/ 34 h 474"/>
                <a:gd name="T56" fmla="*/ 56 w 462"/>
                <a:gd name="T57" fmla="*/ 31 h 474"/>
                <a:gd name="T58" fmla="*/ 55 w 462"/>
                <a:gd name="T59" fmla="*/ 29 h 474"/>
                <a:gd name="T60" fmla="*/ 37 w 462"/>
                <a:gd name="T61" fmla="*/ 24 h 474"/>
                <a:gd name="T62" fmla="*/ 53 w 462"/>
                <a:gd name="T63" fmla="*/ 20 h 474"/>
                <a:gd name="T64" fmla="*/ 48 w 462"/>
                <a:gd name="T65" fmla="*/ 21 h 474"/>
                <a:gd name="T66" fmla="*/ 42 w 462"/>
                <a:gd name="T67" fmla="*/ 21 h 474"/>
                <a:gd name="T68" fmla="*/ 50 w 462"/>
                <a:gd name="T69" fmla="*/ 8 h 474"/>
                <a:gd name="T70" fmla="*/ 40 w 462"/>
                <a:gd name="T71" fmla="*/ 12 h 474"/>
                <a:gd name="T72" fmla="*/ 38 w 462"/>
                <a:gd name="T73" fmla="*/ 7 h 474"/>
                <a:gd name="T74" fmla="*/ 28 w 462"/>
                <a:gd name="T75" fmla="*/ 16 h 474"/>
                <a:gd name="T76" fmla="*/ 32 w 462"/>
                <a:gd name="T77" fmla="*/ 6 h 474"/>
                <a:gd name="T78" fmla="*/ 30 w 462"/>
                <a:gd name="T79" fmla="*/ 8 h 474"/>
                <a:gd name="T80" fmla="*/ 28 w 462"/>
                <a:gd name="T81" fmla="*/ 12 h 474"/>
                <a:gd name="T82" fmla="*/ 22 w 462"/>
                <a:gd name="T83" fmla="*/ 1 h 474"/>
                <a:gd name="T84" fmla="*/ 22 w 462"/>
                <a:gd name="T85" fmla="*/ 13 h 474"/>
                <a:gd name="T86" fmla="*/ 17 w 462"/>
                <a:gd name="T87" fmla="*/ 11 h 474"/>
                <a:gd name="T88" fmla="*/ 15 w 462"/>
                <a:gd name="T89" fmla="*/ 10 h 47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62"/>
                <a:gd name="T136" fmla="*/ 0 h 474"/>
                <a:gd name="T137" fmla="*/ 462 w 462"/>
                <a:gd name="T138" fmla="*/ 474 h 47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62" h="474">
                  <a:moveTo>
                    <a:pt x="116" y="79"/>
                  </a:moveTo>
                  <a:lnTo>
                    <a:pt x="109" y="97"/>
                  </a:lnTo>
                  <a:lnTo>
                    <a:pt x="198" y="131"/>
                  </a:lnTo>
                  <a:lnTo>
                    <a:pt x="218" y="223"/>
                  </a:lnTo>
                  <a:lnTo>
                    <a:pt x="127" y="193"/>
                  </a:lnTo>
                  <a:lnTo>
                    <a:pt x="92" y="111"/>
                  </a:lnTo>
                  <a:lnTo>
                    <a:pt x="74" y="118"/>
                  </a:lnTo>
                  <a:lnTo>
                    <a:pt x="77" y="125"/>
                  </a:lnTo>
                  <a:lnTo>
                    <a:pt x="84" y="142"/>
                  </a:lnTo>
                  <a:lnTo>
                    <a:pt x="93" y="164"/>
                  </a:lnTo>
                  <a:lnTo>
                    <a:pt x="101" y="185"/>
                  </a:lnTo>
                  <a:lnTo>
                    <a:pt x="6" y="154"/>
                  </a:lnTo>
                  <a:lnTo>
                    <a:pt x="0" y="172"/>
                  </a:lnTo>
                  <a:lnTo>
                    <a:pt x="100" y="204"/>
                  </a:lnTo>
                  <a:lnTo>
                    <a:pt x="92" y="211"/>
                  </a:lnTo>
                  <a:lnTo>
                    <a:pt x="82" y="219"/>
                  </a:lnTo>
                  <a:lnTo>
                    <a:pt x="71" y="227"/>
                  </a:lnTo>
                  <a:lnTo>
                    <a:pt x="61" y="237"/>
                  </a:lnTo>
                  <a:lnTo>
                    <a:pt x="52" y="243"/>
                  </a:lnTo>
                  <a:lnTo>
                    <a:pt x="44" y="250"/>
                  </a:lnTo>
                  <a:lnTo>
                    <a:pt x="39" y="255"/>
                  </a:lnTo>
                  <a:lnTo>
                    <a:pt x="37" y="256"/>
                  </a:lnTo>
                  <a:lnTo>
                    <a:pt x="48" y="271"/>
                  </a:lnTo>
                  <a:lnTo>
                    <a:pt x="122" y="212"/>
                  </a:lnTo>
                  <a:lnTo>
                    <a:pt x="213" y="241"/>
                  </a:lnTo>
                  <a:lnTo>
                    <a:pt x="165" y="288"/>
                  </a:lnTo>
                  <a:lnTo>
                    <a:pt x="41" y="307"/>
                  </a:lnTo>
                  <a:lnTo>
                    <a:pt x="44" y="326"/>
                  </a:lnTo>
                  <a:lnTo>
                    <a:pt x="46" y="326"/>
                  </a:lnTo>
                  <a:lnTo>
                    <a:pt x="54" y="325"/>
                  </a:lnTo>
                  <a:lnTo>
                    <a:pt x="66" y="323"/>
                  </a:lnTo>
                  <a:lnTo>
                    <a:pt x="79" y="321"/>
                  </a:lnTo>
                  <a:lnTo>
                    <a:pt x="94" y="318"/>
                  </a:lnTo>
                  <a:lnTo>
                    <a:pt x="111" y="316"/>
                  </a:lnTo>
                  <a:lnTo>
                    <a:pt x="127" y="314"/>
                  </a:lnTo>
                  <a:lnTo>
                    <a:pt x="141" y="311"/>
                  </a:lnTo>
                  <a:lnTo>
                    <a:pt x="52" y="398"/>
                  </a:lnTo>
                  <a:lnTo>
                    <a:pt x="66" y="412"/>
                  </a:lnTo>
                  <a:lnTo>
                    <a:pt x="158" y="322"/>
                  </a:lnTo>
                  <a:lnTo>
                    <a:pt x="153" y="353"/>
                  </a:lnTo>
                  <a:lnTo>
                    <a:pt x="150" y="388"/>
                  </a:lnTo>
                  <a:lnTo>
                    <a:pt x="145" y="417"/>
                  </a:lnTo>
                  <a:lnTo>
                    <a:pt x="144" y="429"/>
                  </a:lnTo>
                  <a:lnTo>
                    <a:pt x="164" y="431"/>
                  </a:lnTo>
                  <a:lnTo>
                    <a:pt x="181" y="300"/>
                  </a:lnTo>
                  <a:lnTo>
                    <a:pt x="225" y="256"/>
                  </a:lnTo>
                  <a:lnTo>
                    <a:pt x="252" y="383"/>
                  </a:lnTo>
                  <a:lnTo>
                    <a:pt x="197" y="434"/>
                  </a:lnTo>
                  <a:lnTo>
                    <a:pt x="210" y="449"/>
                  </a:lnTo>
                  <a:lnTo>
                    <a:pt x="211" y="447"/>
                  </a:lnTo>
                  <a:lnTo>
                    <a:pt x="214" y="444"/>
                  </a:lnTo>
                  <a:lnTo>
                    <a:pt x="220" y="439"/>
                  </a:lnTo>
                  <a:lnTo>
                    <a:pt x="227" y="432"/>
                  </a:lnTo>
                  <a:lnTo>
                    <a:pt x="235" y="426"/>
                  </a:lnTo>
                  <a:lnTo>
                    <a:pt x="243" y="419"/>
                  </a:lnTo>
                  <a:lnTo>
                    <a:pt x="250" y="412"/>
                  </a:lnTo>
                  <a:lnTo>
                    <a:pt x="257" y="405"/>
                  </a:lnTo>
                  <a:lnTo>
                    <a:pt x="272" y="474"/>
                  </a:lnTo>
                  <a:lnTo>
                    <a:pt x="290" y="470"/>
                  </a:lnTo>
                  <a:lnTo>
                    <a:pt x="275" y="399"/>
                  </a:lnTo>
                  <a:lnTo>
                    <a:pt x="284" y="402"/>
                  </a:lnTo>
                  <a:lnTo>
                    <a:pt x="294" y="407"/>
                  </a:lnTo>
                  <a:lnTo>
                    <a:pt x="305" y="412"/>
                  </a:lnTo>
                  <a:lnTo>
                    <a:pt x="316" y="415"/>
                  </a:lnTo>
                  <a:lnTo>
                    <a:pt x="325" y="420"/>
                  </a:lnTo>
                  <a:lnTo>
                    <a:pt x="333" y="423"/>
                  </a:lnTo>
                  <a:lnTo>
                    <a:pt x="337" y="424"/>
                  </a:lnTo>
                  <a:lnTo>
                    <a:pt x="340" y="426"/>
                  </a:lnTo>
                  <a:lnTo>
                    <a:pt x="347" y="408"/>
                  </a:lnTo>
                  <a:lnTo>
                    <a:pt x="271" y="377"/>
                  </a:lnTo>
                  <a:lnTo>
                    <a:pt x="244" y="252"/>
                  </a:lnTo>
                  <a:lnTo>
                    <a:pt x="367" y="293"/>
                  </a:lnTo>
                  <a:lnTo>
                    <a:pt x="383" y="366"/>
                  </a:lnTo>
                  <a:lnTo>
                    <a:pt x="402" y="362"/>
                  </a:lnTo>
                  <a:lnTo>
                    <a:pt x="401" y="355"/>
                  </a:lnTo>
                  <a:lnTo>
                    <a:pt x="397" y="339"/>
                  </a:lnTo>
                  <a:lnTo>
                    <a:pt x="393" y="318"/>
                  </a:lnTo>
                  <a:lnTo>
                    <a:pt x="388" y="300"/>
                  </a:lnTo>
                  <a:lnTo>
                    <a:pt x="456" y="322"/>
                  </a:lnTo>
                  <a:lnTo>
                    <a:pt x="462" y="303"/>
                  </a:lnTo>
                  <a:lnTo>
                    <a:pt x="393" y="280"/>
                  </a:lnTo>
                  <a:lnTo>
                    <a:pt x="400" y="275"/>
                  </a:lnTo>
                  <a:lnTo>
                    <a:pt x="409" y="269"/>
                  </a:lnTo>
                  <a:lnTo>
                    <a:pt x="418" y="262"/>
                  </a:lnTo>
                  <a:lnTo>
                    <a:pt x="427" y="255"/>
                  </a:lnTo>
                  <a:lnTo>
                    <a:pt x="435" y="248"/>
                  </a:lnTo>
                  <a:lnTo>
                    <a:pt x="442" y="243"/>
                  </a:lnTo>
                  <a:lnTo>
                    <a:pt x="447" y="240"/>
                  </a:lnTo>
                  <a:lnTo>
                    <a:pt x="448" y="239"/>
                  </a:lnTo>
                  <a:lnTo>
                    <a:pt x="436" y="224"/>
                  </a:lnTo>
                  <a:lnTo>
                    <a:pt x="371" y="273"/>
                  </a:lnTo>
                  <a:lnTo>
                    <a:pt x="249" y="233"/>
                  </a:lnTo>
                  <a:lnTo>
                    <a:pt x="293" y="190"/>
                  </a:lnTo>
                  <a:lnTo>
                    <a:pt x="424" y="177"/>
                  </a:lnTo>
                  <a:lnTo>
                    <a:pt x="421" y="157"/>
                  </a:lnTo>
                  <a:lnTo>
                    <a:pt x="418" y="157"/>
                  </a:lnTo>
                  <a:lnTo>
                    <a:pt x="410" y="158"/>
                  </a:lnTo>
                  <a:lnTo>
                    <a:pt x="397" y="159"/>
                  </a:lnTo>
                  <a:lnTo>
                    <a:pt x="381" y="162"/>
                  </a:lnTo>
                  <a:lnTo>
                    <a:pt x="364" y="164"/>
                  </a:lnTo>
                  <a:lnTo>
                    <a:pt x="347" y="165"/>
                  </a:lnTo>
                  <a:lnTo>
                    <a:pt x="331" y="167"/>
                  </a:lnTo>
                  <a:lnTo>
                    <a:pt x="316" y="169"/>
                  </a:lnTo>
                  <a:lnTo>
                    <a:pt x="410" y="78"/>
                  </a:lnTo>
                  <a:lnTo>
                    <a:pt x="396" y="64"/>
                  </a:lnTo>
                  <a:lnTo>
                    <a:pt x="304" y="152"/>
                  </a:lnTo>
                  <a:lnTo>
                    <a:pt x="309" y="122"/>
                  </a:lnTo>
                  <a:lnTo>
                    <a:pt x="314" y="91"/>
                  </a:lnTo>
                  <a:lnTo>
                    <a:pt x="319" y="65"/>
                  </a:lnTo>
                  <a:lnTo>
                    <a:pt x="321" y="55"/>
                  </a:lnTo>
                  <a:lnTo>
                    <a:pt x="302" y="51"/>
                  </a:lnTo>
                  <a:lnTo>
                    <a:pt x="281" y="175"/>
                  </a:lnTo>
                  <a:lnTo>
                    <a:pt x="236" y="218"/>
                  </a:lnTo>
                  <a:lnTo>
                    <a:pt x="217" y="125"/>
                  </a:lnTo>
                  <a:lnTo>
                    <a:pt x="269" y="53"/>
                  </a:lnTo>
                  <a:lnTo>
                    <a:pt x="255" y="42"/>
                  </a:lnTo>
                  <a:lnTo>
                    <a:pt x="253" y="43"/>
                  </a:lnTo>
                  <a:lnTo>
                    <a:pt x="250" y="48"/>
                  </a:lnTo>
                  <a:lnTo>
                    <a:pt x="245" y="55"/>
                  </a:lnTo>
                  <a:lnTo>
                    <a:pt x="238" y="63"/>
                  </a:lnTo>
                  <a:lnTo>
                    <a:pt x="231" y="72"/>
                  </a:lnTo>
                  <a:lnTo>
                    <a:pt x="225" y="82"/>
                  </a:lnTo>
                  <a:lnTo>
                    <a:pt x="218" y="91"/>
                  </a:lnTo>
                  <a:lnTo>
                    <a:pt x="211" y="99"/>
                  </a:lnTo>
                  <a:lnTo>
                    <a:pt x="190" y="0"/>
                  </a:lnTo>
                  <a:lnTo>
                    <a:pt x="170" y="5"/>
                  </a:lnTo>
                  <a:lnTo>
                    <a:pt x="193" y="109"/>
                  </a:lnTo>
                  <a:lnTo>
                    <a:pt x="183" y="105"/>
                  </a:lnTo>
                  <a:lnTo>
                    <a:pt x="172" y="101"/>
                  </a:lnTo>
                  <a:lnTo>
                    <a:pt x="159" y="95"/>
                  </a:lnTo>
                  <a:lnTo>
                    <a:pt x="146" y="90"/>
                  </a:lnTo>
                  <a:lnTo>
                    <a:pt x="135" y="86"/>
                  </a:lnTo>
                  <a:lnTo>
                    <a:pt x="126" y="82"/>
                  </a:lnTo>
                  <a:lnTo>
                    <a:pt x="119" y="80"/>
                  </a:lnTo>
                  <a:lnTo>
                    <a:pt x="116" y="7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9" name="Freeform 44"/>
            <p:cNvSpPr>
              <a:spLocks/>
            </p:cNvSpPr>
            <p:nvPr/>
          </p:nvSpPr>
          <p:spPr bwMode="auto">
            <a:xfrm>
              <a:off x="4592" y="1193"/>
              <a:ext cx="640" cy="1129"/>
            </a:xfrm>
            <a:custGeom>
              <a:avLst/>
              <a:gdLst>
                <a:gd name="T0" fmla="*/ 83 w 1265"/>
                <a:gd name="T1" fmla="*/ 159 h 2232"/>
                <a:gd name="T2" fmla="*/ 164 w 1265"/>
                <a:gd name="T3" fmla="*/ 268 h 2232"/>
                <a:gd name="T4" fmla="*/ 117 w 1265"/>
                <a:gd name="T5" fmla="*/ 22 h 2232"/>
                <a:gd name="T6" fmla="*/ 119 w 1265"/>
                <a:gd name="T7" fmla="*/ 20 h 2232"/>
                <a:gd name="T8" fmla="*/ 123 w 1265"/>
                <a:gd name="T9" fmla="*/ 15 h 2232"/>
                <a:gd name="T10" fmla="*/ 127 w 1265"/>
                <a:gd name="T11" fmla="*/ 9 h 2232"/>
                <a:gd name="T12" fmla="*/ 132 w 1265"/>
                <a:gd name="T13" fmla="*/ 4 h 2232"/>
                <a:gd name="T14" fmla="*/ 133 w 1265"/>
                <a:gd name="T15" fmla="*/ 2 h 2232"/>
                <a:gd name="T16" fmla="*/ 132 w 1265"/>
                <a:gd name="T17" fmla="*/ 1 h 2232"/>
                <a:gd name="T18" fmla="*/ 127 w 1265"/>
                <a:gd name="T19" fmla="*/ 1 h 2232"/>
                <a:gd name="T20" fmla="*/ 122 w 1265"/>
                <a:gd name="T21" fmla="*/ 2 h 2232"/>
                <a:gd name="T22" fmla="*/ 118 w 1265"/>
                <a:gd name="T23" fmla="*/ 3 h 2232"/>
                <a:gd name="T24" fmla="*/ 114 w 1265"/>
                <a:gd name="T25" fmla="*/ 5 h 2232"/>
                <a:gd name="T26" fmla="*/ 110 w 1265"/>
                <a:gd name="T27" fmla="*/ 7 h 2232"/>
                <a:gd name="T28" fmla="*/ 105 w 1265"/>
                <a:gd name="T29" fmla="*/ 10 h 2232"/>
                <a:gd name="T30" fmla="*/ 101 w 1265"/>
                <a:gd name="T31" fmla="*/ 13 h 2232"/>
                <a:gd name="T32" fmla="*/ 97 w 1265"/>
                <a:gd name="T33" fmla="*/ 17 h 2232"/>
                <a:gd name="T34" fmla="*/ 95 w 1265"/>
                <a:gd name="T35" fmla="*/ 21 h 2232"/>
                <a:gd name="T36" fmla="*/ 93 w 1265"/>
                <a:gd name="T37" fmla="*/ 26 h 2232"/>
                <a:gd name="T38" fmla="*/ 89 w 1265"/>
                <a:gd name="T39" fmla="*/ 42 h 2232"/>
                <a:gd name="T40" fmla="*/ 82 w 1265"/>
                <a:gd name="T41" fmla="*/ 62 h 2232"/>
                <a:gd name="T42" fmla="*/ 77 w 1265"/>
                <a:gd name="T43" fmla="*/ 80 h 2232"/>
                <a:gd name="T44" fmla="*/ 74 w 1265"/>
                <a:gd name="T45" fmla="*/ 88 h 2232"/>
                <a:gd name="T46" fmla="*/ 44 w 1265"/>
                <a:gd name="T47" fmla="*/ 28 h 2232"/>
                <a:gd name="T48" fmla="*/ 41 w 1265"/>
                <a:gd name="T49" fmla="*/ 27 h 2232"/>
                <a:gd name="T50" fmla="*/ 38 w 1265"/>
                <a:gd name="T51" fmla="*/ 24 h 2232"/>
                <a:gd name="T52" fmla="*/ 34 w 1265"/>
                <a:gd name="T53" fmla="*/ 21 h 2232"/>
                <a:gd name="T54" fmla="*/ 29 w 1265"/>
                <a:gd name="T55" fmla="*/ 19 h 2232"/>
                <a:gd name="T56" fmla="*/ 24 w 1265"/>
                <a:gd name="T57" fmla="*/ 16 h 2232"/>
                <a:gd name="T58" fmla="*/ 17 w 1265"/>
                <a:gd name="T59" fmla="*/ 14 h 2232"/>
                <a:gd name="T60" fmla="*/ 11 w 1265"/>
                <a:gd name="T61" fmla="*/ 13 h 2232"/>
                <a:gd name="T62" fmla="*/ 7 w 1265"/>
                <a:gd name="T63" fmla="*/ 12 h 2232"/>
                <a:gd name="T64" fmla="*/ 6 w 1265"/>
                <a:gd name="T65" fmla="*/ 12 h 2232"/>
                <a:gd name="T66" fmla="*/ 5 w 1265"/>
                <a:gd name="T67" fmla="*/ 13 h 2232"/>
                <a:gd name="T68" fmla="*/ 4 w 1265"/>
                <a:gd name="T69" fmla="*/ 13 h 2232"/>
                <a:gd name="T70" fmla="*/ 3 w 1265"/>
                <a:gd name="T71" fmla="*/ 13 h 2232"/>
                <a:gd name="T72" fmla="*/ 2 w 1265"/>
                <a:gd name="T73" fmla="*/ 13 h 2232"/>
                <a:gd name="T74" fmla="*/ 1 w 1265"/>
                <a:gd name="T75" fmla="*/ 14 h 2232"/>
                <a:gd name="T76" fmla="*/ 1 w 1265"/>
                <a:gd name="T77" fmla="*/ 17 h 2232"/>
                <a:gd name="T78" fmla="*/ 2 w 1265"/>
                <a:gd name="T79" fmla="*/ 19 h 2232"/>
                <a:gd name="T80" fmla="*/ 4 w 1265"/>
                <a:gd name="T81" fmla="*/ 21 h 2232"/>
                <a:gd name="T82" fmla="*/ 6 w 1265"/>
                <a:gd name="T83" fmla="*/ 22 h 2232"/>
                <a:gd name="T84" fmla="*/ 8 w 1265"/>
                <a:gd name="T85" fmla="*/ 23 h 2232"/>
                <a:gd name="T86" fmla="*/ 11 w 1265"/>
                <a:gd name="T87" fmla="*/ 24 h 2232"/>
                <a:gd name="T88" fmla="*/ 13 w 1265"/>
                <a:gd name="T89" fmla="*/ 26 h 2232"/>
                <a:gd name="T90" fmla="*/ 16 w 1265"/>
                <a:gd name="T91" fmla="*/ 28 h 2232"/>
                <a:gd name="T92" fmla="*/ 18 w 1265"/>
                <a:gd name="T93" fmla="*/ 31 h 2232"/>
                <a:gd name="T94" fmla="*/ 21 w 1265"/>
                <a:gd name="T95" fmla="*/ 36 h 2232"/>
                <a:gd name="T96" fmla="*/ 26 w 1265"/>
                <a:gd name="T97" fmla="*/ 46 h 2232"/>
                <a:gd name="T98" fmla="*/ 33 w 1265"/>
                <a:gd name="T99" fmla="*/ 60 h 2232"/>
                <a:gd name="T100" fmla="*/ 41 w 1265"/>
                <a:gd name="T101" fmla="*/ 76 h 2232"/>
                <a:gd name="T102" fmla="*/ 50 w 1265"/>
                <a:gd name="T103" fmla="*/ 93 h 2232"/>
                <a:gd name="T104" fmla="*/ 57 w 1265"/>
                <a:gd name="T105" fmla="*/ 108 h 2232"/>
                <a:gd name="T106" fmla="*/ 63 w 1265"/>
                <a:gd name="T107" fmla="*/ 119 h 2232"/>
                <a:gd name="T108" fmla="*/ 66 w 1265"/>
                <a:gd name="T109" fmla="*/ 126 h 2232"/>
                <a:gd name="T110" fmla="*/ 28 w 1265"/>
                <a:gd name="T111" fmla="*/ 283 h 223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265"/>
                <a:gd name="T169" fmla="*/ 0 h 2232"/>
                <a:gd name="T170" fmla="*/ 1265 w 1265"/>
                <a:gd name="T171" fmla="*/ 2232 h 223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265" h="2232">
                  <a:moveTo>
                    <a:pt x="393" y="2232"/>
                  </a:moveTo>
                  <a:lnTo>
                    <a:pt x="640" y="1230"/>
                  </a:lnTo>
                  <a:lnTo>
                    <a:pt x="1086" y="2150"/>
                  </a:lnTo>
                  <a:lnTo>
                    <a:pt x="1265" y="2068"/>
                  </a:lnTo>
                  <a:lnTo>
                    <a:pt x="721" y="952"/>
                  </a:lnTo>
                  <a:lnTo>
                    <a:pt x="907" y="170"/>
                  </a:lnTo>
                  <a:lnTo>
                    <a:pt x="911" y="166"/>
                  </a:lnTo>
                  <a:lnTo>
                    <a:pt x="919" y="153"/>
                  </a:lnTo>
                  <a:lnTo>
                    <a:pt x="933" y="135"/>
                  </a:lnTo>
                  <a:lnTo>
                    <a:pt x="949" y="113"/>
                  </a:lnTo>
                  <a:lnTo>
                    <a:pt x="966" y="90"/>
                  </a:lnTo>
                  <a:lnTo>
                    <a:pt x="983" y="68"/>
                  </a:lnTo>
                  <a:lnTo>
                    <a:pt x="999" y="47"/>
                  </a:lnTo>
                  <a:lnTo>
                    <a:pt x="1013" y="32"/>
                  </a:lnTo>
                  <a:lnTo>
                    <a:pt x="1022" y="21"/>
                  </a:lnTo>
                  <a:lnTo>
                    <a:pt x="1025" y="11"/>
                  </a:lnTo>
                  <a:lnTo>
                    <a:pt x="1021" y="6"/>
                  </a:lnTo>
                  <a:lnTo>
                    <a:pt x="1013" y="1"/>
                  </a:lnTo>
                  <a:lnTo>
                    <a:pt x="1001" y="0"/>
                  </a:lnTo>
                  <a:lnTo>
                    <a:pt x="983" y="1"/>
                  </a:lnTo>
                  <a:lnTo>
                    <a:pt x="963" y="5"/>
                  </a:lnTo>
                  <a:lnTo>
                    <a:pt x="940" y="11"/>
                  </a:lnTo>
                  <a:lnTo>
                    <a:pt x="927" y="16"/>
                  </a:lnTo>
                  <a:lnTo>
                    <a:pt x="912" y="21"/>
                  </a:lnTo>
                  <a:lnTo>
                    <a:pt x="897" y="28"/>
                  </a:lnTo>
                  <a:lnTo>
                    <a:pt x="881" y="34"/>
                  </a:lnTo>
                  <a:lnTo>
                    <a:pt x="864" y="43"/>
                  </a:lnTo>
                  <a:lnTo>
                    <a:pt x="847" y="52"/>
                  </a:lnTo>
                  <a:lnTo>
                    <a:pt x="830" y="62"/>
                  </a:lnTo>
                  <a:lnTo>
                    <a:pt x="813" y="74"/>
                  </a:lnTo>
                  <a:lnTo>
                    <a:pt x="797" y="86"/>
                  </a:lnTo>
                  <a:lnTo>
                    <a:pt x="781" y="99"/>
                  </a:lnTo>
                  <a:lnTo>
                    <a:pt x="766" y="114"/>
                  </a:lnTo>
                  <a:lnTo>
                    <a:pt x="752" y="130"/>
                  </a:lnTo>
                  <a:lnTo>
                    <a:pt x="740" y="146"/>
                  </a:lnTo>
                  <a:lnTo>
                    <a:pt x="730" y="164"/>
                  </a:lnTo>
                  <a:lnTo>
                    <a:pt x="722" y="183"/>
                  </a:lnTo>
                  <a:lnTo>
                    <a:pt x="716" y="203"/>
                  </a:lnTo>
                  <a:lnTo>
                    <a:pt x="703" y="255"/>
                  </a:lnTo>
                  <a:lnTo>
                    <a:pt x="684" y="324"/>
                  </a:lnTo>
                  <a:lnTo>
                    <a:pt x="661" y="401"/>
                  </a:lnTo>
                  <a:lnTo>
                    <a:pt x="637" y="482"/>
                  </a:lnTo>
                  <a:lnTo>
                    <a:pt x="614" y="556"/>
                  </a:lnTo>
                  <a:lnTo>
                    <a:pt x="594" y="620"/>
                  </a:lnTo>
                  <a:lnTo>
                    <a:pt x="580" y="662"/>
                  </a:lnTo>
                  <a:lnTo>
                    <a:pt x="576" y="679"/>
                  </a:lnTo>
                  <a:lnTo>
                    <a:pt x="335" y="215"/>
                  </a:lnTo>
                  <a:lnTo>
                    <a:pt x="334" y="214"/>
                  </a:lnTo>
                  <a:lnTo>
                    <a:pt x="329" y="211"/>
                  </a:lnTo>
                  <a:lnTo>
                    <a:pt x="321" y="205"/>
                  </a:lnTo>
                  <a:lnTo>
                    <a:pt x="311" y="197"/>
                  </a:lnTo>
                  <a:lnTo>
                    <a:pt x="298" y="188"/>
                  </a:lnTo>
                  <a:lnTo>
                    <a:pt x="283" y="178"/>
                  </a:lnTo>
                  <a:lnTo>
                    <a:pt x="266" y="167"/>
                  </a:lnTo>
                  <a:lnTo>
                    <a:pt x="247" y="157"/>
                  </a:lnTo>
                  <a:lnTo>
                    <a:pt x="227" y="145"/>
                  </a:lnTo>
                  <a:lnTo>
                    <a:pt x="206" y="135"/>
                  </a:lnTo>
                  <a:lnTo>
                    <a:pt x="183" y="124"/>
                  </a:lnTo>
                  <a:lnTo>
                    <a:pt x="159" y="115"/>
                  </a:lnTo>
                  <a:lnTo>
                    <a:pt x="133" y="107"/>
                  </a:lnTo>
                  <a:lnTo>
                    <a:pt x="109" y="100"/>
                  </a:lnTo>
                  <a:lnTo>
                    <a:pt x="83" y="97"/>
                  </a:lnTo>
                  <a:lnTo>
                    <a:pt x="57" y="94"/>
                  </a:lnTo>
                  <a:lnTo>
                    <a:pt x="53" y="94"/>
                  </a:lnTo>
                  <a:lnTo>
                    <a:pt x="49" y="94"/>
                  </a:lnTo>
                  <a:lnTo>
                    <a:pt x="45" y="94"/>
                  </a:lnTo>
                  <a:lnTo>
                    <a:pt x="40" y="96"/>
                  </a:lnTo>
                  <a:lnTo>
                    <a:pt x="36" y="96"/>
                  </a:lnTo>
                  <a:lnTo>
                    <a:pt x="32" y="96"/>
                  </a:lnTo>
                  <a:lnTo>
                    <a:pt x="28" y="97"/>
                  </a:lnTo>
                  <a:lnTo>
                    <a:pt x="23" y="97"/>
                  </a:lnTo>
                  <a:lnTo>
                    <a:pt x="22" y="97"/>
                  </a:lnTo>
                  <a:lnTo>
                    <a:pt x="17" y="98"/>
                  </a:lnTo>
                  <a:lnTo>
                    <a:pt x="11" y="100"/>
                  </a:lnTo>
                  <a:lnTo>
                    <a:pt x="6" y="104"/>
                  </a:lnTo>
                  <a:lnTo>
                    <a:pt x="1" y="109"/>
                  </a:lnTo>
                  <a:lnTo>
                    <a:pt x="0" y="117"/>
                  </a:lnTo>
                  <a:lnTo>
                    <a:pt x="2" y="128"/>
                  </a:lnTo>
                  <a:lnTo>
                    <a:pt x="10" y="142"/>
                  </a:lnTo>
                  <a:lnTo>
                    <a:pt x="16" y="149"/>
                  </a:lnTo>
                  <a:lnTo>
                    <a:pt x="23" y="155"/>
                  </a:lnTo>
                  <a:lnTo>
                    <a:pt x="30" y="160"/>
                  </a:lnTo>
                  <a:lnTo>
                    <a:pt x="38" y="165"/>
                  </a:lnTo>
                  <a:lnTo>
                    <a:pt x="46" y="169"/>
                  </a:lnTo>
                  <a:lnTo>
                    <a:pt x="55" y="174"/>
                  </a:lnTo>
                  <a:lnTo>
                    <a:pt x="64" y="178"/>
                  </a:lnTo>
                  <a:lnTo>
                    <a:pt x="74" y="183"/>
                  </a:lnTo>
                  <a:lnTo>
                    <a:pt x="83" y="188"/>
                  </a:lnTo>
                  <a:lnTo>
                    <a:pt x="92" y="193"/>
                  </a:lnTo>
                  <a:lnTo>
                    <a:pt x="101" y="200"/>
                  </a:lnTo>
                  <a:lnTo>
                    <a:pt x="110" y="208"/>
                  </a:lnTo>
                  <a:lnTo>
                    <a:pt x="120" y="218"/>
                  </a:lnTo>
                  <a:lnTo>
                    <a:pt x="129" y="229"/>
                  </a:lnTo>
                  <a:lnTo>
                    <a:pt x="139" y="241"/>
                  </a:lnTo>
                  <a:lnTo>
                    <a:pt x="148" y="256"/>
                  </a:lnTo>
                  <a:lnTo>
                    <a:pt x="161" y="278"/>
                  </a:lnTo>
                  <a:lnTo>
                    <a:pt x="180" y="311"/>
                  </a:lnTo>
                  <a:lnTo>
                    <a:pt x="201" y="355"/>
                  </a:lnTo>
                  <a:lnTo>
                    <a:pt x="228" y="405"/>
                  </a:lnTo>
                  <a:lnTo>
                    <a:pt x="257" y="462"/>
                  </a:lnTo>
                  <a:lnTo>
                    <a:pt x="288" y="523"/>
                  </a:lnTo>
                  <a:lnTo>
                    <a:pt x="319" y="588"/>
                  </a:lnTo>
                  <a:lnTo>
                    <a:pt x="351" y="652"/>
                  </a:lnTo>
                  <a:lnTo>
                    <a:pt x="383" y="715"/>
                  </a:lnTo>
                  <a:lnTo>
                    <a:pt x="413" y="777"/>
                  </a:lnTo>
                  <a:lnTo>
                    <a:pt x="441" y="832"/>
                  </a:lnTo>
                  <a:lnTo>
                    <a:pt x="465" y="883"/>
                  </a:lnTo>
                  <a:lnTo>
                    <a:pt x="486" y="924"/>
                  </a:lnTo>
                  <a:lnTo>
                    <a:pt x="501" y="956"/>
                  </a:lnTo>
                  <a:lnTo>
                    <a:pt x="511" y="977"/>
                  </a:lnTo>
                  <a:lnTo>
                    <a:pt x="515" y="984"/>
                  </a:lnTo>
                  <a:lnTo>
                    <a:pt x="214" y="2187"/>
                  </a:lnTo>
                  <a:lnTo>
                    <a:pt x="393" y="223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0" name="Freeform 45"/>
            <p:cNvSpPr>
              <a:spLocks/>
            </p:cNvSpPr>
            <p:nvPr/>
          </p:nvSpPr>
          <p:spPr bwMode="auto">
            <a:xfrm>
              <a:off x="4901" y="1302"/>
              <a:ext cx="77" cy="255"/>
            </a:xfrm>
            <a:custGeom>
              <a:avLst/>
              <a:gdLst>
                <a:gd name="T0" fmla="*/ 19 w 154"/>
                <a:gd name="T1" fmla="*/ 0 h 503"/>
                <a:gd name="T2" fmla="*/ 3 w 154"/>
                <a:gd name="T3" fmla="*/ 65 h 503"/>
                <a:gd name="T4" fmla="*/ 0 w 154"/>
                <a:gd name="T5" fmla="*/ 58 h 503"/>
                <a:gd name="T6" fmla="*/ 11 w 154"/>
                <a:gd name="T7" fmla="*/ 3 h 503"/>
                <a:gd name="T8" fmla="*/ 19 w 154"/>
                <a:gd name="T9" fmla="*/ 0 h 5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4"/>
                <a:gd name="T16" fmla="*/ 0 h 503"/>
                <a:gd name="T17" fmla="*/ 154 w 154"/>
                <a:gd name="T18" fmla="*/ 503 h 5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4" h="503">
                  <a:moveTo>
                    <a:pt x="154" y="0"/>
                  </a:moveTo>
                  <a:lnTo>
                    <a:pt x="26" y="503"/>
                  </a:lnTo>
                  <a:lnTo>
                    <a:pt x="0" y="444"/>
                  </a:lnTo>
                  <a:lnTo>
                    <a:pt x="95" y="18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1" name="Freeform 46"/>
            <p:cNvSpPr>
              <a:spLocks/>
            </p:cNvSpPr>
            <p:nvPr/>
          </p:nvSpPr>
          <p:spPr bwMode="auto">
            <a:xfrm>
              <a:off x="4709" y="1715"/>
              <a:ext cx="158" cy="541"/>
            </a:xfrm>
            <a:custGeom>
              <a:avLst/>
              <a:gdLst>
                <a:gd name="T0" fmla="*/ 33 w 314"/>
                <a:gd name="T1" fmla="*/ 0 h 1072"/>
                <a:gd name="T2" fmla="*/ 40 w 314"/>
                <a:gd name="T3" fmla="*/ 8 h 1072"/>
                <a:gd name="T4" fmla="*/ 8 w 314"/>
                <a:gd name="T5" fmla="*/ 138 h 1072"/>
                <a:gd name="T6" fmla="*/ 0 w 314"/>
                <a:gd name="T7" fmla="*/ 134 h 1072"/>
                <a:gd name="T8" fmla="*/ 33 w 314"/>
                <a:gd name="T9" fmla="*/ 0 h 10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4"/>
                <a:gd name="T16" fmla="*/ 0 h 1072"/>
                <a:gd name="T17" fmla="*/ 314 w 314"/>
                <a:gd name="T18" fmla="*/ 1072 h 10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4" h="1072">
                  <a:moveTo>
                    <a:pt x="262" y="0"/>
                  </a:moveTo>
                  <a:lnTo>
                    <a:pt x="314" y="57"/>
                  </a:lnTo>
                  <a:lnTo>
                    <a:pt x="60" y="1072"/>
                  </a:lnTo>
                  <a:lnTo>
                    <a:pt x="0" y="1041"/>
                  </a:lnTo>
                  <a:lnTo>
                    <a:pt x="262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2" name="Freeform 47"/>
            <p:cNvSpPr>
              <a:spLocks/>
            </p:cNvSpPr>
            <p:nvPr/>
          </p:nvSpPr>
          <p:spPr bwMode="auto">
            <a:xfrm>
              <a:off x="4697" y="1265"/>
              <a:ext cx="230" cy="410"/>
            </a:xfrm>
            <a:custGeom>
              <a:avLst/>
              <a:gdLst>
                <a:gd name="T0" fmla="*/ 0 w 456"/>
                <a:gd name="T1" fmla="*/ 0 h 809"/>
                <a:gd name="T2" fmla="*/ 1 w 456"/>
                <a:gd name="T3" fmla="*/ 1 h 809"/>
                <a:gd name="T4" fmla="*/ 2 w 456"/>
                <a:gd name="T5" fmla="*/ 2 h 809"/>
                <a:gd name="T6" fmla="*/ 5 w 456"/>
                <a:gd name="T7" fmla="*/ 4 h 809"/>
                <a:gd name="T8" fmla="*/ 7 w 456"/>
                <a:gd name="T9" fmla="*/ 6 h 809"/>
                <a:gd name="T10" fmla="*/ 10 w 456"/>
                <a:gd name="T11" fmla="*/ 10 h 809"/>
                <a:gd name="T12" fmla="*/ 13 w 456"/>
                <a:gd name="T13" fmla="*/ 15 h 809"/>
                <a:gd name="T14" fmla="*/ 17 w 456"/>
                <a:gd name="T15" fmla="*/ 20 h 809"/>
                <a:gd name="T16" fmla="*/ 19 w 456"/>
                <a:gd name="T17" fmla="*/ 27 h 809"/>
                <a:gd name="T18" fmla="*/ 21 w 456"/>
                <a:gd name="T19" fmla="*/ 31 h 809"/>
                <a:gd name="T20" fmla="*/ 23 w 456"/>
                <a:gd name="T21" fmla="*/ 36 h 809"/>
                <a:gd name="T22" fmla="*/ 25 w 456"/>
                <a:gd name="T23" fmla="*/ 42 h 809"/>
                <a:gd name="T24" fmla="*/ 28 w 456"/>
                <a:gd name="T25" fmla="*/ 48 h 809"/>
                <a:gd name="T26" fmla="*/ 31 w 456"/>
                <a:gd name="T27" fmla="*/ 54 h 809"/>
                <a:gd name="T28" fmla="*/ 34 w 456"/>
                <a:gd name="T29" fmla="*/ 61 h 809"/>
                <a:gd name="T30" fmla="*/ 38 w 456"/>
                <a:gd name="T31" fmla="*/ 67 h 809"/>
                <a:gd name="T32" fmla="*/ 41 w 456"/>
                <a:gd name="T33" fmla="*/ 73 h 809"/>
                <a:gd name="T34" fmla="*/ 44 w 456"/>
                <a:gd name="T35" fmla="*/ 80 h 809"/>
                <a:gd name="T36" fmla="*/ 47 w 456"/>
                <a:gd name="T37" fmla="*/ 86 h 809"/>
                <a:gd name="T38" fmla="*/ 50 w 456"/>
                <a:gd name="T39" fmla="*/ 91 h 809"/>
                <a:gd name="T40" fmla="*/ 52 w 456"/>
                <a:gd name="T41" fmla="*/ 96 h 809"/>
                <a:gd name="T42" fmla="*/ 54 w 456"/>
                <a:gd name="T43" fmla="*/ 100 h 809"/>
                <a:gd name="T44" fmla="*/ 55 w 456"/>
                <a:gd name="T45" fmla="*/ 103 h 809"/>
                <a:gd name="T46" fmla="*/ 56 w 456"/>
                <a:gd name="T47" fmla="*/ 104 h 809"/>
                <a:gd name="T48" fmla="*/ 57 w 456"/>
                <a:gd name="T49" fmla="*/ 105 h 809"/>
                <a:gd name="T50" fmla="*/ 59 w 456"/>
                <a:gd name="T51" fmla="*/ 96 h 809"/>
                <a:gd name="T52" fmla="*/ 20 w 456"/>
                <a:gd name="T53" fmla="*/ 12 h 809"/>
                <a:gd name="T54" fmla="*/ 19 w 456"/>
                <a:gd name="T55" fmla="*/ 12 h 809"/>
                <a:gd name="T56" fmla="*/ 18 w 456"/>
                <a:gd name="T57" fmla="*/ 10 h 809"/>
                <a:gd name="T58" fmla="*/ 15 w 456"/>
                <a:gd name="T59" fmla="*/ 8 h 809"/>
                <a:gd name="T60" fmla="*/ 12 w 456"/>
                <a:gd name="T61" fmla="*/ 6 h 809"/>
                <a:gd name="T62" fmla="*/ 9 w 456"/>
                <a:gd name="T63" fmla="*/ 4 h 809"/>
                <a:gd name="T64" fmla="*/ 5 w 456"/>
                <a:gd name="T65" fmla="*/ 2 h 809"/>
                <a:gd name="T66" fmla="*/ 3 w 456"/>
                <a:gd name="T67" fmla="*/ 1 h 809"/>
                <a:gd name="T68" fmla="*/ 0 w 456"/>
                <a:gd name="T69" fmla="*/ 0 h 80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56"/>
                <a:gd name="T106" fmla="*/ 0 h 809"/>
                <a:gd name="T107" fmla="*/ 456 w 456"/>
                <a:gd name="T108" fmla="*/ 809 h 80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56" h="809">
                  <a:moveTo>
                    <a:pt x="0" y="0"/>
                  </a:moveTo>
                  <a:lnTo>
                    <a:pt x="5" y="2"/>
                  </a:lnTo>
                  <a:lnTo>
                    <a:pt x="16" y="11"/>
                  </a:lnTo>
                  <a:lnTo>
                    <a:pt x="34" y="25"/>
                  </a:lnTo>
                  <a:lnTo>
                    <a:pt x="55" y="47"/>
                  </a:lnTo>
                  <a:lnTo>
                    <a:pt x="78" y="76"/>
                  </a:lnTo>
                  <a:lnTo>
                    <a:pt x="104" y="112"/>
                  </a:lnTo>
                  <a:lnTo>
                    <a:pt x="129" y="156"/>
                  </a:lnTo>
                  <a:lnTo>
                    <a:pt x="151" y="209"/>
                  </a:lnTo>
                  <a:lnTo>
                    <a:pt x="164" y="242"/>
                  </a:lnTo>
                  <a:lnTo>
                    <a:pt x="180" y="280"/>
                  </a:lnTo>
                  <a:lnTo>
                    <a:pt x="198" y="322"/>
                  </a:lnTo>
                  <a:lnTo>
                    <a:pt x="220" y="368"/>
                  </a:lnTo>
                  <a:lnTo>
                    <a:pt x="243" y="417"/>
                  </a:lnTo>
                  <a:lnTo>
                    <a:pt x="268" y="466"/>
                  </a:lnTo>
                  <a:lnTo>
                    <a:pt x="294" y="517"/>
                  </a:lnTo>
                  <a:lnTo>
                    <a:pt x="319" y="567"/>
                  </a:lnTo>
                  <a:lnTo>
                    <a:pt x="343" y="615"/>
                  </a:lnTo>
                  <a:lnTo>
                    <a:pt x="366" y="660"/>
                  </a:lnTo>
                  <a:lnTo>
                    <a:pt x="388" y="700"/>
                  </a:lnTo>
                  <a:lnTo>
                    <a:pt x="407" y="737"/>
                  </a:lnTo>
                  <a:lnTo>
                    <a:pt x="423" y="766"/>
                  </a:lnTo>
                  <a:lnTo>
                    <a:pt x="434" y="789"/>
                  </a:lnTo>
                  <a:lnTo>
                    <a:pt x="442" y="804"/>
                  </a:lnTo>
                  <a:lnTo>
                    <a:pt x="445" y="809"/>
                  </a:lnTo>
                  <a:lnTo>
                    <a:pt x="456" y="738"/>
                  </a:lnTo>
                  <a:lnTo>
                    <a:pt x="154" y="95"/>
                  </a:lnTo>
                  <a:lnTo>
                    <a:pt x="150" y="91"/>
                  </a:lnTo>
                  <a:lnTo>
                    <a:pt x="136" y="79"/>
                  </a:lnTo>
                  <a:lnTo>
                    <a:pt x="115" y="62"/>
                  </a:lnTo>
                  <a:lnTo>
                    <a:pt x="91" y="44"/>
                  </a:lnTo>
                  <a:lnTo>
                    <a:pt x="65" y="25"/>
                  </a:lnTo>
                  <a:lnTo>
                    <a:pt x="39" y="10"/>
                  </a:lnTo>
                  <a:lnTo>
                    <a:pt x="17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3" name="Freeform 48"/>
            <p:cNvSpPr>
              <a:spLocks/>
            </p:cNvSpPr>
            <p:nvPr/>
          </p:nvSpPr>
          <p:spPr bwMode="auto">
            <a:xfrm>
              <a:off x="5000" y="1822"/>
              <a:ext cx="219" cy="401"/>
            </a:xfrm>
            <a:custGeom>
              <a:avLst/>
              <a:gdLst>
                <a:gd name="T0" fmla="*/ 7 w 433"/>
                <a:gd name="T1" fmla="*/ 0 h 792"/>
                <a:gd name="T2" fmla="*/ 56 w 433"/>
                <a:gd name="T3" fmla="*/ 99 h 792"/>
                <a:gd name="T4" fmla="*/ 47 w 433"/>
                <a:gd name="T5" fmla="*/ 103 h 792"/>
                <a:gd name="T6" fmla="*/ 0 w 433"/>
                <a:gd name="T7" fmla="*/ 5 h 792"/>
                <a:gd name="T8" fmla="*/ 7 w 433"/>
                <a:gd name="T9" fmla="*/ 0 h 7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3"/>
                <a:gd name="T16" fmla="*/ 0 h 792"/>
                <a:gd name="T17" fmla="*/ 433 w 433"/>
                <a:gd name="T18" fmla="*/ 792 h 7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3" h="792">
                  <a:moveTo>
                    <a:pt x="54" y="0"/>
                  </a:moveTo>
                  <a:lnTo>
                    <a:pt x="433" y="762"/>
                  </a:lnTo>
                  <a:lnTo>
                    <a:pt x="364" y="792"/>
                  </a:lnTo>
                  <a:lnTo>
                    <a:pt x="0" y="34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4" name="Freeform 49"/>
            <p:cNvSpPr>
              <a:spLocks/>
            </p:cNvSpPr>
            <p:nvPr/>
          </p:nvSpPr>
          <p:spPr bwMode="auto">
            <a:xfrm>
              <a:off x="4614" y="1267"/>
              <a:ext cx="121" cy="166"/>
            </a:xfrm>
            <a:custGeom>
              <a:avLst/>
              <a:gdLst>
                <a:gd name="T0" fmla="*/ 5 w 239"/>
                <a:gd name="T1" fmla="*/ 4 h 328"/>
                <a:gd name="T2" fmla="*/ 5 w 239"/>
                <a:gd name="T3" fmla="*/ 3 h 328"/>
                <a:gd name="T4" fmla="*/ 4 w 239"/>
                <a:gd name="T5" fmla="*/ 3 h 328"/>
                <a:gd name="T6" fmla="*/ 3 w 239"/>
                <a:gd name="T7" fmla="*/ 2 h 328"/>
                <a:gd name="T8" fmla="*/ 3 w 239"/>
                <a:gd name="T9" fmla="*/ 2 h 328"/>
                <a:gd name="T10" fmla="*/ 2 w 239"/>
                <a:gd name="T11" fmla="*/ 1 h 328"/>
                <a:gd name="T12" fmla="*/ 2 w 239"/>
                <a:gd name="T13" fmla="*/ 1 h 328"/>
                <a:gd name="T14" fmla="*/ 1 w 239"/>
                <a:gd name="T15" fmla="*/ 1 h 328"/>
                <a:gd name="T16" fmla="*/ 0 w 239"/>
                <a:gd name="T17" fmla="*/ 1 h 328"/>
                <a:gd name="T18" fmla="*/ 1 w 239"/>
                <a:gd name="T19" fmla="*/ 1 h 328"/>
                <a:gd name="T20" fmla="*/ 1 w 239"/>
                <a:gd name="T21" fmla="*/ 1 h 328"/>
                <a:gd name="T22" fmla="*/ 1 w 239"/>
                <a:gd name="T23" fmla="*/ 0 h 328"/>
                <a:gd name="T24" fmla="*/ 2 w 239"/>
                <a:gd name="T25" fmla="*/ 0 h 328"/>
                <a:gd name="T26" fmla="*/ 3 w 239"/>
                <a:gd name="T27" fmla="*/ 0 h 328"/>
                <a:gd name="T28" fmla="*/ 4 w 239"/>
                <a:gd name="T29" fmla="*/ 1 h 328"/>
                <a:gd name="T30" fmla="*/ 4 w 239"/>
                <a:gd name="T31" fmla="*/ 1 h 328"/>
                <a:gd name="T32" fmla="*/ 6 w 239"/>
                <a:gd name="T33" fmla="*/ 1 h 328"/>
                <a:gd name="T34" fmla="*/ 7 w 239"/>
                <a:gd name="T35" fmla="*/ 1 h 328"/>
                <a:gd name="T36" fmla="*/ 8 w 239"/>
                <a:gd name="T37" fmla="*/ 2 h 328"/>
                <a:gd name="T38" fmla="*/ 10 w 239"/>
                <a:gd name="T39" fmla="*/ 2 h 328"/>
                <a:gd name="T40" fmla="*/ 12 w 239"/>
                <a:gd name="T41" fmla="*/ 3 h 328"/>
                <a:gd name="T42" fmla="*/ 14 w 239"/>
                <a:gd name="T43" fmla="*/ 5 h 328"/>
                <a:gd name="T44" fmla="*/ 15 w 239"/>
                <a:gd name="T45" fmla="*/ 6 h 328"/>
                <a:gd name="T46" fmla="*/ 17 w 239"/>
                <a:gd name="T47" fmla="*/ 8 h 328"/>
                <a:gd name="T48" fmla="*/ 19 w 239"/>
                <a:gd name="T49" fmla="*/ 10 h 328"/>
                <a:gd name="T50" fmla="*/ 21 w 239"/>
                <a:gd name="T51" fmla="*/ 13 h 328"/>
                <a:gd name="T52" fmla="*/ 23 w 239"/>
                <a:gd name="T53" fmla="*/ 15 h 328"/>
                <a:gd name="T54" fmla="*/ 24 w 239"/>
                <a:gd name="T55" fmla="*/ 19 h 328"/>
                <a:gd name="T56" fmla="*/ 26 w 239"/>
                <a:gd name="T57" fmla="*/ 23 h 328"/>
                <a:gd name="T58" fmla="*/ 27 w 239"/>
                <a:gd name="T59" fmla="*/ 27 h 328"/>
                <a:gd name="T60" fmla="*/ 29 w 239"/>
                <a:gd name="T61" fmla="*/ 31 h 328"/>
                <a:gd name="T62" fmla="*/ 30 w 239"/>
                <a:gd name="T63" fmla="*/ 37 h 328"/>
                <a:gd name="T64" fmla="*/ 31 w 239"/>
                <a:gd name="T65" fmla="*/ 43 h 328"/>
                <a:gd name="T66" fmla="*/ 31 w 239"/>
                <a:gd name="T67" fmla="*/ 43 h 328"/>
                <a:gd name="T68" fmla="*/ 30 w 239"/>
                <a:gd name="T69" fmla="*/ 41 h 328"/>
                <a:gd name="T70" fmla="*/ 30 w 239"/>
                <a:gd name="T71" fmla="*/ 40 h 328"/>
                <a:gd name="T72" fmla="*/ 29 w 239"/>
                <a:gd name="T73" fmla="*/ 38 h 328"/>
                <a:gd name="T74" fmla="*/ 27 w 239"/>
                <a:gd name="T75" fmla="*/ 35 h 328"/>
                <a:gd name="T76" fmla="*/ 26 w 239"/>
                <a:gd name="T77" fmla="*/ 33 h 328"/>
                <a:gd name="T78" fmla="*/ 24 w 239"/>
                <a:gd name="T79" fmla="*/ 30 h 328"/>
                <a:gd name="T80" fmla="*/ 23 w 239"/>
                <a:gd name="T81" fmla="*/ 27 h 328"/>
                <a:gd name="T82" fmla="*/ 21 w 239"/>
                <a:gd name="T83" fmla="*/ 24 h 328"/>
                <a:gd name="T84" fmla="*/ 18 w 239"/>
                <a:gd name="T85" fmla="*/ 20 h 328"/>
                <a:gd name="T86" fmla="*/ 16 w 239"/>
                <a:gd name="T87" fmla="*/ 17 h 328"/>
                <a:gd name="T88" fmla="*/ 14 w 239"/>
                <a:gd name="T89" fmla="*/ 14 h 328"/>
                <a:gd name="T90" fmla="*/ 12 w 239"/>
                <a:gd name="T91" fmla="*/ 11 h 328"/>
                <a:gd name="T92" fmla="*/ 9 w 239"/>
                <a:gd name="T93" fmla="*/ 8 h 328"/>
                <a:gd name="T94" fmla="*/ 7 w 239"/>
                <a:gd name="T95" fmla="*/ 6 h 328"/>
                <a:gd name="T96" fmla="*/ 5 w 239"/>
                <a:gd name="T97" fmla="*/ 4 h 32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39"/>
                <a:gd name="T148" fmla="*/ 0 h 328"/>
                <a:gd name="T149" fmla="*/ 239 w 239"/>
                <a:gd name="T150" fmla="*/ 328 h 328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39" h="328">
                  <a:moveTo>
                    <a:pt x="38" y="25"/>
                  </a:moveTo>
                  <a:lnTo>
                    <a:pt x="33" y="21"/>
                  </a:lnTo>
                  <a:lnTo>
                    <a:pt x="29" y="17"/>
                  </a:lnTo>
                  <a:lnTo>
                    <a:pt x="24" y="14"/>
                  </a:lnTo>
                  <a:lnTo>
                    <a:pt x="19" y="10"/>
                  </a:lnTo>
                  <a:lnTo>
                    <a:pt x="14" y="8"/>
                  </a:lnTo>
                  <a:lnTo>
                    <a:pt x="9" y="6"/>
                  </a:lnTo>
                  <a:lnTo>
                    <a:pt x="4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1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5" y="1"/>
                  </a:lnTo>
                  <a:lnTo>
                    <a:pt x="32" y="1"/>
                  </a:lnTo>
                  <a:lnTo>
                    <a:pt x="41" y="4"/>
                  </a:lnTo>
                  <a:lnTo>
                    <a:pt x="53" y="7"/>
                  </a:lnTo>
                  <a:lnTo>
                    <a:pt x="64" y="10"/>
                  </a:lnTo>
                  <a:lnTo>
                    <a:pt x="78" y="16"/>
                  </a:lnTo>
                  <a:lnTo>
                    <a:pt x="91" y="24"/>
                  </a:lnTo>
                  <a:lnTo>
                    <a:pt x="105" y="33"/>
                  </a:lnTo>
                  <a:lnTo>
                    <a:pt x="118" y="45"/>
                  </a:lnTo>
                  <a:lnTo>
                    <a:pt x="133" y="60"/>
                  </a:lnTo>
                  <a:lnTo>
                    <a:pt x="147" y="76"/>
                  </a:lnTo>
                  <a:lnTo>
                    <a:pt x="161" y="96"/>
                  </a:lnTo>
                  <a:lnTo>
                    <a:pt x="175" y="118"/>
                  </a:lnTo>
                  <a:lnTo>
                    <a:pt x="188" y="144"/>
                  </a:lnTo>
                  <a:lnTo>
                    <a:pt x="200" y="173"/>
                  </a:lnTo>
                  <a:lnTo>
                    <a:pt x="212" y="206"/>
                  </a:lnTo>
                  <a:lnTo>
                    <a:pt x="222" y="242"/>
                  </a:lnTo>
                  <a:lnTo>
                    <a:pt x="231" y="284"/>
                  </a:lnTo>
                  <a:lnTo>
                    <a:pt x="239" y="328"/>
                  </a:lnTo>
                  <a:lnTo>
                    <a:pt x="238" y="326"/>
                  </a:lnTo>
                  <a:lnTo>
                    <a:pt x="235" y="319"/>
                  </a:lnTo>
                  <a:lnTo>
                    <a:pt x="229" y="308"/>
                  </a:lnTo>
                  <a:lnTo>
                    <a:pt x="221" y="293"/>
                  </a:lnTo>
                  <a:lnTo>
                    <a:pt x="212" y="274"/>
                  </a:lnTo>
                  <a:lnTo>
                    <a:pt x="200" y="254"/>
                  </a:lnTo>
                  <a:lnTo>
                    <a:pt x="188" y="232"/>
                  </a:lnTo>
                  <a:lnTo>
                    <a:pt x="174" y="207"/>
                  </a:lnTo>
                  <a:lnTo>
                    <a:pt x="158" y="182"/>
                  </a:lnTo>
                  <a:lnTo>
                    <a:pt x="143" y="157"/>
                  </a:lnTo>
                  <a:lnTo>
                    <a:pt x="125" y="131"/>
                  </a:lnTo>
                  <a:lnTo>
                    <a:pt x="108" y="107"/>
                  </a:lnTo>
                  <a:lnTo>
                    <a:pt x="91" y="83"/>
                  </a:lnTo>
                  <a:lnTo>
                    <a:pt x="72" y="61"/>
                  </a:lnTo>
                  <a:lnTo>
                    <a:pt x="55" y="42"/>
                  </a:lnTo>
                  <a:lnTo>
                    <a:pt x="38" y="25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5" name="Freeform 50"/>
            <p:cNvSpPr>
              <a:spLocks/>
            </p:cNvSpPr>
            <p:nvPr/>
          </p:nvSpPr>
          <p:spPr bwMode="auto">
            <a:xfrm>
              <a:off x="5005" y="1209"/>
              <a:ext cx="105" cy="205"/>
            </a:xfrm>
            <a:custGeom>
              <a:avLst/>
              <a:gdLst>
                <a:gd name="T0" fmla="*/ 27 w 207"/>
                <a:gd name="T1" fmla="*/ 0 h 405"/>
                <a:gd name="T2" fmla="*/ 27 w 207"/>
                <a:gd name="T3" fmla="*/ 0 h 405"/>
                <a:gd name="T4" fmla="*/ 26 w 207"/>
                <a:gd name="T5" fmla="*/ 0 h 405"/>
                <a:gd name="T6" fmla="*/ 24 w 207"/>
                <a:gd name="T7" fmla="*/ 0 h 405"/>
                <a:gd name="T8" fmla="*/ 23 w 207"/>
                <a:gd name="T9" fmla="*/ 1 h 405"/>
                <a:gd name="T10" fmla="*/ 21 w 207"/>
                <a:gd name="T11" fmla="*/ 1 h 405"/>
                <a:gd name="T12" fmla="*/ 19 w 207"/>
                <a:gd name="T13" fmla="*/ 2 h 405"/>
                <a:gd name="T14" fmla="*/ 16 w 207"/>
                <a:gd name="T15" fmla="*/ 3 h 405"/>
                <a:gd name="T16" fmla="*/ 14 w 207"/>
                <a:gd name="T17" fmla="*/ 4 h 405"/>
                <a:gd name="T18" fmla="*/ 11 w 207"/>
                <a:gd name="T19" fmla="*/ 7 h 405"/>
                <a:gd name="T20" fmla="*/ 8 w 207"/>
                <a:gd name="T21" fmla="*/ 10 h 405"/>
                <a:gd name="T22" fmla="*/ 6 w 207"/>
                <a:gd name="T23" fmla="*/ 14 h 405"/>
                <a:gd name="T24" fmla="*/ 4 w 207"/>
                <a:gd name="T25" fmla="*/ 19 h 405"/>
                <a:gd name="T26" fmla="*/ 2 w 207"/>
                <a:gd name="T27" fmla="*/ 26 h 405"/>
                <a:gd name="T28" fmla="*/ 1 w 207"/>
                <a:gd name="T29" fmla="*/ 33 h 405"/>
                <a:gd name="T30" fmla="*/ 0 w 207"/>
                <a:gd name="T31" fmla="*/ 42 h 405"/>
                <a:gd name="T32" fmla="*/ 1 w 207"/>
                <a:gd name="T33" fmla="*/ 53 h 405"/>
                <a:gd name="T34" fmla="*/ 1 w 207"/>
                <a:gd name="T35" fmla="*/ 52 h 405"/>
                <a:gd name="T36" fmla="*/ 1 w 207"/>
                <a:gd name="T37" fmla="*/ 51 h 405"/>
                <a:gd name="T38" fmla="*/ 1 w 207"/>
                <a:gd name="T39" fmla="*/ 49 h 405"/>
                <a:gd name="T40" fmla="*/ 1 w 207"/>
                <a:gd name="T41" fmla="*/ 46 h 405"/>
                <a:gd name="T42" fmla="*/ 2 w 207"/>
                <a:gd name="T43" fmla="*/ 43 h 405"/>
                <a:gd name="T44" fmla="*/ 3 w 207"/>
                <a:gd name="T45" fmla="*/ 39 h 405"/>
                <a:gd name="T46" fmla="*/ 4 w 207"/>
                <a:gd name="T47" fmla="*/ 35 h 405"/>
                <a:gd name="T48" fmla="*/ 5 w 207"/>
                <a:gd name="T49" fmla="*/ 30 h 405"/>
                <a:gd name="T50" fmla="*/ 6 w 207"/>
                <a:gd name="T51" fmla="*/ 26 h 405"/>
                <a:gd name="T52" fmla="*/ 8 w 207"/>
                <a:gd name="T53" fmla="*/ 22 h 405"/>
                <a:gd name="T54" fmla="*/ 10 w 207"/>
                <a:gd name="T55" fmla="*/ 17 h 405"/>
                <a:gd name="T56" fmla="*/ 13 w 207"/>
                <a:gd name="T57" fmla="*/ 13 h 405"/>
                <a:gd name="T58" fmla="*/ 15 w 207"/>
                <a:gd name="T59" fmla="*/ 9 h 405"/>
                <a:gd name="T60" fmla="*/ 19 w 207"/>
                <a:gd name="T61" fmla="*/ 6 h 405"/>
                <a:gd name="T62" fmla="*/ 23 w 207"/>
                <a:gd name="T63" fmla="*/ 3 h 405"/>
                <a:gd name="T64" fmla="*/ 27 w 207"/>
                <a:gd name="T65" fmla="*/ 0 h 4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07"/>
                <a:gd name="T100" fmla="*/ 0 h 405"/>
                <a:gd name="T101" fmla="*/ 207 w 207"/>
                <a:gd name="T102" fmla="*/ 405 h 4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07" h="405">
                  <a:moveTo>
                    <a:pt x="207" y="0"/>
                  </a:moveTo>
                  <a:lnTo>
                    <a:pt x="205" y="0"/>
                  </a:lnTo>
                  <a:lnTo>
                    <a:pt x="199" y="0"/>
                  </a:lnTo>
                  <a:lnTo>
                    <a:pt x="188" y="0"/>
                  </a:lnTo>
                  <a:lnTo>
                    <a:pt x="176" y="1"/>
                  </a:lnTo>
                  <a:lnTo>
                    <a:pt x="161" y="5"/>
                  </a:lnTo>
                  <a:lnTo>
                    <a:pt x="144" y="11"/>
                  </a:lnTo>
                  <a:lnTo>
                    <a:pt x="125" y="20"/>
                  </a:lnTo>
                  <a:lnTo>
                    <a:pt x="107" y="31"/>
                  </a:lnTo>
                  <a:lnTo>
                    <a:pt x="85" y="51"/>
                  </a:lnTo>
                  <a:lnTo>
                    <a:pt x="64" y="76"/>
                  </a:lnTo>
                  <a:lnTo>
                    <a:pt x="45" y="107"/>
                  </a:lnTo>
                  <a:lnTo>
                    <a:pt x="28" y="148"/>
                  </a:lnTo>
                  <a:lnTo>
                    <a:pt x="15" y="197"/>
                  </a:lnTo>
                  <a:lnTo>
                    <a:pt x="4" y="255"/>
                  </a:lnTo>
                  <a:lnTo>
                    <a:pt x="0" y="324"/>
                  </a:lnTo>
                  <a:lnTo>
                    <a:pt x="1" y="405"/>
                  </a:lnTo>
                  <a:lnTo>
                    <a:pt x="1" y="401"/>
                  </a:lnTo>
                  <a:lnTo>
                    <a:pt x="2" y="391"/>
                  </a:lnTo>
                  <a:lnTo>
                    <a:pt x="4" y="375"/>
                  </a:lnTo>
                  <a:lnTo>
                    <a:pt x="7" y="354"/>
                  </a:lnTo>
                  <a:lnTo>
                    <a:pt x="11" y="329"/>
                  </a:lnTo>
                  <a:lnTo>
                    <a:pt x="17" y="300"/>
                  </a:lnTo>
                  <a:lnTo>
                    <a:pt x="25" y="269"/>
                  </a:lnTo>
                  <a:lnTo>
                    <a:pt x="35" y="235"/>
                  </a:lnTo>
                  <a:lnTo>
                    <a:pt x="47" y="202"/>
                  </a:lnTo>
                  <a:lnTo>
                    <a:pt x="61" y="167"/>
                  </a:lnTo>
                  <a:lnTo>
                    <a:pt x="78" y="134"/>
                  </a:lnTo>
                  <a:lnTo>
                    <a:pt x="98" y="100"/>
                  </a:lnTo>
                  <a:lnTo>
                    <a:pt x="119" y="70"/>
                  </a:lnTo>
                  <a:lnTo>
                    <a:pt x="145" y="43"/>
                  </a:lnTo>
                  <a:lnTo>
                    <a:pt x="175" y="20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rgbClr val="0033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6" name="Freeform 51"/>
            <p:cNvSpPr>
              <a:spLocks/>
            </p:cNvSpPr>
            <p:nvPr/>
          </p:nvSpPr>
          <p:spPr bwMode="auto">
            <a:xfrm>
              <a:off x="4947" y="1808"/>
              <a:ext cx="48" cy="38"/>
            </a:xfrm>
            <a:custGeom>
              <a:avLst/>
              <a:gdLst>
                <a:gd name="T0" fmla="*/ 0 w 95"/>
                <a:gd name="T1" fmla="*/ 5 h 76"/>
                <a:gd name="T2" fmla="*/ 3 w 95"/>
                <a:gd name="T3" fmla="*/ 10 h 76"/>
                <a:gd name="T4" fmla="*/ 12 w 95"/>
                <a:gd name="T5" fmla="*/ 5 h 76"/>
                <a:gd name="T6" fmla="*/ 10 w 95"/>
                <a:gd name="T7" fmla="*/ 0 h 76"/>
                <a:gd name="T8" fmla="*/ 0 w 95"/>
                <a:gd name="T9" fmla="*/ 5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5"/>
                <a:gd name="T16" fmla="*/ 0 h 76"/>
                <a:gd name="T17" fmla="*/ 95 w 95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5" h="76">
                  <a:moveTo>
                    <a:pt x="0" y="35"/>
                  </a:moveTo>
                  <a:lnTo>
                    <a:pt x="19" y="76"/>
                  </a:lnTo>
                  <a:lnTo>
                    <a:pt x="95" y="39"/>
                  </a:lnTo>
                  <a:lnTo>
                    <a:pt x="76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7" name="Freeform 52"/>
            <p:cNvSpPr>
              <a:spLocks/>
            </p:cNvSpPr>
            <p:nvPr/>
          </p:nvSpPr>
          <p:spPr bwMode="auto">
            <a:xfrm>
              <a:off x="4840" y="1810"/>
              <a:ext cx="47" cy="33"/>
            </a:xfrm>
            <a:custGeom>
              <a:avLst/>
              <a:gdLst>
                <a:gd name="T0" fmla="*/ 12 w 92"/>
                <a:gd name="T1" fmla="*/ 3 h 67"/>
                <a:gd name="T2" fmla="*/ 10 w 92"/>
                <a:gd name="T3" fmla="*/ 8 h 67"/>
                <a:gd name="T4" fmla="*/ 0 w 92"/>
                <a:gd name="T5" fmla="*/ 5 h 67"/>
                <a:gd name="T6" fmla="*/ 2 w 92"/>
                <a:gd name="T7" fmla="*/ 0 h 67"/>
                <a:gd name="T8" fmla="*/ 12 w 92"/>
                <a:gd name="T9" fmla="*/ 3 h 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67"/>
                <a:gd name="T17" fmla="*/ 92 w 92"/>
                <a:gd name="T18" fmla="*/ 67 h 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67">
                  <a:moveTo>
                    <a:pt x="92" y="24"/>
                  </a:moveTo>
                  <a:lnTo>
                    <a:pt x="79" y="67"/>
                  </a:lnTo>
                  <a:lnTo>
                    <a:pt x="0" y="42"/>
                  </a:lnTo>
                  <a:lnTo>
                    <a:pt x="12" y="0"/>
                  </a:lnTo>
                  <a:lnTo>
                    <a:pt x="92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8" name="Freeform 53"/>
            <p:cNvSpPr>
              <a:spLocks/>
            </p:cNvSpPr>
            <p:nvPr/>
          </p:nvSpPr>
          <p:spPr bwMode="auto">
            <a:xfrm>
              <a:off x="4591" y="2136"/>
              <a:ext cx="98" cy="49"/>
            </a:xfrm>
            <a:custGeom>
              <a:avLst/>
              <a:gdLst>
                <a:gd name="T0" fmla="*/ 25 w 193"/>
                <a:gd name="T1" fmla="*/ 3 h 98"/>
                <a:gd name="T2" fmla="*/ 25 w 193"/>
                <a:gd name="T3" fmla="*/ 5 h 98"/>
                <a:gd name="T4" fmla="*/ 24 w 193"/>
                <a:gd name="T5" fmla="*/ 6 h 98"/>
                <a:gd name="T6" fmla="*/ 24 w 193"/>
                <a:gd name="T7" fmla="*/ 7 h 98"/>
                <a:gd name="T8" fmla="*/ 22 w 193"/>
                <a:gd name="T9" fmla="*/ 9 h 98"/>
                <a:gd name="T10" fmla="*/ 21 w 193"/>
                <a:gd name="T11" fmla="*/ 10 h 98"/>
                <a:gd name="T12" fmla="*/ 19 w 193"/>
                <a:gd name="T13" fmla="*/ 11 h 98"/>
                <a:gd name="T14" fmla="*/ 16 w 193"/>
                <a:gd name="T15" fmla="*/ 12 h 98"/>
                <a:gd name="T16" fmla="*/ 14 w 193"/>
                <a:gd name="T17" fmla="*/ 12 h 98"/>
                <a:gd name="T18" fmla="*/ 11 w 193"/>
                <a:gd name="T19" fmla="*/ 12 h 98"/>
                <a:gd name="T20" fmla="*/ 9 w 193"/>
                <a:gd name="T21" fmla="*/ 12 h 98"/>
                <a:gd name="T22" fmla="*/ 7 w 193"/>
                <a:gd name="T23" fmla="*/ 12 h 98"/>
                <a:gd name="T24" fmla="*/ 5 w 193"/>
                <a:gd name="T25" fmla="*/ 12 h 98"/>
                <a:gd name="T26" fmla="*/ 3 w 193"/>
                <a:gd name="T27" fmla="*/ 12 h 98"/>
                <a:gd name="T28" fmla="*/ 2 w 193"/>
                <a:gd name="T29" fmla="*/ 11 h 98"/>
                <a:gd name="T30" fmla="*/ 1 w 193"/>
                <a:gd name="T31" fmla="*/ 10 h 98"/>
                <a:gd name="T32" fmla="*/ 0 w 193"/>
                <a:gd name="T33" fmla="*/ 9 h 98"/>
                <a:gd name="T34" fmla="*/ 0 w 193"/>
                <a:gd name="T35" fmla="*/ 7 h 98"/>
                <a:gd name="T36" fmla="*/ 1 w 193"/>
                <a:gd name="T37" fmla="*/ 6 h 98"/>
                <a:gd name="T38" fmla="*/ 2 w 193"/>
                <a:gd name="T39" fmla="*/ 5 h 98"/>
                <a:gd name="T40" fmla="*/ 3 w 193"/>
                <a:gd name="T41" fmla="*/ 3 h 98"/>
                <a:gd name="T42" fmla="*/ 5 w 193"/>
                <a:gd name="T43" fmla="*/ 3 h 98"/>
                <a:gd name="T44" fmla="*/ 7 w 193"/>
                <a:gd name="T45" fmla="*/ 2 h 98"/>
                <a:gd name="T46" fmla="*/ 9 w 193"/>
                <a:gd name="T47" fmla="*/ 1 h 98"/>
                <a:gd name="T48" fmla="*/ 11 w 193"/>
                <a:gd name="T49" fmla="*/ 1 h 98"/>
                <a:gd name="T50" fmla="*/ 14 w 193"/>
                <a:gd name="T51" fmla="*/ 1 h 98"/>
                <a:gd name="T52" fmla="*/ 16 w 193"/>
                <a:gd name="T53" fmla="*/ 0 h 98"/>
                <a:gd name="T54" fmla="*/ 19 w 193"/>
                <a:gd name="T55" fmla="*/ 1 h 98"/>
                <a:gd name="T56" fmla="*/ 21 w 193"/>
                <a:gd name="T57" fmla="*/ 1 h 98"/>
                <a:gd name="T58" fmla="*/ 22 w 193"/>
                <a:gd name="T59" fmla="*/ 1 h 98"/>
                <a:gd name="T60" fmla="*/ 24 w 193"/>
                <a:gd name="T61" fmla="*/ 2 h 98"/>
                <a:gd name="T62" fmla="*/ 25 w 193"/>
                <a:gd name="T63" fmla="*/ 3 h 98"/>
                <a:gd name="T64" fmla="*/ 25 w 193"/>
                <a:gd name="T65" fmla="*/ 3 h 9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3"/>
                <a:gd name="T100" fmla="*/ 0 h 98"/>
                <a:gd name="T101" fmla="*/ 193 w 193"/>
                <a:gd name="T102" fmla="*/ 98 h 98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3" h="98">
                  <a:moveTo>
                    <a:pt x="193" y="30"/>
                  </a:moveTo>
                  <a:lnTo>
                    <a:pt x="193" y="39"/>
                  </a:lnTo>
                  <a:lnTo>
                    <a:pt x="188" y="50"/>
                  </a:lnTo>
                  <a:lnTo>
                    <a:pt x="182" y="59"/>
                  </a:lnTo>
                  <a:lnTo>
                    <a:pt x="171" y="68"/>
                  </a:lnTo>
                  <a:lnTo>
                    <a:pt x="157" y="76"/>
                  </a:lnTo>
                  <a:lnTo>
                    <a:pt x="141" y="84"/>
                  </a:lnTo>
                  <a:lnTo>
                    <a:pt x="124" y="90"/>
                  </a:lnTo>
                  <a:lnTo>
                    <a:pt x="104" y="95"/>
                  </a:lnTo>
                  <a:lnTo>
                    <a:pt x="85" y="97"/>
                  </a:lnTo>
                  <a:lnTo>
                    <a:pt x="66" y="98"/>
                  </a:lnTo>
                  <a:lnTo>
                    <a:pt x="49" y="97"/>
                  </a:lnTo>
                  <a:lnTo>
                    <a:pt x="34" y="95"/>
                  </a:lnTo>
                  <a:lnTo>
                    <a:pt x="20" y="90"/>
                  </a:lnTo>
                  <a:lnTo>
                    <a:pt x="10" y="84"/>
                  </a:lnTo>
                  <a:lnTo>
                    <a:pt x="3" y="76"/>
                  </a:lnTo>
                  <a:lnTo>
                    <a:pt x="0" y="68"/>
                  </a:lnTo>
                  <a:lnTo>
                    <a:pt x="0" y="59"/>
                  </a:lnTo>
                  <a:lnTo>
                    <a:pt x="4" y="48"/>
                  </a:lnTo>
                  <a:lnTo>
                    <a:pt x="11" y="39"/>
                  </a:lnTo>
                  <a:lnTo>
                    <a:pt x="21" y="30"/>
                  </a:lnTo>
                  <a:lnTo>
                    <a:pt x="35" y="22"/>
                  </a:lnTo>
                  <a:lnTo>
                    <a:pt x="50" y="14"/>
                  </a:lnTo>
                  <a:lnTo>
                    <a:pt x="68" y="8"/>
                  </a:lnTo>
                  <a:lnTo>
                    <a:pt x="87" y="4"/>
                  </a:lnTo>
                  <a:lnTo>
                    <a:pt x="107" y="1"/>
                  </a:lnTo>
                  <a:lnTo>
                    <a:pt x="126" y="0"/>
                  </a:lnTo>
                  <a:lnTo>
                    <a:pt x="144" y="1"/>
                  </a:lnTo>
                  <a:lnTo>
                    <a:pt x="158" y="4"/>
                  </a:lnTo>
                  <a:lnTo>
                    <a:pt x="172" y="8"/>
                  </a:lnTo>
                  <a:lnTo>
                    <a:pt x="183" y="14"/>
                  </a:lnTo>
                  <a:lnTo>
                    <a:pt x="190" y="22"/>
                  </a:lnTo>
                  <a:lnTo>
                    <a:pt x="193" y="3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99" name="Freeform 54"/>
            <p:cNvSpPr>
              <a:spLocks/>
            </p:cNvSpPr>
            <p:nvPr/>
          </p:nvSpPr>
          <p:spPr bwMode="auto">
            <a:xfrm>
              <a:off x="4459" y="1697"/>
              <a:ext cx="59" cy="107"/>
            </a:xfrm>
            <a:custGeom>
              <a:avLst/>
              <a:gdLst>
                <a:gd name="T0" fmla="*/ 15 w 117"/>
                <a:gd name="T1" fmla="*/ 23 h 212"/>
                <a:gd name="T2" fmla="*/ 15 w 117"/>
                <a:gd name="T3" fmla="*/ 24 h 212"/>
                <a:gd name="T4" fmla="*/ 15 w 117"/>
                <a:gd name="T5" fmla="*/ 25 h 212"/>
                <a:gd name="T6" fmla="*/ 14 w 117"/>
                <a:gd name="T7" fmla="*/ 26 h 212"/>
                <a:gd name="T8" fmla="*/ 12 w 117"/>
                <a:gd name="T9" fmla="*/ 27 h 212"/>
                <a:gd name="T10" fmla="*/ 12 w 117"/>
                <a:gd name="T11" fmla="*/ 27 h 212"/>
                <a:gd name="T12" fmla="*/ 12 w 117"/>
                <a:gd name="T13" fmla="*/ 27 h 212"/>
                <a:gd name="T14" fmla="*/ 11 w 117"/>
                <a:gd name="T15" fmla="*/ 27 h 212"/>
                <a:gd name="T16" fmla="*/ 10 w 117"/>
                <a:gd name="T17" fmla="*/ 27 h 212"/>
                <a:gd name="T18" fmla="*/ 9 w 117"/>
                <a:gd name="T19" fmla="*/ 27 h 212"/>
                <a:gd name="T20" fmla="*/ 9 w 117"/>
                <a:gd name="T21" fmla="*/ 26 h 212"/>
                <a:gd name="T22" fmla="*/ 8 w 117"/>
                <a:gd name="T23" fmla="*/ 26 h 212"/>
                <a:gd name="T24" fmla="*/ 8 w 117"/>
                <a:gd name="T25" fmla="*/ 26 h 212"/>
                <a:gd name="T26" fmla="*/ 8 w 117"/>
                <a:gd name="T27" fmla="*/ 25 h 212"/>
                <a:gd name="T28" fmla="*/ 1 w 117"/>
                <a:gd name="T29" fmla="*/ 5 h 212"/>
                <a:gd name="T30" fmla="*/ 0 w 117"/>
                <a:gd name="T31" fmla="*/ 4 h 212"/>
                <a:gd name="T32" fmla="*/ 1 w 117"/>
                <a:gd name="T33" fmla="*/ 2 h 212"/>
                <a:gd name="T34" fmla="*/ 2 w 117"/>
                <a:gd name="T35" fmla="*/ 1 h 212"/>
                <a:gd name="T36" fmla="*/ 3 w 117"/>
                <a:gd name="T37" fmla="*/ 1 h 212"/>
                <a:gd name="T38" fmla="*/ 3 w 117"/>
                <a:gd name="T39" fmla="*/ 1 h 212"/>
                <a:gd name="T40" fmla="*/ 4 w 117"/>
                <a:gd name="T41" fmla="*/ 0 h 212"/>
                <a:gd name="T42" fmla="*/ 5 w 117"/>
                <a:gd name="T43" fmla="*/ 0 h 212"/>
                <a:gd name="T44" fmla="*/ 6 w 117"/>
                <a:gd name="T45" fmla="*/ 0 h 212"/>
                <a:gd name="T46" fmla="*/ 6 w 117"/>
                <a:gd name="T47" fmla="*/ 1 h 212"/>
                <a:gd name="T48" fmla="*/ 7 w 117"/>
                <a:gd name="T49" fmla="*/ 1 h 212"/>
                <a:gd name="T50" fmla="*/ 7 w 117"/>
                <a:gd name="T51" fmla="*/ 1 h 212"/>
                <a:gd name="T52" fmla="*/ 8 w 117"/>
                <a:gd name="T53" fmla="*/ 2 h 212"/>
                <a:gd name="T54" fmla="*/ 8 w 117"/>
                <a:gd name="T55" fmla="*/ 2 h 212"/>
                <a:gd name="T56" fmla="*/ 15 w 117"/>
                <a:gd name="T57" fmla="*/ 23 h 2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7"/>
                <a:gd name="T88" fmla="*/ 0 h 212"/>
                <a:gd name="T89" fmla="*/ 117 w 117"/>
                <a:gd name="T90" fmla="*/ 212 h 2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7" h="212">
                  <a:moveTo>
                    <a:pt x="116" y="176"/>
                  </a:moveTo>
                  <a:lnTo>
                    <a:pt x="117" y="186"/>
                  </a:lnTo>
                  <a:lnTo>
                    <a:pt x="113" y="195"/>
                  </a:lnTo>
                  <a:lnTo>
                    <a:pt x="105" y="204"/>
                  </a:lnTo>
                  <a:lnTo>
                    <a:pt x="95" y="209"/>
                  </a:lnTo>
                  <a:lnTo>
                    <a:pt x="89" y="210"/>
                  </a:lnTo>
                  <a:lnTo>
                    <a:pt x="83" y="212"/>
                  </a:lnTo>
                  <a:lnTo>
                    <a:pt x="78" y="210"/>
                  </a:lnTo>
                  <a:lnTo>
                    <a:pt x="72" y="209"/>
                  </a:lnTo>
                  <a:lnTo>
                    <a:pt x="67" y="207"/>
                  </a:lnTo>
                  <a:lnTo>
                    <a:pt x="64" y="204"/>
                  </a:lnTo>
                  <a:lnTo>
                    <a:pt x="60" y="200"/>
                  </a:lnTo>
                  <a:lnTo>
                    <a:pt x="58" y="195"/>
                  </a:lnTo>
                  <a:lnTo>
                    <a:pt x="2" y="35"/>
                  </a:lnTo>
                  <a:lnTo>
                    <a:pt x="0" y="25"/>
                  </a:lnTo>
                  <a:lnTo>
                    <a:pt x="4" y="15"/>
                  </a:lnTo>
                  <a:lnTo>
                    <a:pt x="12" y="7"/>
                  </a:lnTo>
                  <a:lnTo>
                    <a:pt x="22" y="1"/>
                  </a:lnTo>
                  <a:lnTo>
                    <a:pt x="28" y="0"/>
                  </a:lnTo>
                  <a:lnTo>
                    <a:pt x="35" y="0"/>
                  </a:lnTo>
                  <a:lnTo>
                    <a:pt x="41" y="0"/>
                  </a:lnTo>
                  <a:lnTo>
                    <a:pt x="45" y="1"/>
                  </a:lnTo>
                  <a:lnTo>
                    <a:pt x="50" y="4"/>
                  </a:lnTo>
                  <a:lnTo>
                    <a:pt x="55" y="7"/>
                  </a:lnTo>
                  <a:lnTo>
                    <a:pt x="58" y="11"/>
                  </a:lnTo>
                  <a:lnTo>
                    <a:pt x="60" y="16"/>
                  </a:lnTo>
                  <a:lnTo>
                    <a:pt x="116" y="17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0" name="Freeform 55"/>
            <p:cNvSpPr>
              <a:spLocks/>
            </p:cNvSpPr>
            <p:nvPr/>
          </p:nvSpPr>
          <p:spPr bwMode="auto">
            <a:xfrm>
              <a:off x="4491" y="1790"/>
              <a:ext cx="152" cy="362"/>
            </a:xfrm>
            <a:custGeom>
              <a:avLst/>
              <a:gdLst>
                <a:gd name="T0" fmla="*/ 0 w 299"/>
                <a:gd name="T1" fmla="*/ 2 h 715"/>
                <a:gd name="T2" fmla="*/ 6 w 299"/>
                <a:gd name="T3" fmla="*/ 0 h 715"/>
                <a:gd name="T4" fmla="*/ 39 w 299"/>
                <a:gd name="T5" fmla="*/ 90 h 715"/>
                <a:gd name="T6" fmla="*/ 32 w 299"/>
                <a:gd name="T7" fmla="*/ 93 h 715"/>
                <a:gd name="T8" fmla="*/ 0 w 299"/>
                <a:gd name="T9" fmla="*/ 2 h 7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715"/>
                <a:gd name="T17" fmla="*/ 299 w 299"/>
                <a:gd name="T18" fmla="*/ 715 h 7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715">
                  <a:moveTo>
                    <a:pt x="0" y="12"/>
                  </a:moveTo>
                  <a:lnTo>
                    <a:pt x="45" y="0"/>
                  </a:lnTo>
                  <a:lnTo>
                    <a:pt x="299" y="696"/>
                  </a:lnTo>
                  <a:lnTo>
                    <a:pt x="238" y="71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1" name="Freeform 56"/>
            <p:cNvSpPr>
              <a:spLocks/>
            </p:cNvSpPr>
            <p:nvPr/>
          </p:nvSpPr>
          <p:spPr bwMode="auto">
            <a:xfrm>
              <a:off x="4446" y="1683"/>
              <a:ext cx="220" cy="511"/>
            </a:xfrm>
            <a:custGeom>
              <a:avLst/>
              <a:gdLst>
                <a:gd name="T0" fmla="*/ 52 w 435"/>
                <a:gd name="T1" fmla="*/ 129 h 1011"/>
                <a:gd name="T2" fmla="*/ 43 w 435"/>
                <a:gd name="T3" fmla="*/ 130 h 1011"/>
                <a:gd name="T4" fmla="*/ 35 w 435"/>
                <a:gd name="T5" fmla="*/ 127 h 1011"/>
                <a:gd name="T6" fmla="*/ 34 w 435"/>
                <a:gd name="T7" fmla="*/ 124 h 1011"/>
                <a:gd name="T8" fmla="*/ 35 w 435"/>
                <a:gd name="T9" fmla="*/ 121 h 1011"/>
                <a:gd name="T10" fmla="*/ 38 w 435"/>
                <a:gd name="T11" fmla="*/ 117 h 1011"/>
                <a:gd name="T12" fmla="*/ 36 w 435"/>
                <a:gd name="T13" fmla="*/ 107 h 1011"/>
                <a:gd name="T14" fmla="*/ 27 w 435"/>
                <a:gd name="T15" fmla="*/ 81 h 1011"/>
                <a:gd name="T16" fmla="*/ 17 w 435"/>
                <a:gd name="T17" fmla="*/ 52 h 1011"/>
                <a:gd name="T18" fmla="*/ 10 w 435"/>
                <a:gd name="T19" fmla="*/ 33 h 1011"/>
                <a:gd name="T20" fmla="*/ 7 w 435"/>
                <a:gd name="T21" fmla="*/ 29 h 1011"/>
                <a:gd name="T22" fmla="*/ 1 w 435"/>
                <a:gd name="T23" fmla="*/ 10 h 1011"/>
                <a:gd name="T24" fmla="*/ 1 w 435"/>
                <a:gd name="T25" fmla="*/ 7 h 1011"/>
                <a:gd name="T26" fmla="*/ 2 w 435"/>
                <a:gd name="T27" fmla="*/ 4 h 1011"/>
                <a:gd name="T28" fmla="*/ 4 w 435"/>
                <a:gd name="T29" fmla="*/ 2 h 1011"/>
                <a:gd name="T30" fmla="*/ 8 w 435"/>
                <a:gd name="T31" fmla="*/ 0 h 1011"/>
                <a:gd name="T32" fmla="*/ 14 w 435"/>
                <a:gd name="T33" fmla="*/ 2 h 1011"/>
                <a:gd name="T34" fmla="*/ 17 w 435"/>
                <a:gd name="T35" fmla="*/ 6 h 1011"/>
                <a:gd name="T36" fmla="*/ 24 w 435"/>
                <a:gd name="T37" fmla="*/ 9 h 1011"/>
                <a:gd name="T38" fmla="*/ 33 w 435"/>
                <a:gd name="T39" fmla="*/ 11 h 1011"/>
                <a:gd name="T40" fmla="*/ 42 w 435"/>
                <a:gd name="T41" fmla="*/ 16 h 1011"/>
                <a:gd name="T42" fmla="*/ 43 w 435"/>
                <a:gd name="T43" fmla="*/ 23 h 1011"/>
                <a:gd name="T44" fmla="*/ 41 w 435"/>
                <a:gd name="T45" fmla="*/ 29 h 1011"/>
                <a:gd name="T46" fmla="*/ 35 w 435"/>
                <a:gd name="T47" fmla="*/ 31 h 1011"/>
                <a:gd name="T48" fmla="*/ 27 w 435"/>
                <a:gd name="T49" fmla="*/ 28 h 1011"/>
                <a:gd name="T50" fmla="*/ 23 w 435"/>
                <a:gd name="T51" fmla="*/ 25 h 1011"/>
                <a:gd name="T52" fmla="*/ 22 w 435"/>
                <a:gd name="T53" fmla="*/ 27 h 1011"/>
                <a:gd name="T54" fmla="*/ 23 w 435"/>
                <a:gd name="T55" fmla="*/ 33 h 1011"/>
                <a:gd name="T56" fmla="*/ 31 w 435"/>
                <a:gd name="T57" fmla="*/ 55 h 1011"/>
                <a:gd name="T58" fmla="*/ 41 w 435"/>
                <a:gd name="T59" fmla="*/ 84 h 1011"/>
                <a:gd name="T60" fmla="*/ 50 w 435"/>
                <a:gd name="T61" fmla="*/ 108 h 1011"/>
                <a:gd name="T62" fmla="*/ 53 w 435"/>
                <a:gd name="T63" fmla="*/ 112 h 1011"/>
                <a:gd name="T64" fmla="*/ 55 w 435"/>
                <a:gd name="T65" fmla="*/ 112 h 1011"/>
                <a:gd name="T66" fmla="*/ 56 w 435"/>
                <a:gd name="T67" fmla="*/ 118 h 1011"/>
                <a:gd name="T68" fmla="*/ 53 w 435"/>
                <a:gd name="T69" fmla="*/ 118 h 1011"/>
                <a:gd name="T70" fmla="*/ 48 w 435"/>
                <a:gd name="T71" fmla="*/ 118 h 1011"/>
                <a:gd name="T72" fmla="*/ 17 w 435"/>
                <a:gd name="T73" fmla="*/ 27 h 1011"/>
                <a:gd name="T74" fmla="*/ 17 w 435"/>
                <a:gd name="T75" fmla="*/ 25 h 1011"/>
                <a:gd name="T76" fmla="*/ 19 w 435"/>
                <a:gd name="T77" fmla="*/ 14 h 1011"/>
                <a:gd name="T78" fmla="*/ 30 w 435"/>
                <a:gd name="T79" fmla="*/ 24 h 1011"/>
                <a:gd name="T80" fmla="*/ 36 w 435"/>
                <a:gd name="T81" fmla="*/ 25 h 1011"/>
                <a:gd name="T82" fmla="*/ 38 w 435"/>
                <a:gd name="T83" fmla="*/ 21 h 1011"/>
                <a:gd name="T84" fmla="*/ 35 w 435"/>
                <a:gd name="T85" fmla="*/ 17 h 1011"/>
                <a:gd name="T86" fmla="*/ 28 w 435"/>
                <a:gd name="T87" fmla="*/ 16 h 1011"/>
                <a:gd name="T88" fmla="*/ 18 w 435"/>
                <a:gd name="T89" fmla="*/ 13 h 1011"/>
                <a:gd name="T90" fmla="*/ 11 w 435"/>
                <a:gd name="T91" fmla="*/ 8 h 1011"/>
                <a:gd name="T92" fmla="*/ 9 w 435"/>
                <a:gd name="T93" fmla="*/ 6 h 1011"/>
                <a:gd name="T94" fmla="*/ 7 w 435"/>
                <a:gd name="T95" fmla="*/ 6 h 1011"/>
                <a:gd name="T96" fmla="*/ 6 w 435"/>
                <a:gd name="T97" fmla="*/ 8 h 1011"/>
                <a:gd name="T98" fmla="*/ 6 w 435"/>
                <a:gd name="T99" fmla="*/ 9 h 1011"/>
                <a:gd name="T100" fmla="*/ 12 w 435"/>
                <a:gd name="T101" fmla="*/ 27 h 1011"/>
                <a:gd name="T102" fmla="*/ 14 w 435"/>
                <a:gd name="T103" fmla="*/ 28 h 1011"/>
                <a:gd name="T104" fmla="*/ 42 w 435"/>
                <a:gd name="T105" fmla="*/ 121 h 1011"/>
                <a:gd name="T106" fmla="*/ 39 w 435"/>
                <a:gd name="T107" fmla="*/ 123 h 1011"/>
                <a:gd name="T108" fmla="*/ 39 w 435"/>
                <a:gd name="T109" fmla="*/ 124 h 1011"/>
                <a:gd name="T110" fmla="*/ 40 w 435"/>
                <a:gd name="T111" fmla="*/ 124 h 1011"/>
                <a:gd name="T112" fmla="*/ 46 w 435"/>
                <a:gd name="T113" fmla="*/ 125 h 1011"/>
                <a:gd name="T114" fmla="*/ 52 w 435"/>
                <a:gd name="T115" fmla="*/ 123 h 1011"/>
                <a:gd name="T116" fmla="*/ 52 w 435"/>
                <a:gd name="T117" fmla="*/ 129 h 10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5"/>
                <a:gd name="T178" fmla="*/ 0 h 1011"/>
                <a:gd name="T179" fmla="*/ 435 w 435"/>
                <a:gd name="T180" fmla="*/ 1011 h 10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5" h="1011">
                  <a:moveTo>
                    <a:pt x="400" y="1001"/>
                  </a:moveTo>
                  <a:lnTo>
                    <a:pt x="398" y="1001"/>
                  </a:lnTo>
                  <a:lnTo>
                    <a:pt x="397" y="1002"/>
                  </a:lnTo>
                  <a:lnTo>
                    <a:pt x="377" y="1007"/>
                  </a:lnTo>
                  <a:lnTo>
                    <a:pt x="355" y="1010"/>
                  </a:lnTo>
                  <a:lnTo>
                    <a:pt x="335" y="1011"/>
                  </a:lnTo>
                  <a:lnTo>
                    <a:pt x="316" y="1009"/>
                  </a:lnTo>
                  <a:lnTo>
                    <a:pt x="298" y="1005"/>
                  </a:lnTo>
                  <a:lnTo>
                    <a:pt x="283" y="998"/>
                  </a:lnTo>
                  <a:lnTo>
                    <a:pt x="272" y="987"/>
                  </a:lnTo>
                  <a:lnTo>
                    <a:pt x="265" y="973"/>
                  </a:lnTo>
                  <a:lnTo>
                    <a:pt x="264" y="970"/>
                  </a:lnTo>
                  <a:lnTo>
                    <a:pt x="263" y="967"/>
                  </a:lnTo>
                  <a:lnTo>
                    <a:pt x="263" y="963"/>
                  </a:lnTo>
                  <a:lnTo>
                    <a:pt x="263" y="960"/>
                  </a:lnTo>
                  <a:lnTo>
                    <a:pt x="264" y="952"/>
                  </a:lnTo>
                  <a:lnTo>
                    <a:pt x="266" y="943"/>
                  </a:lnTo>
                  <a:lnTo>
                    <a:pt x="269" y="935"/>
                  </a:lnTo>
                  <a:lnTo>
                    <a:pt x="274" y="927"/>
                  </a:lnTo>
                  <a:lnTo>
                    <a:pt x="281" y="919"/>
                  </a:lnTo>
                  <a:lnTo>
                    <a:pt x="288" y="912"/>
                  </a:lnTo>
                  <a:lnTo>
                    <a:pt x="297" y="904"/>
                  </a:lnTo>
                  <a:lnTo>
                    <a:pt x="307" y="897"/>
                  </a:lnTo>
                  <a:lnTo>
                    <a:pt x="303" y="885"/>
                  </a:lnTo>
                  <a:lnTo>
                    <a:pt x="295" y="862"/>
                  </a:lnTo>
                  <a:lnTo>
                    <a:pt x="282" y="827"/>
                  </a:lnTo>
                  <a:lnTo>
                    <a:pt x="267" y="784"/>
                  </a:lnTo>
                  <a:lnTo>
                    <a:pt x="250" y="736"/>
                  </a:lnTo>
                  <a:lnTo>
                    <a:pt x="230" y="682"/>
                  </a:lnTo>
                  <a:lnTo>
                    <a:pt x="210" y="625"/>
                  </a:lnTo>
                  <a:lnTo>
                    <a:pt x="189" y="567"/>
                  </a:lnTo>
                  <a:lnTo>
                    <a:pt x="168" y="509"/>
                  </a:lnTo>
                  <a:lnTo>
                    <a:pt x="147" y="453"/>
                  </a:lnTo>
                  <a:lnTo>
                    <a:pt x="129" y="400"/>
                  </a:lnTo>
                  <a:lnTo>
                    <a:pt x="112" y="352"/>
                  </a:lnTo>
                  <a:lnTo>
                    <a:pt x="97" y="312"/>
                  </a:lnTo>
                  <a:lnTo>
                    <a:pt x="85" y="280"/>
                  </a:lnTo>
                  <a:lnTo>
                    <a:pt x="78" y="259"/>
                  </a:lnTo>
                  <a:lnTo>
                    <a:pt x="75" y="250"/>
                  </a:lnTo>
                  <a:lnTo>
                    <a:pt x="67" y="243"/>
                  </a:lnTo>
                  <a:lnTo>
                    <a:pt x="60" y="236"/>
                  </a:lnTo>
                  <a:lnTo>
                    <a:pt x="55" y="228"/>
                  </a:lnTo>
                  <a:lnTo>
                    <a:pt x="51" y="219"/>
                  </a:lnTo>
                  <a:lnTo>
                    <a:pt x="3" y="84"/>
                  </a:lnTo>
                  <a:lnTo>
                    <a:pt x="2" y="78"/>
                  </a:lnTo>
                  <a:lnTo>
                    <a:pt x="1" y="74"/>
                  </a:lnTo>
                  <a:lnTo>
                    <a:pt x="0" y="68"/>
                  </a:lnTo>
                  <a:lnTo>
                    <a:pt x="0" y="63"/>
                  </a:lnTo>
                  <a:lnTo>
                    <a:pt x="0" y="56"/>
                  </a:lnTo>
                  <a:lnTo>
                    <a:pt x="2" y="49"/>
                  </a:lnTo>
                  <a:lnTo>
                    <a:pt x="3" y="42"/>
                  </a:lnTo>
                  <a:lnTo>
                    <a:pt x="7" y="36"/>
                  </a:lnTo>
                  <a:lnTo>
                    <a:pt x="9" y="30"/>
                  </a:lnTo>
                  <a:lnTo>
                    <a:pt x="13" y="25"/>
                  </a:lnTo>
                  <a:lnTo>
                    <a:pt x="17" y="21"/>
                  </a:lnTo>
                  <a:lnTo>
                    <a:pt x="22" y="16"/>
                  </a:lnTo>
                  <a:lnTo>
                    <a:pt x="26" y="12"/>
                  </a:lnTo>
                  <a:lnTo>
                    <a:pt x="31" y="9"/>
                  </a:lnTo>
                  <a:lnTo>
                    <a:pt x="37" y="6"/>
                  </a:lnTo>
                  <a:lnTo>
                    <a:pt x="43" y="3"/>
                  </a:lnTo>
                  <a:lnTo>
                    <a:pt x="54" y="1"/>
                  </a:lnTo>
                  <a:lnTo>
                    <a:pt x="64" y="0"/>
                  </a:lnTo>
                  <a:lnTo>
                    <a:pt x="76" y="1"/>
                  </a:lnTo>
                  <a:lnTo>
                    <a:pt x="86" y="4"/>
                  </a:lnTo>
                  <a:lnTo>
                    <a:pt x="96" y="9"/>
                  </a:lnTo>
                  <a:lnTo>
                    <a:pt x="105" y="16"/>
                  </a:lnTo>
                  <a:lnTo>
                    <a:pt x="112" y="24"/>
                  </a:lnTo>
                  <a:lnTo>
                    <a:pt x="119" y="33"/>
                  </a:lnTo>
                  <a:lnTo>
                    <a:pt x="126" y="40"/>
                  </a:lnTo>
                  <a:lnTo>
                    <a:pt x="135" y="47"/>
                  </a:lnTo>
                  <a:lnTo>
                    <a:pt x="145" y="55"/>
                  </a:lnTo>
                  <a:lnTo>
                    <a:pt x="157" y="61"/>
                  </a:lnTo>
                  <a:lnTo>
                    <a:pt x="170" y="68"/>
                  </a:lnTo>
                  <a:lnTo>
                    <a:pt x="184" y="72"/>
                  </a:lnTo>
                  <a:lnTo>
                    <a:pt x="199" y="75"/>
                  </a:lnTo>
                  <a:lnTo>
                    <a:pt x="215" y="76"/>
                  </a:lnTo>
                  <a:lnTo>
                    <a:pt x="240" y="77"/>
                  </a:lnTo>
                  <a:lnTo>
                    <a:pt x="260" y="82"/>
                  </a:lnTo>
                  <a:lnTo>
                    <a:pt x="280" y="90"/>
                  </a:lnTo>
                  <a:lnTo>
                    <a:pt x="297" y="99"/>
                  </a:lnTo>
                  <a:lnTo>
                    <a:pt x="312" y="112"/>
                  </a:lnTo>
                  <a:lnTo>
                    <a:pt x="324" y="125"/>
                  </a:lnTo>
                  <a:lnTo>
                    <a:pt x="332" y="139"/>
                  </a:lnTo>
                  <a:lnTo>
                    <a:pt x="337" y="154"/>
                  </a:lnTo>
                  <a:lnTo>
                    <a:pt x="340" y="167"/>
                  </a:lnTo>
                  <a:lnTo>
                    <a:pt x="339" y="180"/>
                  </a:lnTo>
                  <a:lnTo>
                    <a:pt x="336" y="191"/>
                  </a:lnTo>
                  <a:lnTo>
                    <a:pt x="333" y="201"/>
                  </a:lnTo>
                  <a:lnTo>
                    <a:pt x="326" y="212"/>
                  </a:lnTo>
                  <a:lnTo>
                    <a:pt x="318" y="221"/>
                  </a:lnTo>
                  <a:lnTo>
                    <a:pt x="307" y="228"/>
                  </a:lnTo>
                  <a:lnTo>
                    <a:pt x="296" y="235"/>
                  </a:lnTo>
                  <a:lnTo>
                    <a:pt x="283" y="239"/>
                  </a:lnTo>
                  <a:lnTo>
                    <a:pt x="271" y="241"/>
                  </a:lnTo>
                  <a:lnTo>
                    <a:pt x="257" y="239"/>
                  </a:lnTo>
                  <a:lnTo>
                    <a:pt x="242" y="236"/>
                  </a:lnTo>
                  <a:lnTo>
                    <a:pt x="226" y="229"/>
                  </a:lnTo>
                  <a:lnTo>
                    <a:pt x="210" y="220"/>
                  </a:lnTo>
                  <a:lnTo>
                    <a:pt x="192" y="208"/>
                  </a:lnTo>
                  <a:lnTo>
                    <a:pt x="174" y="195"/>
                  </a:lnTo>
                  <a:lnTo>
                    <a:pt x="174" y="196"/>
                  </a:lnTo>
                  <a:lnTo>
                    <a:pt x="174" y="197"/>
                  </a:lnTo>
                  <a:lnTo>
                    <a:pt x="174" y="198"/>
                  </a:lnTo>
                  <a:lnTo>
                    <a:pt x="174" y="205"/>
                  </a:lnTo>
                  <a:lnTo>
                    <a:pt x="173" y="212"/>
                  </a:lnTo>
                  <a:lnTo>
                    <a:pt x="170" y="219"/>
                  </a:lnTo>
                  <a:lnTo>
                    <a:pt x="167" y="224"/>
                  </a:lnTo>
                  <a:lnTo>
                    <a:pt x="170" y="234"/>
                  </a:lnTo>
                  <a:lnTo>
                    <a:pt x="178" y="256"/>
                  </a:lnTo>
                  <a:lnTo>
                    <a:pt x="190" y="288"/>
                  </a:lnTo>
                  <a:lnTo>
                    <a:pt x="204" y="328"/>
                  </a:lnTo>
                  <a:lnTo>
                    <a:pt x="221" y="375"/>
                  </a:lnTo>
                  <a:lnTo>
                    <a:pt x="240" y="427"/>
                  </a:lnTo>
                  <a:lnTo>
                    <a:pt x="260" y="484"/>
                  </a:lnTo>
                  <a:lnTo>
                    <a:pt x="281" y="541"/>
                  </a:lnTo>
                  <a:lnTo>
                    <a:pt x="302" y="599"/>
                  </a:lnTo>
                  <a:lnTo>
                    <a:pt x="321" y="655"/>
                  </a:lnTo>
                  <a:lnTo>
                    <a:pt x="341" y="708"/>
                  </a:lnTo>
                  <a:lnTo>
                    <a:pt x="358" y="757"/>
                  </a:lnTo>
                  <a:lnTo>
                    <a:pt x="373" y="798"/>
                  </a:lnTo>
                  <a:lnTo>
                    <a:pt x="385" y="832"/>
                  </a:lnTo>
                  <a:lnTo>
                    <a:pt x="393" y="856"/>
                  </a:lnTo>
                  <a:lnTo>
                    <a:pt x="397" y="867"/>
                  </a:lnTo>
                  <a:lnTo>
                    <a:pt x="402" y="867"/>
                  </a:lnTo>
                  <a:lnTo>
                    <a:pt x="406" y="866"/>
                  </a:lnTo>
                  <a:lnTo>
                    <a:pt x="411" y="866"/>
                  </a:lnTo>
                  <a:lnTo>
                    <a:pt x="416" y="866"/>
                  </a:lnTo>
                  <a:lnTo>
                    <a:pt x="420" y="866"/>
                  </a:lnTo>
                  <a:lnTo>
                    <a:pt x="425" y="866"/>
                  </a:lnTo>
                  <a:lnTo>
                    <a:pt x="430" y="867"/>
                  </a:lnTo>
                  <a:lnTo>
                    <a:pt x="433" y="867"/>
                  </a:lnTo>
                  <a:lnTo>
                    <a:pt x="435" y="912"/>
                  </a:lnTo>
                  <a:lnTo>
                    <a:pt x="431" y="911"/>
                  </a:lnTo>
                  <a:lnTo>
                    <a:pt x="425" y="910"/>
                  </a:lnTo>
                  <a:lnTo>
                    <a:pt x="420" y="910"/>
                  </a:lnTo>
                  <a:lnTo>
                    <a:pt x="413" y="910"/>
                  </a:lnTo>
                  <a:lnTo>
                    <a:pt x="408" y="910"/>
                  </a:lnTo>
                  <a:lnTo>
                    <a:pt x="401" y="910"/>
                  </a:lnTo>
                  <a:lnTo>
                    <a:pt x="394" y="911"/>
                  </a:lnTo>
                  <a:lnTo>
                    <a:pt x="387" y="912"/>
                  </a:lnTo>
                  <a:lnTo>
                    <a:pt x="368" y="916"/>
                  </a:lnTo>
                  <a:lnTo>
                    <a:pt x="117" y="218"/>
                  </a:lnTo>
                  <a:lnTo>
                    <a:pt x="120" y="216"/>
                  </a:lnTo>
                  <a:lnTo>
                    <a:pt x="126" y="212"/>
                  </a:lnTo>
                  <a:lnTo>
                    <a:pt x="129" y="206"/>
                  </a:lnTo>
                  <a:lnTo>
                    <a:pt x="130" y="201"/>
                  </a:lnTo>
                  <a:lnTo>
                    <a:pt x="130" y="198"/>
                  </a:lnTo>
                  <a:lnTo>
                    <a:pt x="130" y="197"/>
                  </a:lnTo>
                  <a:lnTo>
                    <a:pt x="130" y="195"/>
                  </a:lnTo>
                  <a:lnTo>
                    <a:pt x="130" y="193"/>
                  </a:lnTo>
                  <a:lnTo>
                    <a:pt x="129" y="192"/>
                  </a:lnTo>
                  <a:lnTo>
                    <a:pt x="107" y="128"/>
                  </a:lnTo>
                  <a:lnTo>
                    <a:pt x="144" y="106"/>
                  </a:lnTo>
                  <a:lnTo>
                    <a:pt x="168" y="131"/>
                  </a:lnTo>
                  <a:lnTo>
                    <a:pt x="190" y="152"/>
                  </a:lnTo>
                  <a:lnTo>
                    <a:pt x="211" y="169"/>
                  </a:lnTo>
                  <a:lnTo>
                    <a:pt x="229" y="182"/>
                  </a:lnTo>
                  <a:lnTo>
                    <a:pt x="245" y="190"/>
                  </a:lnTo>
                  <a:lnTo>
                    <a:pt x="258" y="196"/>
                  </a:lnTo>
                  <a:lnTo>
                    <a:pt x="269" y="197"/>
                  </a:lnTo>
                  <a:lnTo>
                    <a:pt x="278" y="196"/>
                  </a:lnTo>
                  <a:lnTo>
                    <a:pt x="287" y="190"/>
                  </a:lnTo>
                  <a:lnTo>
                    <a:pt x="294" y="183"/>
                  </a:lnTo>
                  <a:lnTo>
                    <a:pt x="296" y="174"/>
                  </a:lnTo>
                  <a:lnTo>
                    <a:pt x="295" y="165"/>
                  </a:lnTo>
                  <a:lnTo>
                    <a:pt x="291" y="156"/>
                  </a:lnTo>
                  <a:lnTo>
                    <a:pt x="286" y="147"/>
                  </a:lnTo>
                  <a:lnTo>
                    <a:pt x="279" y="140"/>
                  </a:lnTo>
                  <a:lnTo>
                    <a:pt x="269" y="133"/>
                  </a:lnTo>
                  <a:lnTo>
                    <a:pt x="258" y="128"/>
                  </a:lnTo>
                  <a:lnTo>
                    <a:pt x="245" y="123"/>
                  </a:lnTo>
                  <a:lnTo>
                    <a:pt x="231" y="121"/>
                  </a:lnTo>
                  <a:lnTo>
                    <a:pt x="216" y="120"/>
                  </a:lnTo>
                  <a:lnTo>
                    <a:pt x="195" y="118"/>
                  </a:lnTo>
                  <a:lnTo>
                    <a:pt x="174" y="115"/>
                  </a:lnTo>
                  <a:lnTo>
                    <a:pt x="154" y="108"/>
                  </a:lnTo>
                  <a:lnTo>
                    <a:pt x="137" y="100"/>
                  </a:lnTo>
                  <a:lnTo>
                    <a:pt x="122" y="91"/>
                  </a:lnTo>
                  <a:lnTo>
                    <a:pt x="108" y="82"/>
                  </a:lnTo>
                  <a:lnTo>
                    <a:pt x="96" y="72"/>
                  </a:lnTo>
                  <a:lnTo>
                    <a:pt x="86" y="63"/>
                  </a:lnTo>
                  <a:lnTo>
                    <a:pt x="83" y="60"/>
                  </a:lnTo>
                  <a:lnTo>
                    <a:pt x="82" y="56"/>
                  </a:lnTo>
                  <a:lnTo>
                    <a:pt x="77" y="49"/>
                  </a:lnTo>
                  <a:lnTo>
                    <a:pt x="71" y="45"/>
                  </a:lnTo>
                  <a:lnTo>
                    <a:pt x="64" y="44"/>
                  </a:lnTo>
                  <a:lnTo>
                    <a:pt x="58" y="45"/>
                  </a:lnTo>
                  <a:lnTo>
                    <a:pt x="54" y="46"/>
                  </a:lnTo>
                  <a:lnTo>
                    <a:pt x="51" y="48"/>
                  </a:lnTo>
                  <a:lnTo>
                    <a:pt x="48" y="52"/>
                  </a:lnTo>
                  <a:lnTo>
                    <a:pt x="46" y="55"/>
                  </a:lnTo>
                  <a:lnTo>
                    <a:pt x="45" y="57"/>
                  </a:lnTo>
                  <a:lnTo>
                    <a:pt x="45" y="59"/>
                  </a:lnTo>
                  <a:lnTo>
                    <a:pt x="44" y="61"/>
                  </a:lnTo>
                  <a:lnTo>
                    <a:pt x="44" y="63"/>
                  </a:lnTo>
                  <a:lnTo>
                    <a:pt x="44" y="64"/>
                  </a:lnTo>
                  <a:lnTo>
                    <a:pt x="44" y="67"/>
                  </a:lnTo>
                  <a:lnTo>
                    <a:pt x="44" y="68"/>
                  </a:lnTo>
                  <a:lnTo>
                    <a:pt x="45" y="70"/>
                  </a:lnTo>
                  <a:lnTo>
                    <a:pt x="92" y="205"/>
                  </a:lnTo>
                  <a:lnTo>
                    <a:pt x="94" y="208"/>
                  </a:lnTo>
                  <a:lnTo>
                    <a:pt x="97" y="211"/>
                  </a:lnTo>
                  <a:lnTo>
                    <a:pt x="99" y="213"/>
                  </a:lnTo>
                  <a:lnTo>
                    <a:pt x="102" y="215"/>
                  </a:lnTo>
                  <a:lnTo>
                    <a:pt x="111" y="220"/>
                  </a:lnTo>
                  <a:lnTo>
                    <a:pt x="360" y="918"/>
                  </a:lnTo>
                  <a:lnTo>
                    <a:pt x="343" y="927"/>
                  </a:lnTo>
                  <a:lnTo>
                    <a:pt x="333" y="933"/>
                  </a:lnTo>
                  <a:lnTo>
                    <a:pt x="325" y="938"/>
                  </a:lnTo>
                  <a:lnTo>
                    <a:pt x="319" y="942"/>
                  </a:lnTo>
                  <a:lnTo>
                    <a:pt x="314" y="947"/>
                  </a:lnTo>
                  <a:lnTo>
                    <a:pt x="311" y="952"/>
                  </a:lnTo>
                  <a:lnTo>
                    <a:pt x="307" y="955"/>
                  </a:lnTo>
                  <a:lnTo>
                    <a:pt x="306" y="957"/>
                  </a:lnTo>
                  <a:lnTo>
                    <a:pt x="306" y="960"/>
                  </a:lnTo>
                  <a:lnTo>
                    <a:pt x="309" y="962"/>
                  </a:lnTo>
                  <a:lnTo>
                    <a:pt x="313" y="964"/>
                  </a:lnTo>
                  <a:lnTo>
                    <a:pt x="320" y="965"/>
                  </a:lnTo>
                  <a:lnTo>
                    <a:pt x="328" y="967"/>
                  </a:lnTo>
                  <a:lnTo>
                    <a:pt x="340" y="968"/>
                  </a:lnTo>
                  <a:lnTo>
                    <a:pt x="352" y="967"/>
                  </a:lnTo>
                  <a:lnTo>
                    <a:pt x="367" y="964"/>
                  </a:lnTo>
                  <a:lnTo>
                    <a:pt x="385" y="960"/>
                  </a:lnTo>
                  <a:lnTo>
                    <a:pt x="393" y="957"/>
                  </a:lnTo>
                  <a:lnTo>
                    <a:pt x="401" y="954"/>
                  </a:lnTo>
                  <a:lnTo>
                    <a:pt x="409" y="950"/>
                  </a:lnTo>
                  <a:lnTo>
                    <a:pt x="416" y="947"/>
                  </a:lnTo>
                  <a:lnTo>
                    <a:pt x="417" y="947"/>
                  </a:lnTo>
                  <a:lnTo>
                    <a:pt x="400" y="100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2" name="Freeform 57"/>
            <p:cNvSpPr>
              <a:spLocks/>
            </p:cNvSpPr>
            <p:nvPr/>
          </p:nvSpPr>
          <p:spPr bwMode="auto">
            <a:xfrm>
              <a:off x="5217" y="2114"/>
              <a:ext cx="98" cy="49"/>
            </a:xfrm>
            <a:custGeom>
              <a:avLst/>
              <a:gdLst>
                <a:gd name="T0" fmla="*/ 0 w 193"/>
                <a:gd name="T1" fmla="*/ 4 h 97"/>
                <a:gd name="T2" fmla="*/ 0 w 193"/>
                <a:gd name="T3" fmla="*/ 5 h 97"/>
                <a:gd name="T4" fmla="*/ 1 w 193"/>
                <a:gd name="T5" fmla="*/ 7 h 97"/>
                <a:gd name="T6" fmla="*/ 2 w 193"/>
                <a:gd name="T7" fmla="*/ 8 h 97"/>
                <a:gd name="T8" fmla="*/ 3 w 193"/>
                <a:gd name="T9" fmla="*/ 9 h 97"/>
                <a:gd name="T10" fmla="*/ 5 w 193"/>
                <a:gd name="T11" fmla="*/ 10 h 97"/>
                <a:gd name="T12" fmla="*/ 7 w 193"/>
                <a:gd name="T13" fmla="*/ 11 h 97"/>
                <a:gd name="T14" fmla="*/ 9 w 193"/>
                <a:gd name="T15" fmla="*/ 12 h 97"/>
                <a:gd name="T16" fmla="*/ 12 w 193"/>
                <a:gd name="T17" fmla="*/ 12 h 97"/>
                <a:gd name="T18" fmla="*/ 14 w 193"/>
                <a:gd name="T19" fmla="*/ 12 h 97"/>
                <a:gd name="T20" fmla="*/ 16 w 193"/>
                <a:gd name="T21" fmla="*/ 13 h 97"/>
                <a:gd name="T22" fmla="*/ 19 w 193"/>
                <a:gd name="T23" fmla="*/ 12 h 97"/>
                <a:gd name="T24" fmla="*/ 21 w 193"/>
                <a:gd name="T25" fmla="*/ 12 h 97"/>
                <a:gd name="T26" fmla="*/ 23 w 193"/>
                <a:gd name="T27" fmla="*/ 12 h 97"/>
                <a:gd name="T28" fmla="*/ 24 w 193"/>
                <a:gd name="T29" fmla="*/ 11 h 97"/>
                <a:gd name="T30" fmla="*/ 25 w 193"/>
                <a:gd name="T31" fmla="*/ 10 h 97"/>
                <a:gd name="T32" fmla="*/ 25 w 193"/>
                <a:gd name="T33" fmla="*/ 9 h 97"/>
                <a:gd name="T34" fmla="*/ 25 w 193"/>
                <a:gd name="T35" fmla="*/ 8 h 97"/>
                <a:gd name="T36" fmla="*/ 25 w 193"/>
                <a:gd name="T37" fmla="*/ 7 h 97"/>
                <a:gd name="T38" fmla="*/ 24 w 193"/>
                <a:gd name="T39" fmla="*/ 5 h 97"/>
                <a:gd name="T40" fmla="*/ 22 w 193"/>
                <a:gd name="T41" fmla="*/ 4 h 97"/>
                <a:gd name="T42" fmla="*/ 21 w 193"/>
                <a:gd name="T43" fmla="*/ 3 h 97"/>
                <a:gd name="T44" fmla="*/ 19 w 193"/>
                <a:gd name="T45" fmla="*/ 2 h 97"/>
                <a:gd name="T46" fmla="*/ 16 w 193"/>
                <a:gd name="T47" fmla="*/ 2 h 97"/>
                <a:gd name="T48" fmla="*/ 14 w 193"/>
                <a:gd name="T49" fmla="*/ 1 h 97"/>
                <a:gd name="T50" fmla="*/ 11 w 193"/>
                <a:gd name="T51" fmla="*/ 1 h 97"/>
                <a:gd name="T52" fmla="*/ 9 w 193"/>
                <a:gd name="T53" fmla="*/ 0 h 97"/>
                <a:gd name="T54" fmla="*/ 7 w 193"/>
                <a:gd name="T55" fmla="*/ 1 h 97"/>
                <a:gd name="T56" fmla="*/ 5 w 193"/>
                <a:gd name="T57" fmla="*/ 1 h 97"/>
                <a:gd name="T58" fmla="*/ 3 w 193"/>
                <a:gd name="T59" fmla="*/ 2 h 97"/>
                <a:gd name="T60" fmla="*/ 2 w 193"/>
                <a:gd name="T61" fmla="*/ 2 h 97"/>
                <a:gd name="T62" fmla="*/ 1 w 193"/>
                <a:gd name="T63" fmla="*/ 3 h 97"/>
                <a:gd name="T64" fmla="*/ 0 w 193"/>
                <a:gd name="T65" fmla="*/ 4 h 9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93"/>
                <a:gd name="T100" fmla="*/ 0 h 97"/>
                <a:gd name="T101" fmla="*/ 193 w 193"/>
                <a:gd name="T102" fmla="*/ 97 h 9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93" h="97">
                  <a:moveTo>
                    <a:pt x="0" y="30"/>
                  </a:moveTo>
                  <a:lnTo>
                    <a:pt x="0" y="40"/>
                  </a:lnTo>
                  <a:lnTo>
                    <a:pt x="5" y="49"/>
                  </a:lnTo>
                  <a:lnTo>
                    <a:pt x="11" y="58"/>
                  </a:lnTo>
                  <a:lnTo>
                    <a:pt x="22" y="67"/>
                  </a:lnTo>
                  <a:lnTo>
                    <a:pt x="36" y="75"/>
                  </a:lnTo>
                  <a:lnTo>
                    <a:pt x="52" y="83"/>
                  </a:lnTo>
                  <a:lnTo>
                    <a:pt x="69" y="89"/>
                  </a:lnTo>
                  <a:lnTo>
                    <a:pt x="89" y="94"/>
                  </a:lnTo>
                  <a:lnTo>
                    <a:pt x="108" y="96"/>
                  </a:lnTo>
                  <a:lnTo>
                    <a:pt x="127" y="97"/>
                  </a:lnTo>
                  <a:lnTo>
                    <a:pt x="144" y="96"/>
                  </a:lnTo>
                  <a:lnTo>
                    <a:pt x="159" y="94"/>
                  </a:lnTo>
                  <a:lnTo>
                    <a:pt x="173" y="89"/>
                  </a:lnTo>
                  <a:lnTo>
                    <a:pt x="183" y="83"/>
                  </a:lnTo>
                  <a:lnTo>
                    <a:pt x="190" y="76"/>
                  </a:lnTo>
                  <a:lnTo>
                    <a:pt x="193" y="67"/>
                  </a:lnTo>
                  <a:lnTo>
                    <a:pt x="193" y="58"/>
                  </a:lnTo>
                  <a:lnTo>
                    <a:pt x="190" y="49"/>
                  </a:lnTo>
                  <a:lnTo>
                    <a:pt x="182" y="40"/>
                  </a:lnTo>
                  <a:lnTo>
                    <a:pt x="172" y="30"/>
                  </a:lnTo>
                  <a:lnTo>
                    <a:pt x="159" y="22"/>
                  </a:lnTo>
                  <a:lnTo>
                    <a:pt x="143" y="14"/>
                  </a:lnTo>
                  <a:lnTo>
                    <a:pt x="125" y="9"/>
                  </a:lnTo>
                  <a:lnTo>
                    <a:pt x="106" y="4"/>
                  </a:lnTo>
                  <a:lnTo>
                    <a:pt x="86" y="2"/>
                  </a:lnTo>
                  <a:lnTo>
                    <a:pt x="68" y="0"/>
                  </a:lnTo>
                  <a:lnTo>
                    <a:pt x="51" y="2"/>
                  </a:lnTo>
                  <a:lnTo>
                    <a:pt x="36" y="4"/>
                  </a:lnTo>
                  <a:lnTo>
                    <a:pt x="22" y="9"/>
                  </a:lnTo>
                  <a:lnTo>
                    <a:pt x="11" y="14"/>
                  </a:lnTo>
                  <a:lnTo>
                    <a:pt x="5" y="21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3" name="Freeform 58"/>
            <p:cNvSpPr>
              <a:spLocks/>
            </p:cNvSpPr>
            <p:nvPr/>
          </p:nvSpPr>
          <p:spPr bwMode="auto">
            <a:xfrm>
              <a:off x="5388" y="1675"/>
              <a:ext cx="59" cy="107"/>
            </a:xfrm>
            <a:custGeom>
              <a:avLst/>
              <a:gdLst>
                <a:gd name="T0" fmla="*/ 1 w 117"/>
                <a:gd name="T1" fmla="*/ 23 h 212"/>
                <a:gd name="T2" fmla="*/ 0 w 117"/>
                <a:gd name="T3" fmla="*/ 24 h 212"/>
                <a:gd name="T4" fmla="*/ 1 w 117"/>
                <a:gd name="T5" fmla="*/ 25 h 212"/>
                <a:gd name="T6" fmla="*/ 2 w 117"/>
                <a:gd name="T7" fmla="*/ 26 h 212"/>
                <a:gd name="T8" fmla="*/ 3 w 117"/>
                <a:gd name="T9" fmla="*/ 27 h 212"/>
                <a:gd name="T10" fmla="*/ 3 w 117"/>
                <a:gd name="T11" fmla="*/ 27 h 212"/>
                <a:gd name="T12" fmla="*/ 4 w 117"/>
                <a:gd name="T13" fmla="*/ 27 h 212"/>
                <a:gd name="T14" fmla="*/ 5 w 117"/>
                <a:gd name="T15" fmla="*/ 27 h 212"/>
                <a:gd name="T16" fmla="*/ 6 w 117"/>
                <a:gd name="T17" fmla="*/ 27 h 212"/>
                <a:gd name="T18" fmla="*/ 6 w 117"/>
                <a:gd name="T19" fmla="*/ 27 h 212"/>
                <a:gd name="T20" fmla="*/ 7 w 117"/>
                <a:gd name="T21" fmla="*/ 26 h 212"/>
                <a:gd name="T22" fmla="*/ 7 w 117"/>
                <a:gd name="T23" fmla="*/ 26 h 212"/>
                <a:gd name="T24" fmla="*/ 8 w 117"/>
                <a:gd name="T25" fmla="*/ 26 h 212"/>
                <a:gd name="T26" fmla="*/ 8 w 117"/>
                <a:gd name="T27" fmla="*/ 25 h 212"/>
                <a:gd name="T28" fmla="*/ 15 w 117"/>
                <a:gd name="T29" fmla="*/ 5 h 212"/>
                <a:gd name="T30" fmla="*/ 15 w 117"/>
                <a:gd name="T31" fmla="*/ 4 h 212"/>
                <a:gd name="T32" fmla="*/ 15 w 117"/>
                <a:gd name="T33" fmla="*/ 2 h 212"/>
                <a:gd name="T34" fmla="*/ 14 w 117"/>
                <a:gd name="T35" fmla="*/ 1 h 212"/>
                <a:gd name="T36" fmla="*/ 12 w 117"/>
                <a:gd name="T37" fmla="*/ 1 h 212"/>
                <a:gd name="T38" fmla="*/ 12 w 117"/>
                <a:gd name="T39" fmla="*/ 1 h 212"/>
                <a:gd name="T40" fmla="*/ 12 w 117"/>
                <a:gd name="T41" fmla="*/ 1 h 212"/>
                <a:gd name="T42" fmla="*/ 11 w 117"/>
                <a:gd name="T43" fmla="*/ 0 h 212"/>
                <a:gd name="T44" fmla="*/ 10 w 117"/>
                <a:gd name="T45" fmla="*/ 1 h 212"/>
                <a:gd name="T46" fmla="*/ 9 w 117"/>
                <a:gd name="T47" fmla="*/ 1 h 212"/>
                <a:gd name="T48" fmla="*/ 9 w 117"/>
                <a:gd name="T49" fmla="*/ 1 h 212"/>
                <a:gd name="T50" fmla="*/ 8 w 117"/>
                <a:gd name="T51" fmla="*/ 1 h 212"/>
                <a:gd name="T52" fmla="*/ 8 w 117"/>
                <a:gd name="T53" fmla="*/ 2 h 212"/>
                <a:gd name="T54" fmla="*/ 8 w 117"/>
                <a:gd name="T55" fmla="*/ 3 h 212"/>
                <a:gd name="T56" fmla="*/ 1 w 117"/>
                <a:gd name="T57" fmla="*/ 23 h 21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7"/>
                <a:gd name="T88" fmla="*/ 0 h 212"/>
                <a:gd name="T89" fmla="*/ 117 w 117"/>
                <a:gd name="T90" fmla="*/ 212 h 21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7" h="212">
                  <a:moveTo>
                    <a:pt x="1" y="176"/>
                  </a:moveTo>
                  <a:lnTo>
                    <a:pt x="0" y="186"/>
                  </a:lnTo>
                  <a:lnTo>
                    <a:pt x="4" y="197"/>
                  </a:lnTo>
                  <a:lnTo>
                    <a:pt x="12" y="205"/>
                  </a:lnTo>
                  <a:lnTo>
                    <a:pt x="22" y="211"/>
                  </a:lnTo>
                  <a:lnTo>
                    <a:pt x="28" y="212"/>
                  </a:lnTo>
                  <a:lnTo>
                    <a:pt x="35" y="212"/>
                  </a:lnTo>
                  <a:lnTo>
                    <a:pt x="41" y="212"/>
                  </a:lnTo>
                  <a:lnTo>
                    <a:pt x="45" y="210"/>
                  </a:lnTo>
                  <a:lnTo>
                    <a:pt x="50" y="207"/>
                  </a:lnTo>
                  <a:lnTo>
                    <a:pt x="54" y="205"/>
                  </a:lnTo>
                  <a:lnTo>
                    <a:pt x="58" y="200"/>
                  </a:lnTo>
                  <a:lnTo>
                    <a:pt x="60" y="196"/>
                  </a:lnTo>
                  <a:lnTo>
                    <a:pt x="115" y="36"/>
                  </a:lnTo>
                  <a:lnTo>
                    <a:pt x="117" y="25"/>
                  </a:lnTo>
                  <a:lnTo>
                    <a:pt x="113" y="16"/>
                  </a:lnTo>
                  <a:lnTo>
                    <a:pt x="105" y="8"/>
                  </a:lnTo>
                  <a:lnTo>
                    <a:pt x="95" y="2"/>
                  </a:lnTo>
                  <a:lnTo>
                    <a:pt x="89" y="1"/>
                  </a:lnTo>
                  <a:lnTo>
                    <a:pt x="83" y="0"/>
                  </a:lnTo>
                  <a:lnTo>
                    <a:pt x="76" y="1"/>
                  </a:lnTo>
                  <a:lnTo>
                    <a:pt x="72" y="2"/>
                  </a:lnTo>
                  <a:lnTo>
                    <a:pt x="67" y="4"/>
                  </a:lnTo>
                  <a:lnTo>
                    <a:pt x="62" y="8"/>
                  </a:lnTo>
                  <a:lnTo>
                    <a:pt x="59" y="12"/>
                  </a:lnTo>
                  <a:lnTo>
                    <a:pt x="57" y="17"/>
                  </a:lnTo>
                  <a:lnTo>
                    <a:pt x="1" y="17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4" name="Freeform 59"/>
            <p:cNvSpPr>
              <a:spLocks/>
            </p:cNvSpPr>
            <p:nvPr/>
          </p:nvSpPr>
          <p:spPr bwMode="auto">
            <a:xfrm>
              <a:off x="5263" y="1769"/>
              <a:ext cx="152" cy="361"/>
            </a:xfrm>
            <a:custGeom>
              <a:avLst/>
              <a:gdLst>
                <a:gd name="T0" fmla="*/ 39 w 299"/>
                <a:gd name="T1" fmla="*/ 2 h 716"/>
                <a:gd name="T2" fmla="*/ 34 w 299"/>
                <a:gd name="T3" fmla="*/ 0 h 716"/>
                <a:gd name="T4" fmla="*/ 0 w 299"/>
                <a:gd name="T5" fmla="*/ 89 h 716"/>
                <a:gd name="T6" fmla="*/ 8 w 299"/>
                <a:gd name="T7" fmla="*/ 92 h 716"/>
                <a:gd name="T8" fmla="*/ 39 w 299"/>
                <a:gd name="T9" fmla="*/ 2 h 7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9"/>
                <a:gd name="T16" fmla="*/ 0 h 716"/>
                <a:gd name="T17" fmla="*/ 299 w 299"/>
                <a:gd name="T18" fmla="*/ 716 h 7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9" h="716">
                  <a:moveTo>
                    <a:pt x="299" y="12"/>
                  </a:moveTo>
                  <a:lnTo>
                    <a:pt x="254" y="0"/>
                  </a:lnTo>
                  <a:lnTo>
                    <a:pt x="0" y="695"/>
                  </a:lnTo>
                  <a:lnTo>
                    <a:pt x="61" y="716"/>
                  </a:lnTo>
                  <a:lnTo>
                    <a:pt x="299" y="12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5" name="Freeform 60"/>
            <p:cNvSpPr>
              <a:spLocks/>
            </p:cNvSpPr>
            <p:nvPr/>
          </p:nvSpPr>
          <p:spPr bwMode="auto">
            <a:xfrm>
              <a:off x="5240" y="1661"/>
              <a:ext cx="220" cy="511"/>
            </a:xfrm>
            <a:custGeom>
              <a:avLst/>
              <a:gdLst>
                <a:gd name="T0" fmla="*/ 5 w 435"/>
                <a:gd name="T1" fmla="*/ 129 h 1011"/>
                <a:gd name="T2" fmla="*/ 13 w 435"/>
                <a:gd name="T3" fmla="*/ 130 h 1011"/>
                <a:gd name="T4" fmla="*/ 21 w 435"/>
                <a:gd name="T5" fmla="*/ 127 h 1011"/>
                <a:gd name="T6" fmla="*/ 23 w 435"/>
                <a:gd name="T7" fmla="*/ 124 h 1011"/>
                <a:gd name="T8" fmla="*/ 21 w 435"/>
                <a:gd name="T9" fmla="*/ 121 h 1011"/>
                <a:gd name="T10" fmla="*/ 18 w 435"/>
                <a:gd name="T11" fmla="*/ 117 h 1011"/>
                <a:gd name="T12" fmla="*/ 20 w 435"/>
                <a:gd name="T13" fmla="*/ 107 h 1011"/>
                <a:gd name="T14" fmla="*/ 29 w 435"/>
                <a:gd name="T15" fmla="*/ 81 h 1011"/>
                <a:gd name="T16" fmla="*/ 39 w 435"/>
                <a:gd name="T17" fmla="*/ 52 h 1011"/>
                <a:gd name="T18" fmla="*/ 47 w 435"/>
                <a:gd name="T19" fmla="*/ 33 h 1011"/>
                <a:gd name="T20" fmla="*/ 49 w 435"/>
                <a:gd name="T21" fmla="*/ 29 h 1011"/>
                <a:gd name="T22" fmla="*/ 56 w 435"/>
                <a:gd name="T23" fmla="*/ 10 h 1011"/>
                <a:gd name="T24" fmla="*/ 56 w 435"/>
                <a:gd name="T25" fmla="*/ 7 h 1011"/>
                <a:gd name="T26" fmla="*/ 55 w 435"/>
                <a:gd name="T27" fmla="*/ 3 h 1011"/>
                <a:gd name="T28" fmla="*/ 52 w 435"/>
                <a:gd name="T29" fmla="*/ 1 h 1011"/>
                <a:gd name="T30" fmla="*/ 48 w 435"/>
                <a:gd name="T31" fmla="*/ 0 h 1011"/>
                <a:gd name="T32" fmla="*/ 42 w 435"/>
                <a:gd name="T33" fmla="*/ 2 h 1011"/>
                <a:gd name="T34" fmla="*/ 39 w 435"/>
                <a:gd name="T35" fmla="*/ 6 h 1011"/>
                <a:gd name="T36" fmla="*/ 32 w 435"/>
                <a:gd name="T37" fmla="*/ 9 h 1011"/>
                <a:gd name="T38" fmla="*/ 23 w 435"/>
                <a:gd name="T39" fmla="*/ 11 h 1011"/>
                <a:gd name="T40" fmla="*/ 14 w 435"/>
                <a:gd name="T41" fmla="*/ 16 h 1011"/>
                <a:gd name="T42" fmla="*/ 13 w 435"/>
                <a:gd name="T43" fmla="*/ 23 h 1011"/>
                <a:gd name="T44" fmla="*/ 15 w 435"/>
                <a:gd name="T45" fmla="*/ 28 h 1011"/>
                <a:gd name="T46" fmla="*/ 21 w 435"/>
                <a:gd name="T47" fmla="*/ 31 h 1011"/>
                <a:gd name="T48" fmla="*/ 29 w 435"/>
                <a:gd name="T49" fmla="*/ 28 h 1011"/>
                <a:gd name="T50" fmla="*/ 34 w 435"/>
                <a:gd name="T51" fmla="*/ 25 h 1011"/>
                <a:gd name="T52" fmla="*/ 34 w 435"/>
                <a:gd name="T53" fmla="*/ 27 h 1011"/>
                <a:gd name="T54" fmla="*/ 33 w 435"/>
                <a:gd name="T55" fmla="*/ 33 h 1011"/>
                <a:gd name="T56" fmla="*/ 25 w 435"/>
                <a:gd name="T57" fmla="*/ 55 h 1011"/>
                <a:gd name="T58" fmla="*/ 15 w 435"/>
                <a:gd name="T59" fmla="*/ 85 h 1011"/>
                <a:gd name="T60" fmla="*/ 7 w 435"/>
                <a:gd name="T61" fmla="*/ 108 h 1011"/>
                <a:gd name="T62" fmla="*/ 4 w 435"/>
                <a:gd name="T63" fmla="*/ 112 h 1011"/>
                <a:gd name="T64" fmla="*/ 2 w 435"/>
                <a:gd name="T65" fmla="*/ 112 h 1011"/>
                <a:gd name="T66" fmla="*/ 1 w 435"/>
                <a:gd name="T67" fmla="*/ 118 h 1011"/>
                <a:gd name="T68" fmla="*/ 4 w 435"/>
                <a:gd name="T69" fmla="*/ 118 h 1011"/>
                <a:gd name="T70" fmla="*/ 9 w 435"/>
                <a:gd name="T71" fmla="*/ 118 h 1011"/>
                <a:gd name="T72" fmla="*/ 39 w 435"/>
                <a:gd name="T73" fmla="*/ 27 h 1011"/>
                <a:gd name="T74" fmla="*/ 39 w 435"/>
                <a:gd name="T75" fmla="*/ 25 h 1011"/>
                <a:gd name="T76" fmla="*/ 37 w 435"/>
                <a:gd name="T77" fmla="*/ 14 h 1011"/>
                <a:gd name="T78" fmla="*/ 27 w 435"/>
                <a:gd name="T79" fmla="*/ 23 h 1011"/>
                <a:gd name="T80" fmla="*/ 20 w 435"/>
                <a:gd name="T81" fmla="*/ 25 h 1011"/>
                <a:gd name="T82" fmla="*/ 18 w 435"/>
                <a:gd name="T83" fmla="*/ 21 h 1011"/>
                <a:gd name="T84" fmla="*/ 21 w 435"/>
                <a:gd name="T85" fmla="*/ 17 h 1011"/>
                <a:gd name="T86" fmla="*/ 28 w 435"/>
                <a:gd name="T87" fmla="*/ 15 h 1011"/>
                <a:gd name="T88" fmla="*/ 38 w 435"/>
                <a:gd name="T89" fmla="*/ 13 h 1011"/>
                <a:gd name="T90" fmla="*/ 46 w 435"/>
                <a:gd name="T91" fmla="*/ 8 h 1011"/>
                <a:gd name="T92" fmla="*/ 47 w 435"/>
                <a:gd name="T93" fmla="*/ 6 h 1011"/>
                <a:gd name="T94" fmla="*/ 50 w 435"/>
                <a:gd name="T95" fmla="*/ 7 h 1011"/>
                <a:gd name="T96" fmla="*/ 51 w 435"/>
                <a:gd name="T97" fmla="*/ 8 h 1011"/>
                <a:gd name="T98" fmla="*/ 51 w 435"/>
                <a:gd name="T99" fmla="*/ 9 h 1011"/>
                <a:gd name="T100" fmla="*/ 44 w 435"/>
                <a:gd name="T101" fmla="*/ 27 h 1011"/>
                <a:gd name="T102" fmla="*/ 42 w 435"/>
                <a:gd name="T103" fmla="*/ 28 h 1011"/>
                <a:gd name="T104" fmla="*/ 14 w 435"/>
                <a:gd name="T105" fmla="*/ 121 h 1011"/>
                <a:gd name="T106" fmla="*/ 17 w 435"/>
                <a:gd name="T107" fmla="*/ 123 h 1011"/>
                <a:gd name="T108" fmla="*/ 17 w 435"/>
                <a:gd name="T109" fmla="*/ 124 h 1011"/>
                <a:gd name="T110" fmla="*/ 16 w 435"/>
                <a:gd name="T111" fmla="*/ 124 h 1011"/>
                <a:gd name="T112" fmla="*/ 11 w 435"/>
                <a:gd name="T113" fmla="*/ 125 h 1011"/>
                <a:gd name="T114" fmla="*/ 5 w 435"/>
                <a:gd name="T115" fmla="*/ 123 h 1011"/>
                <a:gd name="T116" fmla="*/ 5 w 435"/>
                <a:gd name="T117" fmla="*/ 129 h 101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435"/>
                <a:gd name="T178" fmla="*/ 0 h 1011"/>
                <a:gd name="T179" fmla="*/ 435 w 435"/>
                <a:gd name="T180" fmla="*/ 1011 h 101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435" h="1011">
                  <a:moveTo>
                    <a:pt x="35" y="1000"/>
                  </a:moveTo>
                  <a:lnTo>
                    <a:pt x="37" y="1000"/>
                  </a:lnTo>
                  <a:lnTo>
                    <a:pt x="38" y="1000"/>
                  </a:lnTo>
                  <a:lnTo>
                    <a:pt x="38" y="1001"/>
                  </a:lnTo>
                  <a:lnTo>
                    <a:pt x="39" y="1001"/>
                  </a:lnTo>
                  <a:lnTo>
                    <a:pt x="60" y="1007"/>
                  </a:lnTo>
                  <a:lnTo>
                    <a:pt x="80" y="1010"/>
                  </a:lnTo>
                  <a:lnTo>
                    <a:pt x="101" y="1011"/>
                  </a:lnTo>
                  <a:lnTo>
                    <a:pt x="119" y="1010"/>
                  </a:lnTo>
                  <a:lnTo>
                    <a:pt x="137" y="1005"/>
                  </a:lnTo>
                  <a:lnTo>
                    <a:pt x="152" y="998"/>
                  </a:lnTo>
                  <a:lnTo>
                    <a:pt x="163" y="988"/>
                  </a:lnTo>
                  <a:lnTo>
                    <a:pt x="171" y="974"/>
                  </a:lnTo>
                  <a:lnTo>
                    <a:pt x="172" y="970"/>
                  </a:lnTo>
                  <a:lnTo>
                    <a:pt x="172" y="967"/>
                  </a:lnTo>
                  <a:lnTo>
                    <a:pt x="174" y="963"/>
                  </a:lnTo>
                  <a:lnTo>
                    <a:pt x="174" y="959"/>
                  </a:lnTo>
                  <a:lnTo>
                    <a:pt x="172" y="951"/>
                  </a:lnTo>
                  <a:lnTo>
                    <a:pt x="170" y="943"/>
                  </a:lnTo>
                  <a:lnTo>
                    <a:pt x="167" y="935"/>
                  </a:lnTo>
                  <a:lnTo>
                    <a:pt x="161" y="927"/>
                  </a:lnTo>
                  <a:lnTo>
                    <a:pt x="155" y="920"/>
                  </a:lnTo>
                  <a:lnTo>
                    <a:pt x="147" y="912"/>
                  </a:lnTo>
                  <a:lnTo>
                    <a:pt x="138" y="905"/>
                  </a:lnTo>
                  <a:lnTo>
                    <a:pt x="128" y="898"/>
                  </a:lnTo>
                  <a:lnTo>
                    <a:pt x="132" y="885"/>
                  </a:lnTo>
                  <a:lnTo>
                    <a:pt x="140" y="861"/>
                  </a:lnTo>
                  <a:lnTo>
                    <a:pt x="153" y="827"/>
                  </a:lnTo>
                  <a:lnTo>
                    <a:pt x="168" y="785"/>
                  </a:lnTo>
                  <a:lnTo>
                    <a:pt x="185" y="735"/>
                  </a:lnTo>
                  <a:lnTo>
                    <a:pt x="205" y="682"/>
                  </a:lnTo>
                  <a:lnTo>
                    <a:pt x="225" y="625"/>
                  </a:lnTo>
                  <a:lnTo>
                    <a:pt x="246" y="567"/>
                  </a:lnTo>
                  <a:lnTo>
                    <a:pt x="267" y="508"/>
                  </a:lnTo>
                  <a:lnTo>
                    <a:pt x="288" y="452"/>
                  </a:lnTo>
                  <a:lnTo>
                    <a:pt x="306" y="400"/>
                  </a:lnTo>
                  <a:lnTo>
                    <a:pt x="323" y="353"/>
                  </a:lnTo>
                  <a:lnTo>
                    <a:pt x="338" y="312"/>
                  </a:lnTo>
                  <a:lnTo>
                    <a:pt x="350" y="280"/>
                  </a:lnTo>
                  <a:lnTo>
                    <a:pt x="357" y="259"/>
                  </a:lnTo>
                  <a:lnTo>
                    <a:pt x="360" y="250"/>
                  </a:lnTo>
                  <a:lnTo>
                    <a:pt x="368" y="243"/>
                  </a:lnTo>
                  <a:lnTo>
                    <a:pt x="375" y="236"/>
                  </a:lnTo>
                  <a:lnTo>
                    <a:pt x="380" y="228"/>
                  </a:lnTo>
                  <a:lnTo>
                    <a:pt x="384" y="219"/>
                  </a:lnTo>
                  <a:lnTo>
                    <a:pt x="432" y="83"/>
                  </a:lnTo>
                  <a:lnTo>
                    <a:pt x="433" y="79"/>
                  </a:lnTo>
                  <a:lnTo>
                    <a:pt x="434" y="73"/>
                  </a:lnTo>
                  <a:lnTo>
                    <a:pt x="435" y="68"/>
                  </a:lnTo>
                  <a:lnTo>
                    <a:pt x="435" y="62"/>
                  </a:lnTo>
                  <a:lnTo>
                    <a:pt x="435" y="55"/>
                  </a:lnTo>
                  <a:lnTo>
                    <a:pt x="434" y="49"/>
                  </a:lnTo>
                  <a:lnTo>
                    <a:pt x="432" y="42"/>
                  </a:lnTo>
                  <a:lnTo>
                    <a:pt x="428" y="35"/>
                  </a:lnTo>
                  <a:lnTo>
                    <a:pt x="426" y="29"/>
                  </a:lnTo>
                  <a:lnTo>
                    <a:pt x="422" y="24"/>
                  </a:lnTo>
                  <a:lnTo>
                    <a:pt x="418" y="20"/>
                  </a:lnTo>
                  <a:lnTo>
                    <a:pt x="414" y="15"/>
                  </a:lnTo>
                  <a:lnTo>
                    <a:pt x="409" y="12"/>
                  </a:lnTo>
                  <a:lnTo>
                    <a:pt x="404" y="8"/>
                  </a:lnTo>
                  <a:lnTo>
                    <a:pt x="398" y="6"/>
                  </a:lnTo>
                  <a:lnTo>
                    <a:pt x="392" y="4"/>
                  </a:lnTo>
                  <a:lnTo>
                    <a:pt x="381" y="1"/>
                  </a:lnTo>
                  <a:lnTo>
                    <a:pt x="371" y="0"/>
                  </a:lnTo>
                  <a:lnTo>
                    <a:pt x="359" y="1"/>
                  </a:lnTo>
                  <a:lnTo>
                    <a:pt x="349" y="5"/>
                  </a:lnTo>
                  <a:lnTo>
                    <a:pt x="339" y="9"/>
                  </a:lnTo>
                  <a:lnTo>
                    <a:pt x="330" y="16"/>
                  </a:lnTo>
                  <a:lnTo>
                    <a:pt x="323" y="24"/>
                  </a:lnTo>
                  <a:lnTo>
                    <a:pt x="316" y="34"/>
                  </a:lnTo>
                  <a:lnTo>
                    <a:pt x="309" y="40"/>
                  </a:lnTo>
                  <a:lnTo>
                    <a:pt x="300" y="47"/>
                  </a:lnTo>
                  <a:lnTo>
                    <a:pt x="290" y="54"/>
                  </a:lnTo>
                  <a:lnTo>
                    <a:pt x="278" y="61"/>
                  </a:lnTo>
                  <a:lnTo>
                    <a:pt x="266" y="67"/>
                  </a:lnTo>
                  <a:lnTo>
                    <a:pt x="251" y="72"/>
                  </a:lnTo>
                  <a:lnTo>
                    <a:pt x="236" y="75"/>
                  </a:lnTo>
                  <a:lnTo>
                    <a:pt x="220" y="75"/>
                  </a:lnTo>
                  <a:lnTo>
                    <a:pt x="195" y="76"/>
                  </a:lnTo>
                  <a:lnTo>
                    <a:pt x="175" y="81"/>
                  </a:lnTo>
                  <a:lnTo>
                    <a:pt x="155" y="89"/>
                  </a:lnTo>
                  <a:lnTo>
                    <a:pt x="138" y="99"/>
                  </a:lnTo>
                  <a:lnTo>
                    <a:pt x="123" y="112"/>
                  </a:lnTo>
                  <a:lnTo>
                    <a:pt x="111" y="126"/>
                  </a:lnTo>
                  <a:lnTo>
                    <a:pt x="103" y="141"/>
                  </a:lnTo>
                  <a:lnTo>
                    <a:pt x="98" y="156"/>
                  </a:lnTo>
                  <a:lnTo>
                    <a:pt x="95" y="167"/>
                  </a:lnTo>
                  <a:lnTo>
                    <a:pt x="96" y="180"/>
                  </a:lnTo>
                  <a:lnTo>
                    <a:pt x="99" y="190"/>
                  </a:lnTo>
                  <a:lnTo>
                    <a:pt x="103" y="202"/>
                  </a:lnTo>
                  <a:lnTo>
                    <a:pt x="109" y="211"/>
                  </a:lnTo>
                  <a:lnTo>
                    <a:pt x="117" y="220"/>
                  </a:lnTo>
                  <a:lnTo>
                    <a:pt x="128" y="228"/>
                  </a:lnTo>
                  <a:lnTo>
                    <a:pt x="139" y="235"/>
                  </a:lnTo>
                  <a:lnTo>
                    <a:pt x="152" y="240"/>
                  </a:lnTo>
                  <a:lnTo>
                    <a:pt x="164" y="241"/>
                  </a:lnTo>
                  <a:lnTo>
                    <a:pt x="178" y="240"/>
                  </a:lnTo>
                  <a:lnTo>
                    <a:pt x="193" y="236"/>
                  </a:lnTo>
                  <a:lnTo>
                    <a:pt x="209" y="229"/>
                  </a:lnTo>
                  <a:lnTo>
                    <a:pt x="227" y="220"/>
                  </a:lnTo>
                  <a:lnTo>
                    <a:pt x="244" y="209"/>
                  </a:lnTo>
                  <a:lnTo>
                    <a:pt x="262" y="195"/>
                  </a:lnTo>
                  <a:lnTo>
                    <a:pt x="261" y="196"/>
                  </a:lnTo>
                  <a:lnTo>
                    <a:pt x="261" y="197"/>
                  </a:lnTo>
                  <a:lnTo>
                    <a:pt x="261" y="198"/>
                  </a:lnTo>
                  <a:lnTo>
                    <a:pt x="262" y="205"/>
                  </a:lnTo>
                  <a:lnTo>
                    <a:pt x="263" y="212"/>
                  </a:lnTo>
                  <a:lnTo>
                    <a:pt x="266" y="219"/>
                  </a:lnTo>
                  <a:lnTo>
                    <a:pt x="268" y="225"/>
                  </a:lnTo>
                  <a:lnTo>
                    <a:pt x="265" y="234"/>
                  </a:lnTo>
                  <a:lnTo>
                    <a:pt x="257" y="256"/>
                  </a:lnTo>
                  <a:lnTo>
                    <a:pt x="245" y="287"/>
                  </a:lnTo>
                  <a:lnTo>
                    <a:pt x="231" y="327"/>
                  </a:lnTo>
                  <a:lnTo>
                    <a:pt x="214" y="375"/>
                  </a:lnTo>
                  <a:lnTo>
                    <a:pt x="195" y="428"/>
                  </a:lnTo>
                  <a:lnTo>
                    <a:pt x="175" y="483"/>
                  </a:lnTo>
                  <a:lnTo>
                    <a:pt x="155" y="541"/>
                  </a:lnTo>
                  <a:lnTo>
                    <a:pt x="133" y="599"/>
                  </a:lnTo>
                  <a:lnTo>
                    <a:pt x="114" y="656"/>
                  </a:lnTo>
                  <a:lnTo>
                    <a:pt x="94" y="709"/>
                  </a:lnTo>
                  <a:lnTo>
                    <a:pt x="77" y="757"/>
                  </a:lnTo>
                  <a:lnTo>
                    <a:pt x="62" y="799"/>
                  </a:lnTo>
                  <a:lnTo>
                    <a:pt x="50" y="832"/>
                  </a:lnTo>
                  <a:lnTo>
                    <a:pt x="42" y="856"/>
                  </a:lnTo>
                  <a:lnTo>
                    <a:pt x="38" y="868"/>
                  </a:lnTo>
                  <a:lnTo>
                    <a:pt x="33" y="868"/>
                  </a:lnTo>
                  <a:lnTo>
                    <a:pt x="29" y="867"/>
                  </a:lnTo>
                  <a:lnTo>
                    <a:pt x="24" y="867"/>
                  </a:lnTo>
                  <a:lnTo>
                    <a:pt x="19" y="867"/>
                  </a:lnTo>
                  <a:lnTo>
                    <a:pt x="15" y="867"/>
                  </a:lnTo>
                  <a:lnTo>
                    <a:pt x="11" y="867"/>
                  </a:lnTo>
                  <a:lnTo>
                    <a:pt x="7" y="867"/>
                  </a:lnTo>
                  <a:lnTo>
                    <a:pt x="2" y="868"/>
                  </a:lnTo>
                  <a:lnTo>
                    <a:pt x="0" y="913"/>
                  </a:lnTo>
                  <a:lnTo>
                    <a:pt x="4" y="912"/>
                  </a:lnTo>
                  <a:lnTo>
                    <a:pt x="10" y="910"/>
                  </a:lnTo>
                  <a:lnTo>
                    <a:pt x="16" y="910"/>
                  </a:lnTo>
                  <a:lnTo>
                    <a:pt x="22" y="910"/>
                  </a:lnTo>
                  <a:lnTo>
                    <a:pt x="29" y="910"/>
                  </a:lnTo>
                  <a:lnTo>
                    <a:pt x="34" y="910"/>
                  </a:lnTo>
                  <a:lnTo>
                    <a:pt x="41" y="912"/>
                  </a:lnTo>
                  <a:lnTo>
                    <a:pt x="48" y="913"/>
                  </a:lnTo>
                  <a:lnTo>
                    <a:pt x="67" y="916"/>
                  </a:lnTo>
                  <a:lnTo>
                    <a:pt x="318" y="218"/>
                  </a:lnTo>
                  <a:lnTo>
                    <a:pt x="315" y="217"/>
                  </a:lnTo>
                  <a:lnTo>
                    <a:pt x="309" y="211"/>
                  </a:lnTo>
                  <a:lnTo>
                    <a:pt x="307" y="205"/>
                  </a:lnTo>
                  <a:lnTo>
                    <a:pt x="305" y="201"/>
                  </a:lnTo>
                  <a:lnTo>
                    <a:pt x="305" y="197"/>
                  </a:lnTo>
                  <a:lnTo>
                    <a:pt x="305" y="196"/>
                  </a:lnTo>
                  <a:lnTo>
                    <a:pt x="305" y="195"/>
                  </a:lnTo>
                  <a:lnTo>
                    <a:pt x="305" y="193"/>
                  </a:lnTo>
                  <a:lnTo>
                    <a:pt x="306" y="191"/>
                  </a:lnTo>
                  <a:lnTo>
                    <a:pt x="328" y="128"/>
                  </a:lnTo>
                  <a:lnTo>
                    <a:pt x="291" y="106"/>
                  </a:lnTo>
                  <a:lnTo>
                    <a:pt x="267" y="132"/>
                  </a:lnTo>
                  <a:lnTo>
                    <a:pt x="245" y="152"/>
                  </a:lnTo>
                  <a:lnTo>
                    <a:pt x="224" y="170"/>
                  </a:lnTo>
                  <a:lnTo>
                    <a:pt x="206" y="181"/>
                  </a:lnTo>
                  <a:lnTo>
                    <a:pt x="190" y="190"/>
                  </a:lnTo>
                  <a:lnTo>
                    <a:pt x="177" y="195"/>
                  </a:lnTo>
                  <a:lnTo>
                    <a:pt x="166" y="197"/>
                  </a:lnTo>
                  <a:lnTo>
                    <a:pt x="157" y="195"/>
                  </a:lnTo>
                  <a:lnTo>
                    <a:pt x="148" y="189"/>
                  </a:lnTo>
                  <a:lnTo>
                    <a:pt x="143" y="182"/>
                  </a:lnTo>
                  <a:lnTo>
                    <a:pt x="139" y="175"/>
                  </a:lnTo>
                  <a:lnTo>
                    <a:pt x="140" y="166"/>
                  </a:lnTo>
                  <a:lnTo>
                    <a:pt x="144" y="157"/>
                  </a:lnTo>
                  <a:lnTo>
                    <a:pt x="149" y="149"/>
                  </a:lnTo>
                  <a:lnTo>
                    <a:pt x="156" y="141"/>
                  </a:lnTo>
                  <a:lnTo>
                    <a:pt x="166" y="133"/>
                  </a:lnTo>
                  <a:lnTo>
                    <a:pt x="177" y="127"/>
                  </a:lnTo>
                  <a:lnTo>
                    <a:pt x="190" y="122"/>
                  </a:lnTo>
                  <a:lnTo>
                    <a:pt x="204" y="120"/>
                  </a:lnTo>
                  <a:lnTo>
                    <a:pt x="219" y="119"/>
                  </a:lnTo>
                  <a:lnTo>
                    <a:pt x="240" y="118"/>
                  </a:lnTo>
                  <a:lnTo>
                    <a:pt x="261" y="114"/>
                  </a:lnTo>
                  <a:lnTo>
                    <a:pt x="281" y="108"/>
                  </a:lnTo>
                  <a:lnTo>
                    <a:pt x="298" y="100"/>
                  </a:lnTo>
                  <a:lnTo>
                    <a:pt x="314" y="91"/>
                  </a:lnTo>
                  <a:lnTo>
                    <a:pt x="328" y="82"/>
                  </a:lnTo>
                  <a:lnTo>
                    <a:pt x="339" y="73"/>
                  </a:lnTo>
                  <a:lnTo>
                    <a:pt x="349" y="64"/>
                  </a:lnTo>
                  <a:lnTo>
                    <a:pt x="352" y="60"/>
                  </a:lnTo>
                  <a:lnTo>
                    <a:pt x="353" y="55"/>
                  </a:lnTo>
                  <a:lnTo>
                    <a:pt x="358" y="50"/>
                  </a:lnTo>
                  <a:lnTo>
                    <a:pt x="364" y="45"/>
                  </a:lnTo>
                  <a:lnTo>
                    <a:pt x="371" y="43"/>
                  </a:lnTo>
                  <a:lnTo>
                    <a:pt x="379" y="44"/>
                  </a:lnTo>
                  <a:lnTo>
                    <a:pt x="382" y="46"/>
                  </a:lnTo>
                  <a:lnTo>
                    <a:pt x="384" y="49"/>
                  </a:lnTo>
                  <a:lnTo>
                    <a:pt x="387" y="51"/>
                  </a:lnTo>
                  <a:lnTo>
                    <a:pt x="389" y="54"/>
                  </a:lnTo>
                  <a:lnTo>
                    <a:pt x="390" y="57"/>
                  </a:lnTo>
                  <a:lnTo>
                    <a:pt x="390" y="58"/>
                  </a:lnTo>
                  <a:lnTo>
                    <a:pt x="391" y="60"/>
                  </a:lnTo>
                  <a:lnTo>
                    <a:pt x="391" y="62"/>
                  </a:lnTo>
                  <a:lnTo>
                    <a:pt x="391" y="64"/>
                  </a:lnTo>
                  <a:lnTo>
                    <a:pt x="391" y="66"/>
                  </a:lnTo>
                  <a:lnTo>
                    <a:pt x="391" y="67"/>
                  </a:lnTo>
                  <a:lnTo>
                    <a:pt x="390" y="69"/>
                  </a:lnTo>
                  <a:lnTo>
                    <a:pt x="343" y="204"/>
                  </a:lnTo>
                  <a:lnTo>
                    <a:pt x="342" y="208"/>
                  </a:lnTo>
                  <a:lnTo>
                    <a:pt x="339" y="211"/>
                  </a:lnTo>
                  <a:lnTo>
                    <a:pt x="336" y="213"/>
                  </a:lnTo>
                  <a:lnTo>
                    <a:pt x="333" y="216"/>
                  </a:lnTo>
                  <a:lnTo>
                    <a:pt x="324" y="219"/>
                  </a:lnTo>
                  <a:lnTo>
                    <a:pt x="75" y="918"/>
                  </a:lnTo>
                  <a:lnTo>
                    <a:pt x="92" y="927"/>
                  </a:lnTo>
                  <a:lnTo>
                    <a:pt x="102" y="932"/>
                  </a:lnTo>
                  <a:lnTo>
                    <a:pt x="110" y="937"/>
                  </a:lnTo>
                  <a:lnTo>
                    <a:pt x="116" y="942"/>
                  </a:lnTo>
                  <a:lnTo>
                    <a:pt x="122" y="946"/>
                  </a:lnTo>
                  <a:lnTo>
                    <a:pt x="125" y="951"/>
                  </a:lnTo>
                  <a:lnTo>
                    <a:pt x="128" y="954"/>
                  </a:lnTo>
                  <a:lnTo>
                    <a:pt x="130" y="957"/>
                  </a:lnTo>
                  <a:lnTo>
                    <a:pt x="130" y="959"/>
                  </a:lnTo>
                  <a:lnTo>
                    <a:pt x="128" y="961"/>
                  </a:lnTo>
                  <a:lnTo>
                    <a:pt x="123" y="963"/>
                  </a:lnTo>
                  <a:lnTo>
                    <a:pt x="116" y="966"/>
                  </a:lnTo>
                  <a:lnTo>
                    <a:pt x="107" y="967"/>
                  </a:lnTo>
                  <a:lnTo>
                    <a:pt x="95" y="967"/>
                  </a:lnTo>
                  <a:lnTo>
                    <a:pt x="83" y="967"/>
                  </a:lnTo>
                  <a:lnTo>
                    <a:pt x="68" y="965"/>
                  </a:lnTo>
                  <a:lnTo>
                    <a:pt x="52" y="960"/>
                  </a:lnTo>
                  <a:lnTo>
                    <a:pt x="43" y="958"/>
                  </a:lnTo>
                  <a:lnTo>
                    <a:pt x="34" y="954"/>
                  </a:lnTo>
                  <a:lnTo>
                    <a:pt x="26" y="951"/>
                  </a:lnTo>
                  <a:lnTo>
                    <a:pt x="19" y="946"/>
                  </a:lnTo>
                  <a:lnTo>
                    <a:pt x="19" y="947"/>
                  </a:lnTo>
                  <a:lnTo>
                    <a:pt x="35" y="100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06" name="Freeform 61"/>
            <p:cNvSpPr>
              <a:spLocks/>
            </p:cNvSpPr>
            <p:nvPr/>
          </p:nvSpPr>
          <p:spPr bwMode="auto">
            <a:xfrm>
              <a:off x="4575" y="1182"/>
              <a:ext cx="667" cy="1152"/>
            </a:xfrm>
            <a:custGeom>
              <a:avLst/>
              <a:gdLst>
                <a:gd name="T0" fmla="*/ 103 w 1316"/>
                <a:gd name="T1" fmla="*/ 148 h 2278"/>
                <a:gd name="T2" fmla="*/ 138 w 1316"/>
                <a:gd name="T3" fmla="*/ 218 h 2278"/>
                <a:gd name="T4" fmla="*/ 162 w 1316"/>
                <a:gd name="T5" fmla="*/ 271 h 2278"/>
                <a:gd name="T6" fmla="*/ 147 w 1316"/>
                <a:gd name="T7" fmla="*/ 278 h 2278"/>
                <a:gd name="T8" fmla="*/ 122 w 1316"/>
                <a:gd name="T9" fmla="*/ 225 h 2278"/>
                <a:gd name="T10" fmla="*/ 89 w 1316"/>
                <a:gd name="T11" fmla="*/ 159 h 2278"/>
                <a:gd name="T12" fmla="*/ 79 w 1316"/>
                <a:gd name="T13" fmla="*/ 184 h 2278"/>
                <a:gd name="T14" fmla="*/ 58 w 1316"/>
                <a:gd name="T15" fmla="*/ 265 h 2278"/>
                <a:gd name="T16" fmla="*/ 47 w 1316"/>
                <a:gd name="T17" fmla="*/ 287 h 2278"/>
                <a:gd name="T18" fmla="*/ 37 w 1316"/>
                <a:gd name="T19" fmla="*/ 277 h 2278"/>
                <a:gd name="T20" fmla="*/ 58 w 1316"/>
                <a:gd name="T21" fmla="*/ 191 h 2278"/>
                <a:gd name="T22" fmla="*/ 74 w 1316"/>
                <a:gd name="T23" fmla="*/ 128 h 2278"/>
                <a:gd name="T24" fmla="*/ 25 w 1316"/>
                <a:gd name="T25" fmla="*/ 34 h 2278"/>
                <a:gd name="T26" fmla="*/ 12 w 1316"/>
                <a:gd name="T27" fmla="*/ 21 h 2278"/>
                <a:gd name="T28" fmla="*/ 8 w 1316"/>
                <a:gd name="T29" fmla="*/ 19 h 2278"/>
                <a:gd name="T30" fmla="*/ 10 w 1316"/>
                <a:gd name="T31" fmla="*/ 19 h 2278"/>
                <a:gd name="T32" fmla="*/ 17 w 1316"/>
                <a:gd name="T33" fmla="*/ 19 h 2278"/>
                <a:gd name="T34" fmla="*/ 32 w 1316"/>
                <a:gd name="T35" fmla="*/ 23 h 2278"/>
                <a:gd name="T36" fmla="*/ 47 w 1316"/>
                <a:gd name="T37" fmla="*/ 35 h 2278"/>
                <a:gd name="T38" fmla="*/ 55 w 1316"/>
                <a:gd name="T39" fmla="*/ 50 h 2278"/>
                <a:gd name="T40" fmla="*/ 69 w 1316"/>
                <a:gd name="T41" fmla="*/ 78 h 2278"/>
                <a:gd name="T42" fmla="*/ 88 w 1316"/>
                <a:gd name="T43" fmla="*/ 71 h 2278"/>
                <a:gd name="T44" fmla="*/ 100 w 1316"/>
                <a:gd name="T45" fmla="*/ 28 h 2278"/>
                <a:gd name="T46" fmla="*/ 118 w 1316"/>
                <a:gd name="T47" fmla="*/ 11 h 2278"/>
                <a:gd name="T48" fmla="*/ 132 w 1316"/>
                <a:gd name="T49" fmla="*/ 6 h 2278"/>
                <a:gd name="T50" fmla="*/ 134 w 1316"/>
                <a:gd name="T51" fmla="*/ 7 h 2278"/>
                <a:gd name="T52" fmla="*/ 126 w 1316"/>
                <a:gd name="T53" fmla="*/ 14 h 2278"/>
                <a:gd name="T54" fmla="*/ 115 w 1316"/>
                <a:gd name="T55" fmla="*/ 39 h 2278"/>
                <a:gd name="T56" fmla="*/ 97 w 1316"/>
                <a:gd name="T57" fmla="*/ 109 h 2278"/>
                <a:gd name="T58" fmla="*/ 100 w 1316"/>
                <a:gd name="T59" fmla="*/ 122 h 2278"/>
                <a:gd name="T60" fmla="*/ 121 w 1316"/>
                <a:gd name="T61" fmla="*/ 40 h 2278"/>
                <a:gd name="T62" fmla="*/ 133 w 1316"/>
                <a:gd name="T63" fmla="*/ 15 h 2278"/>
                <a:gd name="T64" fmla="*/ 140 w 1316"/>
                <a:gd name="T65" fmla="*/ 9 h 2278"/>
                <a:gd name="T66" fmla="*/ 141 w 1316"/>
                <a:gd name="T67" fmla="*/ 3 h 2278"/>
                <a:gd name="T68" fmla="*/ 138 w 1316"/>
                <a:gd name="T69" fmla="*/ 1 h 2278"/>
                <a:gd name="T70" fmla="*/ 131 w 1316"/>
                <a:gd name="T71" fmla="*/ 1 h 2278"/>
                <a:gd name="T72" fmla="*/ 115 w 1316"/>
                <a:gd name="T73" fmla="*/ 6 h 2278"/>
                <a:gd name="T74" fmla="*/ 94 w 1316"/>
                <a:gd name="T75" fmla="*/ 26 h 2278"/>
                <a:gd name="T76" fmla="*/ 84 w 1316"/>
                <a:gd name="T77" fmla="*/ 65 h 2278"/>
                <a:gd name="T78" fmla="*/ 67 w 1316"/>
                <a:gd name="T79" fmla="*/ 62 h 2278"/>
                <a:gd name="T80" fmla="*/ 57 w 1316"/>
                <a:gd name="T81" fmla="*/ 41 h 2278"/>
                <a:gd name="T82" fmla="*/ 46 w 1316"/>
                <a:gd name="T83" fmla="*/ 25 h 2278"/>
                <a:gd name="T84" fmla="*/ 25 w 1316"/>
                <a:gd name="T85" fmla="*/ 15 h 2278"/>
                <a:gd name="T86" fmla="*/ 11 w 1316"/>
                <a:gd name="T87" fmla="*/ 13 h 2278"/>
                <a:gd name="T88" fmla="*/ 4 w 1316"/>
                <a:gd name="T89" fmla="*/ 14 h 2278"/>
                <a:gd name="T90" fmla="*/ 0 w 1316"/>
                <a:gd name="T91" fmla="*/ 18 h 2278"/>
                <a:gd name="T92" fmla="*/ 5 w 1316"/>
                <a:gd name="T93" fmla="*/ 24 h 2278"/>
                <a:gd name="T94" fmla="*/ 9 w 1316"/>
                <a:gd name="T95" fmla="*/ 27 h 2278"/>
                <a:gd name="T96" fmla="*/ 18 w 1316"/>
                <a:gd name="T97" fmla="*/ 33 h 2278"/>
                <a:gd name="T98" fmla="*/ 29 w 1316"/>
                <a:gd name="T99" fmla="*/ 51 h 2278"/>
                <a:gd name="T100" fmla="*/ 47 w 1316"/>
                <a:gd name="T101" fmla="*/ 86 h 2278"/>
                <a:gd name="T102" fmla="*/ 67 w 1316"/>
                <a:gd name="T103" fmla="*/ 127 h 2278"/>
                <a:gd name="T104" fmla="*/ 55 w 1316"/>
                <a:gd name="T105" fmla="*/ 181 h 2278"/>
                <a:gd name="T106" fmla="*/ 32 w 1316"/>
                <a:gd name="T107" fmla="*/ 274 h 2278"/>
                <a:gd name="T108" fmla="*/ 59 w 1316"/>
                <a:gd name="T109" fmla="*/ 284 h 2278"/>
                <a:gd name="T110" fmla="*/ 77 w 1316"/>
                <a:gd name="T111" fmla="*/ 215 h 2278"/>
                <a:gd name="T112" fmla="*/ 90 w 1316"/>
                <a:gd name="T113" fmla="*/ 173 h 2278"/>
                <a:gd name="T114" fmla="*/ 119 w 1316"/>
                <a:gd name="T115" fmla="*/ 232 h 2278"/>
                <a:gd name="T116" fmla="*/ 144 w 1316"/>
                <a:gd name="T117" fmla="*/ 284 h 227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16"/>
                <a:gd name="T178" fmla="*/ 0 h 2278"/>
                <a:gd name="T179" fmla="*/ 1316 w 1316"/>
                <a:gd name="T180" fmla="*/ 2278 h 227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16" h="2278">
                  <a:moveTo>
                    <a:pt x="769" y="996"/>
                  </a:moveTo>
                  <a:lnTo>
                    <a:pt x="631" y="1076"/>
                  </a:lnTo>
                  <a:lnTo>
                    <a:pt x="648" y="1120"/>
                  </a:lnTo>
                  <a:lnTo>
                    <a:pt x="755" y="1060"/>
                  </a:lnTo>
                  <a:lnTo>
                    <a:pt x="760" y="1069"/>
                  </a:lnTo>
                  <a:lnTo>
                    <a:pt x="774" y="1097"/>
                  </a:lnTo>
                  <a:lnTo>
                    <a:pt x="794" y="1141"/>
                  </a:lnTo>
                  <a:lnTo>
                    <a:pt x="822" y="1197"/>
                  </a:lnTo>
                  <a:lnTo>
                    <a:pt x="855" y="1265"/>
                  </a:lnTo>
                  <a:lnTo>
                    <a:pt x="892" y="1341"/>
                  </a:lnTo>
                  <a:lnTo>
                    <a:pt x="933" y="1424"/>
                  </a:lnTo>
                  <a:lnTo>
                    <a:pt x="975" y="1512"/>
                  </a:lnTo>
                  <a:lnTo>
                    <a:pt x="1019" y="1600"/>
                  </a:lnTo>
                  <a:lnTo>
                    <a:pt x="1062" y="1689"/>
                  </a:lnTo>
                  <a:lnTo>
                    <a:pt x="1104" y="1776"/>
                  </a:lnTo>
                  <a:lnTo>
                    <a:pt x="1144" y="1857"/>
                  </a:lnTo>
                  <a:lnTo>
                    <a:pt x="1180" y="1931"/>
                  </a:lnTo>
                  <a:lnTo>
                    <a:pt x="1212" y="1997"/>
                  </a:lnTo>
                  <a:lnTo>
                    <a:pt x="1238" y="2050"/>
                  </a:lnTo>
                  <a:lnTo>
                    <a:pt x="1257" y="2089"/>
                  </a:lnTo>
                  <a:lnTo>
                    <a:pt x="1245" y="2095"/>
                  </a:lnTo>
                  <a:lnTo>
                    <a:pt x="1230" y="2102"/>
                  </a:lnTo>
                  <a:lnTo>
                    <a:pt x="1212" y="2110"/>
                  </a:lnTo>
                  <a:lnTo>
                    <a:pt x="1195" y="2118"/>
                  </a:lnTo>
                  <a:lnTo>
                    <a:pt x="1177" y="2126"/>
                  </a:lnTo>
                  <a:lnTo>
                    <a:pt x="1161" y="2134"/>
                  </a:lnTo>
                  <a:lnTo>
                    <a:pt x="1146" y="2141"/>
                  </a:lnTo>
                  <a:lnTo>
                    <a:pt x="1134" y="2147"/>
                  </a:lnTo>
                  <a:lnTo>
                    <a:pt x="1126" y="2129"/>
                  </a:lnTo>
                  <a:lnTo>
                    <a:pt x="1109" y="2095"/>
                  </a:lnTo>
                  <a:lnTo>
                    <a:pt x="1083" y="2044"/>
                  </a:lnTo>
                  <a:lnTo>
                    <a:pt x="1052" y="1981"/>
                  </a:lnTo>
                  <a:lnTo>
                    <a:pt x="1017" y="1908"/>
                  </a:lnTo>
                  <a:lnTo>
                    <a:pt x="977" y="1826"/>
                  </a:lnTo>
                  <a:lnTo>
                    <a:pt x="935" y="1741"/>
                  </a:lnTo>
                  <a:lnTo>
                    <a:pt x="892" y="1652"/>
                  </a:lnTo>
                  <a:lnTo>
                    <a:pt x="848" y="1565"/>
                  </a:lnTo>
                  <a:lnTo>
                    <a:pt x="807" y="1481"/>
                  </a:lnTo>
                  <a:lnTo>
                    <a:pt x="769" y="1402"/>
                  </a:lnTo>
                  <a:lnTo>
                    <a:pt x="734" y="1332"/>
                  </a:lnTo>
                  <a:lnTo>
                    <a:pt x="705" y="1272"/>
                  </a:lnTo>
                  <a:lnTo>
                    <a:pt x="683" y="1226"/>
                  </a:lnTo>
                  <a:lnTo>
                    <a:pt x="668" y="1197"/>
                  </a:lnTo>
                  <a:lnTo>
                    <a:pt x="663" y="1187"/>
                  </a:lnTo>
                  <a:lnTo>
                    <a:pt x="661" y="1198"/>
                  </a:lnTo>
                  <a:lnTo>
                    <a:pt x="653" y="1229"/>
                  </a:lnTo>
                  <a:lnTo>
                    <a:pt x="640" y="1279"/>
                  </a:lnTo>
                  <a:lnTo>
                    <a:pt x="624" y="1344"/>
                  </a:lnTo>
                  <a:lnTo>
                    <a:pt x="604" y="1420"/>
                  </a:lnTo>
                  <a:lnTo>
                    <a:pt x="584" y="1505"/>
                  </a:lnTo>
                  <a:lnTo>
                    <a:pt x="561" y="1597"/>
                  </a:lnTo>
                  <a:lnTo>
                    <a:pt x="536" y="1692"/>
                  </a:lnTo>
                  <a:lnTo>
                    <a:pt x="513" y="1787"/>
                  </a:lnTo>
                  <a:lnTo>
                    <a:pt x="489" y="1880"/>
                  </a:lnTo>
                  <a:lnTo>
                    <a:pt x="467" y="1968"/>
                  </a:lnTo>
                  <a:lnTo>
                    <a:pt x="448" y="2048"/>
                  </a:lnTo>
                  <a:lnTo>
                    <a:pt x="430" y="2116"/>
                  </a:lnTo>
                  <a:lnTo>
                    <a:pt x="417" y="2170"/>
                  </a:lnTo>
                  <a:lnTo>
                    <a:pt x="407" y="2208"/>
                  </a:lnTo>
                  <a:lnTo>
                    <a:pt x="403" y="2226"/>
                  </a:lnTo>
                  <a:lnTo>
                    <a:pt x="390" y="2224"/>
                  </a:lnTo>
                  <a:lnTo>
                    <a:pt x="374" y="2220"/>
                  </a:lnTo>
                  <a:lnTo>
                    <a:pt x="357" y="2216"/>
                  </a:lnTo>
                  <a:lnTo>
                    <a:pt x="337" y="2211"/>
                  </a:lnTo>
                  <a:lnTo>
                    <a:pt x="318" y="2208"/>
                  </a:lnTo>
                  <a:lnTo>
                    <a:pt x="299" y="2203"/>
                  </a:lnTo>
                  <a:lnTo>
                    <a:pt x="283" y="2200"/>
                  </a:lnTo>
                  <a:lnTo>
                    <a:pt x="270" y="2196"/>
                  </a:lnTo>
                  <a:lnTo>
                    <a:pt x="274" y="2181"/>
                  </a:lnTo>
                  <a:lnTo>
                    <a:pt x="284" y="2141"/>
                  </a:lnTo>
                  <a:lnTo>
                    <a:pt x="299" y="2081"/>
                  </a:lnTo>
                  <a:lnTo>
                    <a:pt x="319" y="2004"/>
                  </a:lnTo>
                  <a:lnTo>
                    <a:pt x="341" y="1913"/>
                  </a:lnTo>
                  <a:lnTo>
                    <a:pt x="366" y="1811"/>
                  </a:lnTo>
                  <a:lnTo>
                    <a:pt x="392" y="1703"/>
                  </a:lnTo>
                  <a:lnTo>
                    <a:pt x="420" y="1591"/>
                  </a:lnTo>
                  <a:lnTo>
                    <a:pt x="448" y="1479"/>
                  </a:lnTo>
                  <a:lnTo>
                    <a:pt x="474" y="1371"/>
                  </a:lnTo>
                  <a:lnTo>
                    <a:pt x="500" y="1271"/>
                  </a:lnTo>
                  <a:lnTo>
                    <a:pt x="521" y="1181"/>
                  </a:lnTo>
                  <a:lnTo>
                    <a:pt x="540" y="1104"/>
                  </a:lnTo>
                  <a:lnTo>
                    <a:pt x="555" y="1045"/>
                  </a:lnTo>
                  <a:lnTo>
                    <a:pt x="564" y="1008"/>
                  </a:lnTo>
                  <a:lnTo>
                    <a:pt x="568" y="994"/>
                  </a:lnTo>
                  <a:lnTo>
                    <a:pt x="564" y="987"/>
                  </a:lnTo>
                  <a:lnTo>
                    <a:pt x="258" y="364"/>
                  </a:lnTo>
                  <a:lnTo>
                    <a:pt x="254" y="357"/>
                  </a:lnTo>
                  <a:lnTo>
                    <a:pt x="246" y="341"/>
                  </a:lnTo>
                  <a:lnTo>
                    <a:pt x="234" y="318"/>
                  </a:lnTo>
                  <a:lnTo>
                    <a:pt x="216" y="290"/>
                  </a:lnTo>
                  <a:lnTo>
                    <a:pt x="196" y="262"/>
                  </a:lnTo>
                  <a:lnTo>
                    <a:pt x="171" y="232"/>
                  </a:lnTo>
                  <a:lnTo>
                    <a:pt x="145" y="204"/>
                  </a:lnTo>
                  <a:lnTo>
                    <a:pt x="115" y="180"/>
                  </a:lnTo>
                  <a:lnTo>
                    <a:pt x="109" y="176"/>
                  </a:lnTo>
                  <a:lnTo>
                    <a:pt x="105" y="173"/>
                  </a:lnTo>
                  <a:lnTo>
                    <a:pt x="99" y="171"/>
                  </a:lnTo>
                  <a:lnTo>
                    <a:pt x="94" y="167"/>
                  </a:lnTo>
                  <a:lnTo>
                    <a:pt x="88" y="165"/>
                  </a:lnTo>
                  <a:lnTo>
                    <a:pt x="84" y="162"/>
                  </a:lnTo>
                  <a:lnTo>
                    <a:pt x="78" y="160"/>
                  </a:lnTo>
                  <a:lnTo>
                    <a:pt x="72" y="158"/>
                  </a:lnTo>
                  <a:lnTo>
                    <a:pt x="68" y="156"/>
                  </a:lnTo>
                  <a:lnTo>
                    <a:pt x="63" y="152"/>
                  </a:lnTo>
                  <a:lnTo>
                    <a:pt x="59" y="150"/>
                  </a:lnTo>
                  <a:lnTo>
                    <a:pt x="54" y="146"/>
                  </a:lnTo>
                  <a:lnTo>
                    <a:pt x="59" y="146"/>
                  </a:lnTo>
                  <a:lnTo>
                    <a:pt x="63" y="145"/>
                  </a:lnTo>
                  <a:lnTo>
                    <a:pt x="69" y="145"/>
                  </a:lnTo>
                  <a:lnTo>
                    <a:pt x="75" y="145"/>
                  </a:lnTo>
                  <a:lnTo>
                    <a:pt x="76" y="145"/>
                  </a:lnTo>
                  <a:lnTo>
                    <a:pt x="78" y="144"/>
                  </a:lnTo>
                  <a:lnTo>
                    <a:pt x="82" y="144"/>
                  </a:lnTo>
                  <a:lnTo>
                    <a:pt x="86" y="144"/>
                  </a:lnTo>
                  <a:lnTo>
                    <a:pt x="93" y="144"/>
                  </a:lnTo>
                  <a:lnTo>
                    <a:pt x="100" y="144"/>
                  </a:lnTo>
                  <a:lnTo>
                    <a:pt x="108" y="145"/>
                  </a:lnTo>
                  <a:lnTo>
                    <a:pt x="117" y="145"/>
                  </a:lnTo>
                  <a:lnTo>
                    <a:pt x="130" y="146"/>
                  </a:lnTo>
                  <a:lnTo>
                    <a:pt x="145" y="149"/>
                  </a:lnTo>
                  <a:lnTo>
                    <a:pt x="161" y="151"/>
                  </a:lnTo>
                  <a:lnTo>
                    <a:pt x="177" y="154"/>
                  </a:lnTo>
                  <a:lnTo>
                    <a:pt x="194" y="158"/>
                  </a:lnTo>
                  <a:lnTo>
                    <a:pt x="212" y="164"/>
                  </a:lnTo>
                  <a:lnTo>
                    <a:pt x="230" y="169"/>
                  </a:lnTo>
                  <a:lnTo>
                    <a:pt x="247" y="177"/>
                  </a:lnTo>
                  <a:lnTo>
                    <a:pt x="266" y="186"/>
                  </a:lnTo>
                  <a:lnTo>
                    <a:pt x="283" y="196"/>
                  </a:lnTo>
                  <a:lnTo>
                    <a:pt x="300" y="207"/>
                  </a:lnTo>
                  <a:lnTo>
                    <a:pt x="318" y="220"/>
                  </a:lnTo>
                  <a:lnTo>
                    <a:pt x="334" y="235"/>
                  </a:lnTo>
                  <a:lnTo>
                    <a:pt x="349" y="251"/>
                  </a:lnTo>
                  <a:lnTo>
                    <a:pt x="361" y="270"/>
                  </a:lnTo>
                  <a:lnTo>
                    <a:pt x="374" y="290"/>
                  </a:lnTo>
                  <a:lnTo>
                    <a:pt x="379" y="300"/>
                  </a:lnTo>
                  <a:lnTo>
                    <a:pt x="386" y="312"/>
                  </a:lnTo>
                  <a:lnTo>
                    <a:pt x="392" y="326"/>
                  </a:lnTo>
                  <a:lnTo>
                    <a:pt x="401" y="342"/>
                  </a:lnTo>
                  <a:lnTo>
                    <a:pt x="411" y="362"/>
                  </a:lnTo>
                  <a:lnTo>
                    <a:pt x="421" y="384"/>
                  </a:lnTo>
                  <a:lnTo>
                    <a:pt x="434" y="408"/>
                  </a:lnTo>
                  <a:lnTo>
                    <a:pt x="447" y="434"/>
                  </a:lnTo>
                  <a:lnTo>
                    <a:pt x="462" y="463"/>
                  </a:lnTo>
                  <a:lnTo>
                    <a:pt x="477" y="494"/>
                  </a:lnTo>
                  <a:lnTo>
                    <a:pt x="494" y="528"/>
                  </a:lnTo>
                  <a:lnTo>
                    <a:pt x="511" y="563"/>
                  </a:lnTo>
                  <a:lnTo>
                    <a:pt x="531" y="601"/>
                  </a:lnTo>
                  <a:lnTo>
                    <a:pt x="550" y="642"/>
                  </a:lnTo>
                  <a:lnTo>
                    <a:pt x="572" y="686"/>
                  </a:lnTo>
                  <a:lnTo>
                    <a:pt x="594" y="731"/>
                  </a:lnTo>
                  <a:lnTo>
                    <a:pt x="620" y="785"/>
                  </a:lnTo>
                  <a:lnTo>
                    <a:pt x="634" y="726"/>
                  </a:lnTo>
                  <a:lnTo>
                    <a:pt x="657" y="631"/>
                  </a:lnTo>
                  <a:lnTo>
                    <a:pt x="679" y="546"/>
                  </a:lnTo>
                  <a:lnTo>
                    <a:pt x="698" y="471"/>
                  </a:lnTo>
                  <a:lnTo>
                    <a:pt x="714" y="407"/>
                  </a:lnTo>
                  <a:lnTo>
                    <a:pt x="729" y="353"/>
                  </a:lnTo>
                  <a:lnTo>
                    <a:pt x="740" y="309"/>
                  </a:lnTo>
                  <a:lnTo>
                    <a:pt x="748" y="274"/>
                  </a:lnTo>
                  <a:lnTo>
                    <a:pt x="755" y="251"/>
                  </a:lnTo>
                  <a:lnTo>
                    <a:pt x="767" y="220"/>
                  </a:lnTo>
                  <a:lnTo>
                    <a:pt x="781" y="194"/>
                  </a:lnTo>
                  <a:lnTo>
                    <a:pt x="798" y="168"/>
                  </a:lnTo>
                  <a:lnTo>
                    <a:pt x="816" y="146"/>
                  </a:lnTo>
                  <a:lnTo>
                    <a:pt x="837" y="128"/>
                  </a:lnTo>
                  <a:lnTo>
                    <a:pt x="859" y="111"/>
                  </a:lnTo>
                  <a:lnTo>
                    <a:pt x="882" y="97"/>
                  </a:lnTo>
                  <a:lnTo>
                    <a:pt x="904" y="84"/>
                  </a:lnTo>
                  <a:lnTo>
                    <a:pt x="926" y="74"/>
                  </a:lnTo>
                  <a:lnTo>
                    <a:pt x="946" y="66"/>
                  </a:lnTo>
                  <a:lnTo>
                    <a:pt x="965" y="59"/>
                  </a:lnTo>
                  <a:lnTo>
                    <a:pt x="982" y="54"/>
                  </a:lnTo>
                  <a:lnTo>
                    <a:pt x="996" y="51"/>
                  </a:lnTo>
                  <a:lnTo>
                    <a:pt x="1006" y="48"/>
                  </a:lnTo>
                  <a:lnTo>
                    <a:pt x="1014" y="46"/>
                  </a:lnTo>
                  <a:lnTo>
                    <a:pt x="1017" y="46"/>
                  </a:lnTo>
                  <a:lnTo>
                    <a:pt x="1024" y="45"/>
                  </a:lnTo>
                  <a:lnTo>
                    <a:pt x="1029" y="45"/>
                  </a:lnTo>
                  <a:lnTo>
                    <a:pt x="1034" y="44"/>
                  </a:lnTo>
                  <a:lnTo>
                    <a:pt x="1037" y="44"/>
                  </a:lnTo>
                  <a:lnTo>
                    <a:pt x="1034" y="47"/>
                  </a:lnTo>
                  <a:lnTo>
                    <a:pt x="1030" y="51"/>
                  </a:lnTo>
                  <a:lnTo>
                    <a:pt x="1026" y="54"/>
                  </a:lnTo>
                  <a:lnTo>
                    <a:pt x="1022" y="58"/>
                  </a:lnTo>
                  <a:lnTo>
                    <a:pt x="1014" y="63"/>
                  </a:lnTo>
                  <a:lnTo>
                    <a:pt x="1007" y="68"/>
                  </a:lnTo>
                  <a:lnTo>
                    <a:pt x="1000" y="74"/>
                  </a:lnTo>
                  <a:lnTo>
                    <a:pt x="994" y="80"/>
                  </a:lnTo>
                  <a:lnTo>
                    <a:pt x="968" y="108"/>
                  </a:lnTo>
                  <a:lnTo>
                    <a:pt x="945" y="143"/>
                  </a:lnTo>
                  <a:lnTo>
                    <a:pt x="927" y="179"/>
                  </a:lnTo>
                  <a:lnTo>
                    <a:pt x="912" y="213"/>
                  </a:lnTo>
                  <a:lnTo>
                    <a:pt x="900" y="245"/>
                  </a:lnTo>
                  <a:lnTo>
                    <a:pt x="891" y="272"/>
                  </a:lnTo>
                  <a:lnTo>
                    <a:pt x="886" y="292"/>
                  </a:lnTo>
                  <a:lnTo>
                    <a:pt x="884" y="300"/>
                  </a:lnTo>
                  <a:lnTo>
                    <a:pt x="880" y="319"/>
                  </a:lnTo>
                  <a:lnTo>
                    <a:pt x="866" y="373"/>
                  </a:lnTo>
                  <a:lnTo>
                    <a:pt x="846" y="452"/>
                  </a:lnTo>
                  <a:lnTo>
                    <a:pt x="823" y="546"/>
                  </a:lnTo>
                  <a:lnTo>
                    <a:pt x="797" y="649"/>
                  </a:lnTo>
                  <a:lnTo>
                    <a:pt x="771" y="750"/>
                  </a:lnTo>
                  <a:lnTo>
                    <a:pt x="748" y="841"/>
                  </a:lnTo>
                  <a:lnTo>
                    <a:pt x="730" y="914"/>
                  </a:lnTo>
                  <a:lnTo>
                    <a:pt x="687" y="828"/>
                  </a:lnTo>
                  <a:lnTo>
                    <a:pt x="649" y="848"/>
                  </a:lnTo>
                  <a:lnTo>
                    <a:pt x="714" y="978"/>
                  </a:lnTo>
                  <a:lnTo>
                    <a:pt x="761" y="974"/>
                  </a:lnTo>
                  <a:lnTo>
                    <a:pt x="769" y="941"/>
                  </a:lnTo>
                  <a:lnTo>
                    <a:pt x="789" y="864"/>
                  </a:lnTo>
                  <a:lnTo>
                    <a:pt x="815" y="757"/>
                  </a:lnTo>
                  <a:lnTo>
                    <a:pt x="845" y="636"/>
                  </a:lnTo>
                  <a:lnTo>
                    <a:pt x="875" y="516"/>
                  </a:lnTo>
                  <a:lnTo>
                    <a:pt x="901" y="411"/>
                  </a:lnTo>
                  <a:lnTo>
                    <a:pt x="920" y="338"/>
                  </a:lnTo>
                  <a:lnTo>
                    <a:pt x="927" y="310"/>
                  </a:lnTo>
                  <a:lnTo>
                    <a:pt x="933" y="289"/>
                  </a:lnTo>
                  <a:lnTo>
                    <a:pt x="941" y="262"/>
                  </a:lnTo>
                  <a:lnTo>
                    <a:pt x="952" y="230"/>
                  </a:lnTo>
                  <a:lnTo>
                    <a:pt x="966" y="198"/>
                  </a:lnTo>
                  <a:lnTo>
                    <a:pt x="982" y="166"/>
                  </a:lnTo>
                  <a:lnTo>
                    <a:pt x="1002" y="137"/>
                  </a:lnTo>
                  <a:lnTo>
                    <a:pt x="1024" y="113"/>
                  </a:lnTo>
                  <a:lnTo>
                    <a:pt x="1047" y="94"/>
                  </a:lnTo>
                  <a:lnTo>
                    <a:pt x="1048" y="93"/>
                  </a:lnTo>
                  <a:lnTo>
                    <a:pt x="1049" y="92"/>
                  </a:lnTo>
                  <a:lnTo>
                    <a:pt x="1056" y="86"/>
                  </a:lnTo>
                  <a:lnTo>
                    <a:pt x="1064" y="80"/>
                  </a:lnTo>
                  <a:lnTo>
                    <a:pt x="1071" y="73"/>
                  </a:lnTo>
                  <a:lnTo>
                    <a:pt x="1076" y="66"/>
                  </a:lnTo>
                  <a:lnTo>
                    <a:pt x="1082" y="58"/>
                  </a:lnTo>
                  <a:lnTo>
                    <a:pt x="1087" y="51"/>
                  </a:lnTo>
                  <a:lnTo>
                    <a:pt x="1089" y="43"/>
                  </a:lnTo>
                  <a:lnTo>
                    <a:pt x="1090" y="35"/>
                  </a:lnTo>
                  <a:lnTo>
                    <a:pt x="1090" y="31"/>
                  </a:lnTo>
                  <a:lnTo>
                    <a:pt x="1089" y="28"/>
                  </a:lnTo>
                  <a:lnTo>
                    <a:pt x="1088" y="24"/>
                  </a:lnTo>
                  <a:lnTo>
                    <a:pt x="1087" y="22"/>
                  </a:lnTo>
                  <a:lnTo>
                    <a:pt x="1083" y="16"/>
                  </a:lnTo>
                  <a:lnTo>
                    <a:pt x="1080" y="12"/>
                  </a:lnTo>
                  <a:lnTo>
                    <a:pt x="1075" y="7"/>
                  </a:lnTo>
                  <a:lnTo>
                    <a:pt x="1070" y="5"/>
                  </a:lnTo>
                  <a:lnTo>
                    <a:pt x="1064" y="2"/>
                  </a:lnTo>
                  <a:lnTo>
                    <a:pt x="1057" y="1"/>
                  </a:lnTo>
                  <a:lnTo>
                    <a:pt x="1050" y="0"/>
                  </a:lnTo>
                  <a:lnTo>
                    <a:pt x="1043" y="0"/>
                  </a:lnTo>
                  <a:lnTo>
                    <a:pt x="1035" y="0"/>
                  </a:lnTo>
                  <a:lnTo>
                    <a:pt x="1027" y="1"/>
                  </a:lnTo>
                  <a:lnTo>
                    <a:pt x="1019" y="2"/>
                  </a:lnTo>
                  <a:lnTo>
                    <a:pt x="1011" y="3"/>
                  </a:lnTo>
                  <a:lnTo>
                    <a:pt x="1006" y="5"/>
                  </a:lnTo>
                  <a:lnTo>
                    <a:pt x="997" y="6"/>
                  </a:lnTo>
                  <a:lnTo>
                    <a:pt x="984" y="8"/>
                  </a:lnTo>
                  <a:lnTo>
                    <a:pt x="968" y="13"/>
                  </a:lnTo>
                  <a:lnTo>
                    <a:pt x="949" y="18"/>
                  </a:lnTo>
                  <a:lnTo>
                    <a:pt x="927" y="27"/>
                  </a:lnTo>
                  <a:lnTo>
                    <a:pt x="904" y="36"/>
                  </a:lnTo>
                  <a:lnTo>
                    <a:pt x="880" y="47"/>
                  </a:lnTo>
                  <a:lnTo>
                    <a:pt x="854" y="61"/>
                  </a:lnTo>
                  <a:lnTo>
                    <a:pt x="830" y="77"/>
                  </a:lnTo>
                  <a:lnTo>
                    <a:pt x="805" y="97"/>
                  </a:lnTo>
                  <a:lnTo>
                    <a:pt x="782" y="119"/>
                  </a:lnTo>
                  <a:lnTo>
                    <a:pt x="761" y="144"/>
                  </a:lnTo>
                  <a:lnTo>
                    <a:pt x="741" y="173"/>
                  </a:lnTo>
                  <a:lnTo>
                    <a:pt x="725" y="204"/>
                  </a:lnTo>
                  <a:lnTo>
                    <a:pt x="713" y="240"/>
                  </a:lnTo>
                  <a:lnTo>
                    <a:pt x="707" y="262"/>
                  </a:lnTo>
                  <a:lnTo>
                    <a:pt x="699" y="292"/>
                  </a:lnTo>
                  <a:lnTo>
                    <a:pt x="690" y="331"/>
                  </a:lnTo>
                  <a:lnTo>
                    <a:pt x="677" y="378"/>
                  </a:lnTo>
                  <a:lnTo>
                    <a:pt x="663" y="436"/>
                  </a:lnTo>
                  <a:lnTo>
                    <a:pt x="646" y="501"/>
                  </a:lnTo>
                  <a:lnTo>
                    <a:pt x="627" y="575"/>
                  </a:lnTo>
                  <a:lnTo>
                    <a:pt x="607" y="658"/>
                  </a:lnTo>
                  <a:lnTo>
                    <a:pt x="587" y="619"/>
                  </a:lnTo>
                  <a:lnTo>
                    <a:pt x="569" y="581"/>
                  </a:lnTo>
                  <a:lnTo>
                    <a:pt x="551" y="545"/>
                  </a:lnTo>
                  <a:lnTo>
                    <a:pt x="534" y="512"/>
                  </a:lnTo>
                  <a:lnTo>
                    <a:pt x="519" y="480"/>
                  </a:lnTo>
                  <a:lnTo>
                    <a:pt x="504" y="451"/>
                  </a:lnTo>
                  <a:lnTo>
                    <a:pt x="490" y="423"/>
                  </a:lnTo>
                  <a:lnTo>
                    <a:pt x="478" y="398"/>
                  </a:lnTo>
                  <a:lnTo>
                    <a:pt x="466" y="374"/>
                  </a:lnTo>
                  <a:lnTo>
                    <a:pt x="456" y="354"/>
                  </a:lnTo>
                  <a:lnTo>
                    <a:pt x="445" y="334"/>
                  </a:lnTo>
                  <a:lnTo>
                    <a:pt x="437" y="317"/>
                  </a:lnTo>
                  <a:lnTo>
                    <a:pt x="429" y="302"/>
                  </a:lnTo>
                  <a:lnTo>
                    <a:pt x="422" y="289"/>
                  </a:lnTo>
                  <a:lnTo>
                    <a:pt x="417" y="279"/>
                  </a:lnTo>
                  <a:lnTo>
                    <a:pt x="412" y="270"/>
                  </a:lnTo>
                  <a:lnTo>
                    <a:pt x="395" y="242"/>
                  </a:lnTo>
                  <a:lnTo>
                    <a:pt x="376" y="217"/>
                  </a:lnTo>
                  <a:lnTo>
                    <a:pt x="356" y="196"/>
                  </a:lnTo>
                  <a:lnTo>
                    <a:pt x="334" y="176"/>
                  </a:lnTo>
                  <a:lnTo>
                    <a:pt x="311" y="160"/>
                  </a:lnTo>
                  <a:lnTo>
                    <a:pt x="287" y="146"/>
                  </a:lnTo>
                  <a:lnTo>
                    <a:pt x="262" y="135"/>
                  </a:lnTo>
                  <a:lnTo>
                    <a:pt x="239" y="126"/>
                  </a:lnTo>
                  <a:lnTo>
                    <a:pt x="215" y="119"/>
                  </a:lnTo>
                  <a:lnTo>
                    <a:pt x="192" y="112"/>
                  </a:lnTo>
                  <a:lnTo>
                    <a:pt x="170" y="108"/>
                  </a:lnTo>
                  <a:lnTo>
                    <a:pt x="149" y="105"/>
                  </a:lnTo>
                  <a:lnTo>
                    <a:pt x="131" y="103"/>
                  </a:lnTo>
                  <a:lnTo>
                    <a:pt x="114" y="101"/>
                  </a:lnTo>
                  <a:lnTo>
                    <a:pt x="99" y="100"/>
                  </a:lnTo>
                  <a:lnTo>
                    <a:pt x="87" y="100"/>
                  </a:lnTo>
                  <a:lnTo>
                    <a:pt x="82" y="100"/>
                  </a:lnTo>
                  <a:lnTo>
                    <a:pt x="77" y="100"/>
                  </a:lnTo>
                  <a:lnTo>
                    <a:pt x="73" y="101"/>
                  </a:lnTo>
                  <a:lnTo>
                    <a:pt x="71" y="101"/>
                  </a:lnTo>
                  <a:lnTo>
                    <a:pt x="60" y="103"/>
                  </a:lnTo>
                  <a:lnTo>
                    <a:pt x="48" y="104"/>
                  </a:lnTo>
                  <a:lnTo>
                    <a:pt x="37" y="106"/>
                  </a:lnTo>
                  <a:lnTo>
                    <a:pt x="26" y="108"/>
                  </a:lnTo>
                  <a:lnTo>
                    <a:pt x="17" y="113"/>
                  </a:lnTo>
                  <a:lnTo>
                    <a:pt x="9" y="119"/>
                  </a:lnTo>
                  <a:lnTo>
                    <a:pt x="4" y="127"/>
                  </a:lnTo>
                  <a:lnTo>
                    <a:pt x="1" y="136"/>
                  </a:lnTo>
                  <a:lnTo>
                    <a:pt x="0" y="137"/>
                  </a:lnTo>
                  <a:lnTo>
                    <a:pt x="0" y="138"/>
                  </a:lnTo>
                  <a:lnTo>
                    <a:pt x="0" y="141"/>
                  </a:lnTo>
                  <a:lnTo>
                    <a:pt x="0" y="142"/>
                  </a:lnTo>
                  <a:lnTo>
                    <a:pt x="1" y="151"/>
                  </a:lnTo>
                  <a:lnTo>
                    <a:pt x="4" y="159"/>
                  </a:lnTo>
                  <a:lnTo>
                    <a:pt x="10" y="167"/>
                  </a:lnTo>
                  <a:lnTo>
                    <a:pt x="17" y="174"/>
                  </a:lnTo>
                  <a:lnTo>
                    <a:pt x="25" y="181"/>
                  </a:lnTo>
                  <a:lnTo>
                    <a:pt x="34" y="187"/>
                  </a:lnTo>
                  <a:lnTo>
                    <a:pt x="44" y="192"/>
                  </a:lnTo>
                  <a:lnTo>
                    <a:pt x="53" y="197"/>
                  </a:lnTo>
                  <a:lnTo>
                    <a:pt x="54" y="197"/>
                  </a:lnTo>
                  <a:lnTo>
                    <a:pt x="56" y="198"/>
                  </a:lnTo>
                  <a:lnTo>
                    <a:pt x="62" y="200"/>
                  </a:lnTo>
                  <a:lnTo>
                    <a:pt x="67" y="203"/>
                  </a:lnTo>
                  <a:lnTo>
                    <a:pt x="72" y="205"/>
                  </a:lnTo>
                  <a:lnTo>
                    <a:pt x="78" y="207"/>
                  </a:lnTo>
                  <a:lnTo>
                    <a:pt x="83" y="211"/>
                  </a:lnTo>
                  <a:lnTo>
                    <a:pt x="88" y="214"/>
                  </a:lnTo>
                  <a:lnTo>
                    <a:pt x="93" y="218"/>
                  </a:lnTo>
                  <a:lnTo>
                    <a:pt x="99" y="221"/>
                  </a:lnTo>
                  <a:lnTo>
                    <a:pt x="120" y="240"/>
                  </a:lnTo>
                  <a:lnTo>
                    <a:pt x="138" y="260"/>
                  </a:lnTo>
                  <a:lnTo>
                    <a:pt x="156" y="282"/>
                  </a:lnTo>
                  <a:lnTo>
                    <a:pt x="173" y="305"/>
                  </a:lnTo>
                  <a:lnTo>
                    <a:pt x="187" y="328"/>
                  </a:lnTo>
                  <a:lnTo>
                    <a:pt x="200" y="349"/>
                  </a:lnTo>
                  <a:lnTo>
                    <a:pt x="211" y="369"/>
                  </a:lnTo>
                  <a:lnTo>
                    <a:pt x="219" y="384"/>
                  </a:lnTo>
                  <a:lnTo>
                    <a:pt x="222" y="389"/>
                  </a:lnTo>
                  <a:lnTo>
                    <a:pt x="230" y="407"/>
                  </a:lnTo>
                  <a:lnTo>
                    <a:pt x="244" y="434"/>
                  </a:lnTo>
                  <a:lnTo>
                    <a:pt x="261" y="470"/>
                  </a:lnTo>
                  <a:lnTo>
                    <a:pt x="282" y="513"/>
                  </a:lnTo>
                  <a:lnTo>
                    <a:pt x="306" y="560"/>
                  </a:lnTo>
                  <a:lnTo>
                    <a:pt x="331" y="612"/>
                  </a:lnTo>
                  <a:lnTo>
                    <a:pt x="358" y="665"/>
                  </a:lnTo>
                  <a:lnTo>
                    <a:pt x="384" y="720"/>
                  </a:lnTo>
                  <a:lnTo>
                    <a:pt x="411" y="774"/>
                  </a:lnTo>
                  <a:lnTo>
                    <a:pt x="436" y="826"/>
                  </a:lnTo>
                  <a:lnTo>
                    <a:pt x="460" y="873"/>
                  </a:lnTo>
                  <a:lnTo>
                    <a:pt x="481" y="916"/>
                  </a:lnTo>
                  <a:lnTo>
                    <a:pt x="498" y="953"/>
                  </a:lnTo>
                  <a:lnTo>
                    <a:pt x="512" y="981"/>
                  </a:lnTo>
                  <a:lnTo>
                    <a:pt x="521" y="999"/>
                  </a:lnTo>
                  <a:lnTo>
                    <a:pt x="518" y="1015"/>
                  </a:lnTo>
                  <a:lnTo>
                    <a:pt x="508" y="1057"/>
                  </a:lnTo>
                  <a:lnTo>
                    <a:pt x="493" y="1118"/>
                  </a:lnTo>
                  <a:lnTo>
                    <a:pt x="472" y="1197"/>
                  </a:lnTo>
                  <a:lnTo>
                    <a:pt x="449" y="1291"/>
                  </a:lnTo>
                  <a:lnTo>
                    <a:pt x="424" y="1394"/>
                  </a:lnTo>
                  <a:lnTo>
                    <a:pt x="396" y="1505"/>
                  </a:lnTo>
                  <a:lnTo>
                    <a:pt x="368" y="1619"/>
                  </a:lnTo>
                  <a:lnTo>
                    <a:pt x="340" y="1733"/>
                  </a:lnTo>
                  <a:lnTo>
                    <a:pt x="313" y="1844"/>
                  </a:lnTo>
                  <a:lnTo>
                    <a:pt x="288" y="1946"/>
                  </a:lnTo>
                  <a:lnTo>
                    <a:pt x="265" y="2038"/>
                  </a:lnTo>
                  <a:lnTo>
                    <a:pt x="245" y="2117"/>
                  </a:lnTo>
                  <a:lnTo>
                    <a:pt x="230" y="2177"/>
                  </a:lnTo>
                  <a:lnTo>
                    <a:pt x="221" y="2215"/>
                  </a:lnTo>
                  <a:lnTo>
                    <a:pt x="217" y="2228"/>
                  </a:lnTo>
                  <a:lnTo>
                    <a:pt x="435" y="2278"/>
                  </a:lnTo>
                  <a:lnTo>
                    <a:pt x="437" y="2269"/>
                  </a:lnTo>
                  <a:lnTo>
                    <a:pt x="444" y="2241"/>
                  </a:lnTo>
                  <a:lnTo>
                    <a:pt x="455" y="2197"/>
                  </a:lnTo>
                  <a:lnTo>
                    <a:pt x="470" y="2142"/>
                  </a:lnTo>
                  <a:lnTo>
                    <a:pt x="486" y="2075"/>
                  </a:lnTo>
                  <a:lnTo>
                    <a:pt x="504" y="2000"/>
                  </a:lnTo>
                  <a:lnTo>
                    <a:pt x="525" y="1918"/>
                  </a:lnTo>
                  <a:lnTo>
                    <a:pt x="546" y="1834"/>
                  </a:lnTo>
                  <a:lnTo>
                    <a:pt x="568" y="1748"/>
                  </a:lnTo>
                  <a:lnTo>
                    <a:pt x="588" y="1664"/>
                  </a:lnTo>
                  <a:lnTo>
                    <a:pt x="609" y="1583"/>
                  </a:lnTo>
                  <a:lnTo>
                    <a:pt x="627" y="1507"/>
                  </a:lnTo>
                  <a:lnTo>
                    <a:pt x="645" y="1440"/>
                  </a:lnTo>
                  <a:lnTo>
                    <a:pt x="658" y="1385"/>
                  </a:lnTo>
                  <a:lnTo>
                    <a:pt x="670" y="1341"/>
                  </a:lnTo>
                  <a:lnTo>
                    <a:pt x="677" y="1314"/>
                  </a:lnTo>
                  <a:lnTo>
                    <a:pt x="690" y="1339"/>
                  </a:lnTo>
                  <a:lnTo>
                    <a:pt x="708" y="1379"/>
                  </a:lnTo>
                  <a:lnTo>
                    <a:pt x="733" y="1431"/>
                  </a:lnTo>
                  <a:lnTo>
                    <a:pt x="764" y="1492"/>
                  </a:lnTo>
                  <a:lnTo>
                    <a:pt x="798" y="1562"/>
                  </a:lnTo>
                  <a:lnTo>
                    <a:pt x="835" y="1637"/>
                  </a:lnTo>
                  <a:lnTo>
                    <a:pt x="873" y="1715"/>
                  </a:lnTo>
                  <a:lnTo>
                    <a:pt x="912" y="1794"/>
                  </a:lnTo>
                  <a:lnTo>
                    <a:pt x="950" y="1872"/>
                  </a:lnTo>
                  <a:lnTo>
                    <a:pt x="987" y="1947"/>
                  </a:lnTo>
                  <a:lnTo>
                    <a:pt x="1021" y="2016"/>
                  </a:lnTo>
                  <a:lnTo>
                    <a:pt x="1051" y="2079"/>
                  </a:lnTo>
                  <a:lnTo>
                    <a:pt x="1076" y="2131"/>
                  </a:lnTo>
                  <a:lnTo>
                    <a:pt x="1096" y="2170"/>
                  </a:lnTo>
                  <a:lnTo>
                    <a:pt x="1109" y="2195"/>
                  </a:lnTo>
                  <a:lnTo>
                    <a:pt x="1113" y="2204"/>
                  </a:lnTo>
                  <a:lnTo>
                    <a:pt x="1316" y="2110"/>
                  </a:lnTo>
                  <a:lnTo>
                    <a:pt x="769" y="9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8" name="Group 414"/>
          <p:cNvGrpSpPr>
            <a:grpSpLocks noChangeAspect="1"/>
          </p:cNvGrpSpPr>
          <p:nvPr/>
        </p:nvGrpSpPr>
        <p:grpSpPr bwMode="auto">
          <a:xfrm>
            <a:off x="3236913" y="2218436"/>
            <a:ext cx="822325" cy="1603375"/>
            <a:chOff x="153" y="2841"/>
            <a:chExt cx="532" cy="1037"/>
          </a:xfrm>
        </p:grpSpPr>
        <p:sp>
          <p:nvSpPr>
            <p:cNvPr id="10359" name="Freeform 384"/>
            <p:cNvSpPr>
              <a:spLocks noChangeAspect="1"/>
            </p:cNvSpPr>
            <p:nvPr/>
          </p:nvSpPr>
          <p:spPr bwMode="auto">
            <a:xfrm>
              <a:off x="153" y="2841"/>
              <a:ext cx="532" cy="1037"/>
            </a:xfrm>
            <a:custGeom>
              <a:avLst/>
              <a:gdLst>
                <a:gd name="T0" fmla="*/ 130 w 1064"/>
                <a:gd name="T1" fmla="*/ 56 h 2075"/>
                <a:gd name="T2" fmla="*/ 133 w 1064"/>
                <a:gd name="T3" fmla="*/ 46 h 2075"/>
                <a:gd name="T4" fmla="*/ 133 w 1064"/>
                <a:gd name="T5" fmla="*/ 32 h 2075"/>
                <a:gd name="T6" fmla="*/ 130 w 1064"/>
                <a:gd name="T7" fmla="*/ 18 h 2075"/>
                <a:gd name="T8" fmla="*/ 122 w 1064"/>
                <a:gd name="T9" fmla="*/ 11 h 2075"/>
                <a:gd name="T10" fmla="*/ 117 w 1064"/>
                <a:gd name="T11" fmla="*/ 8 h 2075"/>
                <a:gd name="T12" fmla="*/ 111 w 1064"/>
                <a:gd name="T13" fmla="*/ 5 h 2075"/>
                <a:gd name="T14" fmla="*/ 104 w 1064"/>
                <a:gd name="T15" fmla="*/ 2 h 2075"/>
                <a:gd name="T16" fmla="*/ 97 w 1064"/>
                <a:gd name="T17" fmla="*/ 1 h 2075"/>
                <a:gd name="T18" fmla="*/ 91 w 1064"/>
                <a:gd name="T19" fmla="*/ 0 h 2075"/>
                <a:gd name="T20" fmla="*/ 84 w 1064"/>
                <a:gd name="T21" fmla="*/ 0 h 2075"/>
                <a:gd name="T22" fmla="*/ 78 w 1064"/>
                <a:gd name="T23" fmla="*/ 0 h 2075"/>
                <a:gd name="T24" fmla="*/ 72 w 1064"/>
                <a:gd name="T25" fmla="*/ 1 h 2075"/>
                <a:gd name="T26" fmla="*/ 67 w 1064"/>
                <a:gd name="T27" fmla="*/ 3 h 2075"/>
                <a:gd name="T28" fmla="*/ 62 w 1064"/>
                <a:gd name="T29" fmla="*/ 5 h 2075"/>
                <a:gd name="T30" fmla="*/ 57 w 1064"/>
                <a:gd name="T31" fmla="*/ 9 h 2075"/>
                <a:gd name="T32" fmla="*/ 53 w 1064"/>
                <a:gd name="T33" fmla="*/ 12 h 2075"/>
                <a:gd name="T34" fmla="*/ 49 w 1064"/>
                <a:gd name="T35" fmla="*/ 16 h 2075"/>
                <a:gd name="T36" fmla="*/ 45 w 1064"/>
                <a:gd name="T37" fmla="*/ 21 h 2075"/>
                <a:gd name="T38" fmla="*/ 43 w 1064"/>
                <a:gd name="T39" fmla="*/ 25 h 2075"/>
                <a:gd name="T40" fmla="*/ 39 w 1064"/>
                <a:gd name="T41" fmla="*/ 28 h 2075"/>
                <a:gd name="T42" fmla="*/ 34 w 1064"/>
                <a:gd name="T43" fmla="*/ 29 h 2075"/>
                <a:gd name="T44" fmla="*/ 28 w 1064"/>
                <a:gd name="T45" fmla="*/ 31 h 2075"/>
                <a:gd name="T46" fmla="*/ 23 w 1064"/>
                <a:gd name="T47" fmla="*/ 32 h 2075"/>
                <a:gd name="T48" fmla="*/ 19 w 1064"/>
                <a:gd name="T49" fmla="*/ 34 h 2075"/>
                <a:gd name="T50" fmla="*/ 14 w 1064"/>
                <a:gd name="T51" fmla="*/ 37 h 2075"/>
                <a:gd name="T52" fmla="*/ 10 w 1064"/>
                <a:gd name="T53" fmla="*/ 40 h 2075"/>
                <a:gd name="T54" fmla="*/ 6 w 1064"/>
                <a:gd name="T55" fmla="*/ 44 h 2075"/>
                <a:gd name="T56" fmla="*/ 4 w 1064"/>
                <a:gd name="T57" fmla="*/ 46 h 2075"/>
                <a:gd name="T58" fmla="*/ 3 w 1064"/>
                <a:gd name="T59" fmla="*/ 50 h 2075"/>
                <a:gd name="T60" fmla="*/ 1 w 1064"/>
                <a:gd name="T61" fmla="*/ 56 h 2075"/>
                <a:gd name="T62" fmla="*/ 1 w 1064"/>
                <a:gd name="T63" fmla="*/ 60 h 2075"/>
                <a:gd name="T64" fmla="*/ 1 w 1064"/>
                <a:gd name="T65" fmla="*/ 70 h 2075"/>
                <a:gd name="T66" fmla="*/ 5 w 1064"/>
                <a:gd name="T67" fmla="*/ 121 h 2075"/>
                <a:gd name="T68" fmla="*/ 11 w 1064"/>
                <a:gd name="T69" fmla="*/ 186 h 2075"/>
                <a:gd name="T70" fmla="*/ 17 w 1064"/>
                <a:gd name="T71" fmla="*/ 235 h 2075"/>
                <a:gd name="T72" fmla="*/ 19 w 1064"/>
                <a:gd name="T73" fmla="*/ 246 h 2075"/>
                <a:gd name="T74" fmla="*/ 23 w 1064"/>
                <a:gd name="T75" fmla="*/ 250 h 2075"/>
                <a:gd name="T76" fmla="*/ 28 w 1064"/>
                <a:gd name="T77" fmla="*/ 253 h 2075"/>
                <a:gd name="T78" fmla="*/ 33 w 1064"/>
                <a:gd name="T79" fmla="*/ 256 h 2075"/>
                <a:gd name="T80" fmla="*/ 37 w 1064"/>
                <a:gd name="T81" fmla="*/ 257 h 2075"/>
                <a:gd name="T82" fmla="*/ 42 w 1064"/>
                <a:gd name="T83" fmla="*/ 258 h 2075"/>
                <a:gd name="T84" fmla="*/ 48 w 1064"/>
                <a:gd name="T85" fmla="*/ 259 h 2075"/>
                <a:gd name="T86" fmla="*/ 54 w 1064"/>
                <a:gd name="T87" fmla="*/ 259 h 2075"/>
                <a:gd name="T88" fmla="*/ 59 w 1064"/>
                <a:gd name="T89" fmla="*/ 259 h 2075"/>
                <a:gd name="T90" fmla="*/ 65 w 1064"/>
                <a:gd name="T91" fmla="*/ 258 h 2075"/>
                <a:gd name="T92" fmla="*/ 69 w 1064"/>
                <a:gd name="T93" fmla="*/ 257 h 2075"/>
                <a:gd name="T94" fmla="*/ 74 w 1064"/>
                <a:gd name="T95" fmla="*/ 256 h 2075"/>
                <a:gd name="T96" fmla="*/ 78 w 1064"/>
                <a:gd name="T97" fmla="*/ 255 h 2075"/>
                <a:gd name="T98" fmla="*/ 83 w 1064"/>
                <a:gd name="T99" fmla="*/ 253 h 2075"/>
                <a:gd name="T100" fmla="*/ 87 w 1064"/>
                <a:gd name="T101" fmla="*/ 251 h 2075"/>
                <a:gd name="T102" fmla="*/ 92 w 1064"/>
                <a:gd name="T103" fmla="*/ 250 h 2075"/>
                <a:gd name="T104" fmla="*/ 104 w 1064"/>
                <a:gd name="T105" fmla="*/ 242 h 2075"/>
                <a:gd name="T106" fmla="*/ 105 w 1064"/>
                <a:gd name="T107" fmla="*/ 209 h 2075"/>
                <a:gd name="T108" fmla="*/ 107 w 1064"/>
                <a:gd name="T109" fmla="*/ 147 h 2075"/>
                <a:gd name="T110" fmla="*/ 109 w 1064"/>
                <a:gd name="T111" fmla="*/ 87 h 2075"/>
                <a:gd name="T112" fmla="*/ 110 w 1064"/>
                <a:gd name="T113" fmla="*/ 59 h 2075"/>
                <a:gd name="T114" fmla="*/ 116 w 1064"/>
                <a:gd name="T115" fmla="*/ 59 h 2075"/>
                <a:gd name="T116" fmla="*/ 122 w 1064"/>
                <a:gd name="T117" fmla="*/ 58 h 2075"/>
                <a:gd name="T118" fmla="*/ 127 w 1064"/>
                <a:gd name="T119" fmla="*/ 58 h 2075"/>
                <a:gd name="T120" fmla="*/ 130 w 1064"/>
                <a:gd name="T121" fmla="*/ 57 h 207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064"/>
                <a:gd name="T184" fmla="*/ 0 h 2075"/>
                <a:gd name="T185" fmla="*/ 1064 w 1064"/>
                <a:gd name="T186" fmla="*/ 2075 h 207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064" h="2075">
                  <a:moveTo>
                    <a:pt x="1037" y="461"/>
                  </a:moveTo>
                  <a:lnTo>
                    <a:pt x="1040" y="449"/>
                  </a:lnTo>
                  <a:lnTo>
                    <a:pt x="1048" y="418"/>
                  </a:lnTo>
                  <a:lnTo>
                    <a:pt x="1057" y="371"/>
                  </a:lnTo>
                  <a:lnTo>
                    <a:pt x="1063" y="315"/>
                  </a:lnTo>
                  <a:lnTo>
                    <a:pt x="1064" y="256"/>
                  </a:lnTo>
                  <a:lnTo>
                    <a:pt x="1057" y="197"/>
                  </a:lnTo>
                  <a:lnTo>
                    <a:pt x="1038" y="146"/>
                  </a:lnTo>
                  <a:lnTo>
                    <a:pt x="1003" y="104"/>
                  </a:lnTo>
                  <a:lnTo>
                    <a:pt x="982" y="89"/>
                  </a:lnTo>
                  <a:lnTo>
                    <a:pt x="962" y="76"/>
                  </a:lnTo>
                  <a:lnTo>
                    <a:pt x="939" y="64"/>
                  </a:lnTo>
                  <a:lnTo>
                    <a:pt x="914" y="52"/>
                  </a:lnTo>
                  <a:lnTo>
                    <a:pt x="889" y="42"/>
                  </a:lnTo>
                  <a:lnTo>
                    <a:pt x="864" y="33"/>
                  </a:lnTo>
                  <a:lnTo>
                    <a:pt x="837" y="23"/>
                  </a:lnTo>
                  <a:lnTo>
                    <a:pt x="810" y="17"/>
                  </a:lnTo>
                  <a:lnTo>
                    <a:pt x="783" y="11"/>
                  </a:lnTo>
                  <a:lnTo>
                    <a:pt x="755" y="6"/>
                  </a:lnTo>
                  <a:lnTo>
                    <a:pt x="729" y="3"/>
                  </a:lnTo>
                  <a:lnTo>
                    <a:pt x="702" y="2"/>
                  </a:lnTo>
                  <a:lnTo>
                    <a:pt x="676" y="0"/>
                  </a:lnTo>
                  <a:lnTo>
                    <a:pt x="651" y="2"/>
                  </a:lnTo>
                  <a:lnTo>
                    <a:pt x="626" y="4"/>
                  </a:lnTo>
                  <a:lnTo>
                    <a:pt x="602" y="7"/>
                  </a:lnTo>
                  <a:lnTo>
                    <a:pt x="580" y="12"/>
                  </a:lnTo>
                  <a:lnTo>
                    <a:pt x="560" y="19"/>
                  </a:lnTo>
                  <a:lnTo>
                    <a:pt x="539" y="27"/>
                  </a:lnTo>
                  <a:lnTo>
                    <a:pt x="518" y="36"/>
                  </a:lnTo>
                  <a:lnTo>
                    <a:pt x="499" y="46"/>
                  </a:lnTo>
                  <a:lnTo>
                    <a:pt x="479" y="59"/>
                  </a:lnTo>
                  <a:lnTo>
                    <a:pt x="461" y="72"/>
                  </a:lnTo>
                  <a:lnTo>
                    <a:pt x="443" y="86"/>
                  </a:lnTo>
                  <a:lnTo>
                    <a:pt x="426" y="101"/>
                  </a:lnTo>
                  <a:lnTo>
                    <a:pt x="410" y="117"/>
                  </a:lnTo>
                  <a:lnTo>
                    <a:pt x="394" y="133"/>
                  </a:lnTo>
                  <a:lnTo>
                    <a:pt x="380" y="150"/>
                  </a:lnTo>
                  <a:lnTo>
                    <a:pt x="367" y="169"/>
                  </a:lnTo>
                  <a:lnTo>
                    <a:pt x="355" y="187"/>
                  </a:lnTo>
                  <a:lnTo>
                    <a:pt x="344" y="207"/>
                  </a:lnTo>
                  <a:lnTo>
                    <a:pt x="335" y="226"/>
                  </a:lnTo>
                  <a:lnTo>
                    <a:pt x="314" y="230"/>
                  </a:lnTo>
                  <a:lnTo>
                    <a:pt x="292" y="233"/>
                  </a:lnTo>
                  <a:lnTo>
                    <a:pt x="272" y="238"/>
                  </a:lnTo>
                  <a:lnTo>
                    <a:pt x="251" y="242"/>
                  </a:lnTo>
                  <a:lnTo>
                    <a:pt x="231" y="248"/>
                  </a:lnTo>
                  <a:lnTo>
                    <a:pt x="211" y="255"/>
                  </a:lnTo>
                  <a:lnTo>
                    <a:pt x="191" y="262"/>
                  </a:lnTo>
                  <a:lnTo>
                    <a:pt x="171" y="270"/>
                  </a:lnTo>
                  <a:lnTo>
                    <a:pt x="153" y="279"/>
                  </a:lnTo>
                  <a:lnTo>
                    <a:pt x="133" y="290"/>
                  </a:lnTo>
                  <a:lnTo>
                    <a:pt x="116" y="300"/>
                  </a:lnTo>
                  <a:lnTo>
                    <a:pt x="99" y="313"/>
                  </a:lnTo>
                  <a:lnTo>
                    <a:pt x="82" y="325"/>
                  </a:lnTo>
                  <a:lnTo>
                    <a:pt x="65" y="339"/>
                  </a:lnTo>
                  <a:lnTo>
                    <a:pt x="50" y="354"/>
                  </a:lnTo>
                  <a:lnTo>
                    <a:pt x="35" y="370"/>
                  </a:lnTo>
                  <a:lnTo>
                    <a:pt x="34" y="375"/>
                  </a:lnTo>
                  <a:lnTo>
                    <a:pt x="30" y="388"/>
                  </a:lnTo>
                  <a:lnTo>
                    <a:pt x="24" y="406"/>
                  </a:lnTo>
                  <a:lnTo>
                    <a:pt x="17" y="427"/>
                  </a:lnTo>
                  <a:lnTo>
                    <a:pt x="10" y="448"/>
                  </a:lnTo>
                  <a:lnTo>
                    <a:pt x="4" y="467"/>
                  </a:lnTo>
                  <a:lnTo>
                    <a:pt x="1" y="481"/>
                  </a:lnTo>
                  <a:lnTo>
                    <a:pt x="0" y="487"/>
                  </a:lnTo>
                  <a:lnTo>
                    <a:pt x="8" y="565"/>
                  </a:lnTo>
                  <a:lnTo>
                    <a:pt x="23" y="738"/>
                  </a:lnTo>
                  <a:lnTo>
                    <a:pt x="44" y="971"/>
                  </a:lnTo>
                  <a:lnTo>
                    <a:pt x="67" y="1233"/>
                  </a:lnTo>
                  <a:lnTo>
                    <a:pt x="91" y="1495"/>
                  </a:lnTo>
                  <a:lnTo>
                    <a:pt x="111" y="1722"/>
                  </a:lnTo>
                  <a:lnTo>
                    <a:pt x="129" y="1883"/>
                  </a:lnTo>
                  <a:lnTo>
                    <a:pt x="138" y="1948"/>
                  </a:lnTo>
                  <a:lnTo>
                    <a:pt x="155" y="1969"/>
                  </a:lnTo>
                  <a:lnTo>
                    <a:pt x="174" y="1988"/>
                  </a:lnTo>
                  <a:lnTo>
                    <a:pt x="191" y="2004"/>
                  </a:lnTo>
                  <a:lnTo>
                    <a:pt x="208" y="2018"/>
                  </a:lnTo>
                  <a:lnTo>
                    <a:pt x="226" y="2031"/>
                  </a:lnTo>
                  <a:lnTo>
                    <a:pt x="244" y="2041"/>
                  </a:lnTo>
                  <a:lnTo>
                    <a:pt x="262" y="2049"/>
                  </a:lnTo>
                  <a:lnTo>
                    <a:pt x="281" y="2056"/>
                  </a:lnTo>
                  <a:lnTo>
                    <a:pt x="300" y="2062"/>
                  </a:lnTo>
                  <a:lnTo>
                    <a:pt x="320" y="2067"/>
                  </a:lnTo>
                  <a:lnTo>
                    <a:pt x="341" y="2069"/>
                  </a:lnTo>
                  <a:lnTo>
                    <a:pt x="361" y="2071"/>
                  </a:lnTo>
                  <a:lnTo>
                    <a:pt x="385" y="2074"/>
                  </a:lnTo>
                  <a:lnTo>
                    <a:pt x="408" y="2075"/>
                  </a:lnTo>
                  <a:lnTo>
                    <a:pt x="433" y="2075"/>
                  </a:lnTo>
                  <a:lnTo>
                    <a:pt x="458" y="2075"/>
                  </a:lnTo>
                  <a:lnTo>
                    <a:pt x="478" y="2075"/>
                  </a:lnTo>
                  <a:lnTo>
                    <a:pt x="497" y="2072"/>
                  </a:lnTo>
                  <a:lnTo>
                    <a:pt x="516" y="2070"/>
                  </a:lnTo>
                  <a:lnTo>
                    <a:pt x="535" y="2068"/>
                  </a:lnTo>
                  <a:lnTo>
                    <a:pt x="554" y="2063"/>
                  </a:lnTo>
                  <a:lnTo>
                    <a:pt x="573" y="2059"/>
                  </a:lnTo>
                  <a:lnTo>
                    <a:pt x="592" y="2054"/>
                  </a:lnTo>
                  <a:lnTo>
                    <a:pt x="610" y="2048"/>
                  </a:lnTo>
                  <a:lnTo>
                    <a:pt x="629" y="2042"/>
                  </a:lnTo>
                  <a:lnTo>
                    <a:pt x="647" y="2036"/>
                  </a:lnTo>
                  <a:lnTo>
                    <a:pt x="666" y="2030"/>
                  </a:lnTo>
                  <a:lnTo>
                    <a:pt x="684" y="2022"/>
                  </a:lnTo>
                  <a:lnTo>
                    <a:pt x="701" y="2015"/>
                  </a:lnTo>
                  <a:lnTo>
                    <a:pt x="720" y="2008"/>
                  </a:lnTo>
                  <a:lnTo>
                    <a:pt x="738" y="2000"/>
                  </a:lnTo>
                  <a:lnTo>
                    <a:pt x="755" y="1993"/>
                  </a:lnTo>
                  <a:lnTo>
                    <a:pt x="835" y="1943"/>
                  </a:lnTo>
                  <a:lnTo>
                    <a:pt x="837" y="1856"/>
                  </a:lnTo>
                  <a:lnTo>
                    <a:pt x="843" y="1678"/>
                  </a:lnTo>
                  <a:lnTo>
                    <a:pt x="850" y="1443"/>
                  </a:lnTo>
                  <a:lnTo>
                    <a:pt x="858" y="1180"/>
                  </a:lnTo>
                  <a:lnTo>
                    <a:pt x="866" y="921"/>
                  </a:lnTo>
                  <a:lnTo>
                    <a:pt x="873" y="698"/>
                  </a:lnTo>
                  <a:lnTo>
                    <a:pt x="879" y="540"/>
                  </a:lnTo>
                  <a:lnTo>
                    <a:pt x="881" y="479"/>
                  </a:lnTo>
                  <a:lnTo>
                    <a:pt x="904" y="475"/>
                  </a:lnTo>
                  <a:lnTo>
                    <a:pt x="931" y="473"/>
                  </a:lnTo>
                  <a:lnTo>
                    <a:pt x="956" y="471"/>
                  </a:lnTo>
                  <a:lnTo>
                    <a:pt x="981" y="468"/>
                  </a:lnTo>
                  <a:lnTo>
                    <a:pt x="1003" y="466"/>
                  </a:lnTo>
                  <a:lnTo>
                    <a:pt x="1020" y="465"/>
                  </a:lnTo>
                  <a:lnTo>
                    <a:pt x="1032" y="463"/>
                  </a:lnTo>
                  <a:lnTo>
                    <a:pt x="1037" y="4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0" name="Freeform 385"/>
            <p:cNvSpPr>
              <a:spLocks noChangeAspect="1"/>
            </p:cNvSpPr>
            <p:nvPr/>
          </p:nvSpPr>
          <p:spPr bwMode="auto">
            <a:xfrm>
              <a:off x="528" y="2869"/>
              <a:ext cx="85" cy="118"/>
            </a:xfrm>
            <a:custGeom>
              <a:avLst/>
              <a:gdLst>
                <a:gd name="T0" fmla="*/ 0 w 169"/>
                <a:gd name="T1" fmla="*/ 0 h 235"/>
                <a:gd name="T2" fmla="*/ 3 w 169"/>
                <a:gd name="T3" fmla="*/ 1 h 235"/>
                <a:gd name="T4" fmla="*/ 6 w 169"/>
                <a:gd name="T5" fmla="*/ 1 h 235"/>
                <a:gd name="T6" fmla="*/ 9 w 169"/>
                <a:gd name="T7" fmla="*/ 2 h 235"/>
                <a:gd name="T8" fmla="*/ 12 w 169"/>
                <a:gd name="T9" fmla="*/ 3 h 235"/>
                <a:gd name="T10" fmla="*/ 14 w 169"/>
                <a:gd name="T11" fmla="*/ 4 h 235"/>
                <a:gd name="T12" fmla="*/ 17 w 169"/>
                <a:gd name="T13" fmla="*/ 5 h 235"/>
                <a:gd name="T14" fmla="*/ 19 w 169"/>
                <a:gd name="T15" fmla="*/ 7 h 235"/>
                <a:gd name="T16" fmla="*/ 22 w 169"/>
                <a:gd name="T17" fmla="*/ 9 h 235"/>
                <a:gd name="T18" fmla="*/ 20 w 169"/>
                <a:gd name="T19" fmla="*/ 11 h 235"/>
                <a:gd name="T20" fmla="*/ 18 w 169"/>
                <a:gd name="T21" fmla="*/ 14 h 235"/>
                <a:gd name="T22" fmla="*/ 17 w 169"/>
                <a:gd name="T23" fmla="*/ 17 h 235"/>
                <a:gd name="T24" fmla="*/ 15 w 169"/>
                <a:gd name="T25" fmla="*/ 19 h 235"/>
                <a:gd name="T26" fmla="*/ 13 w 169"/>
                <a:gd name="T27" fmla="*/ 22 h 235"/>
                <a:gd name="T28" fmla="*/ 11 w 169"/>
                <a:gd name="T29" fmla="*/ 24 h 235"/>
                <a:gd name="T30" fmla="*/ 9 w 169"/>
                <a:gd name="T31" fmla="*/ 27 h 235"/>
                <a:gd name="T32" fmla="*/ 8 w 169"/>
                <a:gd name="T33" fmla="*/ 30 h 235"/>
                <a:gd name="T34" fmla="*/ 7 w 169"/>
                <a:gd name="T35" fmla="*/ 29 h 235"/>
                <a:gd name="T36" fmla="*/ 6 w 169"/>
                <a:gd name="T37" fmla="*/ 28 h 235"/>
                <a:gd name="T38" fmla="*/ 5 w 169"/>
                <a:gd name="T39" fmla="*/ 28 h 235"/>
                <a:gd name="T40" fmla="*/ 4 w 169"/>
                <a:gd name="T41" fmla="*/ 27 h 235"/>
                <a:gd name="T42" fmla="*/ 3 w 169"/>
                <a:gd name="T43" fmla="*/ 26 h 235"/>
                <a:gd name="T44" fmla="*/ 3 w 169"/>
                <a:gd name="T45" fmla="*/ 26 h 235"/>
                <a:gd name="T46" fmla="*/ 2 w 169"/>
                <a:gd name="T47" fmla="*/ 25 h 235"/>
                <a:gd name="T48" fmla="*/ 1 w 169"/>
                <a:gd name="T49" fmla="*/ 25 h 235"/>
                <a:gd name="T50" fmla="*/ 1 w 169"/>
                <a:gd name="T51" fmla="*/ 19 h 235"/>
                <a:gd name="T52" fmla="*/ 1 w 169"/>
                <a:gd name="T53" fmla="*/ 13 h 235"/>
                <a:gd name="T54" fmla="*/ 0 w 169"/>
                <a:gd name="T55" fmla="*/ 7 h 235"/>
                <a:gd name="T56" fmla="*/ 0 w 169"/>
                <a:gd name="T57" fmla="*/ 0 h 23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9"/>
                <a:gd name="T88" fmla="*/ 0 h 235"/>
                <a:gd name="T89" fmla="*/ 169 w 169"/>
                <a:gd name="T90" fmla="*/ 235 h 23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9" h="235">
                  <a:moveTo>
                    <a:pt x="0" y="0"/>
                  </a:moveTo>
                  <a:lnTo>
                    <a:pt x="23" y="3"/>
                  </a:lnTo>
                  <a:lnTo>
                    <a:pt x="45" y="8"/>
                  </a:lnTo>
                  <a:lnTo>
                    <a:pt x="67" y="14"/>
                  </a:lnTo>
                  <a:lnTo>
                    <a:pt x="89" y="21"/>
                  </a:lnTo>
                  <a:lnTo>
                    <a:pt x="110" y="30"/>
                  </a:lnTo>
                  <a:lnTo>
                    <a:pt x="130" y="40"/>
                  </a:lnTo>
                  <a:lnTo>
                    <a:pt x="151" y="52"/>
                  </a:lnTo>
                  <a:lnTo>
                    <a:pt x="169" y="66"/>
                  </a:lnTo>
                  <a:lnTo>
                    <a:pt x="157" y="87"/>
                  </a:lnTo>
                  <a:lnTo>
                    <a:pt x="143" y="108"/>
                  </a:lnTo>
                  <a:lnTo>
                    <a:pt x="129" y="130"/>
                  </a:lnTo>
                  <a:lnTo>
                    <a:pt x="115" y="151"/>
                  </a:lnTo>
                  <a:lnTo>
                    <a:pt x="100" y="172"/>
                  </a:lnTo>
                  <a:lnTo>
                    <a:pt x="86" y="192"/>
                  </a:lnTo>
                  <a:lnTo>
                    <a:pt x="71" y="213"/>
                  </a:lnTo>
                  <a:lnTo>
                    <a:pt x="57" y="235"/>
                  </a:lnTo>
                  <a:lnTo>
                    <a:pt x="52" y="229"/>
                  </a:lnTo>
                  <a:lnTo>
                    <a:pt x="45" y="223"/>
                  </a:lnTo>
                  <a:lnTo>
                    <a:pt x="38" y="218"/>
                  </a:lnTo>
                  <a:lnTo>
                    <a:pt x="31" y="213"/>
                  </a:lnTo>
                  <a:lnTo>
                    <a:pt x="24" y="208"/>
                  </a:lnTo>
                  <a:lnTo>
                    <a:pt x="17" y="204"/>
                  </a:lnTo>
                  <a:lnTo>
                    <a:pt x="9" y="199"/>
                  </a:lnTo>
                  <a:lnTo>
                    <a:pt x="2" y="196"/>
                  </a:lnTo>
                  <a:lnTo>
                    <a:pt x="1" y="146"/>
                  </a:lnTo>
                  <a:lnTo>
                    <a:pt x="1" y="98"/>
                  </a:lnTo>
                  <a:lnTo>
                    <a:pt x="0" y="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1" name="Freeform 386"/>
            <p:cNvSpPr>
              <a:spLocks noChangeAspect="1"/>
            </p:cNvSpPr>
            <p:nvPr/>
          </p:nvSpPr>
          <p:spPr bwMode="auto">
            <a:xfrm>
              <a:off x="486" y="2983"/>
              <a:ext cx="53" cy="42"/>
            </a:xfrm>
            <a:custGeom>
              <a:avLst/>
              <a:gdLst>
                <a:gd name="T0" fmla="*/ 3 w 106"/>
                <a:gd name="T1" fmla="*/ 11 h 84"/>
                <a:gd name="T2" fmla="*/ 3 w 106"/>
                <a:gd name="T3" fmla="*/ 9 h 84"/>
                <a:gd name="T4" fmla="*/ 2 w 106"/>
                <a:gd name="T5" fmla="*/ 5 h 84"/>
                <a:gd name="T6" fmla="*/ 1 w 106"/>
                <a:gd name="T7" fmla="*/ 2 h 84"/>
                <a:gd name="T8" fmla="*/ 0 w 106"/>
                <a:gd name="T9" fmla="*/ 0 h 84"/>
                <a:gd name="T10" fmla="*/ 2 w 106"/>
                <a:gd name="T11" fmla="*/ 1 h 84"/>
                <a:gd name="T12" fmla="*/ 3 w 106"/>
                <a:gd name="T13" fmla="*/ 1 h 84"/>
                <a:gd name="T14" fmla="*/ 6 w 106"/>
                <a:gd name="T15" fmla="*/ 1 h 84"/>
                <a:gd name="T16" fmla="*/ 7 w 106"/>
                <a:gd name="T17" fmla="*/ 3 h 84"/>
                <a:gd name="T18" fmla="*/ 10 w 106"/>
                <a:gd name="T19" fmla="*/ 3 h 84"/>
                <a:gd name="T20" fmla="*/ 12 w 106"/>
                <a:gd name="T21" fmla="*/ 3 h 84"/>
                <a:gd name="T22" fmla="*/ 13 w 106"/>
                <a:gd name="T23" fmla="*/ 5 h 84"/>
                <a:gd name="T24" fmla="*/ 13 w 106"/>
                <a:gd name="T25" fmla="*/ 5 h 84"/>
                <a:gd name="T26" fmla="*/ 13 w 106"/>
                <a:gd name="T27" fmla="*/ 5 h 84"/>
                <a:gd name="T28" fmla="*/ 11 w 106"/>
                <a:gd name="T29" fmla="*/ 5 h 84"/>
                <a:gd name="T30" fmla="*/ 10 w 106"/>
                <a:gd name="T31" fmla="*/ 6 h 84"/>
                <a:gd name="T32" fmla="*/ 7 w 106"/>
                <a:gd name="T33" fmla="*/ 7 h 84"/>
                <a:gd name="T34" fmla="*/ 7 w 106"/>
                <a:gd name="T35" fmla="*/ 9 h 84"/>
                <a:gd name="T36" fmla="*/ 5 w 106"/>
                <a:gd name="T37" fmla="*/ 10 h 84"/>
                <a:gd name="T38" fmla="*/ 3 w 106"/>
                <a:gd name="T39" fmla="*/ 11 h 84"/>
                <a:gd name="T40" fmla="*/ 3 w 106"/>
                <a:gd name="T41" fmla="*/ 11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6"/>
                <a:gd name="T64" fmla="*/ 0 h 84"/>
                <a:gd name="T65" fmla="*/ 106 w 106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6" h="84">
                  <a:moveTo>
                    <a:pt x="23" y="84"/>
                  </a:moveTo>
                  <a:lnTo>
                    <a:pt x="17" y="67"/>
                  </a:lnTo>
                  <a:lnTo>
                    <a:pt x="11" y="41"/>
                  </a:lnTo>
                  <a:lnTo>
                    <a:pt x="4" y="16"/>
                  </a:lnTo>
                  <a:lnTo>
                    <a:pt x="0" y="0"/>
                  </a:lnTo>
                  <a:lnTo>
                    <a:pt x="12" y="3"/>
                  </a:lnTo>
                  <a:lnTo>
                    <a:pt x="28" y="8"/>
                  </a:lnTo>
                  <a:lnTo>
                    <a:pt x="45" y="14"/>
                  </a:lnTo>
                  <a:lnTo>
                    <a:pt x="62" y="19"/>
                  </a:lnTo>
                  <a:lnTo>
                    <a:pt x="78" y="26"/>
                  </a:lnTo>
                  <a:lnTo>
                    <a:pt x="91" y="31"/>
                  </a:lnTo>
                  <a:lnTo>
                    <a:pt x="101" y="36"/>
                  </a:lnTo>
                  <a:lnTo>
                    <a:pt x="106" y="38"/>
                  </a:lnTo>
                  <a:lnTo>
                    <a:pt x="99" y="41"/>
                  </a:lnTo>
                  <a:lnTo>
                    <a:pt x="88" y="47"/>
                  </a:lnTo>
                  <a:lnTo>
                    <a:pt x="76" y="54"/>
                  </a:lnTo>
                  <a:lnTo>
                    <a:pt x="63" y="61"/>
                  </a:lnTo>
                  <a:lnTo>
                    <a:pt x="50" y="69"/>
                  </a:lnTo>
                  <a:lnTo>
                    <a:pt x="38" y="76"/>
                  </a:lnTo>
                  <a:lnTo>
                    <a:pt x="28" y="81"/>
                  </a:lnTo>
                  <a:lnTo>
                    <a:pt x="23" y="84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2" name="Freeform 387"/>
            <p:cNvSpPr>
              <a:spLocks noChangeAspect="1"/>
            </p:cNvSpPr>
            <p:nvPr/>
          </p:nvSpPr>
          <p:spPr bwMode="auto">
            <a:xfrm>
              <a:off x="434" y="2977"/>
              <a:ext cx="58" cy="58"/>
            </a:xfrm>
            <a:custGeom>
              <a:avLst/>
              <a:gdLst>
                <a:gd name="T0" fmla="*/ 0 w 115"/>
                <a:gd name="T1" fmla="*/ 0 h 116"/>
                <a:gd name="T2" fmla="*/ 2 w 115"/>
                <a:gd name="T3" fmla="*/ 0 h 116"/>
                <a:gd name="T4" fmla="*/ 3 w 115"/>
                <a:gd name="T5" fmla="*/ 1 h 116"/>
                <a:gd name="T6" fmla="*/ 4 w 115"/>
                <a:gd name="T7" fmla="*/ 1 h 116"/>
                <a:gd name="T8" fmla="*/ 6 w 115"/>
                <a:gd name="T9" fmla="*/ 1 h 116"/>
                <a:gd name="T10" fmla="*/ 7 w 115"/>
                <a:gd name="T11" fmla="*/ 1 h 116"/>
                <a:gd name="T12" fmla="*/ 8 w 115"/>
                <a:gd name="T13" fmla="*/ 1 h 116"/>
                <a:gd name="T14" fmla="*/ 10 w 115"/>
                <a:gd name="T15" fmla="*/ 1 h 116"/>
                <a:gd name="T16" fmla="*/ 11 w 115"/>
                <a:gd name="T17" fmla="*/ 1 h 116"/>
                <a:gd name="T18" fmla="*/ 11 w 115"/>
                <a:gd name="T19" fmla="*/ 2 h 116"/>
                <a:gd name="T20" fmla="*/ 11 w 115"/>
                <a:gd name="T21" fmla="*/ 2 h 116"/>
                <a:gd name="T22" fmla="*/ 11 w 115"/>
                <a:gd name="T23" fmla="*/ 3 h 116"/>
                <a:gd name="T24" fmla="*/ 11 w 115"/>
                <a:gd name="T25" fmla="*/ 3 h 116"/>
                <a:gd name="T26" fmla="*/ 11 w 115"/>
                <a:gd name="T27" fmla="*/ 2 h 116"/>
                <a:gd name="T28" fmla="*/ 11 w 115"/>
                <a:gd name="T29" fmla="*/ 2 h 116"/>
                <a:gd name="T30" fmla="*/ 11 w 115"/>
                <a:gd name="T31" fmla="*/ 2 h 116"/>
                <a:gd name="T32" fmla="*/ 11 w 115"/>
                <a:gd name="T33" fmla="*/ 2 h 116"/>
                <a:gd name="T34" fmla="*/ 11 w 115"/>
                <a:gd name="T35" fmla="*/ 3 h 116"/>
                <a:gd name="T36" fmla="*/ 11 w 115"/>
                <a:gd name="T37" fmla="*/ 3 h 116"/>
                <a:gd name="T38" fmla="*/ 11 w 115"/>
                <a:gd name="T39" fmla="*/ 3 h 116"/>
                <a:gd name="T40" fmla="*/ 11 w 115"/>
                <a:gd name="T41" fmla="*/ 3 h 116"/>
                <a:gd name="T42" fmla="*/ 11 w 115"/>
                <a:gd name="T43" fmla="*/ 4 h 116"/>
                <a:gd name="T44" fmla="*/ 12 w 115"/>
                <a:gd name="T45" fmla="*/ 5 h 116"/>
                <a:gd name="T46" fmla="*/ 12 w 115"/>
                <a:gd name="T47" fmla="*/ 7 h 116"/>
                <a:gd name="T48" fmla="*/ 13 w 115"/>
                <a:gd name="T49" fmla="*/ 7 h 116"/>
                <a:gd name="T50" fmla="*/ 13 w 115"/>
                <a:gd name="T51" fmla="*/ 9 h 116"/>
                <a:gd name="T52" fmla="*/ 14 w 115"/>
                <a:gd name="T53" fmla="*/ 10 h 116"/>
                <a:gd name="T54" fmla="*/ 14 w 115"/>
                <a:gd name="T55" fmla="*/ 12 h 116"/>
                <a:gd name="T56" fmla="*/ 15 w 115"/>
                <a:gd name="T57" fmla="*/ 13 h 116"/>
                <a:gd name="T58" fmla="*/ 14 w 115"/>
                <a:gd name="T59" fmla="*/ 13 h 116"/>
                <a:gd name="T60" fmla="*/ 14 w 115"/>
                <a:gd name="T61" fmla="*/ 13 h 116"/>
                <a:gd name="T62" fmla="*/ 13 w 115"/>
                <a:gd name="T63" fmla="*/ 14 h 116"/>
                <a:gd name="T64" fmla="*/ 12 w 115"/>
                <a:gd name="T65" fmla="*/ 14 h 116"/>
                <a:gd name="T66" fmla="*/ 12 w 115"/>
                <a:gd name="T67" fmla="*/ 14 h 116"/>
                <a:gd name="T68" fmla="*/ 11 w 115"/>
                <a:gd name="T69" fmla="*/ 14 h 116"/>
                <a:gd name="T70" fmla="*/ 10 w 115"/>
                <a:gd name="T71" fmla="*/ 15 h 116"/>
                <a:gd name="T72" fmla="*/ 10 w 115"/>
                <a:gd name="T73" fmla="*/ 15 h 116"/>
                <a:gd name="T74" fmla="*/ 9 w 115"/>
                <a:gd name="T75" fmla="*/ 14 h 116"/>
                <a:gd name="T76" fmla="*/ 9 w 115"/>
                <a:gd name="T77" fmla="*/ 13 h 116"/>
                <a:gd name="T78" fmla="*/ 8 w 115"/>
                <a:gd name="T79" fmla="*/ 11 h 116"/>
                <a:gd name="T80" fmla="*/ 6 w 115"/>
                <a:gd name="T81" fmla="*/ 9 h 116"/>
                <a:gd name="T82" fmla="*/ 5 w 115"/>
                <a:gd name="T83" fmla="*/ 7 h 116"/>
                <a:gd name="T84" fmla="*/ 3 w 115"/>
                <a:gd name="T85" fmla="*/ 5 h 116"/>
                <a:gd name="T86" fmla="*/ 2 w 115"/>
                <a:gd name="T87" fmla="*/ 2 h 116"/>
                <a:gd name="T88" fmla="*/ 0 w 115"/>
                <a:gd name="T89" fmla="*/ 0 h 11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115"/>
                <a:gd name="T136" fmla="*/ 0 h 116"/>
                <a:gd name="T137" fmla="*/ 115 w 115"/>
                <a:gd name="T138" fmla="*/ 116 h 11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115" h="116">
                  <a:moveTo>
                    <a:pt x="0" y="0"/>
                  </a:moveTo>
                  <a:lnTo>
                    <a:pt x="10" y="0"/>
                  </a:lnTo>
                  <a:lnTo>
                    <a:pt x="21" y="2"/>
                  </a:lnTo>
                  <a:lnTo>
                    <a:pt x="31" y="3"/>
                  </a:lnTo>
                  <a:lnTo>
                    <a:pt x="43" y="3"/>
                  </a:lnTo>
                  <a:lnTo>
                    <a:pt x="53" y="4"/>
                  </a:lnTo>
                  <a:lnTo>
                    <a:pt x="63" y="5"/>
                  </a:lnTo>
                  <a:lnTo>
                    <a:pt x="75" y="7"/>
                  </a:lnTo>
                  <a:lnTo>
                    <a:pt x="85" y="8"/>
                  </a:lnTo>
                  <a:lnTo>
                    <a:pt x="86" y="13"/>
                  </a:lnTo>
                  <a:lnTo>
                    <a:pt x="87" y="15"/>
                  </a:lnTo>
                  <a:lnTo>
                    <a:pt x="87" y="18"/>
                  </a:lnTo>
                  <a:lnTo>
                    <a:pt x="85" y="17"/>
                  </a:lnTo>
                  <a:lnTo>
                    <a:pt x="85" y="15"/>
                  </a:lnTo>
                  <a:lnTo>
                    <a:pt x="84" y="15"/>
                  </a:lnTo>
                  <a:lnTo>
                    <a:pt x="83" y="15"/>
                  </a:lnTo>
                  <a:lnTo>
                    <a:pt x="82" y="15"/>
                  </a:lnTo>
                  <a:lnTo>
                    <a:pt x="81" y="17"/>
                  </a:lnTo>
                  <a:lnTo>
                    <a:pt x="81" y="18"/>
                  </a:lnTo>
                  <a:lnTo>
                    <a:pt x="81" y="19"/>
                  </a:lnTo>
                  <a:lnTo>
                    <a:pt x="81" y="20"/>
                  </a:lnTo>
                  <a:lnTo>
                    <a:pt x="85" y="30"/>
                  </a:lnTo>
                  <a:lnTo>
                    <a:pt x="89" y="40"/>
                  </a:lnTo>
                  <a:lnTo>
                    <a:pt x="93" y="50"/>
                  </a:lnTo>
                  <a:lnTo>
                    <a:pt x="97" y="60"/>
                  </a:lnTo>
                  <a:lnTo>
                    <a:pt x="101" y="71"/>
                  </a:lnTo>
                  <a:lnTo>
                    <a:pt x="106" y="80"/>
                  </a:lnTo>
                  <a:lnTo>
                    <a:pt x="111" y="90"/>
                  </a:lnTo>
                  <a:lnTo>
                    <a:pt x="115" y="99"/>
                  </a:lnTo>
                  <a:lnTo>
                    <a:pt x="111" y="102"/>
                  </a:lnTo>
                  <a:lnTo>
                    <a:pt x="105" y="104"/>
                  </a:lnTo>
                  <a:lnTo>
                    <a:pt x="100" y="105"/>
                  </a:lnTo>
                  <a:lnTo>
                    <a:pt x="94" y="108"/>
                  </a:lnTo>
                  <a:lnTo>
                    <a:pt x="90" y="110"/>
                  </a:lnTo>
                  <a:lnTo>
                    <a:pt x="84" y="111"/>
                  </a:lnTo>
                  <a:lnTo>
                    <a:pt x="79" y="113"/>
                  </a:lnTo>
                  <a:lnTo>
                    <a:pt x="75" y="116"/>
                  </a:lnTo>
                  <a:lnTo>
                    <a:pt x="72" y="111"/>
                  </a:lnTo>
                  <a:lnTo>
                    <a:pt x="67" y="101"/>
                  </a:lnTo>
                  <a:lnTo>
                    <a:pt x="58" y="87"/>
                  </a:lnTo>
                  <a:lnTo>
                    <a:pt x="46" y="70"/>
                  </a:lnTo>
                  <a:lnTo>
                    <a:pt x="34" y="51"/>
                  </a:lnTo>
                  <a:lnTo>
                    <a:pt x="22" y="33"/>
                  </a:lnTo>
                  <a:lnTo>
                    <a:pt x="1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3" name="Freeform 388"/>
            <p:cNvSpPr>
              <a:spLocks noChangeAspect="1"/>
            </p:cNvSpPr>
            <p:nvPr/>
          </p:nvSpPr>
          <p:spPr bwMode="auto">
            <a:xfrm>
              <a:off x="384" y="2868"/>
              <a:ext cx="142" cy="95"/>
            </a:xfrm>
            <a:custGeom>
              <a:avLst/>
              <a:gdLst>
                <a:gd name="T0" fmla="*/ 22 w 283"/>
                <a:gd name="T1" fmla="*/ 1 h 189"/>
                <a:gd name="T2" fmla="*/ 26 w 283"/>
                <a:gd name="T3" fmla="*/ 1 h 189"/>
                <a:gd name="T4" fmla="*/ 30 w 283"/>
                <a:gd name="T5" fmla="*/ 0 h 189"/>
                <a:gd name="T6" fmla="*/ 34 w 283"/>
                <a:gd name="T7" fmla="*/ 1 h 189"/>
                <a:gd name="T8" fmla="*/ 35 w 283"/>
                <a:gd name="T9" fmla="*/ 6 h 189"/>
                <a:gd name="T10" fmla="*/ 34 w 283"/>
                <a:gd name="T11" fmla="*/ 18 h 189"/>
                <a:gd name="T12" fmla="*/ 33 w 283"/>
                <a:gd name="T13" fmla="*/ 23 h 189"/>
                <a:gd name="T14" fmla="*/ 30 w 283"/>
                <a:gd name="T15" fmla="*/ 22 h 189"/>
                <a:gd name="T16" fmla="*/ 27 w 283"/>
                <a:gd name="T17" fmla="*/ 22 h 189"/>
                <a:gd name="T18" fmla="*/ 24 w 283"/>
                <a:gd name="T19" fmla="*/ 21 h 189"/>
                <a:gd name="T20" fmla="*/ 21 w 283"/>
                <a:gd name="T21" fmla="*/ 19 h 189"/>
                <a:gd name="T22" fmla="*/ 19 w 283"/>
                <a:gd name="T23" fmla="*/ 14 h 189"/>
                <a:gd name="T24" fmla="*/ 17 w 283"/>
                <a:gd name="T25" fmla="*/ 10 h 189"/>
                <a:gd name="T26" fmla="*/ 15 w 283"/>
                <a:gd name="T27" fmla="*/ 6 h 189"/>
                <a:gd name="T28" fmla="*/ 14 w 283"/>
                <a:gd name="T29" fmla="*/ 4 h 189"/>
                <a:gd name="T30" fmla="*/ 14 w 283"/>
                <a:gd name="T31" fmla="*/ 4 h 189"/>
                <a:gd name="T32" fmla="*/ 13 w 283"/>
                <a:gd name="T33" fmla="*/ 4 h 189"/>
                <a:gd name="T34" fmla="*/ 13 w 283"/>
                <a:gd name="T35" fmla="*/ 4 h 189"/>
                <a:gd name="T36" fmla="*/ 14 w 283"/>
                <a:gd name="T37" fmla="*/ 6 h 189"/>
                <a:gd name="T38" fmla="*/ 16 w 283"/>
                <a:gd name="T39" fmla="*/ 10 h 189"/>
                <a:gd name="T40" fmla="*/ 18 w 283"/>
                <a:gd name="T41" fmla="*/ 14 h 189"/>
                <a:gd name="T42" fmla="*/ 19 w 283"/>
                <a:gd name="T43" fmla="*/ 19 h 189"/>
                <a:gd name="T44" fmla="*/ 19 w 283"/>
                <a:gd name="T45" fmla="*/ 20 h 189"/>
                <a:gd name="T46" fmla="*/ 15 w 283"/>
                <a:gd name="T47" fmla="*/ 20 h 189"/>
                <a:gd name="T48" fmla="*/ 12 w 283"/>
                <a:gd name="T49" fmla="*/ 20 h 189"/>
                <a:gd name="T50" fmla="*/ 9 w 283"/>
                <a:gd name="T51" fmla="*/ 20 h 189"/>
                <a:gd name="T52" fmla="*/ 7 w 283"/>
                <a:gd name="T53" fmla="*/ 19 h 189"/>
                <a:gd name="T54" fmla="*/ 5 w 283"/>
                <a:gd name="T55" fmla="*/ 16 h 189"/>
                <a:gd name="T56" fmla="*/ 3 w 283"/>
                <a:gd name="T57" fmla="*/ 13 h 189"/>
                <a:gd name="T58" fmla="*/ 1 w 283"/>
                <a:gd name="T59" fmla="*/ 11 h 189"/>
                <a:gd name="T60" fmla="*/ 3 w 283"/>
                <a:gd name="T61" fmla="*/ 8 h 189"/>
                <a:gd name="T62" fmla="*/ 7 w 283"/>
                <a:gd name="T63" fmla="*/ 5 h 189"/>
                <a:gd name="T64" fmla="*/ 12 w 283"/>
                <a:gd name="T65" fmla="*/ 3 h 189"/>
                <a:gd name="T66" fmla="*/ 17 w 283"/>
                <a:gd name="T67" fmla="*/ 2 h 189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83"/>
                <a:gd name="T103" fmla="*/ 0 h 189"/>
                <a:gd name="T104" fmla="*/ 283 w 283"/>
                <a:gd name="T105" fmla="*/ 189 h 189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83" h="189">
                  <a:moveTo>
                    <a:pt x="154" y="6"/>
                  </a:moveTo>
                  <a:lnTo>
                    <a:pt x="170" y="4"/>
                  </a:lnTo>
                  <a:lnTo>
                    <a:pt x="186" y="2"/>
                  </a:lnTo>
                  <a:lnTo>
                    <a:pt x="203" y="1"/>
                  </a:lnTo>
                  <a:lnTo>
                    <a:pt x="219" y="0"/>
                  </a:lnTo>
                  <a:lnTo>
                    <a:pt x="235" y="0"/>
                  </a:lnTo>
                  <a:lnTo>
                    <a:pt x="251" y="0"/>
                  </a:lnTo>
                  <a:lnTo>
                    <a:pt x="267" y="1"/>
                  </a:lnTo>
                  <a:lnTo>
                    <a:pt x="283" y="2"/>
                  </a:lnTo>
                  <a:lnTo>
                    <a:pt x="277" y="48"/>
                  </a:lnTo>
                  <a:lnTo>
                    <a:pt x="274" y="95"/>
                  </a:lnTo>
                  <a:lnTo>
                    <a:pt x="272" y="141"/>
                  </a:lnTo>
                  <a:lnTo>
                    <a:pt x="271" y="189"/>
                  </a:lnTo>
                  <a:lnTo>
                    <a:pt x="259" y="184"/>
                  </a:lnTo>
                  <a:lnTo>
                    <a:pt x="248" y="179"/>
                  </a:lnTo>
                  <a:lnTo>
                    <a:pt x="236" y="176"/>
                  </a:lnTo>
                  <a:lnTo>
                    <a:pt x="223" y="172"/>
                  </a:lnTo>
                  <a:lnTo>
                    <a:pt x="211" y="170"/>
                  </a:lnTo>
                  <a:lnTo>
                    <a:pt x="199" y="167"/>
                  </a:lnTo>
                  <a:lnTo>
                    <a:pt x="186" y="166"/>
                  </a:lnTo>
                  <a:lnTo>
                    <a:pt x="174" y="163"/>
                  </a:lnTo>
                  <a:lnTo>
                    <a:pt x="166" y="146"/>
                  </a:lnTo>
                  <a:lnTo>
                    <a:pt x="158" y="129"/>
                  </a:lnTo>
                  <a:lnTo>
                    <a:pt x="150" y="111"/>
                  </a:lnTo>
                  <a:lnTo>
                    <a:pt x="140" y="94"/>
                  </a:lnTo>
                  <a:lnTo>
                    <a:pt x="132" y="78"/>
                  </a:lnTo>
                  <a:lnTo>
                    <a:pt x="124" y="61"/>
                  </a:lnTo>
                  <a:lnTo>
                    <a:pt x="115" y="43"/>
                  </a:lnTo>
                  <a:lnTo>
                    <a:pt x="107" y="26"/>
                  </a:lnTo>
                  <a:lnTo>
                    <a:pt x="107" y="25"/>
                  </a:lnTo>
                  <a:lnTo>
                    <a:pt x="106" y="25"/>
                  </a:lnTo>
                  <a:lnTo>
                    <a:pt x="105" y="25"/>
                  </a:lnTo>
                  <a:lnTo>
                    <a:pt x="104" y="25"/>
                  </a:lnTo>
                  <a:lnTo>
                    <a:pt x="102" y="26"/>
                  </a:lnTo>
                  <a:lnTo>
                    <a:pt x="102" y="27"/>
                  </a:lnTo>
                  <a:lnTo>
                    <a:pt x="102" y="28"/>
                  </a:lnTo>
                  <a:lnTo>
                    <a:pt x="109" y="45"/>
                  </a:lnTo>
                  <a:lnTo>
                    <a:pt x="116" y="62"/>
                  </a:lnTo>
                  <a:lnTo>
                    <a:pt x="123" y="78"/>
                  </a:lnTo>
                  <a:lnTo>
                    <a:pt x="130" y="94"/>
                  </a:lnTo>
                  <a:lnTo>
                    <a:pt x="137" y="111"/>
                  </a:lnTo>
                  <a:lnTo>
                    <a:pt x="144" y="127"/>
                  </a:lnTo>
                  <a:lnTo>
                    <a:pt x="151" y="145"/>
                  </a:lnTo>
                  <a:lnTo>
                    <a:pt x="158" y="161"/>
                  </a:lnTo>
                  <a:lnTo>
                    <a:pt x="145" y="160"/>
                  </a:lnTo>
                  <a:lnTo>
                    <a:pt x="132" y="159"/>
                  </a:lnTo>
                  <a:lnTo>
                    <a:pt x="120" y="159"/>
                  </a:lnTo>
                  <a:lnTo>
                    <a:pt x="107" y="157"/>
                  </a:lnTo>
                  <a:lnTo>
                    <a:pt x="94" y="157"/>
                  </a:lnTo>
                  <a:lnTo>
                    <a:pt x="82" y="157"/>
                  </a:lnTo>
                  <a:lnTo>
                    <a:pt x="70" y="159"/>
                  </a:lnTo>
                  <a:lnTo>
                    <a:pt x="57" y="159"/>
                  </a:lnTo>
                  <a:lnTo>
                    <a:pt x="49" y="148"/>
                  </a:lnTo>
                  <a:lnTo>
                    <a:pt x="42" y="137"/>
                  </a:lnTo>
                  <a:lnTo>
                    <a:pt x="34" y="126"/>
                  </a:lnTo>
                  <a:lnTo>
                    <a:pt x="27" y="115"/>
                  </a:lnTo>
                  <a:lnTo>
                    <a:pt x="21" y="103"/>
                  </a:lnTo>
                  <a:lnTo>
                    <a:pt x="14" y="92"/>
                  </a:lnTo>
                  <a:lnTo>
                    <a:pt x="7" y="81"/>
                  </a:lnTo>
                  <a:lnTo>
                    <a:pt x="0" y="70"/>
                  </a:lnTo>
                  <a:lnTo>
                    <a:pt x="17" y="58"/>
                  </a:lnTo>
                  <a:lnTo>
                    <a:pt x="36" y="48"/>
                  </a:lnTo>
                  <a:lnTo>
                    <a:pt x="54" y="38"/>
                  </a:lnTo>
                  <a:lnTo>
                    <a:pt x="74" y="30"/>
                  </a:lnTo>
                  <a:lnTo>
                    <a:pt x="93" y="21"/>
                  </a:lnTo>
                  <a:lnTo>
                    <a:pt x="113" y="16"/>
                  </a:lnTo>
                  <a:lnTo>
                    <a:pt x="133" y="10"/>
                  </a:lnTo>
                  <a:lnTo>
                    <a:pt x="154" y="6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4" name="Freeform 389"/>
            <p:cNvSpPr>
              <a:spLocks noChangeAspect="1"/>
            </p:cNvSpPr>
            <p:nvPr/>
          </p:nvSpPr>
          <p:spPr bwMode="auto">
            <a:xfrm>
              <a:off x="337" y="2906"/>
              <a:ext cx="65" cy="46"/>
            </a:xfrm>
            <a:custGeom>
              <a:avLst/>
              <a:gdLst>
                <a:gd name="T0" fmla="*/ 11 w 132"/>
                <a:gd name="T1" fmla="*/ 0 h 94"/>
                <a:gd name="T2" fmla="*/ 11 w 132"/>
                <a:gd name="T3" fmla="*/ 1 h 94"/>
                <a:gd name="T4" fmla="*/ 12 w 132"/>
                <a:gd name="T5" fmla="*/ 2 h 94"/>
                <a:gd name="T6" fmla="*/ 13 w 132"/>
                <a:gd name="T7" fmla="*/ 4 h 94"/>
                <a:gd name="T8" fmla="*/ 13 w 132"/>
                <a:gd name="T9" fmla="*/ 5 h 94"/>
                <a:gd name="T10" fmla="*/ 14 w 132"/>
                <a:gd name="T11" fmla="*/ 6 h 94"/>
                <a:gd name="T12" fmla="*/ 15 w 132"/>
                <a:gd name="T13" fmla="*/ 7 h 94"/>
                <a:gd name="T14" fmla="*/ 15 w 132"/>
                <a:gd name="T15" fmla="*/ 9 h 94"/>
                <a:gd name="T16" fmla="*/ 16 w 132"/>
                <a:gd name="T17" fmla="*/ 10 h 94"/>
                <a:gd name="T18" fmla="*/ 15 w 132"/>
                <a:gd name="T19" fmla="*/ 10 h 94"/>
                <a:gd name="T20" fmla="*/ 14 w 132"/>
                <a:gd name="T21" fmla="*/ 10 h 94"/>
                <a:gd name="T22" fmla="*/ 13 w 132"/>
                <a:gd name="T23" fmla="*/ 10 h 94"/>
                <a:gd name="T24" fmla="*/ 13 w 132"/>
                <a:gd name="T25" fmla="*/ 10 h 94"/>
                <a:gd name="T26" fmla="*/ 11 w 132"/>
                <a:gd name="T27" fmla="*/ 10 h 94"/>
                <a:gd name="T28" fmla="*/ 9 w 132"/>
                <a:gd name="T29" fmla="*/ 10 h 94"/>
                <a:gd name="T30" fmla="*/ 8 w 132"/>
                <a:gd name="T31" fmla="*/ 10 h 94"/>
                <a:gd name="T32" fmla="*/ 6 w 132"/>
                <a:gd name="T33" fmla="*/ 10 h 94"/>
                <a:gd name="T34" fmla="*/ 5 w 132"/>
                <a:gd name="T35" fmla="*/ 11 h 94"/>
                <a:gd name="T36" fmla="*/ 3 w 132"/>
                <a:gd name="T37" fmla="*/ 11 h 94"/>
                <a:gd name="T38" fmla="*/ 1 w 132"/>
                <a:gd name="T39" fmla="*/ 11 h 94"/>
                <a:gd name="T40" fmla="*/ 0 w 132"/>
                <a:gd name="T41" fmla="*/ 11 h 94"/>
                <a:gd name="T42" fmla="*/ 1 w 132"/>
                <a:gd name="T43" fmla="*/ 10 h 94"/>
                <a:gd name="T44" fmla="*/ 2 w 132"/>
                <a:gd name="T45" fmla="*/ 8 h 94"/>
                <a:gd name="T46" fmla="*/ 3 w 132"/>
                <a:gd name="T47" fmla="*/ 6 h 94"/>
                <a:gd name="T48" fmla="*/ 5 w 132"/>
                <a:gd name="T49" fmla="*/ 5 h 94"/>
                <a:gd name="T50" fmla="*/ 6 w 132"/>
                <a:gd name="T51" fmla="*/ 4 h 94"/>
                <a:gd name="T52" fmla="*/ 8 w 132"/>
                <a:gd name="T53" fmla="*/ 2 h 94"/>
                <a:gd name="T54" fmla="*/ 9 w 132"/>
                <a:gd name="T55" fmla="*/ 1 h 94"/>
                <a:gd name="T56" fmla="*/ 11 w 132"/>
                <a:gd name="T57" fmla="*/ 0 h 9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32"/>
                <a:gd name="T88" fmla="*/ 0 h 94"/>
                <a:gd name="T89" fmla="*/ 132 w 132"/>
                <a:gd name="T90" fmla="*/ 94 h 94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32" h="94">
                  <a:moveTo>
                    <a:pt x="90" y="0"/>
                  </a:moveTo>
                  <a:lnTo>
                    <a:pt x="96" y="11"/>
                  </a:lnTo>
                  <a:lnTo>
                    <a:pt x="100" y="21"/>
                  </a:lnTo>
                  <a:lnTo>
                    <a:pt x="106" y="32"/>
                  </a:lnTo>
                  <a:lnTo>
                    <a:pt x="111" y="42"/>
                  </a:lnTo>
                  <a:lnTo>
                    <a:pt x="117" y="53"/>
                  </a:lnTo>
                  <a:lnTo>
                    <a:pt x="121" y="64"/>
                  </a:lnTo>
                  <a:lnTo>
                    <a:pt x="127" y="74"/>
                  </a:lnTo>
                  <a:lnTo>
                    <a:pt x="132" y="85"/>
                  </a:lnTo>
                  <a:lnTo>
                    <a:pt x="126" y="86"/>
                  </a:lnTo>
                  <a:lnTo>
                    <a:pt x="119" y="86"/>
                  </a:lnTo>
                  <a:lnTo>
                    <a:pt x="112" y="86"/>
                  </a:lnTo>
                  <a:lnTo>
                    <a:pt x="106" y="86"/>
                  </a:lnTo>
                  <a:lnTo>
                    <a:pt x="94" y="86"/>
                  </a:lnTo>
                  <a:lnTo>
                    <a:pt x="80" y="87"/>
                  </a:lnTo>
                  <a:lnTo>
                    <a:pt x="67" y="88"/>
                  </a:lnTo>
                  <a:lnTo>
                    <a:pt x="53" y="88"/>
                  </a:lnTo>
                  <a:lnTo>
                    <a:pt x="41" y="89"/>
                  </a:lnTo>
                  <a:lnTo>
                    <a:pt x="27" y="90"/>
                  </a:lnTo>
                  <a:lnTo>
                    <a:pt x="14" y="93"/>
                  </a:lnTo>
                  <a:lnTo>
                    <a:pt x="0" y="94"/>
                  </a:lnTo>
                  <a:lnTo>
                    <a:pt x="9" y="81"/>
                  </a:lnTo>
                  <a:lnTo>
                    <a:pt x="20" y="67"/>
                  </a:lnTo>
                  <a:lnTo>
                    <a:pt x="30" y="56"/>
                  </a:lnTo>
                  <a:lnTo>
                    <a:pt x="42" y="43"/>
                  </a:lnTo>
                  <a:lnTo>
                    <a:pt x="53" y="32"/>
                  </a:lnTo>
                  <a:lnTo>
                    <a:pt x="65" y="21"/>
                  </a:lnTo>
                  <a:lnTo>
                    <a:pt x="77" y="1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5" name="Freeform 390"/>
            <p:cNvSpPr>
              <a:spLocks noChangeAspect="1"/>
            </p:cNvSpPr>
            <p:nvPr/>
          </p:nvSpPr>
          <p:spPr bwMode="auto">
            <a:xfrm>
              <a:off x="316" y="2977"/>
              <a:ext cx="143" cy="76"/>
            </a:xfrm>
            <a:custGeom>
              <a:avLst/>
              <a:gdLst>
                <a:gd name="T0" fmla="*/ 1 w 284"/>
                <a:gd name="T1" fmla="*/ 2 h 152"/>
                <a:gd name="T2" fmla="*/ 2 w 284"/>
                <a:gd name="T3" fmla="*/ 2 h 152"/>
                <a:gd name="T4" fmla="*/ 3 w 284"/>
                <a:gd name="T5" fmla="*/ 1 h 152"/>
                <a:gd name="T6" fmla="*/ 5 w 284"/>
                <a:gd name="T7" fmla="*/ 1 h 152"/>
                <a:gd name="T8" fmla="*/ 7 w 284"/>
                <a:gd name="T9" fmla="*/ 1 h 152"/>
                <a:gd name="T10" fmla="*/ 9 w 284"/>
                <a:gd name="T11" fmla="*/ 1 h 152"/>
                <a:gd name="T12" fmla="*/ 11 w 284"/>
                <a:gd name="T13" fmla="*/ 1 h 152"/>
                <a:gd name="T14" fmla="*/ 13 w 284"/>
                <a:gd name="T15" fmla="*/ 1 h 152"/>
                <a:gd name="T16" fmla="*/ 15 w 284"/>
                <a:gd name="T17" fmla="*/ 1 h 152"/>
                <a:gd name="T18" fmla="*/ 17 w 284"/>
                <a:gd name="T19" fmla="*/ 1 h 152"/>
                <a:gd name="T20" fmla="*/ 19 w 284"/>
                <a:gd name="T21" fmla="*/ 1 h 152"/>
                <a:gd name="T22" fmla="*/ 20 w 284"/>
                <a:gd name="T23" fmla="*/ 1 h 152"/>
                <a:gd name="T24" fmla="*/ 22 w 284"/>
                <a:gd name="T25" fmla="*/ 1 h 152"/>
                <a:gd name="T26" fmla="*/ 23 w 284"/>
                <a:gd name="T27" fmla="*/ 1 h 152"/>
                <a:gd name="T28" fmla="*/ 24 w 284"/>
                <a:gd name="T29" fmla="*/ 1 h 152"/>
                <a:gd name="T30" fmla="*/ 25 w 284"/>
                <a:gd name="T31" fmla="*/ 0 h 152"/>
                <a:gd name="T32" fmla="*/ 26 w 284"/>
                <a:gd name="T33" fmla="*/ 0 h 152"/>
                <a:gd name="T34" fmla="*/ 27 w 284"/>
                <a:gd name="T35" fmla="*/ 2 h 152"/>
                <a:gd name="T36" fmla="*/ 28 w 284"/>
                <a:gd name="T37" fmla="*/ 5 h 152"/>
                <a:gd name="T38" fmla="*/ 30 w 284"/>
                <a:gd name="T39" fmla="*/ 7 h 152"/>
                <a:gd name="T40" fmla="*/ 32 w 284"/>
                <a:gd name="T41" fmla="*/ 10 h 152"/>
                <a:gd name="T42" fmla="*/ 34 w 284"/>
                <a:gd name="T43" fmla="*/ 12 h 152"/>
                <a:gd name="T44" fmla="*/ 35 w 284"/>
                <a:gd name="T45" fmla="*/ 14 h 152"/>
                <a:gd name="T46" fmla="*/ 36 w 284"/>
                <a:gd name="T47" fmla="*/ 15 h 152"/>
                <a:gd name="T48" fmla="*/ 36 w 284"/>
                <a:gd name="T49" fmla="*/ 15 h 152"/>
                <a:gd name="T50" fmla="*/ 36 w 284"/>
                <a:gd name="T51" fmla="*/ 17 h 152"/>
                <a:gd name="T52" fmla="*/ 35 w 284"/>
                <a:gd name="T53" fmla="*/ 17 h 152"/>
                <a:gd name="T54" fmla="*/ 34 w 284"/>
                <a:gd name="T55" fmla="*/ 17 h 152"/>
                <a:gd name="T56" fmla="*/ 34 w 284"/>
                <a:gd name="T57" fmla="*/ 18 h 152"/>
                <a:gd name="T58" fmla="*/ 33 w 284"/>
                <a:gd name="T59" fmla="*/ 18 h 152"/>
                <a:gd name="T60" fmla="*/ 32 w 284"/>
                <a:gd name="T61" fmla="*/ 19 h 152"/>
                <a:gd name="T62" fmla="*/ 32 w 284"/>
                <a:gd name="T63" fmla="*/ 19 h 152"/>
                <a:gd name="T64" fmla="*/ 31 w 284"/>
                <a:gd name="T65" fmla="*/ 19 h 152"/>
                <a:gd name="T66" fmla="*/ 29 w 284"/>
                <a:gd name="T67" fmla="*/ 18 h 152"/>
                <a:gd name="T68" fmla="*/ 27 w 284"/>
                <a:gd name="T69" fmla="*/ 17 h 152"/>
                <a:gd name="T70" fmla="*/ 25 w 284"/>
                <a:gd name="T71" fmla="*/ 16 h 152"/>
                <a:gd name="T72" fmla="*/ 24 w 284"/>
                <a:gd name="T73" fmla="*/ 14 h 152"/>
                <a:gd name="T74" fmla="*/ 22 w 284"/>
                <a:gd name="T75" fmla="*/ 13 h 152"/>
                <a:gd name="T76" fmla="*/ 20 w 284"/>
                <a:gd name="T77" fmla="*/ 12 h 152"/>
                <a:gd name="T78" fmla="*/ 18 w 284"/>
                <a:gd name="T79" fmla="*/ 11 h 152"/>
                <a:gd name="T80" fmla="*/ 16 w 284"/>
                <a:gd name="T81" fmla="*/ 10 h 152"/>
                <a:gd name="T82" fmla="*/ 14 w 284"/>
                <a:gd name="T83" fmla="*/ 10 h 152"/>
                <a:gd name="T84" fmla="*/ 12 w 284"/>
                <a:gd name="T85" fmla="*/ 9 h 152"/>
                <a:gd name="T86" fmla="*/ 10 w 284"/>
                <a:gd name="T87" fmla="*/ 7 h 152"/>
                <a:gd name="T88" fmla="*/ 8 w 284"/>
                <a:gd name="T89" fmla="*/ 6 h 152"/>
                <a:gd name="T90" fmla="*/ 6 w 284"/>
                <a:gd name="T91" fmla="*/ 5 h 152"/>
                <a:gd name="T92" fmla="*/ 4 w 284"/>
                <a:gd name="T93" fmla="*/ 5 h 152"/>
                <a:gd name="T94" fmla="*/ 2 w 284"/>
                <a:gd name="T95" fmla="*/ 3 h 152"/>
                <a:gd name="T96" fmla="*/ 0 w 284"/>
                <a:gd name="T97" fmla="*/ 3 h 152"/>
                <a:gd name="T98" fmla="*/ 1 w 284"/>
                <a:gd name="T99" fmla="*/ 2 h 152"/>
                <a:gd name="T100" fmla="*/ 1 w 284"/>
                <a:gd name="T101" fmla="*/ 2 h 152"/>
                <a:gd name="T102" fmla="*/ 1 w 284"/>
                <a:gd name="T103" fmla="*/ 2 h 152"/>
                <a:gd name="T104" fmla="*/ 1 w 284"/>
                <a:gd name="T105" fmla="*/ 2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284"/>
                <a:gd name="T160" fmla="*/ 0 h 152"/>
                <a:gd name="T161" fmla="*/ 284 w 284"/>
                <a:gd name="T162" fmla="*/ 152 h 15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284" h="152">
                  <a:moveTo>
                    <a:pt x="2" y="18"/>
                  </a:moveTo>
                  <a:lnTo>
                    <a:pt x="13" y="17"/>
                  </a:lnTo>
                  <a:lnTo>
                    <a:pt x="24" y="14"/>
                  </a:lnTo>
                  <a:lnTo>
                    <a:pt x="38" y="13"/>
                  </a:lnTo>
                  <a:lnTo>
                    <a:pt x="52" y="12"/>
                  </a:lnTo>
                  <a:lnTo>
                    <a:pt x="68" y="11"/>
                  </a:lnTo>
                  <a:lnTo>
                    <a:pt x="83" y="8"/>
                  </a:lnTo>
                  <a:lnTo>
                    <a:pt x="99" y="7"/>
                  </a:lnTo>
                  <a:lnTo>
                    <a:pt x="114" y="6"/>
                  </a:lnTo>
                  <a:lnTo>
                    <a:pt x="129" y="5"/>
                  </a:lnTo>
                  <a:lnTo>
                    <a:pt x="144" y="4"/>
                  </a:lnTo>
                  <a:lnTo>
                    <a:pt x="158" y="4"/>
                  </a:lnTo>
                  <a:lnTo>
                    <a:pt x="169" y="3"/>
                  </a:lnTo>
                  <a:lnTo>
                    <a:pt x="181" y="2"/>
                  </a:lnTo>
                  <a:lnTo>
                    <a:pt x="189" y="2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1" y="19"/>
                  </a:lnTo>
                  <a:lnTo>
                    <a:pt x="223" y="38"/>
                  </a:lnTo>
                  <a:lnTo>
                    <a:pt x="237" y="60"/>
                  </a:lnTo>
                  <a:lnTo>
                    <a:pt x="251" y="80"/>
                  </a:lnTo>
                  <a:lnTo>
                    <a:pt x="264" y="98"/>
                  </a:lnTo>
                  <a:lnTo>
                    <a:pt x="274" y="113"/>
                  </a:lnTo>
                  <a:lnTo>
                    <a:pt x="281" y="124"/>
                  </a:lnTo>
                  <a:lnTo>
                    <a:pt x="284" y="127"/>
                  </a:lnTo>
                  <a:lnTo>
                    <a:pt x="280" y="129"/>
                  </a:lnTo>
                  <a:lnTo>
                    <a:pt x="274" y="133"/>
                  </a:lnTo>
                  <a:lnTo>
                    <a:pt x="269" y="135"/>
                  </a:lnTo>
                  <a:lnTo>
                    <a:pt x="264" y="139"/>
                  </a:lnTo>
                  <a:lnTo>
                    <a:pt x="259" y="142"/>
                  </a:lnTo>
                  <a:lnTo>
                    <a:pt x="253" y="146"/>
                  </a:lnTo>
                  <a:lnTo>
                    <a:pt x="249" y="149"/>
                  </a:lnTo>
                  <a:lnTo>
                    <a:pt x="244" y="152"/>
                  </a:lnTo>
                  <a:lnTo>
                    <a:pt x="229" y="144"/>
                  </a:lnTo>
                  <a:lnTo>
                    <a:pt x="214" y="136"/>
                  </a:lnTo>
                  <a:lnTo>
                    <a:pt x="199" y="128"/>
                  </a:lnTo>
                  <a:lnTo>
                    <a:pt x="184" y="119"/>
                  </a:lnTo>
                  <a:lnTo>
                    <a:pt x="169" y="111"/>
                  </a:lnTo>
                  <a:lnTo>
                    <a:pt x="154" y="103"/>
                  </a:lnTo>
                  <a:lnTo>
                    <a:pt x="139" y="94"/>
                  </a:lnTo>
                  <a:lnTo>
                    <a:pt x="124" y="86"/>
                  </a:lnTo>
                  <a:lnTo>
                    <a:pt x="108" y="78"/>
                  </a:lnTo>
                  <a:lnTo>
                    <a:pt x="93" y="70"/>
                  </a:lnTo>
                  <a:lnTo>
                    <a:pt x="78" y="61"/>
                  </a:lnTo>
                  <a:lnTo>
                    <a:pt x="63" y="53"/>
                  </a:lnTo>
                  <a:lnTo>
                    <a:pt x="47" y="45"/>
                  </a:lnTo>
                  <a:lnTo>
                    <a:pt x="31" y="38"/>
                  </a:lnTo>
                  <a:lnTo>
                    <a:pt x="16" y="31"/>
                  </a:lnTo>
                  <a:lnTo>
                    <a:pt x="0" y="25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2" y="19"/>
                  </a:lnTo>
                  <a:lnTo>
                    <a:pt x="2" y="1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6" name="Freeform 391"/>
            <p:cNvSpPr>
              <a:spLocks noChangeAspect="1"/>
            </p:cNvSpPr>
            <p:nvPr/>
          </p:nvSpPr>
          <p:spPr bwMode="auto">
            <a:xfrm>
              <a:off x="183" y="2986"/>
              <a:ext cx="378" cy="125"/>
            </a:xfrm>
            <a:custGeom>
              <a:avLst/>
              <a:gdLst>
                <a:gd name="T0" fmla="*/ 2 w 755"/>
                <a:gd name="T1" fmla="*/ 15 h 250"/>
                <a:gd name="T2" fmla="*/ 6 w 755"/>
                <a:gd name="T3" fmla="*/ 11 h 250"/>
                <a:gd name="T4" fmla="*/ 10 w 755"/>
                <a:gd name="T5" fmla="*/ 8 h 250"/>
                <a:gd name="T6" fmla="*/ 15 w 755"/>
                <a:gd name="T7" fmla="*/ 5 h 250"/>
                <a:gd name="T8" fmla="*/ 19 w 755"/>
                <a:gd name="T9" fmla="*/ 3 h 250"/>
                <a:gd name="T10" fmla="*/ 23 w 755"/>
                <a:gd name="T11" fmla="*/ 2 h 250"/>
                <a:gd name="T12" fmla="*/ 26 w 755"/>
                <a:gd name="T13" fmla="*/ 1 h 250"/>
                <a:gd name="T14" fmla="*/ 28 w 755"/>
                <a:gd name="T15" fmla="*/ 0 h 250"/>
                <a:gd name="T16" fmla="*/ 28 w 755"/>
                <a:gd name="T17" fmla="*/ 1 h 250"/>
                <a:gd name="T18" fmla="*/ 31 w 755"/>
                <a:gd name="T19" fmla="*/ 2 h 250"/>
                <a:gd name="T20" fmla="*/ 36 w 755"/>
                <a:gd name="T21" fmla="*/ 5 h 250"/>
                <a:gd name="T22" fmla="*/ 42 w 755"/>
                <a:gd name="T23" fmla="*/ 9 h 250"/>
                <a:gd name="T24" fmla="*/ 48 w 755"/>
                <a:gd name="T25" fmla="*/ 13 h 250"/>
                <a:gd name="T26" fmla="*/ 55 w 755"/>
                <a:gd name="T27" fmla="*/ 17 h 250"/>
                <a:gd name="T28" fmla="*/ 60 w 755"/>
                <a:gd name="T29" fmla="*/ 20 h 250"/>
                <a:gd name="T30" fmla="*/ 62 w 755"/>
                <a:gd name="T31" fmla="*/ 21 h 250"/>
                <a:gd name="T32" fmla="*/ 63 w 755"/>
                <a:gd name="T33" fmla="*/ 21 h 250"/>
                <a:gd name="T34" fmla="*/ 63 w 755"/>
                <a:gd name="T35" fmla="*/ 21 h 250"/>
                <a:gd name="T36" fmla="*/ 63 w 755"/>
                <a:gd name="T37" fmla="*/ 21 h 250"/>
                <a:gd name="T38" fmla="*/ 63 w 755"/>
                <a:gd name="T39" fmla="*/ 21 h 250"/>
                <a:gd name="T40" fmla="*/ 63 w 755"/>
                <a:gd name="T41" fmla="*/ 21 h 250"/>
                <a:gd name="T42" fmla="*/ 65 w 755"/>
                <a:gd name="T43" fmla="*/ 21 h 250"/>
                <a:gd name="T44" fmla="*/ 68 w 755"/>
                <a:gd name="T45" fmla="*/ 20 h 250"/>
                <a:gd name="T46" fmla="*/ 73 w 755"/>
                <a:gd name="T47" fmla="*/ 18 h 250"/>
                <a:gd name="T48" fmla="*/ 78 w 755"/>
                <a:gd name="T49" fmla="*/ 15 h 250"/>
                <a:gd name="T50" fmla="*/ 84 w 755"/>
                <a:gd name="T51" fmla="*/ 13 h 250"/>
                <a:gd name="T52" fmla="*/ 88 w 755"/>
                <a:gd name="T53" fmla="*/ 11 h 250"/>
                <a:gd name="T54" fmla="*/ 92 w 755"/>
                <a:gd name="T55" fmla="*/ 9 h 250"/>
                <a:gd name="T56" fmla="*/ 93 w 755"/>
                <a:gd name="T57" fmla="*/ 8 h 250"/>
                <a:gd name="T58" fmla="*/ 95 w 755"/>
                <a:gd name="T59" fmla="*/ 13 h 250"/>
                <a:gd name="T60" fmla="*/ 94 w 755"/>
                <a:gd name="T61" fmla="*/ 18 h 250"/>
                <a:gd name="T62" fmla="*/ 93 w 755"/>
                <a:gd name="T63" fmla="*/ 23 h 250"/>
                <a:gd name="T64" fmla="*/ 91 w 755"/>
                <a:gd name="T65" fmla="*/ 26 h 250"/>
                <a:gd name="T66" fmla="*/ 88 w 755"/>
                <a:gd name="T67" fmla="*/ 29 h 250"/>
                <a:gd name="T68" fmla="*/ 84 w 755"/>
                <a:gd name="T69" fmla="*/ 31 h 250"/>
                <a:gd name="T70" fmla="*/ 83 w 755"/>
                <a:gd name="T71" fmla="*/ 31 h 250"/>
                <a:gd name="T72" fmla="*/ 82 w 755"/>
                <a:gd name="T73" fmla="*/ 30 h 250"/>
                <a:gd name="T74" fmla="*/ 81 w 755"/>
                <a:gd name="T75" fmla="*/ 30 h 250"/>
                <a:gd name="T76" fmla="*/ 79 w 755"/>
                <a:gd name="T77" fmla="*/ 29 h 250"/>
                <a:gd name="T78" fmla="*/ 75 w 755"/>
                <a:gd name="T79" fmla="*/ 27 h 250"/>
                <a:gd name="T80" fmla="*/ 70 w 755"/>
                <a:gd name="T81" fmla="*/ 26 h 250"/>
                <a:gd name="T82" fmla="*/ 65 w 755"/>
                <a:gd name="T83" fmla="*/ 25 h 250"/>
                <a:gd name="T84" fmla="*/ 60 w 755"/>
                <a:gd name="T85" fmla="*/ 24 h 250"/>
                <a:gd name="T86" fmla="*/ 55 w 755"/>
                <a:gd name="T87" fmla="*/ 24 h 250"/>
                <a:gd name="T88" fmla="*/ 50 w 755"/>
                <a:gd name="T89" fmla="*/ 24 h 250"/>
                <a:gd name="T90" fmla="*/ 45 w 755"/>
                <a:gd name="T91" fmla="*/ 24 h 250"/>
                <a:gd name="T92" fmla="*/ 40 w 755"/>
                <a:gd name="T93" fmla="*/ 25 h 250"/>
                <a:gd name="T94" fmla="*/ 36 w 755"/>
                <a:gd name="T95" fmla="*/ 25 h 250"/>
                <a:gd name="T96" fmla="*/ 31 w 755"/>
                <a:gd name="T97" fmla="*/ 26 h 250"/>
                <a:gd name="T98" fmla="*/ 27 w 755"/>
                <a:gd name="T99" fmla="*/ 26 h 250"/>
                <a:gd name="T100" fmla="*/ 23 w 755"/>
                <a:gd name="T101" fmla="*/ 27 h 250"/>
                <a:gd name="T102" fmla="*/ 19 w 755"/>
                <a:gd name="T103" fmla="*/ 28 h 250"/>
                <a:gd name="T104" fmla="*/ 15 w 755"/>
                <a:gd name="T105" fmla="*/ 29 h 250"/>
                <a:gd name="T106" fmla="*/ 11 w 755"/>
                <a:gd name="T107" fmla="*/ 30 h 250"/>
                <a:gd name="T108" fmla="*/ 7 w 755"/>
                <a:gd name="T109" fmla="*/ 31 h 250"/>
                <a:gd name="T110" fmla="*/ 5 w 755"/>
                <a:gd name="T111" fmla="*/ 30 h 250"/>
                <a:gd name="T112" fmla="*/ 4 w 755"/>
                <a:gd name="T113" fmla="*/ 28 h 250"/>
                <a:gd name="T114" fmla="*/ 3 w 755"/>
                <a:gd name="T115" fmla="*/ 27 h 250"/>
                <a:gd name="T116" fmla="*/ 1 w 755"/>
                <a:gd name="T117" fmla="*/ 25 h 250"/>
                <a:gd name="T118" fmla="*/ 1 w 755"/>
                <a:gd name="T119" fmla="*/ 1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55"/>
                <a:gd name="T181" fmla="*/ 0 h 250"/>
                <a:gd name="T182" fmla="*/ 755 w 755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55" h="250">
                  <a:moveTo>
                    <a:pt x="4" y="131"/>
                  </a:moveTo>
                  <a:lnTo>
                    <a:pt x="15" y="115"/>
                  </a:lnTo>
                  <a:lnTo>
                    <a:pt x="28" y="99"/>
                  </a:lnTo>
                  <a:lnTo>
                    <a:pt x="43" y="85"/>
                  </a:lnTo>
                  <a:lnTo>
                    <a:pt x="60" y="72"/>
                  </a:lnTo>
                  <a:lnTo>
                    <a:pt x="77" y="60"/>
                  </a:lnTo>
                  <a:lnTo>
                    <a:pt x="95" y="49"/>
                  </a:lnTo>
                  <a:lnTo>
                    <a:pt x="114" y="39"/>
                  </a:lnTo>
                  <a:lnTo>
                    <a:pt x="132" y="31"/>
                  </a:lnTo>
                  <a:lnTo>
                    <a:pt x="149" y="23"/>
                  </a:lnTo>
                  <a:lnTo>
                    <a:pt x="166" y="16"/>
                  </a:lnTo>
                  <a:lnTo>
                    <a:pt x="181" y="11"/>
                  </a:lnTo>
                  <a:lnTo>
                    <a:pt x="194" y="7"/>
                  </a:lnTo>
                  <a:lnTo>
                    <a:pt x="205" y="3"/>
                  </a:lnTo>
                  <a:lnTo>
                    <a:pt x="214" y="1"/>
                  </a:lnTo>
                  <a:lnTo>
                    <a:pt x="219" y="0"/>
                  </a:lnTo>
                  <a:lnTo>
                    <a:pt x="221" y="0"/>
                  </a:lnTo>
                  <a:lnTo>
                    <a:pt x="224" y="2"/>
                  </a:lnTo>
                  <a:lnTo>
                    <a:pt x="232" y="8"/>
                  </a:lnTo>
                  <a:lnTo>
                    <a:pt x="246" y="16"/>
                  </a:lnTo>
                  <a:lnTo>
                    <a:pt x="263" y="27"/>
                  </a:lnTo>
                  <a:lnTo>
                    <a:pt x="284" y="40"/>
                  </a:lnTo>
                  <a:lnTo>
                    <a:pt x="308" y="55"/>
                  </a:lnTo>
                  <a:lnTo>
                    <a:pt x="333" y="70"/>
                  </a:lnTo>
                  <a:lnTo>
                    <a:pt x="359" y="85"/>
                  </a:lnTo>
                  <a:lnTo>
                    <a:pt x="384" y="101"/>
                  </a:lnTo>
                  <a:lnTo>
                    <a:pt x="410" y="116"/>
                  </a:lnTo>
                  <a:lnTo>
                    <a:pt x="434" y="130"/>
                  </a:lnTo>
                  <a:lnTo>
                    <a:pt x="455" y="143"/>
                  </a:lnTo>
                  <a:lnTo>
                    <a:pt x="473" y="153"/>
                  </a:lnTo>
                  <a:lnTo>
                    <a:pt x="487" y="161"/>
                  </a:lnTo>
                  <a:lnTo>
                    <a:pt x="496" y="167"/>
                  </a:lnTo>
                  <a:lnTo>
                    <a:pt x="500" y="168"/>
                  </a:lnTo>
                  <a:lnTo>
                    <a:pt x="497" y="167"/>
                  </a:lnTo>
                  <a:lnTo>
                    <a:pt x="498" y="166"/>
                  </a:lnTo>
                  <a:lnTo>
                    <a:pt x="500" y="167"/>
                  </a:lnTo>
                  <a:lnTo>
                    <a:pt x="501" y="167"/>
                  </a:lnTo>
                  <a:lnTo>
                    <a:pt x="502" y="167"/>
                  </a:lnTo>
                  <a:lnTo>
                    <a:pt x="505" y="167"/>
                  </a:lnTo>
                  <a:lnTo>
                    <a:pt x="515" y="165"/>
                  </a:lnTo>
                  <a:lnTo>
                    <a:pt x="527" y="160"/>
                  </a:lnTo>
                  <a:lnTo>
                    <a:pt x="542" y="154"/>
                  </a:lnTo>
                  <a:lnTo>
                    <a:pt x="561" y="146"/>
                  </a:lnTo>
                  <a:lnTo>
                    <a:pt x="580" y="138"/>
                  </a:lnTo>
                  <a:lnTo>
                    <a:pt x="602" y="129"/>
                  </a:lnTo>
                  <a:lnTo>
                    <a:pt x="624" y="119"/>
                  </a:lnTo>
                  <a:lnTo>
                    <a:pt x="645" y="109"/>
                  </a:lnTo>
                  <a:lnTo>
                    <a:pt x="667" y="100"/>
                  </a:lnTo>
                  <a:lnTo>
                    <a:pt x="686" y="91"/>
                  </a:lnTo>
                  <a:lnTo>
                    <a:pt x="704" y="83"/>
                  </a:lnTo>
                  <a:lnTo>
                    <a:pt x="718" y="76"/>
                  </a:lnTo>
                  <a:lnTo>
                    <a:pt x="730" y="70"/>
                  </a:lnTo>
                  <a:lnTo>
                    <a:pt x="738" y="67"/>
                  </a:lnTo>
                  <a:lnTo>
                    <a:pt x="742" y="64"/>
                  </a:lnTo>
                  <a:lnTo>
                    <a:pt x="750" y="83"/>
                  </a:lnTo>
                  <a:lnTo>
                    <a:pt x="755" y="101"/>
                  </a:lnTo>
                  <a:lnTo>
                    <a:pt x="755" y="121"/>
                  </a:lnTo>
                  <a:lnTo>
                    <a:pt x="752" y="140"/>
                  </a:lnTo>
                  <a:lnTo>
                    <a:pt x="745" y="160"/>
                  </a:lnTo>
                  <a:lnTo>
                    <a:pt x="738" y="177"/>
                  </a:lnTo>
                  <a:lnTo>
                    <a:pt x="729" y="192"/>
                  </a:lnTo>
                  <a:lnTo>
                    <a:pt x="721" y="205"/>
                  </a:lnTo>
                  <a:lnTo>
                    <a:pt x="710" y="218"/>
                  </a:lnTo>
                  <a:lnTo>
                    <a:pt x="699" y="228"/>
                  </a:lnTo>
                  <a:lnTo>
                    <a:pt x="685" y="240"/>
                  </a:lnTo>
                  <a:lnTo>
                    <a:pt x="671" y="250"/>
                  </a:lnTo>
                  <a:lnTo>
                    <a:pt x="668" y="246"/>
                  </a:lnTo>
                  <a:lnTo>
                    <a:pt x="664" y="243"/>
                  </a:lnTo>
                  <a:lnTo>
                    <a:pt x="660" y="241"/>
                  </a:lnTo>
                  <a:lnTo>
                    <a:pt x="654" y="238"/>
                  </a:lnTo>
                  <a:lnTo>
                    <a:pt x="648" y="237"/>
                  </a:lnTo>
                  <a:lnTo>
                    <a:pt x="642" y="235"/>
                  </a:lnTo>
                  <a:lnTo>
                    <a:pt x="637" y="233"/>
                  </a:lnTo>
                  <a:lnTo>
                    <a:pt x="632" y="230"/>
                  </a:lnTo>
                  <a:lnTo>
                    <a:pt x="614" y="222"/>
                  </a:lnTo>
                  <a:lnTo>
                    <a:pt x="594" y="214"/>
                  </a:lnTo>
                  <a:lnTo>
                    <a:pt x="576" y="208"/>
                  </a:lnTo>
                  <a:lnTo>
                    <a:pt x="556" y="203"/>
                  </a:lnTo>
                  <a:lnTo>
                    <a:pt x="536" y="198"/>
                  </a:lnTo>
                  <a:lnTo>
                    <a:pt x="517" y="195"/>
                  </a:lnTo>
                  <a:lnTo>
                    <a:pt x="497" y="192"/>
                  </a:lnTo>
                  <a:lnTo>
                    <a:pt x="478" y="190"/>
                  </a:lnTo>
                  <a:lnTo>
                    <a:pt x="458" y="189"/>
                  </a:lnTo>
                  <a:lnTo>
                    <a:pt x="437" y="188"/>
                  </a:lnTo>
                  <a:lnTo>
                    <a:pt x="418" y="188"/>
                  </a:lnTo>
                  <a:lnTo>
                    <a:pt x="397" y="188"/>
                  </a:lnTo>
                  <a:lnTo>
                    <a:pt x="376" y="189"/>
                  </a:lnTo>
                  <a:lnTo>
                    <a:pt x="357" y="190"/>
                  </a:lnTo>
                  <a:lnTo>
                    <a:pt x="336" y="192"/>
                  </a:lnTo>
                  <a:lnTo>
                    <a:pt x="315" y="195"/>
                  </a:lnTo>
                  <a:lnTo>
                    <a:pt x="298" y="197"/>
                  </a:lnTo>
                  <a:lnTo>
                    <a:pt x="282" y="198"/>
                  </a:lnTo>
                  <a:lnTo>
                    <a:pt x="265" y="200"/>
                  </a:lnTo>
                  <a:lnTo>
                    <a:pt x="247" y="203"/>
                  </a:lnTo>
                  <a:lnTo>
                    <a:pt x="231" y="205"/>
                  </a:lnTo>
                  <a:lnTo>
                    <a:pt x="214" y="207"/>
                  </a:lnTo>
                  <a:lnTo>
                    <a:pt x="197" y="210"/>
                  </a:lnTo>
                  <a:lnTo>
                    <a:pt x="181" y="212"/>
                  </a:lnTo>
                  <a:lnTo>
                    <a:pt x="163" y="215"/>
                  </a:lnTo>
                  <a:lnTo>
                    <a:pt x="147" y="218"/>
                  </a:lnTo>
                  <a:lnTo>
                    <a:pt x="130" y="222"/>
                  </a:lnTo>
                  <a:lnTo>
                    <a:pt x="114" y="226"/>
                  </a:lnTo>
                  <a:lnTo>
                    <a:pt x="98" y="230"/>
                  </a:lnTo>
                  <a:lnTo>
                    <a:pt x="81" y="235"/>
                  </a:lnTo>
                  <a:lnTo>
                    <a:pt x="65" y="241"/>
                  </a:lnTo>
                  <a:lnTo>
                    <a:pt x="49" y="246"/>
                  </a:lnTo>
                  <a:lnTo>
                    <a:pt x="43" y="241"/>
                  </a:lnTo>
                  <a:lnTo>
                    <a:pt x="38" y="236"/>
                  </a:lnTo>
                  <a:lnTo>
                    <a:pt x="32" y="230"/>
                  </a:lnTo>
                  <a:lnTo>
                    <a:pt x="27" y="223"/>
                  </a:lnTo>
                  <a:lnTo>
                    <a:pt x="23" y="218"/>
                  </a:lnTo>
                  <a:lnTo>
                    <a:pt x="17" y="211"/>
                  </a:lnTo>
                  <a:lnTo>
                    <a:pt x="12" y="204"/>
                  </a:lnTo>
                  <a:lnTo>
                    <a:pt x="8" y="197"/>
                  </a:lnTo>
                  <a:lnTo>
                    <a:pt x="0" y="180"/>
                  </a:lnTo>
                  <a:lnTo>
                    <a:pt x="4" y="131"/>
                  </a:lnTo>
                  <a:close/>
                </a:path>
              </a:pathLst>
            </a:custGeom>
            <a:solidFill>
              <a:srgbClr val="FFFFA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7" name="Freeform 392"/>
            <p:cNvSpPr>
              <a:spLocks noChangeAspect="1"/>
            </p:cNvSpPr>
            <p:nvPr/>
          </p:nvSpPr>
          <p:spPr bwMode="auto">
            <a:xfrm>
              <a:off x="299" y="3389"/>
              <a:ext cx="184" cy="163"/>
            </a:xfrm>
            <a:custGeom>
              <a:avLst/>
              <a:gdLst>
                <a:gd name="T0" fmla="*/ 42 w 369"/>
                <a:gd name="T1" fmla="*/ 41 h 325"/>
                <a:gd name="T2" fmla="*/ 42 w 369"/>
                <a:gd name="T3" fmla="*/ 41 h 325"/>
                <a:gd name="T4" fmla="*/ 42 w 369"/>
                <a:gd name="T5" fmla="*/ 41 h 325"/>
                <a:gd name="T6" fmla="*/ 42 w 369"/>
                <a:gd name="T7" fmla="*/ 41 h 325"/>
                <a:gd name="T8" fmla="*/ 42 w 369"/>
                <a:gd name="T9" fmla="*/ 40 h 325"/>
                <a:gd name="T10" fmla="*/ 40 w 369"/>
                <a:gd name="T11" fmla="*/ 41 h 325"/>
                <a:gd name="T12" fmla="*/ 37 w 369"/>
                <a:gd name="T13" fmla="*/ 41 h 325"/>
                <a:gd name="T14" fmla="*/ 34 w 369"/>
                <a:gd name="T15" fmla="*/ 41 h 325"/>
                <a:gd name="T16" fmla="*/ 30 w 369"/>
                <a:gd name="T17" fmla="*/ 41 h 325"/>
                <a:gd name="T18" fmla="*/ 27 w 369"/>
                <a:gd name="T19" fmla="*/ 41 h 325"/>
                <a:gd name="T20" fmla="*/ 23 w 369"/>
                <a:gd name="T21" fmla="*/ 41 h 325"/>
                <a:gd name="T22" fmla="*/ 20 w 369"/>
                <a:gd name="T23" fmla="*/ 41 h 325"/>
                <a:gd name="T24" fmla="*/ 16 w 369"/>
                <a:gd name="T25" fmla="*/ 41 h 325"/>
                <a:gd name="T26" fmla="*/ 13 w 369"/>
                <a:gd name="T27" fmla="*/ 41 h 325"/>
                <a:gd name="T28" fmla="*/ 10 w 369"/>
                <a:gd name="T29" fmla="*/ 41 h 325"/>
                <a:gd name="T30" fmla="*/ 7 w 369"/>
                <a:gd name="T31" fmla="*/ 41 h 325"/>
                <a:gd name="T32" fmla="*/ 4 w 369"/>
                <a:gd name="T33" fmla="*/ 41 h 325"/>
                <a:gd name="T34" fmla="*/ 2 w 369"/>
                <a:gd name="T35" fmla="*/ 41 h 325"/>
                <a:gd name="T36" fmla="*/ 1 w 369"/>
                <a:gd name="T37" fmla="*/ 41 h 325"/>
                <a:gd name="T38" fmla="*/ 0 w 369"/>
                <a:gd name="T39" fmla="*/ 41 h 325"/>
                <a:gd name="T40" fmla="*/ 0 w 369"/>
                <a:gd name="T41" fmla="*/ 41 h 325"/>
                <a:gd name="T42" fmla="*/ 0 w 369"/>
                <a:gd name="T43" fmla="*/ 29 h 325"/>
                <a:gd name="T44" fmla="*/ 1 w 369"/>
                <a:gd name="T45" fmla="*/ 16 h 325"/>
                <a:gd name="T46" fmla="*/ 1 w 369"/>
                <a:gd name="T47" fmla="*/ 5 h 325"/>
                <a:gd name="T48" fmla="*/ 1 w 369"/>
                <a:gd name="T49" fmla="*/ 1 h 325"/>
                <a:gd name="T50" fmla="*/ 2 w 369"/>
                <a:gd name="T51" fmla="*/ 1 h 325"/>
                <a:gd name="T52" fmla="*/ 4 w 369"/>
                <a:gd name="T53" fmla="*/ 0 h 325"/>
                <a:gd name="T54" fmla="*/ 7 w 369"/>
                <a:gd name="T55" fmla="*/ 0 h 325"/>
                <a:gd name="T56" fmla="*/ 10 w 369"/>
                <a:gd name="T57" fmla="*/ 0 h 325"/>
                <a:gd name="T58" fmla="*/ 13 w 369"/>
                <a:gd name="T59" fmla="*/ 0 h 325"/>
                <a:gd name="T60" fmla="*/ 15 w 369"/>
                <a:gd name="T61" fmla="*/ 0 h 325"/>
                <a:gd name="T62" fmla="*/ 18 w 369"/>
                <a:gd name="T63" fmla="*/ 0 h 325"/>
                <a:gd name="T64" fmla="*/ 21 w 369"/>
                <a:gd name="T65" fmla="*/ 1 h 325"/>
                <a:gd name="T66" fmla="*/ 24 w 369"/>
                <a:gd name="T67" fmla="*/ 1 h 325"/>
                <a:gd name="T68" fmla="*/ 26 w 369"/>
                <a:gd name="T69" fmla="*/ 1 h 325"/>
                <a:gd name="T70" fmla="*/ 29 w 369"/>
                <a:gd name="T71" fmla="*/ 1 h 325"/>
                <a:gd name="T72" fmla="*/ 32 w 369"/>
                <a:gd name="T73" fmla="*/ 1 h 325"/>
                <a:gd name="T74" fmla="*/ 35 w 369"/>
                <a:gd name="T75" fmla="*/ 1 h 325"/>
                <a:gd name="T76" fmla="*/ 37 w 369"/>
                <a:gd name="T77" fmla="*/ 1 h 325"/>
                <a:gd name="T78" fmla="*/ 40 w 369"/>
                <a:gd name="T79" fmla="*/ 1 h 325"/>
                <a:gd name="T80" fmla="*/ 43 w 369"/>
                <a:gd name="T81" fmla="*/ 1 h 325"/>
                <a:gd name="T82" fmla="*/ 46 w 369"/>
                <a:gd name="T83" fmla="*/ 2 h 325"/>
                <a:gd name="T84" fmla="*/ 44 w 369"/>
                <a:gd name="T85" fmla="*/ 13 h 325"/>
                <a:gd name="T86" fmla="*/ 43 w 369"/>
                <a:gd name="T87" fmla="*/ 26 h 325"/>
                <a:gd name="T88" fmla="*/ 42 w 369"/>
                <a:gd name="T89" fmla="*/ 36 h 325"/>
                <a:gd name="T90" fmla="*/ 42 w 369"/>
                <a:gd name="T91" fmla="*/ 41 h 32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69"/>
                <a:gd name="T139" fmla="*/ 0 h 325"/>
                <a:gd name="T140" fmla="*/ 369 w 369"/>
                <a:gd name="T141" fmla="*/ 325 h 32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69" h="325">
                  <a:moveTo>
                    <a:pt x="343" y="323"/>
                  </a:moveTo>
                  <a:lnTo>
                    <a:pt x="343" y="322"/>
                  </a:lnTo>
                  <a:lnTo>
                    <a:pt x="343" y="321"/>
                  </a:lnTo>
                  <a:lnTo>
                    <a:pt x="343" y="320"/>
                  </a:lnTo>
                  <a:lnTo>
                    <a:pt x="323" y="322"/>
                  </a:lnTo>
                  <a:lnTo>
                    <a:pt x="299" y="323"/>
                  </a:lnTo>
                  <a:lnTo>
                    <a:pt x="273" y="324"/>
                  </a:lnTo>
                  <a:lnTo>
                    <a:pt x="246" y="324"/>
                  </a:lnTo>
                  <a:lnTo>
                    <a:pt x="218" y="325"/>
                  </a:lnTo>
                  <a:lnTo>
                    <a:pt x="189" y="325"/>
                  </a:lnTo>
                  <a:lnTo>
                    <a:pt x="160" y="325"/>
                  </a:lnTo>
                  <a:lnTo>
                    <a:pt x="133" y="324"/>
                  </a:lnTo>
                  <a:lnTo>
                    <a:pt x="106" y="324"/>
                  </a:lnTo>
                  <a:lnTo>
                    <a:pt x="81" y="323"/>
                  </a:lnTo>
                  <a:lnTo>
                    <a:pt x="59" y="323"/>
                  </a:lnTo>
                  <a:lnTo>
                    <a:pt x="39" y="322"/>
                  </a:lnTo>
                  <a:lnTo>
                    <a:pt x="23" y="322"/>
                  </a:lnTo>
                  <a:lnTo>
                    <a:pt x="11" y="321"/>
                  </a:lnTo>
                  <a:lnTo>
                    <a:pt x="3" y="321"/>
                  </a:lnTo>
                  <a:lnTo>
                    <a:pt x="0" y="321"/>
                  </a:lnTo>
                  <a:lnTo>
                    <a:pt x="4" y="226"/>
                  </a:lnTo>
                  <a:lnTo>
                    <a:pt x="8" y="121"/>
                  </a:lnTo>
                  <a:lnTo>
                    <a:pt x="13" y="36"/>
                  </a:lnTo>
                  <a:lnTo>
                    <a:pt x="15" y="2"/>
                  </a:lnTo>
                  <a:lnTo>
                    <a:pt x="16" y="2"/>
                  </a:lnTo>
                  <a:lnTo>
                    <a:pt x="38" y="0"/>
                  </a:lnTo>
                  <a:lnTo>
                    <a:pt x="60" y="0"/>
                  </a:lnTo>
                  <a:lnTo>
                    <a:pt x="82" y="0"/>
                  </a:lnTo>
                  <a:lnTo>
                    <a:pt x="105" y="0"/>
                  </a:lnTo>
                  <a:lnTo>
                    <a:pt x="127" y="0"/>
                  </a:lnTo>
                  <a:lnTo>
                    <a:pt x="149" y="0"/>
                  </a:lnTo>
                  <a:lnTo>
                    <a:pt x="171" y="2"/>
                  </a:lnTo>
                  <a:lnTo>
                    <a:pt x="193" y="2"/>
                  </a:lnTo>
                  <a:lnTo>
                    <a:pt x="214" y="3"/>
                  </a:lnTo>
                  <a:lnTo>
                    <a:pt x="236" y="4"/>
                  </a:lnTo>
                  <a:lnTo>
                    <a:pt x="258" y="5"/>
                  </a:lnTo>
                  <a:lnTo>
                    <a:pt x="281" y="6"/>
                  </a:lnTo>
                  <a:lnTo>
                    <a:pt x="303" y="7"/>
                  </a:lnTo>
                  <a:lnTo>
                    <a:pt x="325" y="7"/>
                  </a:lnTo>
                  <a:lnTo>
                    <a:pt x="347" y="8"/>
                  </a:lnTo>
                  <a:lnTo>
                    <a:pt x="369" y="10"/>
                  </a:lnTo>
                  <a:lnTo>
                    <a:pt x="355" y="99"/>
                  </a:lnTo>
                  <a:lnTo>
                    <a:pt x="347" y="202"/>
                  </a:lnTo>
                  <a:lnTo>
                    <a:pt x="343" y="287"/>
                  </a:lnTo>
                  <a:lnTo>
                    <a:pt x="343" y="323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8" name="Freeform 393"/>
            <p:cNvSpPr>
              <a:spLocks noChangeAspect="1"/>
            </p:cNvSpPr>
            <p:nvPr/>
          </p:nvSpPr>
          <p:spPr bwMode="auto">
            <a:xfrm>
              <a:off x="299" y="3576"/>
              <a:ext cx="218" cy="204"/>
            </a:xfrm>
            <a:custGeom>
              <a:avLst/>
              <a:gdLst>
                <a:gd name="T0" fmla="*/ 16 w 437"/>
                <a:gd name="T1" fmla="*/ 51 h 407"/>
                <a:gd name="T2" fmla="*/ 14 w 437"/>
                <a:gd name="T3" fmla="*/ 48 h 407"/>
                <a:gd name="T4" fmla="*/ 12 w 437"/>
                <a:gd name="T5" fmla="*/ 44 h 407"/>
                <a:gd name="T6" fmla="*/ 10 w 437"/>
                <a:gd name="T7" fmla="*/ 40 h 407"/>
                <a:gd name="T8" fmla="*/ 8 w 437"/>
                <a:gd name="T9" fmla="*/ 36 h 407"/>
                <a:gd name="T10" fmla="*/ 6 w 437"/>
                <a:gd name="T11" fmla="*/ 32 h 407"/>
                <a:gd name="T12" fmla="*/ 4 w 437"/>
                <a:gd name="T13" fmla="*/ 29 h 407"/>
                <a:gd name="T14" fmla="*/ 2 w 437"/>
                <a:gd name="T15" fmla="*/ 25 h 407"/>
                <a:gd name="T16" fmla="*/ 0 w 437"/>
                <a:gd name="T17" fmla="*/ 21 h 407"/>
                <a:gd name="T18" fmla="*/ 1 w 437"/>
                <a:gd name="T19" fmla="*/ 20 h 407"/>
                <a:gd name="T20" fmla="*/ 3 w 437"/>
                <a:gd name="T21" fmla="*/ 18 h 407"/>
                <a:gd name="T22" fmla="*/ 5 w 437"/>
                <a:gd name="T23" fmla="*/ 17 h 407"/>
                <a:gd name="T24" fmla="*/ 6 w 437"/>
                <a:gd name="T25" fmla="*/ 16 h 407"/>
                <a:gd name="T26" fmla="*/ 8 w 437"/>
                <a:gd name="T27" fmla="*/ 14 h 407"/>
                <a:gd name="T28" fmla="*/ 10 w 437"/>
                <a:gd name="T29" fmla="*/ 13 h 407"/>
                <a:gd name="T30" fmla="*/ 12 w 437"/>
                <a:gd name="T31" fmla="*/ 12 h 407"/>
                <a:gd name="T32" fmla="*/ 14 w 437"/>
                <a:gd name="T33" fmla="*/ 11 h 407"/>
                <a:gd name="T34" fmla="*/ 15 w 437"/>
                <a:gd name="T35" fmla="*/ 9 h 407"/>
                <a:gd name="T36" fmla="*/ 17 w 437"/>
                <a:gd name="T37" fmla="*/ 8 h 407"/>
                <a:gd name="T38" fmla="*/ 19 w 437"/>
                <a:gd name="T39" fmla="*/ 7 h 407"/>
                <a:gd name="T40" fmla="*/ 21 w 437"/>
                <a:gd name="T41" fmla="*/ 6 h 407"/>
                <a:gd name="T42" fmla="*/ 23 w 437"/>
                <a:gd name="T43" fmla="*/ 5 h 407"/>
                <a:gd name="T44" fmla="*/ 25 w 437"/>
                <a:gd name="T45" fmla="*/ 4 h 407"/>
                <a:gd name="T46" fmla="*/ 27 w 437"/>
                <a:gd name="T47" fmla="*/ 3 h 407"/>
                <a:gd name="T48" fmla="*/ 29 w 437"/>
                <a:gd name="T49" fmla="*/ 2 h 407"/>
                <a:gd name="T50" fmla="*/ 30 w 437"/>
                <a:gd name="T51" fmla="*/ 1 h 407"/>
                <a:gd name="T52" fmla="*/ 31 w 437"/>
                <a:gd name="T53" fmla="*/ 1 h 407"/>
                <a:gd name="T54" fmla="*/ 31 w 437"/>
                <a:gd name="T55" fmla="*/ 1 h 407"/>
                <a:gd name="T56" fmla="*/ 32 w 437"/>
                <a:gd name="T57" fmla="*/ 0 h 407"/>
                <a:gd name="T58" fmla="*/ 35 w 437"/>
                <a:gd name="T59" fmla="*/ 4 h 407"/>
                <a:gd name="T60" fmla="*/ 38 w 437"/>
                <a:gd name="T61" fmla="*/ 7 h 407"/>
                <a:gd name="T62" fmla="*/ 41 w 437"/>
                <a:gd name="T63" fmla="*/ 11 h 407"/>
                <a:gd name="T64" fmla="*/ 44 w 437"/>
                <a:gd name="T65" fmla="*/ 14 h 407"/>
                <a:gd name="T66" fmla="*/ 47 w 437"/>
                <a:gd name="T67" fmla="*/ 18 h 407"/>
                <a:gd name="T68" fmla="*/ 50 w 437"/>
                <a:gd name="T69" fmla="*/ 22 h 407"/>
                <a:gd name="T70" fmla="*/ 52 w 437"/>
                <a:gd name="T71" fmla="*/ 26 h 407"/>
                <a:gd name="T72" fmla="*/ 54 w 437"/>
                <a:gd name="T73" fmla="*/ 30 h 407"/>
                <a:gd name="T74" fmla="*/ 52 w 437"/>
                <a:gd name="T75" fmla="*/ 31 h 407"/>
                <a:gd name="T76" fmla="*/ 49 w 437"/>
                <a:gd name="T77" fmla="*/ 33 h 407"/>
                <a:gd name="T78" fmla="*/ 47 w 437"/>
                <a:gd name="T79" fmla="*/ 34 h 407"/>
                <a:gd name="T80" fmla="*/ 45 w 437"/>
                <a:gd name="T81" fmla="*/ 35 h 407"/>
                <a:gd name="T82" fmla="*/ 42 w 437"/>
                <a:gd name="T83" fmla="*/ 37 h 407"/>
                <a:gd name="T84" fmla="*/ 40 w 437"/>
                <a:gd name="T85" fmla="*/ 38 h 407"/>
                <a:gd name="T86" fmla="*/ 38 w 437"/>
                <a:gd name="T87" fmla="*/ 39 h 407"/>
                <a:gd name="T88" fmla="*/ 35 w 437"/>
                <a:gd name="T89" fmla="*/ 41 h 407"/>
                <a:gd name="T90" fmla="*/ 33 w 437"/>
                <a:gd name="T91" fmla="*/ 42 h 407"/>
                <a:gd name="T92" fmla="*/ 30 w 437"/>
                <a:gd name="T93" fmla="*/ 44 h 407"/>
                <a:gd name="T94" fmla="*/ 28 w 437"/>
                <a:gd name="T95" fmla="*/ 45 h 407"/>
                <a:gd name="T96" fmla="*/ 26 w 437"/>
                <a:gd name="T97" fmla="*/ 46 h 407"/>
                <a:gd name="T98" fmla="*/ 23 w 437"/>
                <a:gd name="T99" fmla="*/ 48 h 407"/>
                <a:gd name="T100" fmla="*/ 21 w 437"/>
                <a:gd name="T101" fmla="*/ 49 h 407"/>
                <a:gd name="T102" fmla="*/ 18 w 437"/>
                <a:gd name="T103" fmla="*/ 50 h 407"/>
                <a:gd name="T104" fmla="*/ 16 w 437"/>
                <a:gd name="T105" fmla="*/ 51 h 407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437"/>
                <a:gd name="T160" fmla="*/ 0 h 407"/>
                <a:gd name="T161" fmla="*/ 437 w 437"/>
                <a:gd name="T162" fmla="*/ 407 h 407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437" h="407">
                  <a:moveTo>
                    <a:pt x="132" y="407"/>
                  </a:moveTo>
                  <a:lnTo>
                    <a:pt x="118" y="378"/>
                  </a:lnTo>
                  <a:lnTo>
                    <a:pt x="103" y="348"/>
                  </a:lnTo>
                  <a:lnTo>
                    <a:pt x="87" y="317"/>
                  </a:lnTo>
                  <a:lnTo>
                    <a:pt x="71" y="286"/>
                  </a:lnTo>
                  <a:lnTo>
                    <a:pt x="53" y="255"/>
                  </a:lnTo>
                  <a:lnTo>
                    <a:pt x="36" y="225"/>
                  </a:lnTo>
                  <a:lnTo>
                    <a:pt x="19" y="195"/>
                  </a:lnTo>
                  <a:lnTo>
                    <a:pt x="0" y="168"/>
                  </a:lnTo>
                  <a:lnTo>
                    <a:pt x="13" y="155"/>
                  </a:lnTo>
                  <a:lnTo>
                    <a:pt x="26" y="143"/>
                  </a:lnTo>
                  <a:lnTo>
                    <a:pt x="40" y="131"/>
                  </a:lnTo>
                  <a:lnTo>
                    <a:pt x="53" y="121"/>
                  </a:lnTo>
                  <a:lnTo>
                    <a:pt x="67" y="111"/>
                  </a:lnTo>
                  <a:lnTo>
                    <a:pt x="82" y="100"/>
                  </a:lnTo>
                  <a:lnTo>
                    <a:pt x="96" y="91"/>
                  </a:lnTo>
                  <a:lnTo>
                    <a:pt x="112" y="82"/>
                  </a:lnTo>
                  <a:lnTo>
                    <a:pt x="127" y="72"/>
                  </a:lnTo>
                  <a:lnTo>
                    <a:pt x="142" y="64"/>
                  </a:lnTo>
                  <a:lnTo>
                    <a:pt x="158" y="55"/>
                  </a:lnTo>
                  <a:lnTo>
                    <a:pt x="173" y="47"/>
                  </a:lnTo>
                  <a:lnTo>
                    <a:pt x="189" y="38"/>
                  </a:lnTo>
                  <a:lnTo>
                    <a:pt x="205" y="30"/>
                  </a:lnTo>
                  <a:lnTo>
                    <a:pt x="220" y="21"/>
                  </a:lnTo>
                  <a:lnTo>
                    <a:pt x="237" y="11"/>
                  </a:lnTo>
                  <a:lnTo>
                    <a:pt x="242" y="8"/>
                  </a:lnTo>
                  <a:lnTo>
                    <a:pt x="248" y="6"/>
                  </a:lnTo>
                  <a:lnTo>
                    <a:pt x="253" y="3"/>
                  </a:lnTo>
                  <a:lnTo>
                    <a:pt x="257" y="0"/>
                  </a:lnTo>
                  <a:lnTo>
                    <a:pt x="281" y="28"/>
                  </a:lnTo>
                  <a:lnTo>
                    <a:pt x="307" y="55"/>
                  </a:lnTo>
                  <a:lnTo>
                    <a:pt x="332" y="83"/>
                  </a:lnTo>
                  <a:lnTo>
                    <a:pt x="356" y="112"/>
                  </a:lnTo>
                  <a:lnTo>
                    <a:pt x="381" y="140"/>
                  </a:lnTo>
                  <a:lnTo>
                    <a:pt x="402" y="172"/>
                  </a:lnTo>
                  <a:lnTo>
                    <a:pt x="421" y="203"/>
                  </a:lnTo>
                  <a:lnTo>
                    <a:pt x="437" y="236"/>
                  </a:lnTo>
                  <a:lnTo>
                    <a:pt x="419" y="247"/>
                  </a:lnTo>
                  <a:lnTo>
                    <a:pt x="399" y="257"/>
                  </a:lnTo>
                  <a:lnTo>
                    <a:pt x="381" y="267"/>
                  </a:lnTo>
                  <a:lnTo>
                    <a:pt x="361" y="279"/>
                  </a:lnTo>
                  <a:lnTo>
                    <a:pt x="342" y="289"/>
                  </a:lnTo>
                  <a:lnTo>
                    <a:pt x="323" y="301"/>
                  </a:lnTo>
                  <a:lnTo>
                    <a:pt x="304" y="312"/>
                  </a:lnTo>
                  <a:lnTo>
                    <a:pt x="285" y="323"/>
                  </a:lnTo>
                  <a:lnTo>
                    <a:pt x="266" y="334"/>
                  </a:lnTo>
                  <a:lnTo>
                    <a:pt x="247" y="346"/>
                  </a:lnTo>
                  <a:lnTo>
                    <a:pt x="227" y="356"/>
                  </a:lnTo>
                  <a:lnTo>
                    <a:pt x="209" y="368"/>
                  </a:lnTo>
                  <a:lnTo>
                    <a:pt x="189" y="378"/>
                  </a:lnTo>
                  <a:lnTo>
                    <a:pt x="170" y="387"/>
                  </a:lnTo>
                  <a:lnTo>
                    <a:pt x="151" y="397"/>
                  </a:lnTo>
                  <a:lnTo>
                    <a:pt x="132" y="407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69" name="Freeform 394"/>
            <p:cNvSpPr>
              <a:spLocks noChangeAspect="1"/>
            </p:cNvSpPr>
            <p:nvPr/>
          </p:nvSpPr>
          <p:spPr bwMode="auto">
            <a:xfrm>
              <a:off x="254" y="3338"/>
              <a:ext cx="38" cy="182"/>
            </a:xfrm>
            <a:custGeom>
              <a:avLst/>
              <a:gdLst>
                <a:gd name="T0" fmla="*/ 0 w 75"/>
                <a:gd name="T1" fmla="*/ 11 h 364"/>
                <a:gd name="T2" fmla="*/ 0 w 75"/>
                <a:gd name="T3" fmla="*/ 11 h 364"/>
                <a:gd name="T4" fmla="*/ 1 w 75"/>
                <a:gd name="T5" fmla="*/ 11 h 364"/>
                <a:gd name="T6" fmla="*/ 1 w 75"/>
                <a:gd name="T7" fmla="*/ 11 h 364"/>
                <a:gd name="T8" fmla="*/ 1 w 75"/>
                <a:gd name="T9" fmla="*/ 11 h 364"/>
                <a:gd name="T10" fmla="*/ 1 w 75"/>
                <a:gd name="T11" fmla="*/ 11 h 364"/>
                <a:gd name="T12" fmla="*/ 1 w 75"/>
                <a:gd name="T13" fmla="*/ 11 h 364"/>
                <a:gd name="T14" fmla="*/ 2 w 75"/>
                <a:gd name="T15" fmla="*/ 11 h 364"/>
                <a:gd name="T16" fmla="*/ 2 w 75"/>
                <a:gd name="T17" fmla="*/ 11 h 364"/>
                <a:gd name="T18" fmla="*/ 2 w 75"/>
                <a:gd name="T19" fmla="*/ 9 h 364"/>
                <a:gd name="T20" fmla="*/ 2 w 75"/>
                <a:gd name="T21" fmla="*/ 6 h 364"/>
                <a:gd name="T22" fmla="*/ 2 w 75"/>
                <a:gd name="T23" fmla="*/ 3 h 364"/>
                <a:gd name="T24" fmla="*/ 2 w 75"/>
                <a:gd name="T25" fmla="*/ 0 h 364"/>
                <a:gd name="T26" fmla="*/ 3 w 75"/>
                <a:gd name="T27" fmla="*/ 1 h 364"/>
                <a:gd name="T28" fmla="*/ 4 w 75"/>
                <a:gd name="T29" fmla="*/ 3 h 364"/>
                <a:gd name="T30" fmla="*/ 5 w 75"/>
                <a:gd name="T31" fmla="*/ 3 h 364"/>
                <a:gd name="T32" fmla="*/ 6 w 75"/>
                <a:gd name="T33" fmla="*/ 5 h 364"/>
                <a:gd name="T34" fmla="*/ 7 w 75"/>
                <a:gd name="T35" fmla="*/ 6 h 364"/>
                <a:gd name="T36" fmla="*/ 8 w 75"/>
                <a:gd name="T37" fmla="*/ 6 h 364"/>
                <a:gd name="T38" fmla="*/ 9 w 75"/>
                <a:gd name="T39" fmla="*/ 7 h 364"/>
                <a:gd name="T40" fmla="*/ 10 w 75"/>
                <a:gd name="T41" fmla="*/ 9 h 364"/>
                <a:gd name="T42" fmla="*/ 10 w 75"/>
                <a:gd name="T43" fmla="*/ 9 h 364"/>
                <a:gd name="T44" fmla="*/ 9 w 75"/>
                <a:gd name="T45" fmla="*/ 10 h 364"/>
                <a:gd name="T46" fmla="*/ 9 w 75"/>
                <a:gd name="T47" fmla="*/ 10 h 364"/>
                <a:gd name="T48" fmla="*/ 9 w 75"/>
                <a:gd name="T49" fmla="*/ 10 h 364"/>
                <a:gd name="T50" fmla="*/ 9 w 75"/>
                <a:gd name="T51" fmla="*/ 11 h 364"/>
                <a:gd name="T52" fmla="*/ 9 w 75"/>
                <a:gd name="T53" fmla="*/ 21 h 364"/>
                <a:gd name="T54" fmla="*/ 8 w 75"/>
                <a:gd name="T55" fmla="*/ 28 h 364"/>
                <a:gd name="T56" fmla="*/ 8 w 75"/>
                <a:gd name="T57" fmla="*/ 37 h 364"/>
                <a:gd name="T58" fmla="*/ 7 w 75"/>
                <a:gd name="T59" fmla="*/ 46 h 364"/>
                <a:gd name="T60" fmla="*/ 6 w 75"/>
                <a:gd name="T61" fmla="*/ 44 h 364"/>
                <a:gd name="T62" fmla="*/ 5 w 75"/>
                <a:gd name="T63" fmla="*/ 43 h 364"/>
                <a:gd name="T64" fmla="*/ 4 w 75"/>
                <a:gd name="T65" fmla="*/ 42 h 364"/>
                <a:gd name="T66" fmla="*/ 3 w 75"/>
                <a:gd name="T67" fmla="*/ 41 h 364"/>
                <a:gd name="T68" fmla="*/ 2 w 75"/>
                <a:gd name="T69" fmla="*/ 38 h 364"/>
                <a:gd name="T70" fmla="*/ 1 w 75"/>
                <a:gd name="T71" fmla="*/ 38 h 364"/>
                <a:gd name="T72" fmla="*/ 1 w 75"/>
                <a:gd name="T73" fmla="*/ 37 h 364"/>
                <a:gd name="T74" fmla="*/ 1 w 75"/>
                <a:gd name="T75" fmla="*/ 37 h 364"/>
                <a:gd name="T76" fmla="*/ 1 w 75"/>
                <a:gd name="T77" fmla="*/ 37 h 364"/>
                <a:gd name="T78" fmla="*/ 2 w 75"/>
                <a:gd name="T79" fmla="*/ 37 h 364"/>
                <a:gd name="T80" fmla="*/ 2 w 75"/>
                <a:gd name="T81" fmla="*/ 37 h 364"/>
                <a:gd name="T82" fmla="*/ 1 w 75"/>
                <a:gd name="T83" fmla="*/ 30 h 364"/>
                <a:gd name="T84" fmla="*/ 1 w 75"/>
                <a:gd name="T85" fmla="*/ 24 h 364"/>
                <a:gd name="T86" fmla="*/ 1 w 75"/>
                <a:gd name="T87" fmla="*/ 18 h 364"/>
                <a:gd name="T88" fmla="*/ 0 w 75"/>
                <a:gd name="T89" fmla="*/ 11 h 36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75"/>
                <a:gd name="T136" fmla="*/ 0 h 364"/>
                <a:gd name="T137" fmla="*/ 75 w 75"/>
                <a:gd name="T138" fmla="*/ 364 h 364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75" h="364">
                  <a:moveTo>
                    <a:pt x="0" y="94"/>
                  </a:moveTo>
                  <a:lnTo>
                    <a:pt x="0" y="94"/>
                  </a:lnTo>
                  <a:lnTo>
                    <a:pt x="2" y="94"/>
                  </a:lnTo>
                  <a:lnTo>
                    <a:pt x="2" y="95"/>
                  </a:lnTo>
                  <a:lnTo>
                    <a:pt x="3" y="95"/>
                  </a:lnTo>
                  <a:lnTo>
                    <a:pt x="5" y="94"/>
                  </a:lnTo>
                  <a:lnTo>
                    <a:pt x="7" y="93"/>
                  </a:lnTo>
                  <a:lnTo>
                    <a:pt x="9" y="91"/>
                  </a:lnTo>
                  <a:lnTo>
                    <a:pt x="10" y="89"/>
                  </a:lnTo>
                  <a:lnTo>
                    <a:pt x="11" y="67"/>
                  </a:lnTo>
                  <a:lnTo>
                    <a:pt x="13" y="44"/>
                  </a:lnTo>
                  <a:lnTo>
                    <a:pt x="14" y="22"/>
                  </a:lnTo>
                  <a:lnTo>
                    <a:pt x="15" y="0"/>
                  </a:lnTo>
                  <a:lnTo>
                    <a:pt x="22" y="9"/>
                  </a:lnTo>
                  <a:lnTo>
                    <a:pt x="29" y="18"/>
                  </a:lnTo>
                  <a:lnTo>
                    <a:pt x="36" y="27"/>
                  </a:lnTo>
                  <a:lnTo>
                    <a:pt x="43" y="37"/>
                  </a:lnTo>
                  <a:lnTo>
                    <a:pt x="50" y="46"/>
                  </a:lnTo>
                  <a:lnTo>
                    <a:pt x="58" y="54"/>
                  </a:lnTo>
                  <a:lnTo>
                    <a:pt x="66" y="62"/>
                  </a:lnTo>
                  <a:lnTo>
                    <a:pt x="75" y="69"/>
                  </a:lnTo>
                  <a:lnTo>
                    <a:pt x="73" y="71"/>
                  </a:lnTo>
                  <a:lnTo>
                    <a:pt x="71" y="74"/>
                  </a:lnTo>
                  <a:lnTo>
                    <a:pt x="70" y="76"/>
                  </a:lnTo>
                  <a:lnTo>
                    <a:pt x="68" y="79"/>
                  </a:lnTo>
                  <a:lnTo>
                    <a:pt x="66" y="93"/>
                  </a:lnTo>
                  <a:lnTo>
                    <a:pt x="66" y="161"/>
                  </a:lnTo>
                  <a:lnTo>
                    <a:pt x="64" y="229"/>
                  </a:lnTo>
                  <a:lnTo>
                    <a:pt x="59" y="296"/>
                  </a:lnTo>
                  <a:lnTo>
                    <a:pt x="53" y="364"/>
                  </a:lnTo>
                  <a:lnTo>
                    <a:pt x="45" y="352"/>
                  </a:lnTo>
                  <a:lnTo>
                    <a:pt x="37" y="342"/>
                  </a:lnTo>
                  <a:lnTo>
                    <a:pt x="28" y="332"/>
                  </a:lnTo>
                  <a:lnTo>
                    <a:pt x="20" y="321"/>
                  </a:lnTo>
                  <a:lnTo>
                    <a:pt x="9" y="298"/>
                  </a:lnTo>
                  <a:lnTo>
                    <a:pt x="7" y="297"/>
                  </a:lnTo>
                  <a:lnTo>
                    <a:pt x="6" y="295"/>
                  </a:lnTo>
                  <a:lnTo>
                    <a:pt x="5" y="294"/>
                  </a:lnTo>
                  <a:lnTo>
                    <a:pt x="4" y="292"/>
                  </a:lnTo>
                  <a:lnTo>
                    <a:pt x="11" y="290"/>
                  </a:lnTo>
                  <a:lnTo>
                    <a:pt x="6" y="241"/>
                  </a:lnTo>
                  <a:lnTo>
                    <a:pt x="4" y="192"/>
                  </a:lnTo>
                  <a:lnTo>
                    <a:pt x="2" y="144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D2EE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0" name="Freeform 395"/>
            <p:cNvSpPr>
              <a:spLocks noChangeAspect="1"/>
            </p:cNvSpPr>
            <p:nvPr/>
          </p:nvSpPr>
          <p:spPr bwMode="auto">
            <a:xfrm>
              <a:off x="277" y="3320"/>
              <a:ext cx="64" cy="52"/>
            </a:xfrm>
            <a:custGeom>
              <a:avLst/>
              <a:gdLst>
                <a:gd name="T0" fmla="*/ 6 w 127"/>
                <a:gd name="T1" fmla="*/ 2 h 104"/>
                <a:gd name="T2" fmla="*/ 6 w 127"/>
                <a:gd name="T3" fmla="*/ 2 h 104"/>
                <a:gd name="T4" fmla="*/ 7 w 127"/>
                <a:gd name="T5" fmla="*/ 1 h 104"/>
                <a:gd name="T6" fmla="*/ 8 w 127"/>
                <a:gd name="T7" fmla="*/ 1 h 104"/>
                <a:gd name="T8" fmla="*/ 8 w 127"/>
                <a:gd name="T9" fmla="*/ 1 h 104"/>
                <a:gd name="T10" fmla="*/ 9 w 127"/>
                <a:gd name="T11" fmla="*/ 1 h 104"/>
                <a:gd name="T12" fmla="*/ 10 w 127"/>
                <a:gd name="T13" fmla="*/ 1 h 104"/>
                <a:gd name="T14" fmla="*/ 10 w 127"/>
                <a:gd name="T15" fmla="*/ 1 h 104"/>
                <a:gd name="T16" fmla="*/ 11 w 127"/>
                <a:gd name="T17" fmla="*/ 0 h 104"/>
                <a:gd name="T18" fmla="*/ 12 w 127"/>
                <a:gd name="T19" fmla="*/ 2 h 104"/>
                <a:gd name="T20" fmla="*/ 13 w 127"/>
                <a:gd name="T21" fmla="*/ 3 h 104"/>
                <a:gd name="T22" fmla="*/ 14 w 127"/>
                <a:gd name="T23" fmla="*/ 5 h 104"/>
                <a:gd name="T24" fmla="*/ 15 w 127"/>
                <a:gd name="T25" fmla="*/ 6 h 104"/>
                <a:gd name="T26" fmla="*/ 15 w 127"/>
                <a:gd name="T27" fmla="*/ 7 h 104"/>
                <a:gd name="T28" fmla="*/ 16 w 127"/>
                <a:gd name="T29" fmla="*/ 9 h 104"/>
                <a:gd name="T30" fmla="*/ 16 w 127"/>
                <a:gd name="T31" fmla="*/ 10 h 104"/>
                <a:gd name="T32" fmla="*/ 16 w 127"/>
                <a:gd name="T33" fmla="*/ 11 h 104"/>
                <a:gd name="T34" fmla="*/ 16 w 127"/>
                <a:gd name="T35" fmla="*/ 11 h 104"/>
                <a:gd name="T36" fmla="*/ 16 w 127"/>
                <a:gd name="T37" fmla="*/ 12 h 104"/>
                <a:gd name="T38" fmla="*/ 16 w 127"/>
                <a:gd name="T39" fmla="*/ 12 h 104"/>
                <a:gd name="T40" fmla="*/ 16 w 127"/>
                <a:gd name="T41" fmla="*/ 12 h 104"/>
                <a:gd name="T42" fmla="*/ 16 w 127"/>
                <a:gd name="T43" fmla="*/ 12 h 104"/>
                <a:gd name="T44" fmla="*/ 16 w 127"/>
                <a:gd name="T45" fmla="*/ 13 h 104"/>
                <a:gd name="T46" fmla="*/ 16 w 127"/>
                <a:gd name="T47" fmla="*/ 13 h 104"/>
                <a:gd name="T48" fmla="*/ 16 w 127"/>
                <a:gd name="T49" fmla="*/ 13 h 104"/>
                <a:gd name="T50" fmla="*/ 16 w 127"/>
                <a:gd name="T51" fmla="*/ 13 h 104"/>
                <a:gd name="T52" fmla="*/ 16 w 127"/>
                <a:gd name="T53" fmla="*/ 13 h 104"/>
                <a:gd name="T54" fmla="*/ 15 w 127"/>
                <a:gd name="T55" fmla="*/ 13 h 104"/>
                <a:gd name="T56" fmla="*/ 14 w 127"/>
                <a:gd name="T57" fmla="*/ 13 h 104"/>
                <a:gd name="T58" fmla="*/ 14 w 127"/>
                <a:gd name="T59" fmla="*/ 13 h 104"/>
                <a:gd name="T60" fmla="*/ 13 w 127"/>
                <a:gd name="T61" fmla="*/ 13 h 104"/>
                <a:gd name="T62" fmla="*/ 12 w 127"/>
                <a:gd name="T63" fmla="*/ 13 h 104"/>
                <a:gd name="T64" fmla="*/ 11 w 127"/>
                <a:gd name="T65" fmla="*/ 13 h 104"/>
                <a:gd name="T66" fmla="*/ 10 w 127"/>
                <a:gd name="T67" fmla="*/ 13 h 104"/>
                <a:gd name="T68" fmla="*/ 9 w 127"/>
                <a:gd name="T69" fmla="*/ 13 h 104"/>
                <a:gd name="T70" fmla="*/ 8 w 127"/>
                <a:gd name="T71" fmla="*/ 12 h 104"/>
                <a:gd name="T72" fmla="*/ 7 w 127"/>
                <a:gd name="T73" fmla="*/ 11 h 104"/>
                <a:gd name="T74" fmla="*/ 6 w 127"/>
                <a:gd name="T75" fmla="*/ 9 h 104"/>
                <a:gd name="T76" fmla="*/ 5 w 127"/>
                <a:gd name="T77" fmla="*/ 7 h 104"/>
                <a:gd name="T78" fmla="*/ 4 w 127"/>
                <a:gd name="T79" fmla="*/ 7 h 104"/>
                <a:gd name="T80" fmla="*/ 3 w 127"/>
                <a:gd name="T81" fmla="*/ 6 h 104"/>
                <a:gd name="T82" fmla="*/ 2 w 127"/>
                <a:gd name="T83" fmla="*/ 4 h 104"/>
                <a:gd name="T84" fmla="*/ 1 w 127"/>
                <a:gd name="T85" fmla="*/ 3 h 104"/>
                <a:gd name="T86" fmla="*/ 0 w 127"/>
                <a:gd name="T87" fmla="*/ 2 h 104"/>
                <a:gd name="T88" fmla="*/ 1 w 127"/>
                <a:gd name="T89" fmla="*/ 2 h 104"/>
                <a:gd name="T90" fmla="*/ 2 w 127"/>
                <a:gd name="T91" fmla="*/ 2 h 104"/>
                <a:gd name="T92" fmla="*/ 2 w 127"/>
                <a:gd name="T93" fmla="*/ 2 h 104"/>
                <a:gd name="T94" fmla="*/ 3 w 127"/>
                <a:gd name="T95" fmla="*/ 2 h 104"/>
                <a:gd name="T96" fmla="*/ 4 w 127"/>
                <a:gd name="T97" fmla="*/ 2 h 104"/>
                <a:gd name="T98" fmla="*/ 4 w 127"/>
                <a:gd name="T99" fmla="*/ 2 h 104"/>
                <a:gd name="T100" fmla="*/ 5 w 127"/>
                <a:gd name="T101" fmla="*/ 2 h 104"/>
                <a:gd name="T102" fmla="*/ 6 w 127"/>
                <a:gd name="T103" fmla="*/ 2 h 10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27"/>
                <a:gd name="T157" fmla="*/ 0 h 104"/>
                <a:gd name="T158" fmla="*/ 127 w 127"/>
                <a:gd name="T159" fmla="*/ 104 h 10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27" h="104">
                  <a:moveTo>
                    <a:pt x="42" y="10"/>
                  </a:moveTo>
                  <a:lnTo>
                    <a:pt x="48" y="9"/>
                  </a:lnTo>
                  <a:lnTo>
                    <a:pt x="54" y="8"/>
                  </a:lnTo>
                  <a:lnTo>
                    <a:pt x="59" y="8"/>
                  </a:lnTo>
                  <a:lnTo>
                    <a:pt x="64" y="7"/>
                  </a:lnTo>
                  <a:lnTo>
                    <a:pt x="70" y="6"/>
                  </a:lnTo>
                  <a:lnTo>
                    <a:pt x="76" y="4"/>
                  </a:lnTo>
                  <a:lnTo>
                    <a:pt x="80" y="2"/>
                  </a:lnTo>
                  <a:lnTo>
                    <a:pt x="86" y="0"/>
                  </a:lnTo>
                  <a:lnTo>
                    <a:pt x="93" y="12"/>
                  </a:lnTo>
                  <a:lnTo>
                    <a:pt x="101" y="24"/>
                  </a:lnTo>
                  <a:lnTo>
                    <a:pt x="108" y="36"/>
                  </a:lnTo>
                  <a:lnTo>
                    <a:pt x="116" y="47"/>
                  </a:lnTo>
                  <a:lnTo>
                    <a:pt x="118" y="57"/>
                  </a:lnTo>
                  <a:lnTo>
                    <a:pt x="121" y="66"/>
                  </a:lnTo>
                  <a:lnTo>
                    <a:pt x="123" y="75"/>
                  </a:lnTo>
                  <a:lnTo>
                    <a:pt x="125" y="84"/>
                  </a:lnTo>
                  <a:lnTo>
                    <a:pt x="124" y="86"/>
                  </a:lnTo>
                  <a:lnTo>
                    <a:pt x="124" y="89"/>
                  </a:lnTo>
                  <a:lnTo>
                    <a:pt x="123" y="91"/>
                  </a:lnTo>
                  <a:lnTo>
                    <a:pt x="123" y="93"/>
                  </a:lnTo>
                  <a:lnTo>
                    <a:pt x="127" y="91"/>
                  </a:lnTo>
                  <a:lnTo>
                    <a:pt x="124" y="100"/>
                  </a:lnTo>
                  <a:lnTo>
                    <a:pt x="125" y="101"/>
                  </a:lnTo>
                  <a:lnTo>
                    <a:pt x="125" y="103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2" y="103"/>
                  </a:lnTo>
                  <a:lnTo>
                    <a:pt x="106" y="103"/>
                  </a:lnTo>
                  <a:lnTo>
                    <a:pt x="100" y="103"/>
                  </a:lnTo>
                  <a:lnTo>
                    <a:pt x="93" y="101"/>
                  </a:lnTo>
                  <a:lnTo>
                    <a:pt x="86" y="101"/>
                  </a:lnTo>
                  <a:lnTo>
                    <a:pt x="79" y="101"/>
                  </a:lnTo>
                  <a:lnTo>
                    <a:pt x="72" y="101"/>
                  </a:lnTo>
                  <a:lnTo>
                    <a:pt x="64" y="91"/>
                  </a:lnTo>
                  <a:lnTo>
                    <a:pt x="56" y="81"/>
                  </a:lnTo>
                  <a:lnTo>
                    <a:pt x="47" y="72"/>
                  </a:lnTo>
                  <a:lnTo>
                    <a:pt x="38" y="62"/>
                  </a:lnTo>
                  <a:lnTo>
                    <a:pt x="27" y="53"/>
                  </a:lnTo>
                  <a:lnTo>
                    <a:pt x="18" y="43"/>
                  </a:lnTo>
                  <a:lnTo>
                    <a:pt x="10" y="32"/>
                  </a:lnTo>
                  <a:lnTo>
                    <a:pt x="3" y="21"/>
                  </a:lnTo>
                  <a:lnTo>
                    <a:pt x="0" y="16"/>
                  </a:lnTo>
                  <a:lnTo>
                    <a:pt x="5" y="15"/>
                  </a:lnTo>
                  <a:lnTo>
                    <a:pt x="10" y="15"/>
                  </a:lnTo>
                  <a:lnTo>
                    <a:pt x="16" y="14"/>
                  </a:lnTo>
                  <a:lnTo>
                    <a:pt x="21" y="13"/>
                  </a:lnTo>
                  <a:lnTo>
                    <a:pt x="26" y="13"/>
                  </a:lnTo>
                  <a:lnTo>
                    <a:pt x="32" y="12"/>
                  </a:lnTo>
                  <a:lnTo>
                    <a:pt x="36" y="12"/>
                  </a:lnTo>
                  <a:lnTo>
                    <a:pt x="42" y="10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1" name="Freeform 396"/>
            <p:cNvSpPr>
              <a:spLocks noChangeAspect="1"/>
            </p:cNvSpPr>
            <p:nvPr/>
          </p:nvSpPr>
          <p:spPr bwMode="auto">
            <a:xfrm>
              <a:off x="262" y="3572"/>
              <a:ext cx="124" cy="75"/>
            </a:xfrm>
            <a:custGeom>
              <a:avLst/>
              <a:gdLst>
                <a:gd name="T0" fmla="*/ 11 w 248"/>
                <a:gd name="T1" fmla="*/ 1 h 149"/>
                <a:gd name="T2" fmla="*/ 11 w 248"/>
                <a:gd name="T3" fmla="*/ 1 h 149"/>
                <a:gd name="T4" fmla="*/ 11 w 248"/>
                <a:gd name="T5" fmla="*/ 1 h 149"/>
                <a:gd name="T6" fmla="*/ 11 w 248"/>
                <a:gd name="T7" fmla="*/ 1 h 149"/>
                <a:gd name="T8" fmla="*/ 12 w 248"/>
                <a:gd name="T9" fmla="*/ 0 h 149"/>
                <a:gd name="T10" fmla="*/ 14 w 248"/>
                <a:gd name="T11" fmla="*/ 0 h 149"/>
                <a:gd name="T12" fmla="*/ 17 w 248"/>
                <a:gd name="T13" fmla="*/ 0 h 149"/>
                <a:gd name="T14" fmla="*/ 19 w 248"/>
                <a:gd name="T15" fmla="*/ 0 h 149"/>
                <a:gd name="T16" fmla="*/ 22 w 248"/>
                <a:gd name="T17" fmla="*/ 1 h 149"/>
                <a:gd name="T18" fmla="*/ 24 w 248"/>
                <a:gd name="T19" fmla="*/ 1 h 149"/>
                <a:gd name="T20" fmla="*/ 27 w 248"/>
                <a:gd name="T21" fmla="*/ 1 h 149"/>
                <a:gd name="T22" fmla="*/ 29 w 248"/>
                <a:gd name="T23" fmla="*/ 1 h 149"/>
                <a:gd name="T24" fmla="*/ 31 w 248"/>
                <a:gd name="T25" fmla="*/ 1 h 149"/>
                <a:gd name="T26" fmla="*/ 30 w 248"/>
                <a:gd name="T27" fmla="*/ 1 h 149"/>
                <a:gd name="T28" fmla="*/ 28 w 248"/>
                <a:gd name="T29" fmla="*/ 2 h 149"/>
                <a:gd name="T30" fmla="*/ 26 w 248"/>
                <a:gd name="T31" fmla="*/ 3 h 149"/>
                <a:gd name="T32" fmla="*/ 25 w 248"/>
                <a:gd name="T33" fmla="*/ 4 h 149"/>
                <a:gd name="T34" fmla="*/ 23 w 248"/>
                <a:gd name="T35" fmla="*/ 5 h 149"/>
                <a:gd name="T36" fmla="*/ 21 w 248"/>
                <a:gd name="T37" fmla="*/ 6 h 149"/>
                <a:gd name="T38" fmla="*/ 20 w 248"/>
                <a:gd name="T39" fmla="*/ 7 h 149"/>
                <a:gd name="T40" fmla="*/ 18 w 248"/>
                <a:gd name="T41" fmla="*/ 8 h 149"/>
                <a:gd name="T42" fmla="*/ 17 w 248"/>
                <a:gd name="T43" fmla="*/ 9 h 149"/>
                <a:gd name="T44" fmla="*/ 15 w 248"/>
                <a:gd name="T45" fmla="*/ 10 h 149"/>
                <a:gd name="T46" fmla="*/ 14 w 248"/>
                <a:gd name="T47" fmla="*/ 11 h 149"/>
                <a:gd name="T48" fmla="*/ 12 w 248"/>
                <a:gd name="T49" fmla="*/ 12 h 149"/>
                <a:gd name="T50" fmla="*/ 11 w 248"/>
                <a:gd name="T51" fmla="*/ 13 h 149"/>
                <a:gd name="T52" fmla="*/ 9 w 248"/>
                <a:gd name="T53" fmla="*/ 14 h 149"/>
                <a:gd name="T54" fmla="*/ 8 w 248"/>
                <a:gd name="T55" fmla="*/ 16 h 149"/>
                <a:gd name="T56" fmla="*/ 7 w 248"/>
                <a:gd name="T57" fmla="*/ 17 h 149"/>
                <a:gd name="T58" fmla="*/ 4 w 248"/>
                <a:gd name="T59" fmla="*/ 19 h 149"/>
                <a:gd name="T60" fmla="*/ 4 w 248"/>
                <a:gd name="T61" fmla="*/ 19 h 149"/>
                <a:gd name="T62" fmla="*/ 4 w 248"/>
                <a:gd name="T63" fmla="*/ 19 h 149"/>
                <a:gd name="T64" fmla="*/ 4 w 248"/>
                <a:gd name="T65" fmla="*/ 19 h 149"/>
                <a:gd name="T66" fmla="*/ 4 w 248"/>
                <a:gd name="T67" fmla="*/ 19 h 149"/>
                <a:gd name="T68" fmla="*/ 3 w 248"/>
                <a:gd name="T69" fmla="*/ 16 h 149"/>
                <a:gd name="T70" fmla="*/ 2 w 248"/>
                <a:gd name="T71" fmla="*/ 13 h 149"/>
                <a:gd name="T72" fmla="*/ 2 w 248"/>
                <a:gd name="T73" fmla="*/ 10 h 149"/>
                <a:gd name="T74" fmla="*/ 0 w 248"/>
                <a:gd name="T75" fmla="*/ 7 h 149"/>
                <a:gd name="T76" fmla="*/ 2 w 248"/>
                <a:gd name="T77" fmla="*/ 6 h 149"/>
                <a:gd name="T78" fmla="*/ 3 w 248"/>
                <a:gd name="T79" fmla="*/ 6 h 149"/>
                <a:gd name="T80" fmla="*/ 5 w 248"/>
                <a:gd name="T81" fmla="*/ 5 h 149"/>
                <a:gd name="T82" fmla="*/ 6 w 248"/>
                <a:gd name="T83" fmla="*/ 4 h 149"/>
                <a:gd name="T84" fmla="*/ 7 w 248"/>
                <a:gd name="T85" fmla="*/ 3 h 149"/>
                <a:gd name="T86" fmla="*/ 9 w 248"/>
                <a:gd name="T87" fmla="*/ 3 h 149"/>
                <a:gd name="T88" fmla="*/ 10 w 248"/>
                <a:gd name="T89" fmla="*/ 2 h 149"/>
                <a:gd name="T90" fmla="*/ 11 w 248"/>
                <a:gd name="T91" fmla="*/ 1 h 14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48"/>
                <a:gd name="T139" fmla="*/ 0 h 149"/>
                <a:gd name="T140" fmla="*/ 248 w 248"/>
                <a:gd name="T141" fmla="*/ 149 h 14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48" h="149">
                  <a:moveTo>
                    <a:pt x="85" y="3"/>
                  </a:moveTo>
                  <a:lnTo>
                    <a:pt x="86" y="2"/>
                  </a:lnTo>
                  <a:lnTo>
                    <a:pt x="87" y="1"/>
                  </a:lnTo>
                  <a:lnTo>
                    <a:pt x="88" y="1"/>
                  </a:lnTo>
                  <a:lnTo>
                    <a:pt x="89" y="0"/>
                  </a:lnTo>
                  <a:lnTo>
                    <a:pt x="109" y="0"/>
                  </a:lnTo>
                  <a:lnTo>
                    <a:pt x="129" y="0"/>
                  </a:lnTo>
                  <a:lnTo>
                    <a:pt x="149" y="0"/>
                  </a:lnTo>
                  <a:lnTo>
                    <a:pt x="169" y="1"/>
                  </a:lnTo>
                  <a:lnTo>
                    <a:pt x="188" y="1"/>
                  </a:lnTo>
                  <a:lnTo>
                    <a:pt x="209" y="2"/>
                  </a:lnTo>
                  <a:lnTo>
                    <a:pt x="229" y="2"/>
                  </a:lnTo>
                  <a:lnTo>
                    <a:pt x="248" y="2"/>
                  </a:lnTo>
                  <a:lnTo>
                    <a:pt x="234" y="8"/>
                  </a:lnTo>
                  <a:lnTo>
                    <a:pt x="221" y="15"/>
                  </a:lnTo>
                  <a:lnTo>
                    <a:pt x="207" y="20"/>
                  </a:lnTo>
                  <a:lnTo>
                    <a:pt x="194" y="27"/>
                  </a:lnTo>
                  <a:lnTo>
                    <a:pt x="180" y="34"/>
                  </a:lnTo>
                  <a:lnTo>
                    <a:pt x="168" y="42"/>
                  </a:lnTo>
                  <a:lnTo>
                    <a:pt x="155" y="49"/>
                  </a:lnTo>
                  <a:lnTo>
                    <a:pt x="142" y="57"/>
                  </a:lnTo>
                  <a:lnTo>
                    <a:pt x="129" y="65"/>
                  </a:lnTo>
                  <a:lnTo>
                    <a:pt x="117" y="75"/>
                  </a:lnTo>
                  <a:lnTo>
                    <a:pt x="105" y="83"/>
                  </a:lnTo>
                  <a:lnTo>
                    <a:pt x="94" y="92"/>
                  </a:lnTo>
                  <a:lnTo>
                    <a:pt x="82" y="101"/>
                  </a:lnTo>
                  <a:lnTo>
                    <a:pt x="71" y="111"/>
                  </a:lnTo>
                  <a:lnTo>
                    <a:pt x="59" y="121"/>
                  </a:lnTo>
                  <a:lnTo>
                    <a:pt x="49" y="131"/>
                  </a:lnTo>
                  <a:lnTo>
                    <a:pt x="32" y="145"/>
                  </a:lnTo>
                  <a:lnTo>
                    <a:pt x="30" y="146"/>
                  </a:lnTo>
                  <a:lnTo>
                    <a:pt x="28" y="147"/>
                  </a:lnTo>
                  <a:lnTo>
                    <a:pt x="27" y="148"/>
                  </a:lnTo>
                  <a:lnTo>
                    <a:pt x="25" y="149"/>
                  </a:lnTo>
                  <a:lnTo>
                    <a:pt x="20" y="124"/>
                  </a:lnTo>
                  <a:lnTo>
                    <a:pt x="15" y="99"/>
                  </a:lnTo>
                  <a:lnTo>
                    <a:pt x="9" y="75"/>
                  </a:lnTo>
                  <a:lnTo>
                    <a:pt x="0" y="50"/>
                  </a:lnTo>
                  <a:lnTo>
                    <a:pt x="12" y="47"/>
                  </a:lnTo>
                  <a:lnTo>
                    <a:pt x="24" y="41"/>
                  </a:lnTo>
                  <a:lnTo>
                    <a:pt x="34" y="37"/>
                  </a:lnTo>
                  <a:lnTo>
                    <a:pt x="44" y="30"/>
                  </a:lnTo>
                  <a:lnTo>
                    <a:pt x="55" y="24"/>
                  </a:lnTo>
                  <a:lnTo>
                    <a:pt x="65" y="17"/>
                  </a:lnTo>
                  <a:lnTo>
                    <a:pt x="74" y="10"/>
                  </a:lnTo>
                  <a:lnTo>
                    <a:pt x="85" y="3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2" name="Freeform 397"/>
            <p:cNvSpPr>
              <a:spLocks noChangeAspect="1"/>
            </p:cNvSpPr>
            <p:nvPr/>
          </p:nvSpPr>
          <p:spPr bwMode="auto">
            <a:xfrm>
              <a:off x="369" y="3342"/>
              <a:ext cx="116" cy="41"/>
            </a:xfrm>
            <a:custGeom>
              <a:avLst/>
              <a:gdLst>
                <a:gd name="T0" fmla="*/ 1 w 230"/>
                <a:gd name="T1" fmla="*/ 7 h 83"/>
                <a:gd name="T2" fmla="*/ 1 w 230"/>
                <a:gd name="T3" fmla="*/ 7 h 83"/>
                <a:gd name="T4" fmla="*/ 1 w 230"/>
                <a:gd name="T5" fmla="*/ 7 h 83"/>
                <a:gd name="T6" fmla="*/ 0 w 230"/>
                <a:gd name="T7" fmla="*/ 7 h 83"/>
                <a:gd name="T8" fmla="*/ 0 w 230"/>
                <a:gd name="T9" fmla="*/ 7 h 83"/>
                <a:gd name="T10" fmla="*/ 3 w 230"/>
                <a:gd name="T11" fmla="*/ 6 h 83"/>
                <a:gd name="T12" fmla="*/ 6 w 230"/>
                <a:gd name="T13" fmla="*/ 5 h 83"/>
                <a:gd name="T14" fmla="*/ 8 w 230"/>
                <a:gd name="T15" fmla="*/ 4 h 83"/>
                <a:gd name="T16" fmla="*/ 11 w 230"/>
                <a:gd name="T17" fmla="*/ 3 h 83"/>
                <a:gd name="T18" fmla="*/ 14 w 230"/>
                <a:gd name="T19" fmla="*/ 3 h 83"/>
                <a:gd name="T20" fmla="*/ 17 w 230"/>
                <a:gd name="T21" fmla="*/ 2 h 83"/>
                <a:gd name="T22" fmla="*/ 19 w 230"/>
                <a:gd name="T23" fmla="*/ 1 h 83"/>
                <a:gd name="T24" fmla="*/ 22 w 230"/>
                <a:gd name="T25" fmla="*/ 0 h 83"/>
                <a:gd name="T26" fmla="*/ 23 w 230"/>
                <a:gd name="T27" fmla="*/ 1 h 83"/>
                <a:gd name="T28" fmla="*/ 24 w 230"/>
                <a:gd name="T29" fmla="*/ 2 h 83"/>
                <a:gd name="T30" fmla="*/ 26 w 230"/>
                <a:gd name="T31" fmla="*/ 4 h 83"/>
                <a:gd name="T32" fmla="*/ 27 w 230"/>
                <a:gd name="T33" fmla="*/ 6 h 83"/>
                <a:gd name="T34" fmla="*/ 28 w 230"/>
                <a:gd name="T35" fmla="*/ 7 h 83"/>
                <a:gd name="T36" fmla="*/ 29 w 230"/>
                <a:gd name="T37" fmla="*/ 8 h 83"/>
                <a:gd name="T38" fmla="*/ 29 w 230"/>
                <a:gd name="T39" fmla="*/ 9 h 83"/>
                <a:gd name="T40" fmla="*/ 30 w 230"/>
                <a:gd name="T41" fmla="*/ 10 h 83"/>
                <a:gd name="T42" fmla="*/ 27 w 230"/>
                <a:gd name="T43" fmla="*/ 10 h 83"/>
                <a:gd name="T44" fmla="*/ 25 w 230"/>
                <a:gd name="T45" fmla="*/ 9 h 83"/>
                <a:gd name="T46" fmla="*/ 23 w 230"/>
                <a:gd name="T47" fmla="*/ 9 h 83"/>
                <a:gd name="T48" fmla="*/ 21 w 230"/>
                <a:gd name="T49" fmla="*/ 9 h 83"/>
                <a:gd name="T50" fmla="*/ 19 w 230"/>
                <a:gd name="T51" fmla="*/ 9 h 83"/>
                <a:gd name="T52" fmla="*/ 16 w 230"/>
                <a:gd name="T53" fmla="*/ 8 h 83"/>
                <a:gd name="T54" fmla="*/ 14 w 230"/>
                <a:gd name="T55" fmla="*/ 8 h 83"/>
                <a:gd name="T56" fmla="*/ 11 w 230"/>
                <a:gd name="T57" fmla="*/ 8 h 83"/>
                <a:gd name="T58" fmla="*/ 9 w 230"/>
                <a:gd name="T59" fmla="*/ 8 h 83"/>
                <a:gd name="T60" fmla="*/ 7 w 230"/>
                <a:gd name="T61" fmla="*/ 8 h 83"/>
                <a:gd name="T62" fmla="*/ 5 w 230"/>
                <a:gd name="T63" fmla="*/ 8 h 83"/>
                <a:gd name="T64" fmla="*/ 4 w 230"/>
                <a:gd name="T65" fmla="*/ 7 h 83"/>
                <a:gd name="T66" fmla="*/ 3 w 230"/>
                <a:gd name="T67" fmla="*/ 7 h 83"/>
                <a:gd name="T68" fmla="*/ 2 w 230"/>
                <a:gd name="T69" fmla="*/ 7 h 83"/>
                <a:gd name="T70" fmla="*/ 1 w 230"/>
                <a:gd name="T71" fmla="*/ 7 h 83"/>
                <a:gd name="T72" fmla="*/ 1 w 230"/>
                <a:gd name="T73" fmla="*/ 7 h 8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30"/>
                <a:gd name="T112" fmla="*/ 0 h 83"/>
                <a:gd name="T113" fmla="*/ 230 w 230"/>
                <a:gd name="T114" fmla="*/ 83 h 83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30" h="83">
                  <a:moveTo>
                    <a:pt x="2" y="62"/>
                  </a:moveTo>
                  <a:lnTo>
                    <a:pt x="1" y="61"/>
                  </a:lnTo>
                  <a:lnTo>
                    <a:pt x="1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22" y="52"/>
                  </a:lnTo>
                  <a:lnTo>
                    <a:pt x="43" y="45"/>
                  </a:lnTo>
                  <a:lnTo>
                    <a:pt x="64" y="38"/>
                  </a:lnTo>
                  <a:lnTo>
                    <a:pt x="86" y="31"/>
                  </a:lnTo>
                  <a:lnTo>
                    <a:pt x="108" y="24"/>
                  </a:lnTo>
                  <a:lnTo>
                    <a:pt x="129" y="16"/>
                  </a:lnTo>
                  <a:lnTo>
                    <a:pt x="151" y="8"/>
                  </a:lnTo>
                  <a:lnTo>
                    <a:pt x="172" y="0"/>
                  </a:lnTo>
                  <a:lnTo>
                    <a:pt x="181" y="10"/>
                  </a:lnTo>
                  <a:lnTo>
                    <a:pt x="191" y="23"/>
                  </a:lnTo>
                  <a:lnTo>
                    <a:pt x="200" y="36"/>
                  </a:lnTo>
                  <a:lnTo>
                    <a:pt x="211" y="49"/>
                  </a:lnTo>
                  <a:lnTo>
                    <a:pt x="219" y="61"/>
                  </a:lnTo>
                  <a:lnTo>
                    <a:pt x="226" y="71"/>
                  </a:lnTo>
                  <a:lnTo>
                    <a:pt x="229" y="79"/>
                  </a:lnTo>
                  <a:lnTo>
                    <a:pt x="230" y="83"/>
                  </a:lnTo>
                  <a:lnTo>
                    <a:pt x="215" y="81"/>
                  </a:lnTo>
                  <a:lnTo>
                    <a:pt x="199" y="78"/>
                  </a:lnTo>
                  <a:lnTo>
                    <a:pt x="181" y="77"/>
                  </a:lnTo>
                  <a:lnTo>
                    <a:pt x="162" y="75"/>
                  </a:lnTo>
                  <a:lnTo>
                    <a:pt x="144" y="72"/>
                  </a:lnTo>
                  <a:lnTo>
                    <a:pt x="124" y="71"/>
                  </a:lnTo>
                  <a:lnTo>
                    <a:pt x="106" y="70"/>
                  </a:lnTo>
                  <a:lnTo>
                    <a:pt x="87" y="68"/>
                  </a:lnTo>
                  <a:lnTo>
                    <a:pt x="70" y="67"/>
                  </a:lnTo>
                  <a:lnTo>
                    <a:pt x="54" y="66"/>
                  </a:lnTo>
                  <a:lnTo>
                    <a:pt x="40" y="64"/>
                  </a:lnTo>
                  <a:lnTo>
                    <a:pt x="28" y="63"/>
                  </a:lnTo>
                  <a:lnTo>
                    <a:pt x="17" y="63"/>
                  </a:lnTo>
                  <a:lnTo>
                    <a:pt x="9" y="62"/>
                  </a:lnTo>
                  <a:lnTo>
                    <a:pt x="3" y="62"/>
                  </a:lnTo>
                  <a:lnTo>
                    <a:pt x="2" y="62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3" name="Freeform 398"/>
            <p:cNvSpPr>
              <a:spLocks noChangeAspect="1"/>
            </p:cNvSpPr>
            <p:nvPr/>
          </p:nvSpPr>
          <p:spPr bwMode="auto">
            <a:xfrm>
              <a:off x="304" y="3208"/>
              <a:ext cx="227" cy="147"/>
            </a:xfrm>
            <a:custGeom>
              <a:avLst/>
              <a:gdLst>
                <a:gd name="T0" fmla="*/ 14 w 454"/>
                <a:gd name="T1" fmla="*/ 37 h 293"/>
                <a:gd name="T2" fmla="*/ 12 w 454"/>
                <a:gd name="T3" fmla="*/ 34 h 293"/>
                <a:gd name="T4" fmla="*/ 10 w 454"/>
                <a:gd name="T5" fmla="*/ 30 h 293"/>
                <a:gd name="T6" fmla="*/ 7 w 454"/>
                <a:gd name="T7" fmla="*/ 27 h 293"/>
                <a:gd name="T8" fmla="*/ 6 w 454"/>
                <a:gd name="T9" fmla="*/ 23 h 293"/>
                <a:gd name="T10" fmla="*/ 5 w 454"/>
                <a:gd name="T11" fmla="*/ 20 h 293"/>
                <a:gd name="T12" fmla="*/ 4 w 454"/>
                <a:gd name="T13" fmla="*/ 16 h 293"/>
                <a:gd name="T14" fmla="*/ 2 w 454"/>
                <a:gd name="T15" fmla="*/ 13 h 293"/>
                <a:gd name="T16" fmla="*/ 1 w 454"/>
                <a:gd name="T17" fmla="*/ 10 h 293"/>
                <a:gd name="T18" fmla="*/ 1 w 454"/>
                <a:gd name="T19" fmla="*/ 10 h 293"/>
                <a:gd name="T20" fmla="*/ 1 w 454"/>
                <a:gd name="T21" fmla="*/ 10 h 293"/>
                <a:gd name="T22" fmla="*/ 0 w 454"/>
                <a:gd name="T23" fmla="*/ 10 h 293"/>
                <a:gd name="T24" fmla="*/ 0 w 454"/>
                <a:gd name="T25" fmla="*/ 10 h 293"/>
                <a:gd name="T26" fmla="*/ 1 w 454"/>
                <a:gd name="T27" fmla="*/ 9 h 293"/>
                <a:gd name="T28" fmla="*/ 2 w 454"/>
                <a:gd name="T29" fmla="*/ 9 h 293"/>
                <a:gd name="T30" fmla="*/ 6 w 454"/>
                <a:gd name="T31" fmla="*/ 10 h 293"/>
                <a:gd name="T32" fmla="*/ 10 w 454"/>
                <a:gd name="T33" fmla="*/ 10 h 293"/>
                <a:gd name="T34" fmla="*/ 14 w 454"/>
                <a:gd name="T35" fmla="*/ 10 h 293"/>
                <a:gd name="T36" fmla="*/ 18 w 454"/>
                <a:gd name="T37" fmla="*/ 10 h 293"/>
                <a:gd name="T38" fmla="*/ 22 w 454"/>
                <a:gd name="T39" fmla="*/ 10 h 293"/>
                <a:gd name="T40" fmla="*/ 26 w 454"/>
                <a:gd name="T41" fmla="*/ 9 h 293"/>
                <a:gd name="T42" fmla="*/ 29 w 454"/>
                <a:gd name="T43" fmla="*/ 8 h 293"/>
                <a:gd name="T44" fmla="*/ 34 w 454"/>
                <a:gd name="T45" fmla="*/ 7 h 293"/>
                <a:gd name="T46" fmla="*/ 37 w 454"/>
                <a:gd name="T47" fmla="*/ 6 h 293"/>
                <a:gd name="T48" fmla="*/ 41 w 454"/>
                <a:gd name="T49" fmla="*/ 4 h 293"/>
                <a:gd name="T50" fmla="*/ 45 w 454"/>
                <a:gd name="T51" fmla="*/ 3 h 293"/>
                <a:gd name="T52" fmla="*/ 48 w 454"/>
                <a:gd name="T53" fmla="*/ 0 h 293"/>
                <a:gd name="T54" fmla="*/ 50 w 454"/>
                <a:gd name="T55" fmla="*/ 4 h 293"/>
                <a:gd name="T56" fmla="*/ 52 w 454"/>
                <a:gd name="T57" fmla="*/ 8 h 293"/>
                <a:gd name="T58" fmla="*/ 54 w 454"/>
                <a:gd name="T59" fmla="*/ 13 h 293"/>
                <a:gd name="T60" fmla="*/ 55 w 454"/>
                <a:gd name="T61" fmla="*/ 17 h 293"/>
                <a:gd name="T62" fmla="*/ 57 w 454"/>
                <a:gd name="T63" fmla="*/ 22 h 293"/>
                <a:gd name="T64" fmla="*/ 57 w 454"/>
                <a:gd name="T65" fmla="*/ 21 h 293"/>
                <a:gd name="T66" fmla="*/ 57 w 454"/>
                <a:gd name="T67" fmla="*/ 21 h 293"/>
                <a:gd name="T68" fmla="*/ 52 w 454"/>
                <a:gd name="T69" fmla="*/ 24 h 293"/>
                <a:gd name="T70" fmla="*/ 46 w 454"/>
                <a:gd name="T71" fmla="*/ 26 h 293"/>
                <a:gd name="T72" fmla="*/ 41 w 454"/>
                <a:gd name="T73" fmla="*/ 28 h 293"/>
                <a:gd name="T74" fmla="*/ 36 w 454"/>
                <a:gd name="T75" fmla="*/ 30 h 293"/>
                <a:gd name="T76" fmla="*/ 30 w 454"/>
                <a:gd name="T77" fmla="*/ 31 h 293"/>
                <a:gd name="T78" fmla="*/ 25 w 454"/>
                <a:gd name="T79" fmla="*/ 33 h 293"/>
                <a:gd name="T80" fmla="*/ 20 w 454"/>
                <a:gd name="T81" fmla="*/ 35 h 293"/>
                <a:gd name="T82" fmla="*/ 14 w 454"/>
                <a:gd name="T83" fmla="*/ 37 h 293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454"/>
                <a:gd name="T127" fmla="*/ 0 h 293"/>
                <a:gd name="T128" fmla="*/ 454 w 454"/>
                <a:gd name="T129" fmla="*/ 293 h 293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454" h="293">
                  <a:moveTo>
                    <a:pt x="111" y="292"/>
                  </a:moveTo>
                  <a:lnTo>
                    <a:pt x="110" y="293"/>
                  </a:lnTo>
                  <a:lnTo>
                    <a:pt x="102" y="279"/>
                  </a:lnTo>
                  <a:lnTo>
                    <a:pt x="93" y="266"/>
                  </a:lnTo>
                  <a:lnTo>
                    <a:pt x="85" y="252"/>
                  </a:lnTo>
                  <a:lnTo>
                    <a:pt x="77" y="237"/>
                  </a:lnTo>
                  <a:lnTo>
                    <a:pt x="68" y="223"/>
                  </a:lnTo>
                  <a:lnTo>
                    <a:pt x="60" y="209"/>
                  </a:lnTo>
                  <a:lnTo>
                    <a:pt x="52" y="195"/>
                  </a:lnTo>
                  <a:lnTo>
                    <a:pt x="43" y="181"/>
                  </a:lnTo>
                  <a:lnTo>
                    <a:pt x="39" y="168"/>
                  </a:lnTo>
                  <a:lnTo>
                    <a:pt x="34" y="155"/>
                  </a:lnTo>
                  <a:lnTo>
                    <a:pt x="30" y="141"/>
                  </a:lnTo>
                  <a:lnTo>
                    <a:pt x="25" y="128"/>
                  </a:lnTo>
                  <a:lnTo>
                    <a:pt x="20" y="115"/>
                  </a:lnTo>
                  <a:lnTo>
                    <a:pt x="15" y="102"/>
                  </a:lnTo>
                  <a:lnTo>
                    <a:pt x="10" y="89"/>
                  </a:lnTo>
                  <a:lnTo>
                    <a:pt x="4" y="77"/>
                  </a:lnTo>
                  <a:lnTo>
                    <a:pt x="3" y="75"/>
                  </a:lnTo>
                  <a:lnTo>
                    <a:pt x="3" y="74"/>
                  </a:lnTo>
                  <a:lnTo>
                    <a:pt x="2" y="74"/>
                  </a:lnTo>
                  <a:lnTo>
                    <a:pt x="1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2" y="73"/>
                  </a:lnTo>
                  <a:lnTo>
                    <a:pt x="5" y="72"/>
                  </a:lnTo>
                  <a:lnTo>
                    <a:pt x="8" y="70"/>
                  </a:lnTo>
                  <a:lnTo>
                    <a:pt x="10" y="68"/>
                  </a:lnTo>
                  <a:lnTo>
                    <a:pt x="26" y="71"/>
                  </a:lnTo>
                  <a:lnTo>
                    <a:pt x="41" y="73"/>
                  </a:lnTo>
                  <a:lnTo>
                    <a:pt x="57" y="74"/>
                  </a:lnTo>
                  <a:lnTo>
                    <a:pt x="73" y="75"/>
                  </a:lnTo>
                  <a:lnTo>
                    <a:pt x="90" y="75"/>
                  </a:lnTo>
                  <a:lnTo>
                    <a:pt x="106" y="75"/>
                  </a:lnTo>
                  <a:lnTo>
                    <a:pt x="122" y="75"/>
                  </a:lnTo>
                  <a:lnTo>
                    <a:pt x="138" y="75"/>
                  </a:lnTo>
                  <a:lnTo>
                    <a:pt x="154" y="74"/>
                  </a:lnTo>
                  <a:lnTo>
                    <a:pt x="170" y="73"/>
                  </a:lnTo>
                  <a:lnTo>
                    <a:pt x="186" y="72"/>
                  </a:lnTo>
                  <a:lnTo>
                    <a:pt x="201" y="70"/>
                  </a:lnTo>
                  <a:lnTo>
                    <a:pt x="217" y="66"/>
                  </a:lnTo>
                  <a:lnTo>
                    <a:pt x="234" y="63"/>
                  </a:lnTo>
                  <a:lnTo>
                    <a:pt x="249" y="59"/>
                  </a:lnTo>
                  <a:lnTo>
                    <a:pt x="265" y="55"/>
                  </a:lnTo>
                  <a:lnTo>
                    <a:pt x="280" y="50"/>
                  </a:lnTo>
                  <a:lnTo>
                    <a:pt x="295" y="44"/>
                  </a:lnTo>
                  <a:lnTo>
                    <a:pt x="310" y="39"/>
                  </a:lnTo>
                  <a:lnTo>
                    <a:pt x="325" y="32"/>
                  </a:lnTo>
                  <a:lnTo>
                    <a:pt x="338" y="25"/>
                  </a:lnTo>
                  <a:lnTo>
                    <a:pt x="353" y="17"/>
                  </a:lnTo>
                  <a:lnTo>
                    <a:pt x="367" y="9"/>
                  </a:lnTo>
                  <a:lnTo>
                    <a:pt x="381" y="0"/>
                  </a:lnTo>
                  <a:lnTo>
                    <a:pt x="389" y="17"/>
                  </a:lnTo>
                  <a:lnTo>
                    <a:pt x="397" y="32"/>
                  </a:lnTo>
                  <a:lnTo>
                    <a:pt x="404" y="48"/>
                  </a:lnTo>
                  <a:lnTo>
                    <a:pt x="411" y="64"/>
                  </a:lnTo>
                  <a:lnTo>
                    <a:pt x="418" y="80"/>
                  </a:lnTo>
                  <a:lnTo>
                    <a:pt x="425" y="97"/>
                  </a:lnTo>
                  <a:lnTo>
                    <a:pt x="431" y="113"/>
                  </a:lnTo>
                  <a:lnTo>
                    <a:pt x="436" y="130"/>
                  </a:lnTo>
                  <a:lnTo>
                    <a:pt x="454" y="169"/>
                  </a:lnTo>
                  <a:lnTo>
                    <a:pt x="452" y="169"/>
                  </a:lnTo>
                  <a:lnTo>
                    <a:pt x="452" y="168"/>
                  </a:lnTo>
                  <a:lnTo>
                    <a:pt x="432" y="176"/>
                  </a:lnTo>
                  <a:lnTo>
                    <a:pt x="410" y="185"/>
                  </a:lnTo>
                  <a:lnTo>
                    <a:pt x="389" y="193"/>
                  </a:lnTo>
                  <a:lnTo>
                    <a:pt x="367" y="201"/>
                  </a:lnTo>
                  <a:lnTo>
                    <a:pt x="346" y="209"/>
                  </a:lnTo>
                  <a:lnTo>
                    <a:pt x="326" y="217"/>
                  </a:lnTo>
                  <a:lnTo>
                    <a:pt x="304" y="225"/>
                  </a:lnTo>
                  <a:lnTo>
                    <a:pt x="283" y="233"/>
                  </a:lnTo>
                  <a:lnTo>
                    <a:pt x="261" y="241"/>
                  </a:lnTo>
                  <a:lnTo>
                    <a:pt x="240" y="248"/>
                  </a:lnTo>
                  <a:lnTo>
                    <a:pt x="219" y="256"/>
                  </a:lnTo>
                  <a:lnTo>
                    <a:pt x="198" y="264"/>
                  </a:lnTo>
                  <a:lnTo>
                    <a:pt x="176" y="271"/>
                  </a:lnTo>
                  <a:lnTo>
                    <a:pt x="154" y="278"/>
                  </a:lnTo>
                  <a:lnTo>
                    <a:pt x="133" y="285"/>
                  </a:lnTo>
                  <a:lnTo>
                    <a:pt x="111" y="292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4" name="Freeform 399"/>
            <p:cNvSpPr>
              <a:spLocks noChangeAspect="1"/>
            </p:cNvSpPr>
            <p:nvPr/>
          </p:nvSpPr>
          <p:spPr bwMode="auto">
            <a:xfrm>
              <a:off x="227" y="3102"/>
              <a:ext cx="112" cy="46"/>
            </a:xfrm>
            <a:custGeom>
              <a:avLst/>
              <a:gdLst>
                <a:gd name="T0" fmla="*/ 28 w 224"/>
                <a:gd name="T1" fmla="*/ 1 h 92"/>
                <a:gd name="T2" fmla="*/ 28 w 224"/>
                <a:gd name="T3" fmla="*/ 1 h 92"/>
                <a:gd name="T4" fmla="*/ 27 w 224"/>
                <a:gd name="T5" fmla="*/ 2 h 92"/>
                <a:gd name="T6" fmla="*/ 26 w 224"/>
                <a:gd name="T7" fmla="*/ 3 h 92"/>
                <a:gd name="T8" fmla="*/ 24 w 224"/>
                <a:gd name="T9" fmla="*/ 5 h 92"/>
                <a:gd name="T10" fmla="*/ 23 w 224"/>
                <a:gd name="T11" fmla="*/ 6 h 92"/>
                <a:gd name="T12" fmla="*/ 22 w 224"/>
                <a:gd name="T13" fmla="*/ 7 h 92"/>
                <a:gd name="T14" fmla="*/ 21 w 224"/>
                <a:gd name="T15" fmla="*/ 9 h 92"/>
                <a:gd name="T16" fmla="*/ 19 w 224"/>
                <a:gd name="T17" fmla="*/ 11 h 92"/>
                <a:gd name="T18" fmla="*/ 18 w 224"/>
                <a:gd name="T19" fmla="*/ 12 h 92"/>
                <a:gd name="T20" fmla="*/ 15 w 224"/>
                <a:gd name="T21" fmla="*/ 12 h 92"/>
                <a:gd name="T22" fmla="*/ 13 w 224"/>
                <a:gd name="T23" fmla="*/ 11 h 92"/>
                <a:gd name="T24" fmla="*/ 11 w 224"/>
                <a:gd name="T25" fmla="*/ 10 h 92"/>
                <a:gd name="T26" fmla="*/ 9 w 224"/>
                <a:gd name="T27" fmla="*/ 10 h 92"/>
                <a:gd name="T28" fmla="*/ 7 w 224"/>
                <a:gd name="T29" fmla="*/ 9 h 92"/>
                <a:gd name="T30" fmla="*/ 5 w 224"/>
                <a:gd name="T31" fmla="*/ 7 h 92"/>
                <a:gd name="T32" fmla="*/ 2 w 224"/>
                <a:gd name="T33" fmla="*/ 6 h 92"/>
                <a:gd name="T34" fmla="*/ 0 w 224"/>
                <a:gd name="T35" fmla="*/ 6 h 92"/>
                <a:gd name="T36" fmla="*/ 2 w 224"/>
                <a:gd name="T37" fmla="*/ 6 h 92"/>
                <a:gd name="T38" fmla="*/ 4 w 224"/>
                <a:gd name="T39" fmla="*/ 5 h 92"/>
                <a:gd name="T40" fmla="*/ 6 w 224"/>
                <a:gd name="T41" fmla="*/ 5 h 92"/>
                <a:gd name="T42" fmla="*/ 7 w 224"/>
                <a:gd name="T43" fmla="*/ 3 h 92"/>
                <a:gd name="T44" fmla="*/ 9 w 224"/>
                <a:gd name="T45" fmla="*/ 3 h 92"/>
                <a:gd name="T46" fmla="*/ 11 w 224"/>
                <a:gd name="T47" fmla="*/ 3 h 92"/>
                <a:gd name="T48" fmla="*/ 13 w 224"/>
                <a:gd name="T49" fmla="*/ 3 h 92"/>
                <a:gd name="T50" fmla="*/ 14 w 224"/>
                <a:gd name="T51" fmla="*/ 3 h 92"/>
                <a:gd name="T52" fmla="*/ 15 w 224"/>
                <a:gd name="T53" fmla="*/ 1 h 92"/>
                <a:gd name="T54" fmla="*/ 18 w 224"/>
                <a:gd name="T55" fmla="*/ 1 h 92"/>
                <a:gd name="T56" fmla="*/ 19 w 224"/>
                <a:gd name="T57" fmla="*/ 1 h 92"/>
                <a:gd name="T58" fmla="*/ 21 w 224"/>
                <a:gd name="T59" fmla="*/ 1 h 92"/>
                <a:gd name="T60" fmla="*/ 23 w 224"/>
                <a:gd name="T61" fmla="*/ 1 h 92"/>
                <a:gd name="T62" fmla="*/ 25 w 224"/>
                <a:gd name="T63" fmla="*/ 1 h 92"/>
                <a:gd name="T64" fmla="*/ 27 w 224"/>
                <a:gd name="T65" fmla="*/ 1 h 92"/>
                <a:gd name="T66" fmla="*/ 28 w 224"/>
                <a:gd name="T67" fmla="*/ 0 h 92"/>
                <a:gd name="T68" fmla="*/ 28 w 224"/>
                <a:gd name="T69" fmla="*/ 0 h 92"/>
                <a:gd name="T70" fmla="*/ 28 w 224"/>
                <a:gd name="T71" fmla="*/ 0 h 92"/>
                <a:gd name="T72" fmla="*/ 28 w 224"/>
                <a:gd name="T73" fmla="*/ 0 h 92"/>
                <a:gd name="T74" fmla="*/ 28 w 224"/>
                <a:gd name="T75" fmla="*/ 1 h 92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224"/>
                <a:gd name="T115" fmla="*/ 0 h 92"/>
                <a:gd name="T116" fmla="*/ 224 w 224"/>
                <a:gd name="T117" fmla="*/ 92 h 92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224" h="92">
                  <a:moveTo>
                    <a:pt x="223" y="1"/>
                  </a:moveTo>
                  <a:lnTo>
                    <a:pt x="219" y="5"/>
                  </a:lnTo>
                  <a:lnTo>
                    <a:pt x="210" y="16"/>
                  </a:lnTo>
                  <a:lnTo>
                    <a:pt x="201" y="28"/>
                  </a:lnTo>
                  <a:lnTo>
                    <a:pt x="192" y="39"/>
                  </a:lnTo>
                  <a:lnTo>
                    <a:pt x="182" y="51"/>
                  </a:lnTo>
                  <a:lnTo>
                    <a:pt x="172" y="61"/>
                  </a:lnTo>
                  <a:lnTo>
                    <a:pt x="162" y="72"/>
                  </a:lnTo>
                  <a:lnTo>
                    <a:pt x="151" y="82"/>
                  </a:lnTo>
                  <a:lnTo>
                    <a:pt x="141" y="92"/>
                  </a:lnTo>
                  <a:lnTo>
                    <a:pt x="122" y="89"/>
                  </a:lnTo>
                  <a:lnTo>
                    <a:pt x="104" y="84"/>
                  </a:lnTo>
                  <a:lnTo>
                    <a:pt x="86" y="80"/>
                  </a:lnTo>
                  <a:lnTo>
                    <a:pt x="67" y="75"/>
                  </a:lnTo>
                  <a:lnTo>
                    <a:pt x="50" y="69"/>
                  </a:lnTo>
                  <a:lnTo>
                    <a:pt x="33" y="63"/>
                  </a:lnTo>
                  <a:lnTo>
                    <a:pt x="16" y="54"/>
                  </a:lnTo>
                  <a:lnTo>
                    <a:pt x="0" y="45"/>
                  </a:lnTo>
                  <a:lnTo>
                    <a:pt x="14" y="42"/>
                  </a:lnTo>
                  <a:lnTo>
                    <a:pt x="28" y="37"/>
                  </a:lnTo>
                  <a:lnTo>
                    <a:pt x="42" y="34"/>
                  </a:lnTo>
                  <a:lnTo>
                    <a:pt x="56" y="30"/>
                  </a:lnTo>
                  <a:lnTo>
                    <a:pt x="69" y="27"/>
                  </a:lnTo>
                  <a:lnTo>
                    <a:pt x="83" y="23"/>
                  </a:lnTo>
                  <a:lnTo>
                    <a:pt x="97" y="21"/>
                  </a:lnTo>
                  <a:lnTo>
                    <a:pt x="111" y="18"/>
                  </a:lnTo>
                  <a:lnTo>
                    <a:pt x="125" y="15"/>
                  </a:lnTo>
                  <a:lnTo>
                    <a:pt x="139" y="12"/>
                  </a:lnTo>
                  <a:lnTo>
                    <a:pt x="152" y="10"/>
                  </a:lnTo>
                  <a:lnTo>
                    <a:pt x="167" y="7"/>
                  </a:lnTo>
                  <a:lnTo>
                    <a:pt x="181" y="6"/>
                  </a:lnTo>
                  <a:lnTo>
                    <a:pt x="195" y="4"/>
                  </a:lnTo>
                  <a:lnTo>
                    <a:pt x="210" y="1"/>
                  </a:lnTo>
                  <a:lnTo>
                    <a:pt x="224" y="0"/>
                  </a:lnTo>
                  <a:lnTo>
                    <a:pt x="223" y="0"/>
                  </a:lnTo>
                  <a:lnTo>
                    <a:pt x="223" y="1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5" name="Freeform 400"/>
            <p:cNvSpPr>
              <a:spLocks noChangeAspect="1"/>
            </p:cNvSpPr>
            <p:nvPr/>
          </p:nvSpPr>
          <p:spPr bwMode="auto">
            <a:xfrm>
              <a:off x="321" y="3118"/>
              <a:ext cx="132" cy="37"/>
            </a:xfrm>
            <a:custGeom>
              <a:avLst/>
              <a:gdLst>
                <a:gd name="T0" fmla="*/ 6 w 264"/>
                <a:gd name="T1" fmla="*/ 1 h 73"/>
                <a:gd name="T2" fmla="*/ 6 w 264"/>
                <a:gd name="T3" fmla="*/ 0 h 73"/>
                <a:gd name="T4" fmla="*/ 7 w 264"/>
                <a:gd name="T5" fmla="*/ 1 h 73"/>
                <a:gd name="T6" fmla="*/ 9 w 264"/>
                <a:gd name="T7" fmla="*/ 1 h 73"/>
                <a:gd name="T8" fmla="*/ 11 w 264"/>
                <a:gd name="T9" fmla="*/ 1 h 73"/>
                <a:gd name="T10" fmla="*/ 12 w 264"/>
                <a:gd name="T11" fmla="*/ 1 h 73"/>
                <a:gd name="T12" fmla="*/ 14 w 264"/>
                <a:gd name="T13" fmla="*/ 1 h 73"/>
                <a:gd name="T14" fmla="*/ 15 w 264"/>
                <a:gd name="T15" fmla="*/ 2 h 73"/>
                <a:gd name="T16" fmla="*/ 17 w 264"/>
                <a:gd name="T17" fmla="*/ 2 h 73"/>
                <a:gd name="T18" fmla="*/ 18 w 264"/>
                <a:gd name="T19" fmla="*/ 2 h 73"/>
                <a:gd name="T20" fmla="*/ 20 w 264"/>
                <a:gd name="T21" fmla="*/ 2 h 73"/>
                <a:gd name="T22" fmla="*/ 22 w 264"/>
                <a:gd name="T23" fmla="*/ 3 h 73"/>
                <a:gd name="T24" fmla="*/ 23 w 264"/>
                <a:gd name="T25" fmla="*/ 3 h 73"/>
                <a:gd name="T26" fmla="*/ 25 w 264"/>
                <a:gd name="T27" fmla="*/ 3 h 73"/>
                <a:gd name="T28" fmla="*/ 26 w 264"/>
                <a:gd name="T29" fmla="*/ 4 h 73"/>
                <a:gd name="T30" fmla="*/ 28 w 264"/>
                <a:gd name="T31" fmla="*/ 4 h 73"/>
                <a:gd name="T32" fmla="*/ 30 w 264"/>
                <a:gd name="T33" fmla="*/ 4 h 73"/>
                <a:gd name="T34" fmla="*/ 31 w 264"/>
                <a:gd name="T35" fmla="*/ 5 h 73"/>
                <a:gd name="T36" fmla="*/ 33 w 264"/>
                <a:gd name="T37" fmla="*/ 5 h 73"/>
                <a:gd name="T38" fmla="*/ 33 w 264"/>
                <a:gd name="T39" fmla="*/ 5 h 73"/>
                <a:gd name="T40" fmla="*/ 33 w 264"/>
                <a:gd name="T41" fmla="*/ 5 h 73"/>
                <a:gd name="T42" fmla="*/ 31 w 264"/>
                <a:gd name="T43" fmla="*/ 6 h 73"/>
                <a:gd name="T44" fmla="*/ 31 w 264"/>
                <a:gd name="T45" fmla="*/ 7 h 73"/>
                <a:gd name="T46" fmla="*/ 30 w 264"/>
                <a:gd name="T47" fmla="*/ 7 h 73"/>
                <a:gd name="T48" fmla="*/ 29 w 264"/>
                <a:gd name="T49" fmla="*/ 8 h 73"/>
                <a:gd name="T50" fmla="*/ 29 w 264"/>
                <a:gd name="T51" fmla="*/ 8 h 73"/>
                <a:gd name="T52" fmla="*/ 28 w 264"/>
                <a:gd name="T53" fmla="*/ 8 h 73"/>
                <a:gd name="T54" fmla="*/ 27 w 264"/>
                <a:gd name="T55" fmla="*/ 8 h 73"/>
                <a:gd name="T56" fmla="*/ 27 w 264"/>
                <a:gd name="T57" fmla="*/ 8 h 73"/>
                <a:gd name="T58" fmla="*/ 26 w 264"/>
                <a:gd name="T59" fmla="*/ 9 h 73"/>
                <a:gd name="T60" fmla="*/ 25 w 264"/>
                <a:gd name="T61" fmla="*/ 9 h 73"/>
                <a:gd name="T62" fmla="*/ 25 w 264"/>
                <a:gd name="T63" fmla="*/ 9 h 73"/>
                <a:gd name="T64" fmla="*/ 24 w 264"/>
                <a:gd name="T65" fmla="*/ 9 h 73"/>
                <a:gd name="T66" fmla="*/ 22 w 264"/>
                <a:gd name="T67" fmla="*/ 9 h 73"/>
                <a:gd name="T68" fmla="*/ 21 w 264"/>
                <a:gd name="T69" fmla="*/ 9 h 73"/>
                <a:gd name="T70" fmla="*/ 19 w 264"/>
                <a:gd name="T71" fmla="*/ 9 h 73"/>
                <a:gd name="T72" fmla="*/ 18 w 264"/>
                <a:gd name="T73" fmla="*/ 9 h 73"/>
                <a:gd name="T74" fmla="*/ 17 w 264"/>
                <a:gd name="T75" fmla="*/ 9 h 73"/>
                <a:gd name="T76" fmla="*/ 15 w 264"/>
                <a:gd name="T77" fmla="*/ 10 h 73"/>
                <a:gd name="T78" fmla="*/ 13 w 264"/>
                <a:gd name="T79" fmla="*/ 10 h 73"/>
                <a:gd name="T80" fmla="*/ 12 w 264"/>
                <a:gd name="T81" fmla="*/ 10 h 73"/>
                <a:gd name="T82" fmla="*/ 10 w 264"/>
                <a:gd name="T83" fmla="*/ 10 h 73"/>
                <a:gd name="T84" fmla="*/ 9 w 264"/>
                <a:gd name="T85" fmla="*/ 9 h 73"/>
                <a:gd name="T86" fmla="*/ 7 w 264"/>
                <a:gd name="T87" fmla="*/ 9 h 73"/>
                <a:gd name="T88" fmla="*/ 6 w 264"/>
                <a:gd name="T89" fmla="*/ 9 h 73"/>
                <a:gd name="T90" fmla="*/ 4 w 264"/>
                <a:gd name="T91" fmla="*/ 9 h 73"/>
                <a:gd name="T92" fmla="*/ 3 w 264"/>
                <a:gd name="T93" fmla="*/ 9 h 73"/>
                <a:gd name="T94" fmla="*/ 1 w 264"/>
                <a:gd name="T95" fmla="*/ 9 h 73"/>
                <a:gd name="T96" fmla="*/ 0 w 264"/>
                <a:gd name="T97" fmla="*/ 9 h 73"/>
                <a:gd name="T98" fmla="*/ 1 w 264"/>
                <a:gd name="T99" fmla="*/ 8 h 73"/>
                <a:gd name="T100" fmla="*/ 1 w 264"/>
                <a:gd name="T101" fmla="*/ 7 h 73"/>
                <a:gd name="T102" fmla="*/ 2 w 264"/>
                <a:gd name="T103" fmla="*/ 6 h 73"/>
                <a:gd name="T104" fmla="*/ 3 w 264"/>
                <a:gd name="T105" fmla="*/ 5 h 73"/>
                <a:gd name="T106" fmla="*/ 4 w 264"/>
                <a:gd name="T107" fmla="*/ 4 h 73"/>
                <a:gd name="T108" fmla="*/ 4 w 264"/>
                <a:gd name="T109" fmla="*/ 3 h 73"/>
                <a:gd name="T110" fmla="*/ 5 w 264"/>
                <a:gd name="T111" fmla="*/ 2 h 73"/>
                <a:gd name="T112" fmla="*/ 6 w 264"/>
                <a:gd name="T113" fmla="*/ 1 h 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64"/>
                <a:gd name="T172" fmla="*/ 0 h 73"/>
                <a:gd name="T173" fmla="*/ 264 w 264"/>
                <a:gd name="T174" fmla="*/ 73 h 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64" h="73">
                  <a:moveTo>
                    <a:pt x="50" y="5"/>
                  </a:moveTo>
                  <a:lnTo>
                    <a:pt x="55" y="0"/>
                  </a:lnTo>
                  <a:lnTo>
                    <a:pt x="63" y="1"/>
                  </a:lnTo>
                  <a:lnTo>
                    <a:pt x="76" y="3"/>
                  </a:lnTo>
                  <a:lnTo>
                    <a:pt x="89" y="4"/>
                  </a:lnTo>
                  <a:lnTo>
                    <a:pt x="102" y="7"/>
                  </a:lnTo>
                  <a:lnTo>
                    <a:pt x="114" y="8"/>
                  </a:lnTo>
                  <a:lnTo>
                    <a:pt x="127" y="10"/>
                  </a:lnTo>
                  <a:lnTo>
                    <a:pt x="140" y="12"/>
                  </a:lnTo>
                  <a:lnTo>
                    <a:pt x="151" y="15"/>
                  </a:lnTo>
                  <a:lnTo>
                    <a:pt x="164" y="16"/>
                  </a:lnTo>
                  <a:lnTo>
                    <a:pt x="176" y="18"/>
                  </a:lnTo>
                  <a:lnTo>
                    <a:pt x="189" y="20"/>
                  </a:lnTo>
                  <a:lnTo>
                    <a:pt x="202" y="23"/>
                  </a:lnTo>
                  <a:lnTo>
                    <a:pt x="214" y="25"/>
                  </a:lnTo>
                  <a:lnTo>
                    <a:pt x="227" y="27"/>
                  </a:lnTo>
                  <a:lnTo>
                    <a:pt x="240" y="31"/>
                  </a:lnTo>
                  <a:lnTo>
                    <a:pt x="251" y="33"/>
                  </a:lnTo>
                  <a:lnTo>
                    <a:pt x="264" y="35"/>
                  </a:lnTo>
                  <a:lnTo>
                    <a:pt x="259" y="40"/>
                  </a:lnTo>
                  <a:lnTo>
                    <a:pt x="255" y="45"/>
                  </a:lnTo>
                  <a:lnTo>
                    <a:pt x="249" y="50"/>
                  </a:lnTo>
                  <a:lnTo>
                    <a:pt x="244" y="55"/>
                  </a:lnTo>
                  <a:lnTo>
                    <a:pt x="239" y="61"/>
                  </a:lnTo>
                  <a:lnTo>
                    <a:pt x="233" y="62"/>
                  </a:lnTo>
                  <a:lnTo>
                    <a:pt x="227" y="63"/>
                  </a:lnTo>
                  <a:lnTo>
                    <a:pt x="222" y="64"/>
                  </a:lnTo>
                  <a:lnTo>
                    <a:pt x="217" y="64"/>
                  </a:lnTo>
                  <a:lnTo>
                    <a:pt x="211" y="65"/>
                  </a:lnTo>
                  <a:lnTo>
                    <a:pt x="206" y="67"/>
                  </a:lnTo>
                  <a:lnTo>
                    <a:pt x="201" y="68"/>
                  </a:lnTo>
                  <a:lnTo>
                    <a:pt x="195" y="69"/>
                  </a:lnTo>
                  <a:lnTo>
                    <a:pt x="183" y="70"/>
                  </a:lnTo>
                  <a:lnTo>
                    <a:pt x="171" y="71"/>
                  </a:lnTo>
                  <a:lnTo>
                    <a:pt x="159" y="71"/>
                  </a:lnTo>
                  <a:lnTo>
                    <a:pt x="146" y="72"/>
                  </a:lnTo>
                  <a:lnTo>
                    <a:pt x="135" y="72"/>
                  </a:lnTo>
                  <a:lnTo>
                    <a:pt x="122" y="73"/>
                  </a:lnTo>
                  <a:lnTo>
                    <a:pt x="111" y="73"/>
                  </a:lnTo>
                  <a:lnTo>
                    <a:pt x="98" y="73"/>
                  </a:lnTo>
                  <a:lnTo>
                    <a:pt x="87" y="73"/>
                  </a:lnTo>
                  <a:lnTo>
                    <a:pt x="74" y="72"/>
                  </a:lnTo>
                  <a:lnTo>
                    <a:pt x="61" y="72"/>
                  </a:lnTo>
                  <a:lnTo>
                    <a:pt x="50" y="71"/>
                  </a:lnTo>
                  <a:lnTo>
                    <a:pt x="37" y="71"/>
                  </a:lnTo>
                  <a:lnTo>
                    <a:pt x="24" y="70"/>
                  </a:lnTo>
                  <a:lnTo>
                    <a:pt x="13" y="68"/>
                  </a:lnTo>
                  <a:lnTo>
                    <a:pt x="0" y="67"/>
                  </a:lnTo>
                  <a:lnTo>
                    <a:pt x="7" y="60"/>
                  </a:lnTo>
                  <a:lnTo>
                    <a:pt x="14" y="53"/>
                  </a:lnTo>
                  <a:lnTo>
                    <a:pt x="20" y="45"/>
                  </a:lnTo>
                  <a:lnTo>
                    <a:pt x="27" y="38"/>
                  </a:lnTo>
                  <a:lnTo>
                    <a:pt x="32" y="30"/>
                  </a:lnTo>
                  <a:lnTo>
                    <a:pt x="38" y="22"/>
                  </a:lnTo>
                  <a:lnTo>
                    <a:pt x="44" y="14"/>
                  </a:lnTo>
                  <a:lnTo>
                    <a:pt x="50" y="5"/>
                  </a:lnTo>
                  <a:close/>
                </a:path>
              </a:pathLst>
            </a:custGeom>
            <a:solidFill>
              <a:srgbClr val="E9F7E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6" name="Freeform 401"/>
            <p:cNvSpPr>
              <a:spLocks noChangeAspect="1"/>
            </p:cNvSpPr>
            <p:nvPr/>
          </p:nvSpPr>
          <p:spPr bwMode="auto">
            <a:xfrm>
              <a:off x="262" y="3169"/>
              <a:ext cx="137" cy="53"/>
            </a:xfrm>
            <a:custGeom>
              <a:avLst/>
              <a:gdLst>
                <a:gd name="T0" fmla="*/ 10 w 275"/>
                <a:gd name="T1" fmla="*/ 0 h 106"/>
                <a:gd name="T2" fmla="*/ 11 w 275"/>
                <a:gd name="T3" fmla="*/ 0 h 106"/>
                <a:gd name="T4" fmla="*/ 11 w 275"/>
                <a:gd name="T5" fmla="*/ 1 h 106"/>
                <a:gd name="T6" fmla="*/ 13 w 275"/>
                <a:gd name="T7" fmla="*/ 1 h 106"/>
                <a:gd name="T8" fmla="*/ 14 w 275"/>
                <a:gd name="T9" fmla="*/ 1 h 106"/>
                <a:gd name="T10" fmla="*/ 15 w 275"/>
                <a:gd name="T11" fmla="*/ 1 h 106"/>
                <a:gd name="T12" fmla="*/ 17 w 275"/>
                <a:gd name="T13" fmla="*/ 1 h 106"/>
                <a:gd name="T14" fmla="*/ 19 w 275"/>
                <a:gd name="T15" fmla="*/ 2 h 106"/>
                <a:gd name="T16" fmla="*/ 21 w 275"/>
                <a:gd name="T17" fmla="*/ 2 h 106"/>
                <a:gd name="T18" fmla="*/ 23 w 275"/>
                <a:gd name="T19" fmla="*/ 2 h 106"/>
                <a:gd name="T20" fmla="*/ 25 w 275"/>
                <a:gd name="T21" fmla="*/ 2 h 106"/>
                <a:gd name="T22" fmla="*/ 27 w 275"/>
                <a:gd name="T23" fmla="*/ 3 h 106"/>
                <a:gd name="T24" fmla="*/ 28 w 275"/>
                <a:gd name="T25" fmla="*/ 3 h 106"/>
                <a:gd name="T26" fmla="*/ 30 w 275"/>
                <a:gd name="T27" fmla="*/ 3 h 106"/>
                <a:gd name="T28" fmla="*/ 31 w 275"/>
                <a:gd name="T29" fmla="*/ 3 h 106"/>
                <a:gd name="T30" fmla="*/ 33 w 275"/>
                <a:gd name="T31" fmla="*/ 3 h 106"/>
                <a:gd name="T32" fmla="*/ 34 w 275"/>
                <a:gd name="T33" fmla="*/ 3 h 106"/>
                <a:gd name="T34" fmla="*/ 31 w 275"/>
                <a:gd name="T35" fmla="*/ 3 h 106"/>
                <a:gd name="T36" fmla="*/ 29 w 275"/>
                <a:gd name="T37" fmla="*/ 6 h 106"/>
                <a:gd name="T38" fmla="*/ 26 w 275"/>
                <a:gd name="T39" fmla="*/ 7 h 106"/>
                <a:gd name="T40" fmla="*/ 24 w 275"/>
                <a:gd name="T41" fmla="*/ 9 h 106"/>
                <a:gd name="T42" fmla="*/ 21 w 275"/>
                <a:gd name="T43" fmla="*/ 10 h 106"/>
                <a:gd name="T44" fmla="*/ 18 w 275"/>
                <a:gd name="T45" fmla="*/ 11 h 106"/>
                <a:gd name="T46" fmla="*/ 16 w 275"/>
                <a:gd name="T47" fmla="*/ 12 h 106"/>
                <a:gd name="T48" fmla="*/ 13 w 275"/>
                <a:gd name="T49" fmla="*/ 13 h 106"/>
                <a:gd name="T50" fmla="*/ 12 w 275"/>
                <a:gd name="T51" fmla="*/ 13 h 106"/>
                <a:gd name="T52" fmla="*/ 10 w 275"/>
                <a:gd name="T53" fmla="*/ 13 h 106"/>
                <a:gd name="T54" fmla="*/ 8 w 275"/>
                <a:gd name="T55" fmla="*/ 13 h 106"/>
                <a:gd name="T56" fmla="*/ 7 w 275"/>
                <a:gd name="T57" fmla="*/ 12 h 106"/>
                <a:gd name="T58" fmla="*/ 5 w 275"/>
                <a:gd name="T59" fmla="*/ 12 h 106"/>
                <a:gd name="T60" fmla="*/ 4 w 275"/>
                <a:gd name="T61" fmla="*/ 11 h 106"/>
                <a:gd name="T62" fmla="*/ 2 w 275"/>
                <a:gd name="T63" fmla="*/ 11 h 106"/>
                <a:gd name="T64" fmla="*/ 0 w 275"/>
                <a:gd name="T65" fmla="*/ 10 h 106"/>
                <a:gd name="T66" fmla="*/ 0 w 275"/>
                <a:gd name="T67" fmla="*/ 9 h 106"/>
                <a:gd name="T68" fmla="*/ 0 w 275"/>
                <a:gd name="T69" fmla="*/ 9 h 106"/>
                <a:gd name="T70" fmla="*/ 1 w 275"/>
                <a:gd name="T71" fmla="*/ 7 h 106"/>
                <a:gd name="T72" fmla="*/ 3 w 275"/>
                <a:gd name="T73" fmla="*/ 7 h 106"/>
                <a:gd name="T74" fmla="*/ 4 w 275"/>
                <a:gd name="T75" fmla="*/ 6 h 106"/>
                <a:gd name="T76" fmla="*/ 5 w 275"/>
                <a:gd name="T77" fmla="*/ 5 h 106"/>
                <a:gd name="T78" fmla="*/ 6 w 275"/>
                <a:gd name="T79" fmla="*/ 3 h 106"/>
                <a:gd name="T80" fmla="*/ 8 w 275"/>
                <a:gd name="T81" fmla="*/ 3 h 106"/>
                <a:gd name="T82" fmla="*/ 9 w 275"/>
                <a:gd name="T83" fmla="*/ 2 h 106"/>
                <a:gd name="T84" fmla="*/ 10 w 275"/>
                <a:gd name="T85" fmla="*/ 0 h 10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75"/>
                <a:gd name="T130" fmla="*/ 0 h 106"/>
                <a:gd name="T131" fmla="*/ 275 w 275"/>
                <a:gd name="T132" fmla="*/ 106 h 10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75" h="106">
                  <a:moveTo>
                    <a:pt x="85" y="0"/>
                  </a:moveTo>
                  <a:lnTo>
                    <a:pt x="88" y="0"/>
                  </a:lnTo>
                  <a:lnTo>
                    <a:pt x="95" y="1"/>
                  </a:lnTo>
                  <a:lnTo>
                    <a:pt x="104" y="2"/>
                  </a:lnTo>
                  <a:lnTo>
                    <a:pt x="115" y="4"/>
                  </a:lnTo>
                  <a:lnTo>
                    <a:pt x="127" y="6"/>
                  </a:lnTo>
                  <a:lnTo>
                    <a:pt x="140" y="8"/>
                  </a:lnTo>
                  <a:lnTo>
                    <a:pt x="155" y="9"/>
                  </a:lnTo>
                  <a:lnTo>
                    <a:pt x="170" y="12"/>
                  </a:lnTo>
                  <a:lnTo>
                    <a:pt x="185" y="14"/>
                  </a:lnTo>
                  <a:lnTo>
                    <a:pt x="201" y="15"/>
                  </a:lnTo>
                  <a:lnTo>
                    <a:pt x="216" y="17"/>
                  </a:lnTo>
                  <a:lnTo>
                    <a:pt x="230" y="19"/>
                  </a:lnTo>
                  <a:lnTo>
                    <a:pt x="244" y="20"/>
                  </a:lnTo>
                  <a:lnTo>
                    <a:pt x="255" y="20"/>
                  </a:lnTo>
                  <a:lnTo>
                    <a:pt x="267" y="20"/>
                  </a:lnTo>
                  <a:lnTo>
                    <a:pt x="275" y="20"/>
                  </a:lnTo>
                  <a:lnTo>
                    <a:pt x="255" y="31"/>
                  </a:lnTo>
                  <a:lnTo>
                    <a:pt x="234" y="42"/>
                  </a:lnTo>
                  <a:lnTo>
                    <a:pt x="214" y="53"/>
                  </a:lnTo>
                  <a:lnTo>
                    <a:pt x="192" y="65"/>
                  </a:lnTo>
                  <a:lnTo>
                    <a:pt x="171" y="75"/>
                  </a:lnTo>
                  <a:lnTo>
                    <a:pt x="149" y="85"/>
                  </a:lnTo>
                  <a:lnTo>
                    <a:pt x="128" y="96"/>
                  </a:lnTo>
                  <a:lnTo>
                    <a:pt x="109" y="106"/>
                  </a:lnTo>
                  <a:lnTo>
                    <a:pt x="96" y="104"/>
                  </a:lnTo>
                  <a:lnTo>
                    <a:pt x="83" y="100"/>
                  </a:lnTo>
                  <a:lnTo>
                    <a:pt x="70" y="97"/>
                  </a:lnTo>
                  <a:lnTo>
                    <a:pt x="57" y="93"/>
                  </a:lnTo>
                  <a:lnTo>
                    <a:pt x="44" y="90"/>
                  </a:lnTo>
                  <a:lnTo>
                    <a:pt x="32" y="87"/>
                  </a:lnTo>
                  <a:lnTo>
                    <a:pt x="20" y="83"/>
                  </a:lnTo>
                  <a:lnTo>
                    <a:pt x="7" y="78"/>
                  </a:lnTo>
                  <a:lnTo>
                    <a:pt x="0" y="70"/>
                  </a:lnTo>
                  <a:lnTo>
                    <a:pt x="3" y="69"/>
                  </a:lnTo>
                  <a:lnTo>
                    <a:pt x="13" y="61"/>
                  </a:lnTo>
                  <a:lnTo>
                    <a:pt x="24" y="52"/>
                  </a:lnTo>
                  <a:lnTo>
                    <a:pt x="34" y="44"/>
                  </a:lnTo>
                  <a:lnTo>
                    <a:pt x="44" y="35"/>
                  </a:lnTo>
                  <a:lnTo>
                    <a:pt x="53" y="27"/>
                  </a:lnTo>
                  <a:lnTo>
                    <a:pt x="64" y="17"/>
                  </a:lnTo>
                  <a:lnTo>
                    <a:pt x="74" y="9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D2EED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7" name="Freeform 402"/>
            <p:cNvSpPr>
              <a:spLocks noChangeAspect="1"/>
            </p:cNvSpPr>
            <p:nvPr/>
          </p:nvSpPr>
          <p:spPr bwMode="auto">
            <a:xfrm>
              <a:off x="339" y="3166"/>
              <a:ext cx="151" cy="61"/>
            </a:xfrm>
            <a:custGeom>
              <a:avLst/>
              <a:gdLst>
                <a:gd name="T0" fmla="*/ 8 w 302"/>
                <a:gd name="T1" fmla="*/ 15 h 124"/>
                <a:gd name="T2" fmla="*/ 7 w 302"/>
                <a:gd name="T3" fmla="*/ 15 h 124"/>
                <a:gd name="T4" fmla="*/ 6 w 302"/>
                <a:gd name="T5" fmla="*/ 15 h 124"/>
                <a:gd name="T6" fmla="*/ 5 w 302"/>
                <a:gd name="T7" fmla="*/ 15 h 124"/>
                <a:gd name="T8" fmla="*/ 4 w 302"/>
                <a:gd name="T9" fmla="*/ 15 h 124"/>
                <a:gd name="T10" fmla="*/ 3 w 302"/>
                <a:gd name="T11" fmla="*/ 15 h 124"/>
                <a:gd name="T12" fmla="*/ 2 w 302"/>
                <a:gd name="T13" fmla="*/ 15 h 124"/>
                <a:gd name="T14" fmla="*/ 1 w 302"/>
                <a:gd name="T15" fmla="*/ 14 h 124"/>
                <a:gd name="T16" fmla="*/ 0 w 302"/>
                <a:gd name="T17" fmla="*/ 14 h 124"/>
                <a:gd name="T18" fmla="*/ 2 w 302"/>
                <a:gd name="T19" fmla="*/ 13 h 124"/>
                <a:gd name="T20" fmla="*/ 5 w 302"/>
                <a:gd name="T21" fmla="*/ 12 h 124"/>
                <a:gd name="T22" fmla="*/ 7 w 302"/>
                <a:gd name="T23" fmla="*/ 10 h 124"/>
                <a:gd name="T24" fmla="*/ 10 w 302"/>
                <a:gd name="T25" fmla="*/ 9 h 124"/>
                <a:gd name="T26" fmla="*/ 13 w 302"/>
                <a:gd name="T27" fmla="*/ 7 h 124"/>
                <a:gd name="T28" fmla="*/ 15 w 302"/>
                <a:gd name="T29" fmla="*/ 6 h 124"/>
                <a:gd name="T30" fmla="*/ 19 w 302"/>
                <a:gd name="T31" fmla="*/ 4 h 124"/>
                <a:gd name="T32" fmla="*/ 20 w 302"/>
                <a:gd name="T33" fmla="*/ 3 h 124"/>
                <a:gd name="T34" fmla="*/ 22 w 302"/>
                <a:gd name="T35" fmla="*/ 2 h 124"/>
                <a:gd name="T36" fmla="*/ 23 w 302"/>
                <a:gd name="T37" fmla="*/ 2 h 124"/>
                <a:gd name="T38" fmla="*/ 25 w 302"/>
                <a:gd name="T39" fmla="*/ 2 h 124"/>
                <a:gd name="T40" fmla="*/ 26 w 302"/>
                <a:gd name="T41" fmla="*/ 1 h 124"/>
                <a:gd name="T42" fmla="*/ 28 w 302"/>
                <a:gd name="T43" fmla="*/ 1 h 124"/>
                <a:gd name="T44" fmla="*/ 29 w 302"/>
                <a:gd name="T45" fmla="*/ 0 h 124"/>
                <a:gd name="T46" fmla="*/ 31 w 302"/>
                <a:gd name="T47" fmla="*/ 0 h 124"/>
                <a:gd name="T48" fmla="*/ 33 w 302"/>
                <a:gd name="T49" fmla="*/ 0 h 124"/>
                <a:gd name="T50" fmla="*/ 34 w 302"/>
                <a:gd name="T51" fmla="*/ 1 h 124"/>
                <a:gd name="T52" fmla="*/ 35 w 302"/>
                <a:gd name="T53" fmla="*/ 2 h 124"/>
                <a:gd name="T54" fmla="*/ 35 w 302"/>
                <a:gd name="T55" fmla="*/ 3 h 124"/>
                <a:gd name="T56" fmla="*/ 36 w 302"/>
                <a:gd name="T57" fmla="*/ 4 h 124"/>
                <a:gd name="T58" fmla="*/ 36 w 302"/>
                <a:gd name="T59" fmla="*/ 5 h 124"/>
                <a:gd name="T60" fmla="*/ 37 w 302"/>
                <a:gd name="T61" fmla="*/ 6 h 124"/>
                <a:gd name="T62" fmla="*/ 38 w 302"/>
                <a:gd name="T63" fmla="*/ 7 h 124"/>
                <a:gd name="T64" fmla="*/ 38 w 302"/>
                <a:gd name="T65" fmla="*/ 8 h 124"/>
                <a:gd name="T66" fmla="*/ 36 w 302"/>
                <a:gd name="T67" fmla="*/ 9 h 124"/>
                <a:gd name="T68" fmla="*/ 35 w 302"/>
                <a:gd name="T69" fmla="*/ 9 h 124"/>
                <a:gd name="T70" fmla="*/ 33 w 302"/>
                <a:gd name="T71" fmla="*/ 10 h 124"/>
                <a:gd name="T72" fmla="*/ 30 w 302"/>
                <a:gd name="T73" fmla="*/ 11 h 124"/>
                <a:gd name="T74" fmla="*/ 28 w 302"/>
                <a:gd name="T75" fmla="*/ 11 h 124"/>
                <a:gd name="T76" fmla="*/ 27 w 302"/>
                <a:gd name="T77" fmla="*/ 12 h 124"/>
                <a:gd name="T78" fmla="*/ 25 w 302"/>
                <a:gd name="T79" fmla="*/ 13 h 124"/>
                <a:gd name="T80" fmla="*/ 23 w 302"/>
                <a:gd name="T81" fmla="*/ 13 h 124"/>
                <a:gd name="T82" fmla="*/ 21 w 302"/>
                <a:gd name="T83" fmla="*/ 13 h 124"/>
                <a:gd name="T84" fmla="*/ 19 w 302"/>
                <a:gd name="T85" fmla="*/ 14 h 124"/>
                <a:gd name="T86" fmla="*/ 18 w 302"/>
                <a:gd name="T87" fmla="*/ 14 h 124"/>
                <a:gd name="T88" fmla="*/ 15 w 302"/>
                <a:gd name="T89" fmla="*/ 14 h 124"/>
                <a:gd name="T90" fmla="*/ 14 w 302"/>
                <a:gd name="T91" fmla="*/ 15 h 124"/>
                <a:gd name="T92" fmla="*/ 11 w 302"/>
                <a:gd name="T93" fmla="*/ 15 h 124"/>
                <a:gd name="T94" fmla="*/ 10 w 302"/>
                <a:gd name="T95" fmla="*/ 15 h 124"/>
                <a:gd name="T96" fmla="*/ 8 w 302"/>
                <a:gd name="T97" fmla="*/ 15 h 1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02"/>
                <a:gd name="T148" fmla="*/ 0 h 124"/>
                <a:gd name="T149" fmla="*/ 302 w 302"/>
                <a:gd name="T150" fmla="*/ 124 h 12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02" h="124">
                  <a:moveTo>
                    <a:pt x="64" y="124"/>
                  </a:moveTo>
                  <a:lnTo>
                    <a:pt x="56" y="124"/>
                  </a:lnTo>
                  <a:lnTo>
                    <a:pt x="48" y="124"/>
                  </a:lnTo>
                  <a:lnTo>
                    <a:pt x="40" y="124"/>
                  </a:lnTo>
                  <a:lnTo>
                    <a:pt x="32" y="122"/>
                  </a:lnTo>
                  <a:lnTo>
                    <a:pt x="24" y="122"/>
                  </a:lnTo>
                  <a:lnTo>
                    <a:pt x="16" y="121"/>
                  </a:lnTo>
                  <a:lnTo>
                    <a:pt x="8" y="120"/>
                  </a:lnTo>
                  <a:lnTo>
                    <a:pt x="0" y="119"/>
                  </a:lnTo>
                  <a:lnTo>
                    <a:pt x="21" y="107"/>
                  </a:lnTo>
                  <a:lnTo>
                    <a:pt x="41" y="97"/>
                  </a:lnTo>
                  <a:lnTo>
                    <a:pt x="62" y="85"/>
                  </a:lnTo>
                  <a:lnTo>
                    <a:pt x="84" y="74"/>
                  </a:lnTo>
                  <a:lnTo>
                    <a:pt x="105" y="62"/>
                  </a:lnTo>
                  <a:lnTo>
                    <a:pt x="124" y="50"/>
                  </a:lnTo>
                  <a:lnTo>
                    <a:pt x="145" y="37"/>
                  </a:lnTo>
                  <a:lnTo>
                    <a:pt x="165" y="24"/>
                  </a:lnTo>
                  <a:lnTo>
                    <a:pt x="177" y="22"/>
                  </a:lnTo>
                  <a:lnTo>
                    <a:pt x="190" y="20"/>
                  </a:lnTo>
                  <a:lnTo>
                    <a:pt x="203" y="17"/>
                  </a:lnTo>
                  <a:lnTo>
                    <a:pt x="214" y="14"/>
                  </a:lnTo>
                  <a:lnTo>
                    <a:pt x="227" y="11"/>
                  </a:lnTo>
                  <a:lnTo>
                    <a:pt x="238" y="7"/>
                  </a:lnTo>
                  <a:lnTo>
                    <a:pt x="251" y="4"/>
                  </a:lnTo>
                  <a:lnTo>
                    <a:pt x="262" y="0"/>
                  </a:lnTo>
                  <a:lnTo>
                    <a:pt x="267" y="8"/>
                  </a:lnTo>
                  <a:lnTo>
                    <a:pt x="273" y="16"/>
                  </a:lnTo>
                  <a:lnTo>
                    <a:pt x="277" y="24"/>
                  </a:lnTo>
                  <a:lnTo>
                    <a:pt x="282" y="32"/>
                  </a:lnTo>
                  <a:lnTo>
                    <a:pt x="288" y="41"/>
                  </a:lnTo>
                  <a:lnTo>
                    <a:pt x="292" y="50"/>
                  </a:lnTo>
                  <a:lnTo>
                    <a:pt x="297" y="58"/>
                  </a:lnTo>
                  <a:lnTo>
                    <a:pt x="302" y="66"/>
                  </a:lnTo>
                  <a:lnTo>
                    <a:pt x="288" y="73"/>
                  </a:lnTo>
                  <a:lnTo>
                    <a:pt x="274" y="80"/>
                  </a:lnTo>
                  <a:lnTo>
                    <a:pt x="260" y="85"/>
                  </a:lnTo>
                  <a:lnTo>
                    <a:pt x="246" y="91"/>
                  </a:lnTo>
                  <a:lnTo>
                    <a:pt x="231" y="96"/>
                  </a:lnTo>
                  <a:lnTo>
                    <a:pt x="218" y="100"/>
                  </a:lnTo>
                  <a:lnTo>
                    <a:pt x="203" y="105"/>
                  </a:lnTo>
                  <a:lnTo>
                    <a:pt x="188" y="109"/>
                  </a:lnTo>
                  <a:lnTo>
                    <a:pt x="173" y="112"/>
                  </a:lnTo>
                  <a:lnTo>
                    <a:pt x="158" y="115"/>
                  </a:lnTo>
                  <a:lnTo>
                    <a:pt x="143" y="118"/>
                  </a:lnTo>
                  <a:lnTo>
                    <a:pt x="127" y="120"/>
                  </a:lnTo>
                  <a:lnTo>
                    <a:pt x="112" y="121"/>
                  </a:lnTo>
                  <a:lnTo>
                    <a:pt x="95" y="122"/>
                  </a:lnTo>
                  <a:lnTo>
                    <a:pt x="80" y="124"/>
                  </a:lnTo>
                  <a:lnTo>
                    <a:pt x="64" y="124"/>
                  </a:lnTo>
                  <a:close/>
                </a:path>
              </a:pathLst>
            </a:custGeom>
            <a:solidFill>
              <a:srgbClr val="B2E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8" name="Freeform 403"/>
            <p:cNvSpPr>
              <a:spLocks noChangeAspect="1"/>
            </p:cNvSpPr>
            <p:nvPr/>
          </p:nvSpPr>
          <p:spPr bwMode="auto">
            <a:xfrm>
              <a:off x="465" y="3137"/>
              <a:ext cx="0" cy="1"/>
            </a:xfrm>
            <a:custGeom>
              <a:avLst/>
              <a:gdLst>
                <a:gd name="T0" fmla="*/ 1 h 2"/>
                <a:gd name="T1" fmla="*/ 0 h 2"/>
                <a:gd name="T2" fmla="*/ 1 h 2"/>
                <a:gd name="T3" fmla="*/ 1 h 2"/>
                <a:gd name="T4" fmla="*/ 0 60000 65536"/>
                <a:gd name="T5" fmla="*/ 0 60000 65536"/>
                <a:gd name="T6" fmla="*/ 0 60000 65536"/>
                <a:gd name="T7" fmla="*/ 0 60000 65536"/>
                <a:gd name="T8" fmla="*/ 0 h 2"/>
                <a:gd name="T9" fmla="*/ 2 h 2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T8" r="0" b="T9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79" name="Freeform 404"/>
            <p:cNvSpPr>
              <a:spLocks noChangeAspect="1"/>
            </p:cNvSpPr>
            <p:nvPr/>
          </p:nvSpPr>
          <p:spPr bwMode="auto">
            <a:xfrm>
              <a:off x="353" y="3096"/>
              <a:ext cx="156" cy="44"/>
            </a:xfrm>
            <a:custGeom>
              <a:avLst/>
              <a:gdLst>
                <a:gd name="T0" fmla="*/ 28 w 313"/>
                <a:gd name="T1" fmla="*/ 9 h 89"/>
                <a:gd name="T2" fmla="*/ 28 w 313"/>
                <a:gd name="T3" fmla="*/ 9 h 89"/>
                <a:gd name="T4" fmla="*/ 27 w 313"/>
                <a:gd name="T5" fmla="*/ 9 h 89"/>
                <a:gd name="T6" fmla="*/ 27 w 313"/>
                <a:gd name="T7" fmla="*/ 8 h 89"/>
                <a:gd name="T8" fmla="*/ 27 w 313"/>
                <a:gd name="T9" fmla="*/ 8 h 89"/>
                <a:gd name="T10" fmla="*/ 26 w 313"/>
                <a:gd name="T11" fmla="*/ 8 h 89"/>
                <a:gd name="T12" fmla="*/ 26 w 313"/>
                <a:gd name="T13" fmla="*/ 8 h 89"/>
                <a:gd name="T14" fmla="*/ 26 w 313"/>
                <a:gd name="T15" fmla="*/ 8 h 89"/>
                <a:gd name="T16" fmla="*/ 25 w 313"/>
                <a:gd name="T17" fmla="*/ 9 h 89"/>
                <a:gd name="T18" fmla="*/ 25 w 313"/>
                <a:gd name="T19" fmla="*/ 9 h 89"/>
                <a:gd name="T20" fmla="*/ 24 w 313"/>
                <a:gd name="T21" fmla="*/ 8 h 89"/>
                <a:gd name="T22" fmla="*/ 22 w 313"/>
                <a:gd name="T23" fmla="*/ 8 h 89"/>
                <a:gd name="T24" fmla="*/ 21 w 313"/>
                <a:gd name="T25" fmla="*/ 7 h 89"/>
                <a:gd name="T26" fmla="*/ 19 w 313"/>
                <a:gd name="T27" fmla="*/ 6 h 89"/>
                <a:gd name="T28" fmla="*/ 17 w 313"/>
                <a:gd name="T29" fmla="*/ 6 h 89"/>
                <a:gd name="T30" fmla="*/ 16 w 313"/>
                <a:gd name="T31" fmla="*/ 5 h 89"/>
                <a:gd name="T32" fmla="*/ 14 w 313"/>
                <a:gd name="T33" fmla="*/ 5 h 89"/>
                <a:gd name="T34" fmla="*/ 13 w 313"/>
                <a:gd name="T35" fmla="*/ 4 h 89"/>
                <a:gd name="T36" fmla="*/ 11 w 313"/>
                <a:gd name="T37" fmla="*/ 4 h 89"/>
                <a:gd name="T38" fmla="*/ 10 w 313"/>
                <a:gd name="T39" fmla="*/ 3 h 89"/>
                <a:gd name="T40" fmla="*/ 8 w 313"/>
                <a:gd name="T41" fmla="*/ 3 h 89"/>
                <a:gd name="T42" fmla="*/ 7 w 313"/>
                <a:gd name="T43" fmla="*/ 2 h 89"/>
                <a:gd name="T44" fmla="*/ 5 w 313"/>
                <a:gd name="T45" fmla="*/ 2 h 89"/>
                <a:gd name="T46" fmla="*/ 4 w 313"/>
                <a:gd name="T47" fmla="*/ 2 h 89"/>
                <a:gd name="T48" fmla="*/ 2 w 313"/>
                <a:gd name="T49" fmla="*/ 1 h 89"/>
                <a:gd name="T50" fmla="*/ 1 w 313"/>
                <a:gd name="T51" fmla="*/ 1 h 89"/>
                <a:gd name="T52" fmla="*/ 0 w 313"/>
                <a:gd name="T53" fmla="*/ 1 h 89"/>
                <a:gd name="T54" fmla="*/ 2 w 313"/>
                <a:gd name="T55" fmla="*/ 0 h 89"/>
                <a:gd name="T56" fmla="*/ 5 w 313"/>
                <a:gd name="T57" fmla="*/ 0 h 89"/>
                <a:gd name="T58" fmla="*/ 7 w 313"/>
                <a:gd name="T59" fmla="*/ 0 h 89"/>
                <a:gd name="T60" fmla="*/ 10 w 313"/>
                <a:gd name="T61" fmla="*/ 0 h 89"/>
                <a:gd name="T62" fmla="*/ 12 w 313"/>
                <a:gd name="T63" fmla="*/ 0 h 89"/>
                <a:gd name="T64" fmla="*/ 15 w 313"/>
                <a:gd name="T65" fmla="*/ 0 h 89"/>
                <a:gd name="T66" fmla="*/ 17 w 313"/>
                <a:gd name="T67" fmla="*/ 0 h 89"/>
                <a:gd name="T68" fmla="*/ 20 w 313"/>
                <a:gd name="T69" fmla="*/ 0 h 89"/>
                <a:gd name="T70" fmla="*/ 23 w 313"/>
                <a:gd name="T71" fmla="*/ 0 h 89"/>
                <a:gd name="T72" fmla="*/ 25 w 313"/>
                <a:gd name="T73" fmla="*/ 0 h 89"/>
                <a:gd name="T74" fmla="*/ 28 w 313"/>
                <a:gd name="T75" fmla="*/ 1 h 89"/>
                <a:gd name="T76" fmla="*/ 30 w 313"/>
                <a:gd name="T77" fmla="*/ 2 h 89"/>
                <a:gd name="T78" fmla="*/ 32 w 313"/>
                <a:gd name="T79" fmla="*/ 2 h 89"/>
                <a:gd name="T80" fmla="*/ 34 w 313"/>
                <a:gd name="T81" fmla="*/ 3 h 89"/>
                <a:gd name="T82" fmla="*/ 37 w 313"/>
                <a:gd name="T83" fmla="*/ 5 h 89"/>
                <a:gd name="T84" fmla="*/ 39 w 313"/>
                <a:gd name="T85" fmla="*/ 6 h 89"/>
                <a:gd name="T86" fmla="*/ 37 w 313"/>
                <a:gd name="T87" fmla="*/ 7 h 89"/>
                <a:gd name="T88" fmla="*/ 36 w 313"/>
                <a:gd name="T89" fmla="*/ 7 h 89"/>
                <a:gd name="T90" fmla="*/ 35 w 313"/>
                <a:gd name="T91" fmla="*/ 8 h 89"/>
                <a:gd name="T92" fmla="*/ 34 w 313"/>
                <a:gd name="T93" fmla="*/ 9 h 89"/>
                <a:gd name="T94" fmla="*/ 33 w 313"/>
                <a:gd name="T95" fmla="*/ 9 h 89"/>
                <a:gd name="T96" fmla="*/ 32 w 313"/>
                <a:gd name="T97" fmla="*/ 10 h 89"/>
                <a:gd name="T98" fmla="*/ 30 w 313"/>
                <a:gd name="T99" fmla="*/ 10 h 89"/>
                <a:gd name="T100" fmla="*/ 29 w 313"/>
                <a:gd name="T101" fmla="*/ 11 h 89"/>
                <a:gd name="T102" fmla="*/ 29 w 313"/>
                <a:gd name="T103" fmla="*/ 10 h 89"/>
                <a:gd name="T104" fmla="*/ 29 w 313"/>
                <a:gd name="T105" fmla="*/ 10 h 89"/>
                <a:gd name="T106" fmla="*/ 28 w 313"/>
                <a:gd name="T107" fmla="*/ 10 h 89"/>
                <a:gd name="T108" fmla="*/ 28 w 313"/>
                <a:gd name="T109" fmla="*/ 9 h 8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313"/>
                <a:gd name="T166" fmla="*/ 0 h 89"/>
                <a:gd name="T167" fmla="*/ 313 w 313"/>
                <a:gd name="T168" fmla="*/ 89 h 8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313" h="89">
                  <a:moveTo>
                    <a:pt x="230" y="79"/>
                  </a:moveTo>
                  <a:lnTo>
                    <a:pt x="224" y="76"/>
                  </a:lnTo>
                  <a:lnTo>
                    <a:pt x="222" y="74"/>
                  </a:lnTo>
                  <a:lnTo>
                    <a:pt x="219" y="71"/>
                  </a:lnTo>
                  <a:lnTo>
                    <a:pt x="217" y="70"/>
                  </a:lnTo>
                  <a:lnTo>
                    <a:pt x="214" y="70"/>
                  </a:lnTo>
                  <a:lnTo>
                    <a:pt x="211" y="70"/>
                  </a:lnTo>
                  <a:lnTo>
                    <a:pt x="209" y="71"/>
                  </a:lnTo>
                  <a:lnTo>
                    <a:pt x="207" y="72"/>
                  </a:lnTo>
                  <a:lnTo>
                    <a:pt x="204" y="74"/>
                  </a:lnTo>
                  <a:lnTo>
                    <a:pt x="192" y="69"/>
                  </a:lnTo>
                  <a:lnTo>
                    <a:pt x="180" y="64"/>
                  </a:lnTo>
                  <a:lnTo>
                    <a:pt x="168" y="60"/>
                  </a:lnTo>
                  <a:lnTo>
                    <a:pt x="156" y="55"/>
                  </a:lnTo>
                  <a:lnTo>
                    <a:pt x="143" y="52"/>
                  </a:lnTo>
                  <a:lnTo>
                    <a:pt x="132" y="47"/>
                  </a:lnTo>
                  <a:lnTo>
                    <a:pt x="119" y="42"/>
                  </a:lnTo>
                  <a:lnTo>
                    <a:pt x="108" y="38"/>
                  </a:lnTo>
                  <a:lnTo>
                    <a:pt x="95" y="34"/>
                  </a:lnTo>
                  <a:lnTo>
                    <a:pt x="83" y="31"/>
                  </a:lnTo>
                  <a:lnTo>
                    <a:pt x="71" y="26"/>
                  </a:lnTo>
                  <a:lnTo>
                    <a:pt x="58" y="23"/>
                  </a:lnTo>
                  <a:lnTo>
                    <a:pt x="45" y="19"/>
                  </a:lnTo>
                  <a:lnTo>
                    <a:pt x="34" y="16"/>
                  </a:lnTo>
                  <a:lnTo>
                    <a:pt x="21" y="14"/>
                  </a:lnTo>
                  <a:lnTo>
                    <a:pt x="9" y="10"/>
                  </a:lnTo>
                  <a:lnTo>
                    <a:pt x="0" y="8"/>
                  </a:lnTo>
                  <a:lnTo>
                    <a:pt x="20" y="6"/>
                  </a:lnTo>
                  <a:lnTo>
                    <a:pt x="41" y="3"/>
                  </a:lnTo>
                  <a:lnTo>
                    <a:pt x="60" y="2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23" y="0"/>
                  </a:lnTo>
                  <a:lnTo>
                    <a:pt x="143" y="0"/>
                  </a:lnTo>
                  <a:lnTo>
                    <a:pt x="164" y="1"/>
                  </a:lnTo>
                  <a:lnTo>
                    <a:pt x="184" y="3"/>
                  </a:lnTo>
                  <a:lnTo>
                    <a:pt x="204" y="6"/>
                  </a:lnTo>
                  <a:lnTo>
                    <a:pt x="224" y="10"/>
                  </a:lnTo>
                  <a:lnTo>
                    <a:pt x="242" y="16"/>
                  </a:lnTo>
                  <a:lnTo>
                    <a:pt x="261" y="22"/>
                  </a:lnTo>
                  <a:lnTo>
                    <a:pt x="279" y="31"/>
                  </a:lnTo>
                  <a:lnTo>
                    <a:pt x="297" y="40"/>
                  </a:lnTo>
                  <a:lnTo>
                    <a:pt x="313" y="52"/>
                  </a:lnTo>
                  <a:lnTo>
                    <a:pt x="303" y="57"/>
                  </a:lnTo>
                  <a:lnTo>
                    <a:pt x="294" y="62"/>
                  </a:lnTo>
                  <a:lnTo>
                    <a:pt x="285" y="68"/>
                  </a:lnTo>
                  <a:lnTo>
                    <a:pt x="276" y="72"/>
                  </a:lnTo>
                  <a:lnTo>
                    <a:pt x="265" y="77"/>
                  </a:lnTo>
                  <a:lnTo>
                    <a:pt x="256" y="80"/>
                  </a:lnTo>
                  <a:lnTo>
                    <a:pt x="246" y="85"/>
                  </a:lnTo>
                  <a:lnTo>
                    <a:pt x="235" y="89"/>
                  </a:lnTo>
                  <a:lnTo>
                    <a:pt x="234" y="86"/>
                  </a:lnTo>
                  <a:lnTo>
                    <a:pt x="232" y="84"/>
                  </a:lnTo>
                  <a:lnTo>
                    <a:pt x="231" y="82"/>
                  </a:lnTo>
                  <a:lnTo>
                    <a:pt x="230" y="79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0" name="Freeform 405"/>
            <p:cNvSpPr>
              <a:spLocks noChangeAspect="1"/>
            </p:cNvSpPr>
            <p:nvPr/>
          </p:nvSpPr>
          <p:spPr bwMode="auto">
            <a:xfrm>
              <a:off x="162" y="3100"/>
              <a:ext cx="116" cy="98"/>
            </a:xfrm>
            <a:custGeom>
              <a:avLst/>
              <a:gdLst>
                <a:gd name="T0" fmla="*/ 0 w 234"/>
                <a:gd name="T1" fmla="*/ 0 h 196"/>
                <a:gd name="T2" fmla="*/ 0 w 234"/>
                <a:gd name="T3" fmla="*/ 1 h 196"/>
                <a:gd name="T4" fmla="*/ 1 w 234"/>
                <a:gd name="T5" fmla="*/ 2 h 196"/>
                <a:gd name="T6" fmla="*/ 2 w 234"/>
                <a:gd name="T7" fmla="*/ 3 h 196"/>
                <a:gd name="T8" fmla="*/ 3 w 234"/>
                <a:gd name="T9" fmla="*/ 3 h 196"/>
                <a:gd name="T10" fmla="*/ 5 w 234"/>
                <a:gd name="T11" fmla="*/ 6 h 196"/>
                <a:gd name="T12" fmla="*/ 6 w 234"/>
                <a:gd name="T13" fmla="*/ 6 h 196"/>
                <a:gd name="T14" fmla="*/ 7 w 234"/>
                <a:gd name="T15" fmla="*/ 7 h 196"/>
                <a:gd name="T16" fmla="*/ 8 w 234"/>
                <a:gd name="T17" fmla="*/ 9 h 196"/>
                <a:gd name="T18" fmla="*/ 9 w 234"/>
                <a:gd name="T19" fmla="*/ 9 h 196"/>
                <a:gd name="T20" fmla="*/ 11 w 234"/>
                <a:gd name="T21" fmla="*/ 10 h 196"/>
                <a:gd name="T22" fmla="*/ 13 w 234"/>
                <a:gd name="T23" fmla="*/ 12 h 196"/>
                <a:gd name="T24" fmla="*/ 16 w 234"/>
                <a:gd name="T25" fmla="*/ 12 h 196"/>
                <a:gd name="T26" fmla="*/ 18 w 234"/>
                <a:gd name="T27" fmla="*/ 13 h 196"/>
                <a:gd name="T28" fmla="*/ 21 w 234"/>
                <a:gd name="T29" fmla="*/ 14 h 196"/>
                <a:gd name="T30" fmla="*/ 23 w 234"/>
                <a:gd name="T31" fmla="*/ 15 h 196"/>
                <a:gd name="T32" fmla="*/ 26 w 234"/>
                <a:gd name="T33" fmla="*/ 15 h 196"/>
                <a:gd name="T34" fmla="*/ 29 w 234"/>
                <a:gd name="T35" fmla="*/ 17 h 196"/>
                <a:gd name="T36" fmla="*/ 28 w 234"/>
                <a:gd name="T37" fmla="*/ 18 h 196"/>
                <a:gd name="T38" fmla="*/ 27 w 234"/>
                <a:gd name="T39" fmla="*/ 18 h 196"/>
                <a:gd name="T40" fmla="*/ 26 w 234"/>
                <a:gd name="T41" fmla="*/ 19 h 196"/>
                <a:gd name="T42" fmla="*/ 25 w 234"/>
                <a:gd name="T43" fmla="*/ 20 h 196"/>
                <a:gd name="T44" fmla="*/ 24 w 234"/>
                <a:gd name="T45" fmla="*/ 21 h 196"/>
                <a:gd name="T46" fmla="*/ 23 w 234"/>
                <a:gd name="T47" fmla="*/ 22 h 196"/>
                <a:gd name="T48" fmla="*/ 22 w 234"/>
                <a:gd name="T49" fmla="*/ 23 h 196"/>
                <a:gd name="T50" fmla="*/ 21 w 234"/>
                <a:gd name="T51" fmla="*/ 23 h 196"/>
                <a:gd name="T52" fmla="*/ 20 w 234"/>
                <a:gd name="T53" fmla="*/ 24 h 196"/>
                <a:gd name="T54" fmla="*/ 20 w 234"/>
                <a:gd name="T55" fmla="*/ 24 h 196"/>
                <a:gd name="T56" fmla="*/ 20 w 234"/>
                <a:gd name="T57" fmla="*/ 25 h 196"/>
                <a:gd name="T58" fmla="*/ 20 w 234"/>
                <a:gd name="T59" fmla="*/ 25 h 196"/>
                <a:gd name="T60" fmla="*/ 19 w 234"/>
                <a:gd name="T61" fmla="*/ 25 h 196"/>
                <a:gd name="T62" fmla="*/ 18 w 234"/>
                <a:gd name="T63" fmla="*/ 24 h 196"/>
                <a:gd name="T64" fmla="*/ 16 w 234"/>
                <a:gd name="T65" fmla="*/ 23 h 196"/>
                <a:gd name="T66" fmla="*/ 14 w 234"/>
                <a:gd name="T67" fmla="*/ 22 h 196"/>
                <a:gd name="T68" fmla="*/ 12 w 234"/>
                <a:gd name="T69" fmla="*/ 22 h 196"/>
                <a:gd name="T70" fmla="*/ 11 w 234"/>
                <a:gd name="T71" fmla="*/ 21 h 196"/>
                <a:gd name="T72" fmla="*/ 9 w 234"/>
                <a:gd name="T73" fmla="*/ 20 h 196"/>
                <a:gd name="T74" fmla="*/ 7 w 234"/>
                <a:gd name="T75" fmla="*/ 19 h 196"/>
                <a:gd name="T76" fmla="*/ 5 w 234"/>
                <a:gd name="T77" fmla="*/ 18 h 196"/>
                <a:gd name="T78" fmla="*/ 5 w 234"/>
                <a:gd name="T79" fmla="*/ 17 h 196"/>
                <a:gd name="T80" fmla="*/ 4 w 234"/>
                <a:gd name="T81" fmla="*/ 15 h 196"/>
                <a:gd name="T82" fmla="*/ 4 w 234"/>
                <a:gd name="T83" fmla="*/ 13 h 196"/>
                <a:gd name="T84" fmla="*/ 3 w 234"/>
                <a:gd name="T85" fmla="*/ 11 h 196"/>
                <a:gd name="T86" fmla="*/ 2 w 234"/>
                <a:gd name="T87" fmla="*/ 9 h 196"/>
                <a:gd name="T88" fmla="*/ 1 w 234"/>
                <a:gd name="T89" fmla="*/ 6 h 196"/>
                <a:gd name="T90" fmla="*/ 0 w 234"/>
                <a:gd name="T91" fmla="*/ 3 h 196"/>
                <a:gd name="T92" fmla="*/ 0 w 234"/>
                <a:gd name="T93" fmla="*/ 0 h 19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234"/>
                <a:gd name="T142" fmla="*/ 0 h 196"/>
                <a:gd name="T143" fmla="*/ 234 w 234"/>
                <a:gd name="T144" fmla="*/ 196 h 19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234" h="196">
                  <a:moveTo>
                    <a:pt x="0" y="0"/>
                  </a:moveTo>
                  <a:lnTo>
                    <a:pt x="3" y="5"/>
                  </a:lnTo>
                  <a:lnTo>
                    <a:pt x="9" y="12"/>
                  </a:lnTo>
                  <a:lnTo>
                    <a:pt x="18" y="21"/>
                  </a:lnTo>
                  <a:lnTo>
                    <a:pt x="29" y="31"/>
                  </a:lnTo>
                  <a:lnTo>
                    <a:pt x="40" y="41"/>
                  </a:lnTo>
                  <a:lnTo>
                    <a:pt x="51" y="51"/>
                  </a:lnTo>
                  <a:lnTo>
                    <a:pt x="61" y="59"/>
                  </a:lnTo>
                  <a:lnTo>
                    <a:pt x="68" y="65"/>
                  </a:lnTo>
                  <a:lnTo>
                    <a:pt x="73" y="66"/>
                  </a:lnTo>
                  <a:lnTo>
                    <a:pt x="91" y="77"/>
                  </a:lnTo>
                  <a:lnTo>
                    <a:pt x="111" y="89"/>
                  </a:lnTo>
                  <a:lnTo>
                    <a:pt x="130" y="98"/>
                  </a:lnTo>
                  <a:lnTo>
                    <a:pt x="150" y="106"/>
                  </a:lnTo>
                  <a:lnTo>
                    <a:pt x="171" y="114"/>
                  </a:lnTo>
                  <a:lnTo>
                    <a:pt x="191" y="120"/>
                  </a:lnTo>
                  <a:lnTo>
                    <a:pt x="212" y="126"/>
                  </a:lnTo>
                  <a:lnTo>
                    <a:pt x="234" y="130"/>
                  </a:lnTo>
                  <a:lnTo>
                    <a:pt x="226" y="137"/>
                  </a:lnTo>
                  <a:lnTo>
                    <a:pt x="218" y="144"/>
                  </a:lnTo>
                  <a:lnTo>
                    <a:pt x="210" y="151"/>
                  </a:lnTo>
                  <a:lnTo>
                    <a:pt x="202" y="158"/>
                  </a:lnTo>
                  <a:lnTo>
                    <a:pt x="194" y="165"/>
                  </a:lnTo>
                  <a:lnTo>
                    <a:pt x="185" y="172"/>
                  </a:lnTo>
                  <a:lnTo>
                    <a:pt x="177" y="177"/>
                  </a:lnTo>
                  <a:lnTo>
                    <a:pt x="169" y="184"/>
                  </a:lnTo>
                  <a:lnTo>
                    <a:pt x="165" y="191"/>
                  </a:lnTo>
                  <a:lnTo>
                    <a:pt x="164" y="192"/>
                  </a:lnTo>
                  <a:lnTo>
                    <a:pt x="162" y="194"/>
                  </a:lnTo>
                  <a:lnTo>
                    <a:pt x="161" y="195"/>
                  </a:lnTo>
                  <a:lnTo>
                    <a:pt x="160" y="196"/>
                  </a:lnTo>
                  <a:lnTo>
                    <a:pt x="146" y="190"/>
                  </a:lnTo>
                  <a:lnTo>
                    <a:pt x="133" y="183"/>
                  </a:lnTo>
                  <a:lnTo>
                    <a:pt x="118" y="176"/>
                  </a:lnTo>
                  <a:lnTo>
                    <a:pt x="103" y="169"/>
                  </a:lnTo>
                  <a:lnTo>
                    <a:pt x="88" y="162"/>
                  </a:lnTo>
                  <a:lnTo>
                    <a:pt x="73" y="156"/>
                  </a:lnTo>
                  <a:lnTo>
                    <a:pt x="60" y="149"/>
                  </a:lnTo>
                  <a:lnTo>
                    <a:pt x="47" y="141"/>
                  </a:lnTo>
                  <a:lnTo>
                    <a:pt x="44" y="135"/>
                  </a:lnTo>
                  <a:lnTo>
                    <a:pt x="39" y="123"/>
                  </a:lnTo>
                  <a:lnTo>
                    <a:pt x="32" y="107"/>
                  </a:lnTo>
                  <a:lnTo>
                    <a:pt x="25" y="86"/>
                  </a:lnTo>
                  <a:lnTo>
                    <a:pt x="18" y="65"/>
                  </a:lnTo>
                  <a:lnTo>
                    <a:pt x="12" y="41"/>
                  </a:lnTo>
                  <a:lnTo>
                    <a:pt x="5" y="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1" name="Freeform 406"/>
            <p:cNvSpPr>
              <a:spLocks noChangeAspect="1"/>
            </p:cNvSpPr>
            <p:nvPr/>
          </p:nvSpPr>
          <p:spPr bwMode="auto">
            <a:xfrm>
              <a:off x="178" y="3183"/>
              <a:ext cx="365" cy="668"/>
            </a:xfrm>
            <a:custGeom>
              <a:avLst/>
              <a:gdLst>
                <a:gd name="T0" fmla="*/ 85 w 730"/>
                <a:gd name="T1" fmla="*/ 158 h 1334"/>
                <a:gd name="T2" fmla="*/ 78 w 730"/>
                <a:gd name="T3" fmla="*/ 161 h 1334"/>
                <a:gd name="T4" fmla="*/ 71 w 730"/>
                <a:gd name="T5" fmla="*/ 164 h 1334"/>
                <a:gd name="T6" fmla="*/ 62 w 730"/>
                <a:gd name="T7" fmla="*/ 166 h 1334"/>
                <a:gd name="T8" fmla="*/ 55 w 730"/>
                <a:gd name="T9" fmla="*/ 167 h 1334"/>
                <a:gd name="T10" fmla="*/ 47 w 730"/>
                <a:gd name="T11" fmla="*/ 167 h 1334"/>
                <a:gd name="T12" fmla="*/ 42 w 730"/>
                <a:gd name="T13" fmla="*/ 167 h 1334"/>
                <a:gd name="T14" fmla="*/ 35 w 730"/>
                <a:gd name="T15" fmla="*/ 165 h 1334"/>
                <a:gd name="T16" fmla="*/ 28 w 730"/>
                <a:gd name="T17" fmla="*/ 163 h 1334"/>
                <a:gd name="T18" fmla="*/ 23 w 730"/>
                <a:gd name="T19" fmla="*/ 161 h 1334"/>
                <a:gd name="T20" fmla="*/ 17 w 730"/>
                <a:gd name="T21" fmla="*/ 158 h 1334"/>
                <a:gd name="T22" fmla="*/ 15 w 730"/>
                <a:gd name="T23" fmla="*/ 132 h 1334"/>
                <a:gd name="T24" fmla="*/ 11 w 730"/>
                <a:gd name="T25" fmla="*/ 92 h 1334"/>
                <a:gd name="T26" fmla="*/ 5 w 730"/>
                <a:gd name="T27" fmla="*/ 36 h 1334"/>
                <a:gd name="T28" fmla="*/ 0 w 730"/>
                <a:gd name="T29" fmla="*/ 0 h 1334"/>
                <a:gd name="T30" fmla="*/ 6 w 730"/>
                <a:gd name="T31" fmla="*/ 4 h 1334"/>
                <a:gd name="T32" fmla="*/ 14 w 730"/>
                <a:gd name="T33" fmla="*/ 9 h 1334"/>
                <a:gd name="T34" fmla="*/ 22 w 730"/>
                <a:gd name="T35" fmla="*/ 14 h 1334"/>
                <a:gd name="T36" fmla="*/ 27 w 730"/>
                <a:gd name="T37" fmla="*/ 22 h 1334"/>
                <a:gd name="T38" fmla="*/ 34 w 730"/>
                <a:gd name="T39" fmla="*/ 31 h 1334"/>
                <a:gd name="T40" fmla="*/ 33 w 730"/>
                <a:gd name="T41" fmla="*/ 33 h 1334"/>
                <a:gd name="T42" fmla="*/ 25 w 730"/>
                <a:gd name="T43" fmla="*/ 33 h 1334"/>
                <a:gd name="T44" fmla="*/ 21 w 730"/>
                <a:gd name="T45" fmla="*/ 32 h 1334"/>
                <a:gd name="T46" fmla="*/ 18 w 730"/>
                <a:gd name="T47" fmla="*/ 35 h 1334"/>
                <a:gd name="T48" fmla="*/ 15 w 730"/>
                <a:gd name="T49" fmla="*/ 62 h 1334"/>
                <a:gd name="T50" fmla="*/ 14 w 730"/>
                <a:gd name="T51" fmla="*/ 78 h 1334"/>
                <a:gd name="T52" fmla="*/ 14 w 730"/>
                <a:gd name="T53" fmla="*/ 79 h 1334"/>
                <a:gd name="T54" fmla="*/ 18 w 730"/>
                <a:gd name="T55" fmla="*/ 85 h 1334"/>
                <a:gd name="T56" fmla="*/ 23 w 730"/>
                <a:gd name="T57" fmla="*/ 92 h 1334"/>
                <a:gd name="T58" fmla="*/ 25 w 730"/>
                <a:gd name="T59" fmla="*/ 96 h 1334"/>
                <a:gd name="T60" fmla="*/ 23 w 730"/>
                <a:gd name="T61" fmla="*/ 98 h 1334"/>
                <a:gd name="T62" fmla="*/ 19 w 730"/>
                <a:gd name="T63" fmla="*/ 99 h 1334"/>
                <a:gd name="T64" fmla="*/ 18 w 730"/>
                <a:gd name="T65" fmla="*/ 100 h 1334"/>
                <a:gd name="T66" fmla="*/ 17 w 730"/>
                <a:gd name="T67" fmla="*/ 105 h 1334"/>
                <a:gd name="T68" fmla="*/ 18 w 730"/>
                <a:gd name="T69" fmla="*/ 107 h 1334"/>
                <a:gd name="T70" fmla="*/ 20 w 730"/>
                <a:gd name="T71" fmla="*/ 112 h 1334"/>
                <a:gd name="T72" fmla="*/ 22 w 730"/>
                <a:gd name="T73" fmla="*/ 118 h 1334"/>
                <a:gd name="T74" fmla="*/ 23 w 730"/>
                <a:gd name="T75" fmla="*/ 121 h 1334"/>
                <a:gd name="T76" fmla="*/ 27 w 730"/>
                <a:gd name="T77" fmla="*/ 128 h 1334"/>
                <a:gd name="T78" fmla="*/ 34 w 730"/>
                <a:gd name="T79" fmla="*/ 138 h 1334"/>
                <a:gd name="T80" fmla="*/ 40 w 730"/>
                <a:gd name="T81" fmla="*/ 148 h 1334"/>
                <a:gd name="T82" fmla="*/ 45 w 730"/>
                <a:gd name="T83" fmla="*/ 155 h 1334"/>
                <a:gd name="T84" fmla="*/ 46 w 730"/>
                <a:gd name="T85" fmla="*/ 157 h 1334"/>
                <a:gd name="T86" fmla="*/ 51 w 730"/>
                <a:gd name="T87" fmla="*/ 154 h 1334"/>
                <a:gd name="T88" fmla="*/ 60 w 730"/>
                <a:gd name="T89" fmla="*/ 149 h 1334"/>
                <a:gd name="T90" fmla="*/ 72 w 730"/>
                <a:gd name="T91" fmla="*/ 143 h 1334"/>
                <a:gd name="T92" fmla="*/ 83 w 730"/>
                <a:gd name="T93" fmla="*/ 136 h 1334"/>
                <a:gd name="T94" fmla="*/ 91 w 730"/>
                <a:gd name="T95" fmla="*/ 130 h 1334"/>
                <a:gd name="T96" fmla="*/ 90 w 730"/>
                <a:gd name="T97" fmla="*/ 152 h 133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30"/>
                <a:gd name="T148" fmla="*/ 0 h 1334"/>
                <a:gd name="T149" fmla="*/ 730 w 730"/>
                <a:gd name="T150" fmla="*/ 1334 h 133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30" h="1334">
                  <a:moveTo>
                    <a:pt x="718" y="1238"/>
                  </a:moveTo>
                  <a:lnTo>
                    <a:pt x="699" y="1249"/>
                  </a:lnTo>
                  <a:lnTo>
                    <a:pt x="680" y="1260"/>
                  </a:lnTo>
                  <a:lnTo>
                    <a:pt x="661" y="1270"/>
                  </a:lnTo>
                  <a:lnTo>
                    <a:pt x="641" y="1279"/>
                  </a:lnTo>
                  <a:lnTo>
                    <a:pt x="621" y="1287"/>
                  </a:lnTo>
                  <a:lnTo>
                    <a:pt x="602" y="1295"/>
                  </a:lnTo>
                  <a:lnTo>
                    <a:pt x="582" y="1303"/>
                  </a:lnTo>
                  <a:lnTo>
                    <a:pt x="563" y="1310"/>
                  </a:lnTo>
                  <a:lnTo>
                    <a:pt x="543" y="1316"/>
                  </a:lnTo>
                  <a:lnTo>
                    <a:pt x="522" y="1321"/>
                  </a:lnTo>
                  <a:lnTo>
                    <a:pt x="503" y="1325"/>
                  </a:lnTo>
                  <a:lnTo>
                    <a:pt x="482" y="1329"/>
                  </a:lnTo>
                  <a:lnTo>
                    <a:pt x="461" y="1332"/>
                  </a:lnTo>
                  <a:lnTo>
                    <a:pt x="440" y="1333"/>
                  </a:lnTo>
                  <a:lnTo>
                    <a:pt x="420" y="1334"/>
                  </a:lnTo>
                  <a:lnTo>
                    <a:pt x="399" y="1334"/>
                  </a:lnTo>
                  <a:lnTo>
                    <a:pt x="382" y="1333"/>
                  </a:lnTo>
                  <a:lnTo>
                    <a:pt x="366" y="1332"/>
                  </a:lnTo>
                  <a:lnTo>
                    <a:pt x="348" y="1331"/>
                  </a:lnTo>
                  <a:lnTo>
                    <a:pt x="331" y="1328"/>
                  </a:lnTo>
                  <a:lnTo>
                    <a:pt x="314" y="1325"/>
                  </a:lnTo>
                  <a:lnTo>
                    <a:pt x="298" y="1321"/>
                  </a:lnTo>
                  <a:lnTo>
                    <a:pt x="280" y="1317"/>
                  </a:lnTo>
                  <a:lnTo>
                    <a:pt x="264" y="1311"/>
                  </a:lnTo>
                  <a:lnTo>
                    <a:pt x="247" y="1307"/>
                  </a:lnTo>
                  <a:lnTo>
                    <a:pt x="231" y="1300"/>
                  </a:lnTo>
                  <a:lnTo>
                    <a:pt x="215" y="1294"/>
                  </a:lnTo>
                  <a:lnTo>
                    <a:pt x="199" y="1287"/>
                  </a:lnTo>
                  <a:lnTo>
                    <a:pt x="182" y="1280"/>
                  </a:lnTo>
                  <a:lnTo>
                    <a:pt x="166" y="1272"/>
                  </a:lnTo>
                  <a:lnTo>
                    <a:pt x="151" y="1264"/>
                  </a:lnTo>
                  <a:lnTo>
                    <a:pt x="136" y="1256"/>
                  </a:lnTo>
                  <a:lnTo>
                    <a:pt x="138" y="1223"/>
                  </a:lnTo>
                  <a:lnTo>
                    <a:pt x="131" y="1149"/>
                  </a:lnTo>
                  <a:lnTo>
                    <a:pt x="121" y="1054"/>
                  </a:lnTo>
                  <a:lnTo>
                    <a:pt x="111" y="966"/>
                  </a:lnTo>
                  <a:lnTo>
                    <a:pt x="100" y="861"/>
                  </a:lnTo>
                  <a:lnTo>
                    <a:pt x="85" y="728"/>
                  </a:lnTo>
                  <a:lnTo>
                    <a:pt x="68" y="580"/>
                  </a:lnTo>
                  <a:lnTo>
                    <a:pt x="52" y="427"/>
                  </a:lnTo>
                  <a:lnTo>
                    <a:pt x="36" y="282"/>
                  </a:lnTo>
                  <a:lnTo>
                    <a:pt x="21" y="154"/>
                  </a:lnTo>
                  <a:lnTo>
                    <a:pt x="8" y="56"/>
                  </a:lnTo>
                  <a:lnTo>
                    <a:pt x="0" y="0"/>
                  </a:lnTo>
                  <a:lnTo>
                    <a:pt x="7" y="5"/>
                  </a:lnTo>
                  <a:lnTo>
                    <a:pt x="22" y="14"/>
                  </a:lnTo>
                  <a:lnTo>
                    <a:pt x="42" y="26"/>
                  </a:lnTo>
                  <a:lnTo>
                    <a:pt x="65" y="41"/>
                  </a:lnTo>
                  <a:lnTo>
                    <a:pt x="90" y="56"/>
                  </a:lnTo>
                  <a:lnTo>
                    <a:pt x="117" y="71"/>
                  </a:lnTo>
                  <a:lnTo>
                    <a:pt x="141" y="84"/>
                  </a:lnTo>
                  <a:lnTo>
                    <a:pt x="162" y="93"/>
                  </a:lnTo>
                  <a:lnTo>
                    <a:pt x="171" y="106"/>
                  </a:lnTo>
                  <a:lnTo>
                    <a:pt x="184" y="124"/>
                  </a:lnTo>
                  <a:lnTo>
                    <a:pt x="201" y="147"/>
                  </a:lnTo>
                  <a:lnTo>
                    <a:pt x="219" y="174"/>
                  </a:lnTo>
                  <a:lnTo>
                    <a:pt x="238" y="200"/>
                  </a:lnTo>
                  <a:lnTo>
                    <a:pt x="254" y="225"/>
                  </a:lnTo>
                  <a:lnTo>
                    <a:pt x="269" y="247"/>
                  </a:lnTo>
                  <a:lnTo>
                    <a:pt x="278" y="262"/>
                  </a:lnTo>
                  <a:lnTo>
                    <a:pt x="272" y="262"/>
                  </a:lnTo>
                  <a:lnTo>
                    <a:pt x="258" y="260"/>
                  </a:lnTo>
                  <a:lnTo>
                    <a:pt x="241" y="259"/>
                  </a:lnTo>
                  <a:lnTo>
                    <a:pt x="220" y="258"/>
                  </a:lnTo>
                  <a:lnTo>
                    <a:pt x="201" y="258"/>
                  </a:lnTo>
                  <a:lnTo>
                    <a:pt x="184" y="257"/>
                  </a:lnTo>
                  <a:lnTo>
                    <a:pt x="171" y="256"/>
                  </a:lnTo>
                  <a:lnTo>
                    <a:pt x="166" y="256"/>
                  </a:lnTo>
                  <a:lnTo>
                    <a:pt x="158" y="260"/>
                  </a:lnTo>
                  <a:lnTo>
                    <a:pt x="151" y="268"/>
                  </a:lnTo>
                  <a:lnTo>
                    <a:pt x="144" y="278"/>
                  </a:lnTo>
                  <a:lnTo>
                    <a:pt x="142" y="281"/>
                  </a:lnTo>
                  <a:lnTo>
                    <a:pt x="133" y="381"/>
                  </a:lnTo>
                  <a:lnTo>
                    <a:pt x="125" y="491"/>
                  </a:lnTo>
                  <a:lnTo>
                    <a:pt x="118" y="581"/>
                  </a:lnTo>
                  <a:lnTo>
                    <a:pt x="116" y="618"/>
                  </a:lnTo>
                  <a:lnTo>
                    <a:pt x="116" y="621"/>
                  </a:lnTo>
                  <a:lnTo>
                    <a:pt x="117" y="623"/>
                  </a:lnTo>
                  <a:lnTo>
                    <a:pt x="117" y="627"/>
                  </a:lnTo>
                  <a:lnTo>
                    <a:pt x="118" y="629"/>
                  </a:lnTo>
                  <a:lnTo>
                    <a:pt x="124" y="640"/>
                  </a:lnTo>
                  <a:lnTo>
                    <a:pt x="133" y="655"/>
                  </a:lnTo>
                  <a:lnTo>
                    <a:pt x="144" y="673"/>
                  </a:lnTo>
                  <a:lnTo>
                    <a:pt x="157" y="694"/>
                  </a:lnTo>
                  <a:lnTo>
                    <a:pt x="170" y="714"/>
                  </a:lnTo>
                  <a:lnTo>
                    <a:pt x="181" y="734"/>
                  </a:lnTo>
                  <a:lnTo>
                    <a:pt x="192" y="750"/>
                  </a:lnTo>
                  <a:lnTo>
                    <a:pt x="200" y="762"/>
                  </a:lnTo>
                  <a:lnTo>
                    <a:pt x="203" y="767"/>
                  </a:lnTo>
                  <a:lnTo>
                    <a:pt x="197" y="770"/>
                  </a:lnTo>
                  <a:lnTo>
                    <a:pt x="188" y="773"/>
                  </a:lnTo>
                  <a:lnTo>
                    <a:pt x="178" y="777"/>
                  </a:lnTo>
                  <a:lnTo>
                    <a:pt x="166" y="781"/>
                  </a:lnTo>
                  <a:lnTo>
                    <a:pt x="156" y="786"/>
                  </a:lnTo>
                  <a:lnTo>
                    <a:pt x="147" y="789"/>
                  </a:lnTo>
                  <a:lnTo>
                    <a:pt x="141" y="792"/>
                  </a:lnTo>
                  <a:lnTo>
                    <a:pt x="139" y="793"/>
                  </a:lnTo>
                  <a:lnTo>
                    <a:pt x="140" y="793"/>
                  </a:lnTo>
                  <a:lnTo>
                    <a:pt x="132" y="838"/>
                  </a:lnTo>
                  <a:lnTo>
                    <a:pt x="132" y="837"/>
                  </a:lnTo>
                  <a:lnTo>
                    <a:pt x="133" y="835"/>
                  </a:lnTo>
                  <a:lnTo>
                    <a:pt x="133" y="834"/>
                  </a:lnTo>
                  <a:lnTo>
                    <a:pt x="141" y="848"/>
                  </a:lnTo>
                  <a:lnTo>
                    <a:pt x="147" y="862"/>
                  </a:lnTo>
                  <a:lnTo>
                    <a:pt x="152" y="877"/>
                  </a:lnTo>
                  <a:lnTo>
                    <a:pt x="157" y="892"/>
                  </a:lnTo>
                  <a:lnTo>
                    <a:pt x="162" y="907"/>
                  </a:lnTo>
                  <a:lnTo>
                    <a:pt x="166" y="922"/>
                  </a:lnTo>
                  <a:lnTo>
                    <a:pt x="171" y="936"/>
                  </a:lnTo>
                  <a:lnTo>
                    <a:pt x="177" y="951"/>
                  </a:lnTo>
                  <a:lnTo>
                    <a:pt x="179" y="955"/>
                  </a:lnTo>
                  <a:lnTo>
                    <a:pt x="185" y="966"/>
                  </a:lnTo>
                  <a:lnTo>
                    <a:pt x="193" y="981"/>
                  </a:lnTo>
                  <a:lnTo>
                    <a:pt x="205" y="1000"/>
                  </a:lnTo>
                  <a:lnTo>
                    <a:pt x="219" y="1023"/>
                  </a:lnTo>
                  <a:lnTo>
                    <a:pt x="234" y="1049"/>
                  </a:lnTo>
                  <a:lnTo>
                    <a:pt x="252" y="1075"/>
                  </a:lnTo>
                  <a:lnTo>
                    <a:pt x="269" y="1103"/>
                  </a:lnTo>
                  <a:lnTo>
                    <a:pt x="286" y="1130"/>
                  </a:lnTo>
                  <a:lnTo>
                    <a:pt x="302" y="1157"/>
                  </a:lnTo>
                  <a:lnTo>
                    <a:pt x="318" y="1182"/>
                  </a:lnTo>
                  <a:lnTo>
                    <a:pt x="332" y="1204"/>
                  </a:lnTo>
                  <a:lnTo>
                    <a:pt x="344" y="1224"/>
                  </a:lnTo>
                  <a:lnTo>
                    <a:pt x="353" y="1238"/>
                  </a:lnTo>
                  <a:lnTo>
                    <a:pt x="359" y="1247"/>
                  </a:lnTo>
                  <a:lnTo>
                    <a:pt x="361" y="1250"/>
                  </a:lnTo>
                  <a:lnTo>
                    <a:pt x="366" y="1249"/>
                  </a:lnTo>
                  <a:lnTo>
                    <a:pt x="375" y="1245"/>
                  </a:lnTo>
                  <a:lnTo>
                    <a:pt x="390" y="1238"/>
                  </a:lnTo>
                  <a:lnTo>
                    <a:pt x="408" y="1227"/>
                  </a:lnTo>
                  <a:lnTo>
                    <a:pt x="430" y="1216"/>
                  </a:lnTo>
                  <a:lnTo>
                    <a:pt x="455" y="1203"/>
                  </a:lnTo>
                  <a:lnTo>
                    <a:pt x="483" y="1188"/>
                  </a:lnTo>
                  <a:lnTo>
                    <a:pt x="512" y="1171"/>
                  </a:lnTo>
                  <a:lnTo>
                    <a:pt x="542" y="1154"/>
                  </a:lnTo>
                  <a:lnTo>
                    <a:pt x="573" y="1136"/>
                  </a:lnTo>
                  <a:lnTo>
                    <a:pt x="603" y="1118"/>
                  </a:lnTo>
                  <a:lnTo>
                    <a:pt x="633" y="1099"/>
                  </a:lnTo>
                  <a:lnTo>
                    <a:pt x="661" y="1082"/>
                  </a:lnTo>
                  <a:lnTo>
                    <a:pt x="687" y="1065"/>
                  </a:lnTo>
                  <a:lnTo>
                    <a:pt x="710" y="1047"/>
                  </a:lnTo>
                  <a:lnTo>
                    <a:pt x="730" y="1033"/>
                  </a:lnTo>
                  <a:lnTo>
                    <a:pt x="727" y="1072"/>
                  </a:lnTo>
                  <a:lnTo>
                    <a:pt x="724" y="1141"/>
                  </a:lnTo>
                  <a:lnTo>
                    <a:pt x="720" y="1208"/>
                  </a:lnTo>
                  <a:lnTo>
                    <a:pt x="718" y="1238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2" name="Freeform 407"/>
            <p:cNvSpPr>
              <a:spLocks noChangeAspect="1"/>
            </p:cNvSpPr>
            <p:nvPr/>
          </p:nvSpPr>
          <p:spPr bwMode="auto">
            <a:xfrm>
              <a:off x="441" y="3151"/>
              <a:ext cx="124" cy="545"/>
            </a:xfrm>
            <a:custGeom>
              <a:avLst/>
              <a:gdLst>
                <a:gd name="T0" fmla="*/ 24 w 249"/>
                <a:gd name="T1" fmla="*/ 135 h 1090"/>
                <a:gd name="T2" fmla="*/ 21 w 249"/>
                <a:gd name="T3" fmla="*/ 131 h 1090"/>
                <a:gd name="T4" fmla="*/ 18 w 249"/>
                <a:gd name="T5" fmla="*/ 126 h 1090"/>
                <a:gd name="T6" fmla="*/ 15 w 249"/>
                <a:gd name="T7" fmla="*/ 122 h 1090"/>
                <a:gd name="T8" fmla="*/ 12 w 249"/>
                <a:gd name="T9" fmla="*/ 118 h 1090"/>
                <a:gd name="T10" fmla="*/ 8 w 249"/>
                <a:gd name="T11" fmla="*/ 114 h 1090"/>
                <a:gd name="T12" fmla="*/ 5 w 249"/>
                <a:gd name="T13" fmla="*/ 110 h 1090"/>
                <a:gd name="T14" fmla="*/ 1 w 249"/>
                <a:gd name="T15" fmla="*/ 107 h 1090"/>
                <a:gd name="T16" fmla="*/ 1 w 249"/>
                <a:gd name="T17" fmla="*/ 105 h 1090"/>
                <a:gd name="T18" fmla="*/ 4 w 249"/>
                <a:gd name="T19" fmla="*/ 104 h 1090"/>
                <a:gd name="T20" fmla="*/ 7 w 249"/>
                <a:gd name="T21" fmla="*/ 104 h 1090"/>
                <a:gd name="T22" fmla="*/ 9 w 249"/>
                <a:gd name="T23" fmla="*/ 103 h 1090"/>
                <a:gd name="T24" fmla="*/ 10 w 249"/>
                <a:gd name="T25" fmla="*/ 101 h 1090"/>
                <a:gd name="T26" fmla="*/ 12 w 249"/>
                <a:gd name="T27" fmla="*/ 89 h 1090"/>
                <a:gd name="T28" fmla="*/ 14 w 249"/>
                <a:gd name="T29" fmla="*/ 72 h 1090"/>
                <a:gd name="T30" fmla="*/ 15 w 249"/>
                <a:gd name="T31" fmla="*/ 60 h 1090"/>
                <a:gd name="T32" fmla="*/ 15 w 249"/>
                <a:gd name="T33" fmla="*/ 56 h 1090"/>
                <a:gd name="T34" fmla="*/ 12 w 249"/>
                <a:gd name="T35" fmla="*/ 53 h 1090"/>
                <a:gd name="T36" fmla="*/ 9 w 249"/>
                <a:gd name="T37" fmla="*/ 50 h 1090"/>
                <a:gd name="T38" fmla="*/ 7 w 249"/>
                <a:gd name="T39" fmla="*/ 47 h 1090"/>
                <a:gd name="T40" fmla="*/ 8 w 249"/>
                <a:gd name="T41" fmla="*/ 45 h 1090"/>
                <a:gd name="T42" fmla="*/ 15 w 249"/>
                <a:gd name="T43" fmla="*/ 42 h 1090"/>
                <a:gd name="T44" fmla="*/ 22 w 249"/>
                <a:gd name="T45" fmla="*/ 38 h 1090"/>
                <a:gd name="T46" fmla="*/ 27 w 249"/>
                <a:gd name="T47" fmla="*/ 36 h 1090"/>
                <a:gd name="T48" fmla="*/ 27 w 249"/>
                <a:gd name="T49" fmla="*/ 34 h 1090"/>
                <a:gd name="T50" fmla="*/ 25 w 249"/>
                <a:gd name="T51" fmla="*/ 30 h 1090"/>
                <a:gd name="T52" fmla="*/ 22 w 249"/>
                <a:gd name="T53" fmla="*/ 23 h 1090"/>
                <a:gd name="T54" fmla="*/ 18 w 249"/>
                <a:gd name="T55" fmla="*/ 17 h 1090"/>
                <a:gd name="T56" fmla="*/ 18 w 249"/>
                <a:gd name="T57" fmla="*/ 12 h 1090"/>
                <a:gd name="T58" fmla="*/ 22 w 249"/>
                <a:gd name="T59" fmla="*/ 9 h 1090"/>
                <a:gd name="T60" fmla="*/ 27 w 249"/>
                <a:gd name="T61" fmla="*/ 4 h 1090"/>
                <a:gd name="T62" fmla="*/ 30 w 249"/>
                <a:gd name="T63" fmla="*/ 1 h 1090"/>
                <a:gd name="T64" fmla="*/ 30 w 249"/>
                <a:gd name="T65" fmla="*/ 11 h 1090"/>
                <a:gd name="T66" fmla="*/ 29 w 249"/>
                <a:gd name="T67" fmla="*/ 47 h 1090"/>
                <a:gd name="T68" fmla="*/ 28 w 249"/>
                <a:gd name="T69" fmla="*/ 89 h 1090"/>
                <a:gd name="T70" fmla="*/ 26 w 249"/>
                <a:gd name="T71" fmla="*/ 124 h 109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9"/>
                <a:gd name="T109" fmla="*/ 0 h 1090"/>
                <a:gd name="T110" fmla="*/ 249 w 249"/>
                <a:gd name="T111" fmla="*/ 1090 h 109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9" h="1090">
                  <a:moveTo>
                    <a:pt x="211" y="1090"/>
                  </a:moveTo>
                  <a:lnTo>
                    <a:pt x="199" y="1075"/>
                  </a:lnTo>
                  <a:lnTo>
                    <a:pt x="186" y="1059"/>
                  </a:lnTo>
                  <a:lnTo>
                    <a:pt x="174" y="1043"/>
                  </a:lnTo>
                  <a:lnTo>
                    <a:pt x="161" y="1027"/>
                  </a:lnTo>
                  <a:lnTo>
                    <a:pt x="148" y="1011"/>
                  </a:lnTo>
                  <a:lnTo>
                    <a:pt x="136" y="995"/>
                  </a:lnTo>
                  <a:lnTo>
                    <a:pt x="123" y="979"/>
                  </a:lnTo>
                  <a:lnTo>
                    <a:pt x="110" y="963"/>
                  </a:lnTo>
                  <a:lnTo>
                    <a:pt x="97" y="946"/>
                  </a:lnTo>
                  <a:lnTo>
                    <a:pt x="83" y="930"/>
                  </a:lnTo>
                  <a:lnTo>
                    <a:pt x="70" y="915"/>
                  </a:lnTo>
                  <a:lnTo>
                    <a:pt x="56" y="899"/>
                  </a:lnTo>
                  <a:lnTo>
                    <a:pt x="42" y="884"/>
                  </a:lnTo>
                  <a:lnTo>
                    <a:pt x="29" y="870"/>
                  </a:lnTo>
                  <a:lnTo>
                    <a:pt x="14" y="856"/>
                  </a:lnTo>
                  <a:lnTo>
                    <a:pt x="0" y="843"/>
                  </a:lnTo>
                  <a:lnTo>
                    <a:pt x="12" y="842"/>
                  </a:lnTo>
                  <a:lnTo>
                    <a:pt x="25" y="840"/>
                  </a:lnTo>
                  <a:lnTo>
                    <a:pt x="39" y="838"/>
                  </a:lnTo>
                  <a:lnTo>
                    <a:pt x="52" y="836"/>
                  </a:lnTo>
                  <a:lnTo>
                    <a:pt x="63" y="833"/>
                  </a:lnTo>
                  <a:lnTo>
                    <a:pt x="72" y="831"/>
                  </a:lnTo>
                  <a:lnTo>
                    <a:pt x="78" y="829"/>
                  </a:lnTo>
                  <a:lnTo>
                    <a:pt x="80" y="829"/>
                  </a:lnTo>
                  <a:lnTo>
                    <a:pt x="85" y="814"/>
                  </a:lnTo>
                  <a:lnTo>
                    <a:pt x="91" y="772"/>
                  </a:lnTo>
                  <a:lnTo>
                    <a:pt x="99" y="715"/>
                  </a:lnTo>
                  <a:lnTo>
                    <a:pt x="108" y="648"/>
                  </a:lnTo>
                  <a:lnTo>
                    <a:pt x="115" y="581"/>
                  </a:lnTo>
                  <a:lnTo>
                    <a:pt x="122" y="522"/>
                  </a:lnTo>
                  <a:lnTo>
                    <a:pt x="126" y="481"/>
                  </a:lnTo>
                  <a:lnTo>
                    <a:pt x="128" y="465"/>
                  </a:lnTo>
                  <a:lnTo>
                    <a:pt x="121" y="455"/>
                  </a:lnTo>
                  <a:lnTo>
                    <a:pt x="113" y="444"/>
                  </a:lnTo>
                  <a:lnTo>
                    <a:pt x="102" y="431"/>
                  </a:lnTo>
                  <a:lnTo>
                    <a:pt x="91" y="417"/>
                  </a:lnTo>
                  <a:lnTo>
                    <a:pt x="79" y="405"/>
                  </a:lnTo>
                  <a:lnTo>
                    <a:pt x="68" y="392"/>
                  </a:lnTo>
                  <a:lnTo>
                    <a:pt x="56" y="383"/>
                  </a:lnTo>
                  <a:lnTo>
                    <a:pt x="47" y="376"/>
                  </a:lnTo>
                  <a:lnTo>
                    <a:pt x="69" y="367"/>
                  </a:lnTo>
                  <a:lnTo>
                    <a:pt x="95" y="354"/>
                  </a:lnTo>
                  <a:lnTo>
                    <a:pt x="124" y="340"/>
                  </a:lnTo>
                  <a:lnTo>
                    <a:pt x="153" y="325"/>
                  </a:lnTo>
                  <a:lnTo>
                    <a:pt x="179" y="311"/>
                  </a:lnTo>
                  <a:lnTo>
                    <a:pt x="201" y="299"/>
                  </a:lnTo>
                  <a:lnTo>
                    <a:pt x="216" y="290"/>
                  </a:lnTo>
                  <a:lnTo>
                    <a:pt x="221" y="285"/>
                  </a:lnTo>
                  <a:lnTo>
                    <a:pt x="219" y="279"/>
                  </a:lnTo>
                  <a:lnTo>
                    <a:pt x="213" y="265"/>
                  </a:lnTo>
                  <a:lnTo>
                    <a:pt x="202" y="243"/>
                  </a:lnTo>
                  <a:lnTo>
                    <a:pt x="191" y="218"/>
                  </a:lnTo>
                  <a:lnTo>
                    <a:pt x="178" y="189"/>
                  </a:lnTo>
                  <a:lnTo>
                    <a:pt x="164" y="160"/>
                  </a:lnTo>
                  <a:lnTo>
                    <a:pt x="151" y="133"/>
                  </a:lnTo>
                  <a:lnTo>
                    <a:pt x="138" y="110"/>
                  </a:lnTo>
                  <a:lnTo>
                    <a:pt x="150" y="101"/>
                  </a:lnTo>
                  <a:lnTo>
                    <a:pt x="164" y="88"/>
                  </a:lnTo>
                  <a:lnTo>
                    <a:pt x="182" y="72"/>
                  </a:lnTo>
                  <a:lnTo>
                    <a:pt x="199" y="54"/>
                  </a:lnTo>
                  <a:lnTo>
                    <a:pt x="216" y="37"/>
                  </a:lnTo>
                  <a:lnTo>
                    <a:pt x="231" y="22"/>
                  </a:lnTo>
                  <a:lnTo>
                    <a:pt x="243" y="8"/>
                  </a:lnTo>
                  <a:lnTo>
                    <a:pt x="249" y="0"/>
                  </a:lnTo>
                  <a:lnTo>
                    <a:pt x="246" y="91"/>
                  </a:lnTo>
                  <a:lnTo>
                    <a:pt x="243" y="222"/>
                  </a:lnTo>
                  <a:lnTo>
                    <a:pt x="238" y="377"/>
                  </a:lnTo>
                  <a:lnTo>
                    <a:pt x="231" y="545"/>
                  </a:lnTo>
                  <a:lnTo>
                    <a:pt x="226" y="715"/>
                  </a:lnTo>
                  <a:lnTo>
                    <a:pt x="220" y="870"/>
                  </a:lnTo>
                  <a:lnTo>
                    <a:pt x="214" y="999"/>
                  </a:lnTo>
                  <a:lnTo>
                    <a:pt x="211" y="1090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3" name="Freeform 408"/>
            <p:cNvSpPr>
              <a:spLocks noChangeAspect="1"/>
            </p:cNvSpPr>
            <p:nvPr/>
          </p:nvSpPr>
          <p:spPr bwMode="auto">
            <a:xfrm>
              <a:off x="485" y="3096"/>
              <a:ext cx="81" cy="94"/>
            </a:xfrm>
            <a:custGeom>
              <a:avLst/>
              <a:gdLst>
                <a:gd name="T0" fmla="*/ 18 w 163"/>
                <a:gd name="T1" fmla="*/ 10 h 187"/>
                <a:gd name="T2" fmla="*/ 18 w 163"/>
                <a:gd name="T3" fmla="*/ 11 h 187"/>
                <a:gd name="T4" fmla="*/ 17 w 163"/>
                <a:gd name="T5" fmla="*/ 13 h 187"/>
                <a:gd name="T6" fmla="*/ 15 w 163"/>
                <a:gd name="T7" fmla="*/ 15 h 187"/>
                <a:gd name="T8" fmla="*/ 13 w 163"/>
                <a:gd name="T9" fmla="*/ 17 h 187"/>
                <a:gd name="T10" fmla="*/ 10 w 163"/>
                <a:gd name="T11" fmla="*/ 19 h 187"/>
                <a:gd name="T12" fmla="*/ 8 w 163"/>
                <a:gd name="T13" fmla="*/ 21 h 187"/>
                <a:gd name="T14" fmla="*/ 6 w 163"/>
                <a:gd name="T15" fmla="*/ 23 h 187"/>
                <a:gd name="T16" fmla="*/ 5 w 163"/>
                <a:gd name="T17" fmla="*/ 24 h 187"/>
                <a:gd name="T18" fmla="*/ 4 w 163"/>
                <a:gd name="T19" fmla="*/ 23 h 187"/>
                <a:gd name="T20" fmla="*/ 3 w 163"/>
                <a:gd name="T21" fmla="*/ 22 h 187"/>
                <a:gd name="T22" fmla="*/ 3 w 163"/>
                <a:gd name="T23" fmla="*/ 21 h 187"/>
                <a:gd name="T24" fmla="*/ 2 w 163"/>
                <a:gd name="T25" fmla="*/ 20 h 187"/>
                <a:gd name="T26" fmla="*/ 1 w 163"/>
                <a:gd name="T27" fmla="*/ 19 h 187"/>
                <a:gd name="T28" fmla="*/ 1 w 163"/>
                <a:gd name="T29" fmla="*/ 18 h 187"/>
                <a:gd name="T30" fmla="*/ 0 w 163"/>
                <a:gd name="T31" fmla="*/ 17 h 187"/>
                <a:gd name="T32" fmla="*/ 0 w 163"/>
                <a:gd name="T33" fmla="*/ 16 h 187"/>
                <a:gd name="T34" fmla="*/ 3 w 163"/>
                <a:gd name="T35" fmla="*/ 15 h 187"/>
                <a:gd name="T36" fmla="*/ 6 w 163"/>
                <a:gd name="T37" fmla="*/ 13 h 187"/>
                <a:gd name="T38" fmla="*/ 8 w 163"/>
                <a:gd name="T39" fmla="*/ 12 h 187"/>
                <a:gd name="T40" fmla="*/ 11 w 163"/>
                <a:gd name="T41" fmla="*/ 10 h 187"/>
                <a:gd name="T42" fmla="*/ 13 w 163"/>
                <a:gd name="T43" fmla="*/ 8 h 187"/>
                <a:gd name="T44" fmla="*/ 16 w 163"/>
                <a:gd name="T45" fmla="*/ 5 h 187"/>
                <a:gd name="T46" fmla="*/ 18 w 163"/>
                <a:gd name="T47" fmla="*/ 3 h 187"/>
                <a:gd name="T48" fmla="*/ 20 w 163"/>
                <a:gd name="T49" fmla="*/ 0 h 187"/>
                <a:gd name="T50" fmla="*/ 20 w 163"/>
                <a:gd name="T51" fmla="*/ 3 h 187"/>
                <a:gd name="T52" fmla="*/ 19 w 163"/>
                <a:gd name="T53" fmla="*/ 6 h 187"/>
                <a:gd name="T54" fmla="*/ 19 w 163"/>
                <a:gd name="T55" fmla="*/ 9 h 187"/>
                <a:gd name="T56" fmla="*/ 18 w 163"/>
                <a:gd name="T57" fmla="*/ 10 h 18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63"/>
                <a:gd name="T88" fmla="*/ 0 h 187"/>
                <a:gd name="T89" fmla="*/ 163 w 163"/>
                <a:gd name="T90" fmla="*/ 187 h 18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63" h="187">
                  <a:moveTo>
                    <a:pt x="150" y="75"/>
                  </a:moveTo>
                  <a:lnTo>
                    <a:pt x="147" y="84"/>
                  </a:lnTo>
                  <a:lnTo>
                    <a:pt x="136" y="98"/>
                  </a:lnTo>
                  <a:lnTo>
                    <a:pt x="123" y="114"/>
                  </a:lnTo>
                  <a:lnTo>
                    <a:pt x="105" y="130"/>
                  </a:lnTo>
                  <a:lnTo>
                    <a:pt x="87" y="147"/>
                  </a:lnTo>
                  <a:lnTo>
                    <a:pt x="68" y="164"/>
                  </a:lnTo>
                  <a:lnTo>
                    <a:pt x="52" y="177"/>
                  </a:lnTo>
                  <a:lnTo>
                    <a:pt x="40" y="187"/>
                  </a:lnTo>
                  <a:lnTo>
                    <a:pt x="35" y="179"/>
                  </a:lnTo>
                  <a:lnTo>
                    <a:pt x="30" y="172"/>
                  </a:lnTo>
                  <a:lnTo>
                    <a:pt x="26" y="164"/>
                  </a:lnTo>
                  <a:lnTo>
                    <a:pt x="20" y="157"/>
                  </a:lnTo>
                  <a:lnTo>
                    <a:pt x="15" y="149"/>
                  </a:lnTo>
                  <a:lnTo>
                    <a:pt x="11" y="142"/>
                  </a:lnTo>
                  <a:lnTo>
                    <a:pt x="5" y="134"/>
                  </a:lnTo>
                  <a:lnTo>
                    <a:pt x="0" y="127"/>
                  </a:lnTo>
                  <a:lnTo>
                    <a:pt x="25" y="116"/>
                  </a:lnTo>
                  <a:lnTo>
                    <a:pt x="48" y="104"/>
                  </a:lnTo>
                  <a:lnTo>
                    <a:pt x="70" y="91"/>
                  </a:lnTo>
                  <a:lnTo>
                    <a:pt x="90" y="75"/>
                  </a:lnTo>
                  <a:lnTo>
                    <a:pt x="111" y="59"/>
                  </a:lnTo>
                  <a:lnTo>
                    <a:pt x="129" y="40"/>
                  </a:lnTo>
                  <a:lnTo>
                    <a:pt x="147" y="21"/>
                  </a:lnTo>
                  <a:lnTo>
                    <a:pt x="163" y="0"/>
                  </a:lnTo>
                  <a:lnTo>
                    <a:pt x="161" y="22"/>
                  </a:lnTo>
                  <a:lnTo>
                    <a:pt x="156" y="46"/>
                  </a:lnTo>
                  <a:lnTo>
                    <a:pt x="153" y="66"/>
                  </a:lnTo>
                  <a:lnTo>
                    <a:pt x="150" y="75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4" name="Freeform 409"/>
            <p:cNvSpPr>
              <a:spLocks noChangeAspect="1"/>
            </p:cNvSpPr>
            <p:nvPr/>
          </p:nvSpPr>
          <p:spPr bwMode="auto">
            <a:xfrm>
              <a:off x="567" y="2905"/>
              <a:ext cx="89" cy="119"/>
            </a:xfrm>
            <a:custGeom>
              <a:avLst/>
              <a:gdLst>
                <a:gd name="T0" fmla="*/ 0 w 179"/>
                <a:gd name="T1" fmla="*/ 23 h 239"/>
                <a:gd name="T2" fmla="*/ 0 w 179"/>
                <a:gd name="T3" fmla="*/ 23 h 239"/>
                <a:gd name="T4" fmla="*/ 0 w 179"/>
                <a:gd name="T5" fmla="*/ 23 h 239"/>
                <a:gd name="T6" fmla="*/ 0 w 179"/>
                <a:gd name="T7" fmla="*/ 23 h 239"/>
                <a:gd name="T8" fmla="*/ 0 w 179"/>
                <a:gd name="T9" fmla="*/ 23 h 239"/>
                <a:gd name="T10" fmla="*/ 1 w 179"/>
                <a:gd name="T11" fmla="*/ 20 h 239"/>
                <a:gd name="T12" fmla="*/ 3 w 179"/>
                <a:gd name="T13" fmla="*/ 17 h 239"/>
                <a:gd name="T14" fmla="*/ 4 w 179"/>
                <a:gd name="T15" fmla="*/ 14 h 239"/>
                <a:gd name="T16" fmla="*/ 6 w 179"/>
                <a:gd name="T17" fmla="*/ 11 h 239"/>
                <a:gd name="T18" fmla="*/ 7 w 179"/>
                <a:gd name="T19" fmla="*/ 8 h 239"/>
                <a:gd name="T20" fmla="*/ 9 w 179"/>
                <a:gd name="T21" fmla="*/ 5 h 239"/>
                <a:gd name="T22" fmla="*/ 11 w 179"/>
                <a:gd name="T23" fmla="*/ 2 h 239"/>
                <a:gd name="T24" fmla="*/ 12 w 179"/>
                <a:gd name="T25" fmla="*/ 0 h 239"/>
                <a:gd name="T26" fmla="*/ 13 w 179"/>
                <a:gd name="T27" fmla="*/ 0 h 239"/>
                <a:gd name="T28" fmla="*/ 14 w 179"/>
                <a:gd name="T29" fmla="*/ 1 h 239"/>
                <a:gd name="T30" fmla="*/ 15 w 179"/>
                <a:gd name="T31" fmla="*/ 2 h 239"/>
                <a:gd name="T32" fmla="*/ 15 w 179"/>
                <a:gd name="T33" fmla="*/ 2 h 239"/>
                <a:gd name="T34" fmla="*/ 17 w 179"/>
                <a:gd name="T35" fmla="*/ 4 h 239"/>
                <a:gd name="T36" fmla="*/ 18 w 179"/>
                <a:gd name="T37" fmla="*/ 6 h 239"/>
                <a:gd name="T38" fmla="*/ 19 w 179"/>
                <a:gd name="T39" fmla="*/ 7 h 239"/>
                <a:gd name="T40" fmla="*/ 20 w 179"/>
                <a:gd name="T41" fmla="*/ 9 h 239"/>
                <a:gd name="T42" fmla="*/ 20 w 179"/>
                <a:gd name="T43" fmla="*/ 11 h 239"/>
                <a:gd name="T44" fmla="*/ 21 w 179"/>
                <a:gd name="T45" fmla="*/ 12 h 239"/>
                <a:gd name="T46" fmla="*/ 21 w 179"/>
                <a:gd name="T47" fmla="*/ 14 h 239"/>
                <a:gd name="T48" fmla="*/ 22 w 179"/>
                <a:gd name="T49" fmla="*/ 16 h 239"/>
                <a:gd name="T50" fmla="*/ 22 w 179"/>
                <a:gd name="T51" fmla="*/ 16 h 239"/>
                <a:gd name="T52" fmla="*/ 22 w 179"/>
                <a:gd name="T53" fmla="*/ 16 h 239"/>
                <a:gd name="T54" fmla="*/ 21 w 179"/>
                <a:gd name="T55" fmla="*/ 16 h 239"/>
                <a:gd name="T56" fmla="*/ 21 w 179"/>
                <a:gd name="T57" fmla="*/ 16 h 239"/>
                <a:gd name="T58" fmla="*/ 19 w 179"/>
                <a:gd name="T59" fmla="*/ 18 h 239"/>
                <a:gd name="T60" fmla="*/ 17 w 179"/>
                <a:gd name="T61" fmla="*/ 19 h 239"/>
                <a:gd name="T62" fmla="*/ 15 w 179"/>
                <a:gd name="T63" fmla="*/ 21 h 239"/>
                <a:gd name="T64" fmla="*/ 12 w 179"/>
                <a:gd name="T65" fmla="*/ 23 h 239"/>
                <a:gd name="T66" fmla="*/ 10 w 179"/>
                <a:gd name="T67" fmla="*/ 24 h 239"/>
                <a:gd name="T68" fmla="*/ 8 w 179"/>
                <a:gd name="T69" fmla="*/ 26 h 239"/>
                <a:gd name="T70" fmla="*/ 5 w 179"/>
                <a:gd name="T71" fmla="*/ 28 h 239"/>
                <a:gd name="T72" fmla="*/ 3 w 179"/>
                <a:gd name="T73" fmla="*/ 29 h 239"/>
                <a:gd name="T74" fmla="*/ 3 w 179"/>
                <a:gd name="T75" fmla="*/ 28 h 239"/>
                <a:gd name="T76" fmla="*/ 2 w 179"/>
                <a:gd name="T77" fmla="*/ 26 h 239"/>
                <a:gd name="T78" fmla="*/ 1 w 179"/>
                <a:gd name="T79" fmla="*/ 25 h 239"/>
                <a:gd name="T80" fmla="*/ 0 w 179"/>
                <a:gd name="T81" fmla="*/ 23 h 23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9"/>
                <a:gd name="T124" fmla="*/ 0 h 239"/>
                <a:gd name="T125" fmla="*/ 179 w 179"/>
                <a:gd name="T126" fmla="*/ 239 h 23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9" h="239">
                  <a:moveTo>
                    <a:pt x="3" y="188"/>
                  </a:moveTo>
                  <a:lnTo>
                    <a:pt x="2" y="187"/>
                  </a:lnTo>
                  <a:lnTo>
                    <a:pt x="2" y="186"/>
                  </a:lnTo>
                  <a:lnTo>
                    <a:pt x="1" y="185"/>
                  </a:lnTo>
                  <a:lnTo>
                    <a:pt x="0" y="184"/>
                  </a:lnTo>
                  <a:lnTo>
                    <a:pt x="13" y="161"/>
                  </a:lnTo>
                  <a:lnTo>
                    <a:pt x="25" y="139"/>
                  </a:lnTo>
                  <a:lnTo>
                    <a:pt x="38" y="116"/>
                  </a:lnTo>
                  <a:lnTo>
                    <a:pt x="51" y="93"/>
                  </a:lnTo>
                  <a:lnTo>
                    <a:pt x="63" y="69"/>
                  </a:lnTo>
                  <a:lnTo>
                    <a:pt x="76" y="46"/>
                  </a:lnTo>
                  <a:lnTo>
                    <a:pt x="88" y="23"/>
                  </a:lnTo>
                  <a:lnTo>
                    <a:pt x="100" y="0"/>
                  </a:lnTo>
                  <a:lnTo>
                    <a:pt x="106" y="6"/>
                  </a:lnTo>
                  <a:lnTo>
                    <a:pt x="113" y="12"/>
                  </a:lnTo>
                  <a:lnTo>
                    <a:pt x="120" y="18"/>
                  </a:lnTo>
                  <a:lnTo>
                    <a:pt x="126" y="23"/>
                  </a:lnTo>
                  <a:lnTo>
                    <a:pt x="136" y="36"/>
                  </a:lnTo>
                  <a:lnTo>
                    <a:pt x="145" y="49"/>
                  </a:lnTo>
                  <a:lnTo>
                    <a:pt x="153" y="61"/>
                  </a:lnTo>
                  <a:lnTo>
                    <a:pt x="161" y="75"/>
                  </a:lnTo>
                  <a:lnTo>
                    <a:pt x="167" y="89"/>
                  </a:lnTo>
                  <a:lnTo>
                    <a:pt x="172" y="103"/>
                  </a:lnTo>
                  <a:lnTo>
                    <a:pt x="175" y="117"/>
                  </a:lnTo>
                  <a:lnTo>
                    <a:pt x="179" y="132"/>
                  </a:lnTo>
                  <a:lnTo>
                    <a:pt x="177" y="132"/>
                  </a:lnTo>
                  <a:lnTo>
                    <a:pt x="176" y="132"/>
                  </a:lnTo>
                  <a:lnTo>
                    <a:pt x="175" y="132"/>
                  </a:lnTo>
                  <a:lnTo>
                    <a:pt x="175" y="133"/>
                  </a:lnTo>
                  <a:lnTo>
                    <a:pt x="157" y="146"/>
                  </a:lnTo>
                  <a:lnTo>
                    <a:pt x="138" y="158"/>
                  </a:lnTo>
                  <a:lnTo>
                    <a:pt x="120" y="171"/>
                  </a:lnTo>
                  <a:lnTo>
                    <a:pt x="101" y="184"/>
                  </a:lnTo>
                  <a:lnTo>
                    <a:pt x="83" y="196"/>
                  </a:lnTo>
                  <a:lnTo>
                    <a:pt x="65" y="210"/>
                  </a:lnTo>
                  <a:lnTo>
                    <a:pt x="47" y="224"/>
                  </a:lnTo>
                  <a:lnTo>
                    <a:pt x="30" y="239"/>
                  </a:lnTo>
                  <a:lnTo>
                    <a:pt x="25" y="225"/>
                  </a:lnTo>
                  <a:lnTo>
                    <a:pt x="20" y="212"/>
                  </a:lnTo>
                  <a:lnTo>
                    <a:pt x="13" y="201"/>
                  </a:lnTo>
                  <a:lnTo>
                    <a:pt x="3" y="188"/>
                  </a:lnTo>
                  <a:close/>
                </a:path>
              </a:pathLst>
            </a:custGeom>
            <a:solidFill>
              <a:srgbClr val="FF9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85" name="Freeform 410"/>
            <p:cNvSpPr>
              <a:spLocks noChangeAspect="1"/>
            </p:cNvSpPr>
            <p:nvPr/>
          </p:nvSpPr>
          <p:spPr bwMode="auto">
            <a:xfrm>
              <a:off x="583" y="2974"/>
              <a:ext cx="75" cy="91"/>
            </a:xfrm>
            <a:custGeom>
              <a:avLst/>
              <a:gdLst>
                <a:gd name="T0" fmla="*/ 0 w 150"/>
                <a:gd name="T1" fmla="*/ 23 h 181"/>
                <a:gd name="T2" fmla="*/ 1 w 150"/>
                <a:gd name="T3" fmla="*/ 21 h 181"/>
                <a:gd name="T4" fmla="*/ 1 w 150"/>
                <a:gd name="T5" fmla="*/ 20 h 181"/>
                <a:gd name="T6" fmla="*/ 1 w 150"/>
                <a:gd name="T7" fmla="*/ 18 h 181"/>
                <a:gd name="T8" fmla="*/ 1 w 150"/>
                <a:gd name="T9" fmla="*/ 17 h 181"/>
                <a:gd name="T10" fmla="*/ 2 w 150"/>
                <a:gd name="T11" fmla="*/ 15 h 181"/>
                <a:gd name="T12" fmla="*/ 5 w 150"/>
                <a:gd name="T13" fmla="*/ 13 h 181"/>
                <a:gd name="T14" fmla="*/ 7 w 150"/>
                <a:gd name="T15" fmla="*/ 11 h 181"/>
                <a:gd name="T16" fmla="*/ 9 w 150"/>
                <a:gd name="T17" fmla="*/ 9 h 181"/>
                <a:gd name="T18" fmla="*/ 11 w 150"/>
                <a:gd name="T19" fmla="*/ 7 h 181"/>
                <a:gd name="T20" fmla="*/ 14 w 150"/>
                <a:gd name="T21" fmla="*/ 5 h 181"/>
                <a:gd name="T22" fmla="*/ 17 w 150"/>
                <a:gd name="T23" fmla="*/ 2 h 181"/>
                <a:gd name="T24" fmla="*/ 19 w 150"/>
                <a:gd name="T25" fmla="*/ 0 h 181"/>
                <a:gd name="T26" fmla="*/ 19 w 150"/>
                <a:gd name="T27" fmla="*/ 6 h 181"/>
                <a:gd name="T28" fmla="*/ 19 w 150"/>
                <a:gd name="T29" fmla="*/ 11 h 181"/>
                <a:gd name="T30" fmla="*/ 18 w 150"/>
                <a:gd name="T31" fmla="*/ 16 h 181"/>
                <a:gd name="T32" fmla="*/ 17 w 150"/>
                <a:gd name="T33" fmla="*/ 21 h 181"/>
                <a:gd name="T34" fmla="*/ 17 w 150"/>
                <a:gd name="T35" fmla="*/ 21 h 181"/>
                <a:gd name="T36" fmla="*/ 17 w 150"/>
                <a:gd name="T37" fmla="*/ 22 h 181"/>
                <a:gd name="T38" fmla="*/ 17 w 150"/>
                <a:gd name="T39" fmla="*/ 22 h 181"/>
                <a:gd name="T40" fmla="*/ 17 w 150"/>
                <a:gd name="T41" fmla="*/ 22 h 181"/>
                <a:gd name="T42" fmla="*/ 14 w 150"/>
                <a:gd name="T43" fmla="*/ 22 h 181"/>
                <a:gd name="T44" fmla="*/ 12 w 150"/>
                <a:gd name="T45" fmla="*/ 22 h 181"/>
                <a:gd name="T46" fmla="*/ 10 w 150"/>
                <a:gd name="T47" fmla="*/ 22 h 181"/>
                <a:gd name="T48" fmla="*/ 9 w 150"/>
                <a:gd name="T49" fmla="*/ 22 h 181"/>
                <a:gd name="T50" fmla="*/ 6 w 150"/>
                <a:gd name="T51" fmla="*/ 22 h 181"/>
                <a:gd name="T52" fmla="*/ 5 w 150"/>
                <a:gd name="T53" fmla="*/ 22 h 181"/>
                <a:gd name="T54" fmla="*/ 2 w 150"/>
                <a:gd name="T55" fmla="*/ 23 h 181"/>
                <a:gd name="T56" fmla="*/ 0 w 150"/>
                <a:gd name="T57" fmla="*/ 23 h 1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50"/>
                <a:gd name="T88" fmla="*/ 0 h 181"/>
                <a:gd name="T89" fmla="*/ 150 w 150"/>
                <a:gd name="T90" fmla="*/ 181 h 18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50" h="181">
                  <a:moveTo>
                    <a:pt x="0" y="181"/>
                  </a:moveTo>
                  <a:lnTo>
                    <a:pt x="3" y="168"/>
                  </a:lnTo>
                  <a:lnTo>
                    <a:pt x="5" y="156"/>
                  </a:lnTo>
                  <a:lnTo>
                    <a:pt x="5" y="144"/>
                  </a:lnTo>
                  <a:lnTo>
                    <a:pt x="5" y="132"/>
                  </a:lnTo>
                  <a:lnTo>
                    <a:pt x="23" y="117"/>
                  </a:lnTo>
                  <a:lnTo>
                    <a:pt x="42" y="100"/>
                  </a:lnTo>
                  <a:lnTo>
                    <a:pt x="59" y="84"/>
                  </a:lnTo>
                  <a:lnTo>
                    <a:pt x="76" y="66"/>
                  </a:lnTo>
                  <a:lnTo>
                    <a:pt x="94" y="49"/>
                  </a:lnTo>
                  <a:lnTo>
                    <a:pt x="112" y="33"/>
                  </a:lnTo>
                  <a:lnTo>
                    <a:pt x="129" y="16"/>
                  </a:lnTo>
                  <a:lnTo>
                    <a:pt x="148" y="0"/>
                  </a:lnTo>
                  <a:lnTo>
                    <a:pt x="150" y="41"/>
                  </a:lnTo>
                  <a:lnTo>
                    <a:pt x="148" y="83"/>
                  </a:lnTo>
                  <a:lnTo>
                    <a:pt x="141" y="125"/>
                  </a:lnTo>
                  <a:lnTo>
                    <a:pt x="132" y="166"/>
                  </a:lnTo>
                  <a:lnTo>
                    <a:pt x="130" y="168"/>
                  </a:lnTo>
                  <a:lnTo>
                    <a:pt x="130" y="170"/>
                  </a:lnTo>
                  <a:lnTo>
                    <a:pt x="130" y="174"/>
                  </a:lnTo>
                  <a:lnTo>
                    <a:pt x="130" y="176"/>
                  </a:lnTo>
                  <a:lnTo>
                    <a:pt x="114" y="174"/>
                  </a:lnTo>
                  <a:lnTo>
                    <a:pt x="98" y="171"/>
                  </a:lnTo>
                  <a:lnTo>
                    <a:pt x="82" y="171"/>
                  </a:lnTo>
                  <a:lnTo>
                    <a:pt x="66" y="171"/>
                  </a:lnTo>
                  <a:lnTo>
                    <a:pt x="49" y="172"/>
                  </a:lnTo>
                  <a:lnTo>
                    <a:pt x="33" y="175"/>
                  </a:lnTo>
                  <a:lnTo>
                    <a:pt x="16" y="177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F9C44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0249" name="Group 532"/>
          <p:cNvGrpSpPr>
            <a:grpSpLocks/>
          </p:cNvGrpSpPr>
          <p:nvPr/>
        </p:nvGrpSpPr>
        <p:grpSpPr bwMode="auto">
          <a:xfrm>
            <a:off x="522288" y="1359599"/>
            <a:ext cx="1692275" cy="1454150"/>
            <a:chOff x="329" y="1179"/>
            <a:chExt cx="1066" cy="916"/>
          </a:xfrm>
        </p:grpSpPr>
        <p:grpSp>
          <p:nvGrpSpPr>
            <p:cNvPr id="10250" name="Group 527"/>
            <p:cNvGrpSpPr>
              <a:grpSpLocks/>
            </p:cNvGrpSpPr>
            <p:nvPr/>
          </p:nvGrpSpPr>
          <p:grpSpPr bwMode="auto">
            <a:xfrm rot="2410487">
              <a:off x="752" y="1179"/>
              <a:ext cx="643" cy="916"/>
              <a:chOff x="764" y="1486"/>
              <a:chExt cx="585" cy="833"/>
            </a:xfrm>
          </p:grpSpPr>
          <p:sp>
            <p:nvSpPr>
              <p:cNvPr id="10310" name="Freeform 421"/>
              <p:cNvSpPr>
                <a:spLocks/>
              </p:cNvSpPr>
              <p:nvPr/>
            </p:nvSpPr>
            <p:spPr bwMode="auto">
              <a:xfrm>
                <a:off x="850" y="1828"/>
                <a:ext cx="164" cy="264"/>
              </a:xfrm>
              <a:custGeom>
                <a:avLst/>
                <a:gdLst>
                  <a:gd name="T0" fmla="*/ 0 w 329"/>
                  <a:gd name="T1" fmla="*/ 1 h 529"/>
                  <a:gd name="T2" fmla="*/ 0 w 329"/>
                  <a:gd name="T3" fmla="*/ 2 h 529"/>
                  <a:gd name="T4" fmla="*/ 0 w 329"/>
                  <a:gd name="T5" fmla="*/ 5 h 529"/>
                  <a:gd name="T6" fmla="*/ 0 w 329"/>
                  <a:gd name="T7" fmla="*/ 6 h 529"/>
                  <a:gd name="T8" fmla="*/ 1 w 329"/>
                  <a:gd name="T9" fmla="*/ 8 h 529"/>
                  <a:gd name="T10" fmla="*/ 1 w 329"/>
                  <a:gd name="T11" fmla="*/ 10 h 529"/>
                  <a:gd name="T12" fmla="*/ 1 w 329"/>
                  <a:gd name="T13" fmla="*/ 12 h 529"/>
                  <a:gd name="T14" fmla="*/ 2 w 329"/>
                  <a:gd name="T15" fmla="*/ 14 h 529"/>
                  <a:gd name="T16" fmla="*/ 3 w 329"/>
                  <a:gd name="T17" fmla="*/ 16 h 529"/>
                  <a:gd name="T18" fmla="*/ 3 w 329"/>
                  <a:gd name="T19" fmla="*/ 18 h 529"/>
                  <a:gd name="T20" fmla="*/ 4 w 329"/>
                  <a:gd name="T21" fmla="*/ 21 h 529"/>
                  <a:gd name="T22" fmla="*/ 5 w 329"/>
                  <a:gd name="T23" fmla="*/ 23 h 529"/>
                  <a:gd name="T24" fmla="*/ 6 w 329"/>
                  <a:gd name="T25" fmla="*/ 26 h 529"/>
                  <a:gd name="T26" fmla="*/ 7 w 329"/>
                  <a:gd name="T27" fmla="*/ 28 h 529"/>
                  <a:gd name="T28" fmla="*/ 8 w 329"/>
                  <a:gd name="T29" fmla="*/ 31 h 529"/>
                  <a:gd name="T30" fmla="*/ 9 w 329"/>
                  <a:gd name="T31" fmla="*/ 33 h 529"/>
                  <a:gd name="T32" fmla="*/ 11 w 329"/>
                  <a:gd name="T33" fmla="*/ 36 h 529"/>
                  <a:gd name="T34" fmla="*/ 13 w 329"/>
                  <a:gd name="T35" fmla="*/ 38 h 529"/>
                  <a:gd name="T36" fmla="*/ 14 w 329"/>
                  <a:gd name="T37" fmla="*/ 41 h 529"/>
                  <a:gd name="T38" fmla="*/ 16 w 329"/>
                  <a:gd name="T39" fmla="*/ 43 h 529"/>
                  <a:gd name="T40" fmla="*/ 17 w 329"/>
                  <a:gd name="T41" fmla="*/ 45 h 529"/>
                  <a:gd name="T42" fmla="*/ 19 w 329"/>
                  <a:gd name="T43" fmla="*/ 47 h 529"/>
                  <a:gd name="T44" fmla="*/ 20 w 329"/>
                  <a:gd name="T45" fmla="*/ 48 h 529"/>
                  <a:gd name="T46" fmla="*/ 23 w 329"/>
                  <a:gd name="T47" fmla="*/ 51 h 529"/>
                  <a:gd name="T48" fmla="*/ 25 w 329"/>
                  <a:gd name="T49" fmla="*/ 54 h 529"/>
                  <a:gd name="T50" fmla="*/ 27 w 329"/>
                  <a:gd name="T51" fmla="*/ 56 h 529"/>
                  <a:gd name="T52" fmla="*/ 29 w 329"/>
                  <a:gd name="T53" fmla="*/ 57 h 529"/>
                  <a:gd name="T54" fmla="*/ 31 w 329"/>
                  <a:gd name="T55" fmla="*/ 59 h 529"/>
                  <a:gd name="T56" fmla="*/ 32 w 329"/>
                  <a:gd name="T57" fmla="*/ 59 h 529"/>
                  <a:gd name="T58" fmla="*/ 38 w 329"/>
                  <a:gd name="T59" fmla="*/ 55 h 529"/>
                  <a:gd name="T60" fmla="*/ 36 w 329"/>
                  <a:gd name="T61" fmla="*/ 54 h 529"/>
                  <a:gd name="T62" fmla="*/ 34 w 329"/>
                  <a:gd name="T63" fmla="*/ 53 h 529"/>
                  <a:gd name="T64" fmla="*/ 32 w 329"/>
                  <a:gd name="T65" fmla="*/ 51 h 529"/>
                  <a:gd name="T66" fmla="*/ 30 w 329"/>
                  <a:gd name="T67" fmla="*/ 49 h 529"/>
                  <a:gd name="T68" fmla="*/ 27 w 329"/>
                  <a:gd name="T69" fmla="*/ 48 h 529"/>
                  <a:gd name="T70" fmla="*/ 25 w 329"/>
                  <a:gd name="T71" fmla="*/ 45 h 529"/>
                  <a:gd name="T72" fmla="*/ 22 w 329"/>
                  <a:gd name="T73" fmla="*/ 43 h 529"/>
                  <a:gd name="T74" fmla="*/ 19 w 329"/>
                  <a:gd name="T75" fmla="*/ 40 h 529"/>
                  <a:gd name="T76" fmla="*/ 17 w 329"/>
                  <a:gd name="T77" fmla="*/ 37 h 529"/>
                  <a:gd name="T78" fmla="*/ 16 w 329"/>
                  <a:gd name="T79" fmla="*/ 35 h 529"/>
                  <a:gd name="T80" fmla="*/ 15 w 329"/>
                  <a:gd name="T81" fmla="*/ 33 h 529"/>
                  <a:gd name="T82" fmla="*/ 13 w 329"/>
                  <a:gd name="T83" fmla="*/ 31 h 529"/>
                  <a:gd name="T84" fmla="*/ 13 w 329"/>
                  <a:gd name="T85" fmla="*/ 29 h 529"/>
                  <a:gd name="T86" fmla="*/ 11 w 329"/>
                  <a:gd name="T87" fmla="*/ 27 h 529"/>
                  <a:gd name="T88" fmla="*/ 11 w 329"/>
                  <a:gd name="T89" fmla="*/ 25 h 529"/>
                  <a:gd name="T90" fmla="*/ 9 w 329"/>
                  <a:gd name="T91" fmla="*/ 22 h 529"/>
                  <a:gd name="T92" fmla="*/ 8 w 329"/>
                  <a:gd name="T93" fmla="*/ 20 h 529"/>
                  <a:gd name="T94" fmla="*/ 7 w 329"/>
                  <a:gd name="T95" fmla="*/ 17 h 529"/>
                  <a:gd name="T96" fmla="*/ 6 w 329"/>
                  <a:gd name="T97" fmla="*/ 15 h 529"/>
                  <a:gd name="T98" fmla="*/ 6 w 329"/>
                  <a:gd name="T99" fmla="*/ 14 h 529"/>
                  <a:gd name="T100" fmla="*/ 5 w 329"/>
                  <a:gd name="T101" fmla="*/ 13 h 529"/>
                  <a:gd name="T102" fmla="*/ 4 w 329"/>
                  <a:gd name="T103" fmla="*/ 4 h 52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29"/>
                  <a:gd name="T157" fmla="*/ 0 h 529"/>
                  <a:gd name="T158" fmla="*/ 329 w 329"/>
                  <a:gd name="T159" fmla="*/ 529 h 52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29" h="529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11"/>
                    </a:lnTo>
                    <a:lnTo>
                      <a:pt x="0" y="15"/>
                    </a:lnTo>
                    <a:lnTo>
                      <a:pt x="2" y="21"/>
                    </a:lnTo>
                    <a:lnTo>
                      <a:pt x="3" y="27"/>
                    </a:lnTo>
                    <a:lnTo>
                      <a:pt x="3" y="33"/>
                    </a:lnTo>
                    <a:lnTo>
                      <a:pt x="5" y="41"/>
                    </a:lnTo>
                    <a:lnTo>
                      <a:pt x="5" y="45"/>
                    </a:lnTo>
                    <a:lnTo>
                      <a:pt x="5" y="50"/>
                    </a:lnTo>
                    <a:lnTo>
                      <a:pt x="6" y="54"/>
                    </a:lnTo>
                    <a:lnTo>
                      <a:pt x="8" y="58"/>
                    </a:lnTo>
                    <a:lnTo>
                      <a:pt x="8" y="63"/>
                    </a:lnTo>
                    <a:lnTo>
                      <a:pt x="9" y="67"/>
                    </a:lnTo>
                    <a:lnTo>
                      <a:pt x="9" y="72"/>
                    </a:lnTo>
                    <a:lnTo>
                      <a:pt x="11" y="76"/>
                    </a:lnTo>
                    <a:lnTo>
                      <a:pt x="11" y="81"/>
                    </a:lnTo>
                    <a:lnTo>
                      <a:pt x="12" y="87"/>
                    </a:lnTo>
                    <a:lnTo>
                      <a:pt x="14" y="93"/>
                    </a:lnTo>
                    <a:lnTo>
                      <a:pt x="15" y="99"/>
                    </a:lnTo>
                    <a:lnTo>
                      <a:pt x="17" y="103"/>
                    </a:lnTo>
                    <a:lnTo>
                      <a:pt x="18" y="109"/>
                    </a:lnTo>
                    <a:lnTo>
                      <a:pt x="18" y="114"/>
                    </a:lnTo>
                    <a:lnTo>
                      <a:pt x="21" y="120"/>
                    </a:lnTo>
                    <a:lnTo>
                      <a:pt x="23" y="126"/>
                    </a:lnTo>
                    <a:lnTo>
                      <a:pt x="24" y="132"/>
                    </a:lnTo>
                    <a:lnTo>
                      <a:pt x="26" y="138"/>
                    </a:lnTo>
                    <a:lnTo>
                      <a:pt x="27" y="144"/>
                    </a:lnTo>
                    <a:lnTo>
                      <a:pt x="29" y="149"/>
                    </a:lnTo>
                    <a:lnTo>
                      <a:pt x="32" y="155"/>
                    </a:lnTo>
                    <a:lnTo>
                      <a:pt x="33" y="161"/>
                    </a:lnTo>
                    <a:lnTo>
                      <a:pt x="36" y="169"/>
                    </a:lnTo>
                    <a:lnTo>
                      <a:pt x="38" y="175"/>
                    </a:lnTo>
                    <a:lnTo>
                      <a:pt x="41" y="182"/>
                    </a:lnTo>
                    <a:lnTo>
                      <a:pt x="42" y="188"/>
                    </a:lnTo>
                    <a:lnTo>
                      <a:pt x="45" y="196"/>
                    </a:lnTo>
                    <a:lnTo>
                      <a:pt x="48" y="202"/>
                    </a:lnTo>
                    <a:lnTo>
                      <a:pt x="50" y="208"/>
                    </a:lnTo>
                    <a:lnTo>
                      <a:pt x="53" y="215"/>
                    </a:lnTo>
                    <a:lnTo>
                      <a:pt x="56" y="221"/>
                    </a:lnTo>
                    <a:lnTo>
                      <a:pt x="59" y="229"/>
                    </a:lnTo>
                    <a:lnTo>
                      <a:pt x="62" y="235"/>
                    </a:lnTo>
                    <a:lnTo>
                      <a:pt x="66" y="242"/>
                    </a:lnTo>
                    <a:lnTo>
                      <a:pt x="69" y="249"/>
                    </a:lnTo>
                    <a:lnTo>
                      <a:pt x="72" y="255"/>
                    </a:lnTo>
                    <a:lnTo>
                      <a:pt x="75" y="263"/>
                    </a:lnTo>
                    <a:lnTo>
                      <a:pt x="79" y="269"/>
                    </a:lnTo>
                    <a:lnTo>
                      <a:pt x="84" y="276"/>
                    </a:lnTo>
                    <a:lnTo>
                      <a:pt x="87" y="282"/>
                    </a:lnTo>
                    <a:lnTo>
                      <a:pt x="91" y="290"/>
                    </a:lnTo>
                    <a:lnTo>
                      <a:pt x="96" y="296"/>
                    </a:lnTo>
                    <a:lnTo>
                      <a:pt x="100" y="303"/>
                    </a:lnTo>
                    <a:lnTo>
                      <a:pt x="105" y="309"/>
                    </a:lnTo>
                    <a:lnTo>
                      <a:pt x="109" y="315"/>
                    </a:lnTo>
                    <a:lnTo>
                      <a:pt x="112" y="321"/>
                    </a:lnTo>
                    <a:lnTo>
                      <a:pt x="117" y="329"/>
                    </a:lnTo>
                    <a:lnTo>
                      <a:pt x="121" y="333"/>
                    </a:lnTo>
                    <a:lnTo>
                      <a:pt x="126" y="339"/>
                    </a:lnTo>
                    <a:lnTo>
                      <a:pt x="129" y="345"/>
                    </a:lnTo>
                    <a:lnTo>
                      <a:pt x="133" y="351"/>
                    </a:lnTo>
                    <a:lnTo>
                      <a:pt x="138" y="355"/>
                    </a:lnTo>
                    <a:lnTo>
                      <a:pt x="141" y="361"/>
                    </a:lnTo>
                    <a:lnTo>
                      <a:pt x="145" y="366"/>
                    </a:lnTo>
                    <a:lnTo>
                      <a:pt x="150" y="372"/>
                    </a:lnTo>
                    <a:lnTo>
                      <a:pt x="153" y="376"/>
                    </a:lnTo>
                    <a:lnTo>
                      <a:pt x="157" y="379"/>
                    </a:lnTo>
                    <a:lnTo>
                      <a:pt x="160" y="385"/>
                    </a:lnTo>
                    <a:lnTo>
                      <a:pt x="164" y="390"/>
                    </a:lnTo>
                    <a:lnTo>
                      <a:pt x="172" y="397"/>
                    </a:lnTo>
                    <a:lnTo>
                      <a:pt x="178" y="405"/>
                    </a:lnTo>
                    <a:lnTo>
                      <a:pt x="185" y="412"/>
                    </a:lnTo>
                    <a:lnTo>
                      <a:pt x="191" y="420"/>
                    </a:lnTo>
                    <a:lnTo>
                      <a:pt x="197" y="426"/>
                    </a:lnTo>
                    <a:lnTo>
                      <a:pt x="203" y="433"/>
                    </a:lnTo>
                    <a:lnTo>
                      <a:pt x="209" y="437"/>
                    </a:lnTo>
                    <a:lnTo>
                      <a:pt x="215" y="443"/>
                    </a:lnTo>
                    <a:lnTo>
                      <a:pt x="220" y="448"/>
                    </a:lnTo>
                    <a:lnTo>
                      <a:pt x="224" y="452"/>
                    </a:lnTo>
                    <a:lnTo>
                      <a:pt x="230" y="457"/>
                    </a:lnTo>
                    <a:lnTo>
                      <a:pt x="235" y="460"/>
                    </a:lnTo>
                    <a:lnTo>
                      <a:pt x="242" y="466"/>
                    </a:lnTo>
                    <a:lnTo>
                      <a:pt x="248" y="472"/>
                    </a:lnTo>
                    <a:lnTo>
                      <a:pt x="252" y="475"/>
                    </a:lnTo>
                    <a:lnTo>
                      <a:pt x="257" y="478"/>
                    </a:lnTo>
                    <a:lnTo>
                      <a:pt x="258" y="479"/>
                    </a:lnTo>
                    <a:lnTo>
                      <a:pt x="260" y="479"/>
                    </a:lnTo>
                    <a:lnTo>
                      <a:pt x="329" y="529"/>
                    </a:lnTo>
                    <a:lnTo>
                      <a:pt x="306" y="442"/>
                    </a:lnTo>
                    <a:lnTo>
                      <a:pt x="305" y="440"/>
                    </a:lnTo>
                    <a:lnTo>
                      <a:pt x="300" y="437"/>
                    </a:lnTo>
                    <a:lnTo>
                      <a:pt x="297" y="436"/>
                    </a:lnTo>
                    <a:lnTo>
                      <a:pt x="294" y="433"/>
                    </a:lnTo>
                    <a:lnTo>
                      <a:pt x="290" y="430"/>
                    </a:lnTo>
                    <a:lnTo>
                      <a:pt x="285" y="429"/>
                    </a:lnTo>
                    <a:lnTo>
                      <a:pt x="279" y="424"/>
                    </a:lnTo>
                    <a:lnTo>
                      <a:pt x="275" y="421"/>
                    </a:lnTo>
                    <a:lnTo>
                      <a:pt x="269" y="417"/>
                    </a:lnTo>
                    <a:lnTo>
                      <a:pt x="263" y="414"/>
                    </a:lnTo>
                    <a:lnTo>
                      <a:pt x="257" y="409"/>
                    </a:lnTo>
                    <a:lnTo>
                      <a:pt x="249" y="405"/>
                    </a:lnTo>
                    <a:lnTo>
                      <a:pt x="244" y="399"/>
                    </a:lnTo>
                    <a:lnTo>
                      <a:pt x="236" y="396"/>
                    </a:lnTo>
                    <a:lnTo>
                      <a:pt x="229" y="390"/>
                    </a:lnTo>
                    <a:lnTo>
                      <a:pt x="223" y="384"/>
                    </a:lnTo>
                    <a:lnTo>
                      <a:pt x="214" y="378"/>
                    </a:lnTo>
                    <a:lnTo>
                      <a:pt x="208" y="372"/>
                    </a:lnTo>
                    <a:lnTo>
                      <a:pt x="200" y="364"/>
                    </a:lnTo>
                    <a:lnTo>
                      <a:pt x="193" y="358"/>
                    </a:lnTo>
                    <a:lnTo>
                      <a:pt x="185" y="351"/>
                    </a:lnTo>
                    <a:lnTo>
                      <a:pt x="178" y="345"/>
                    </a:lnTo>
                    <a:lnTo>
                      <a:pt x="170" y="338"/>
                    </a:lnTo>
                    <a:lnTo>
                      <a:pt x="164" y="330"/>
                    </a:lnTo>
                    <a:lnTo>
                      <a:pt x="157" y="323"/>
                    </a:lnTo>
                    <a:lnTo>
                      <a:pt x="153" y="317"/>
                    </a:lnTo>
                    <a:lnTo>
                      <a:pt x="145" y="308"/>
                    </a:lnTo>
                    <a:lnTo>
                      <a:pt x="141" y="300"/>
                    </a:lnTo>
                    <a:lnTo>
                      <a:pt x="136" y="293"/>
                    </a:lnTo>
                    <a:lnTo>
                      <a:pt x="132" y="285"/>
                    </a:lnTo>
                    <a:lnTo>
                      <a:pt x="129" y="281"/>
                    </a:lnTo>
                    <a:lnTo>
                      <a:pt x="127" y="278"/>
                    </a:lnTo>
                    <a:lnTo>
                      <a:pt x="124" y="273"/>
                    </a:lnTo>
                    <a:lnTo>
                      <a:pt x="123" y="269"/>
                    </a:lnTo>
                    <a:lnTo>
                      <a:pt x="118" y="261"/>
                    </a:lnTo>
                    <a:lnTo>
                      <a:pt x="114" y="254"/>
                    </a:lnTo>
                    <a:lnTo>
                      <a:pt x="111" y="249"/>
                    </a:lnTo>
                    <a:lnTo>
                      <a:pt x="109" y="245"/>
                    </a:lnTo>
                    <a:lnTo>
                      <a:pt x="106" y="241"/>
                    </a:lnTo>
                    <a:lnTo>
                      <a:pt x="105" y="238"/>
                    </a:lnTo>
                    <a:lnTo>
                      <a:pt x="100" y="229"/>
                    </a:lnTo>
                    <a:lnTo>
                      <a:pt x="97" y="221"/>
                    </a:lnTo>
                    <a:lnTo>
                      <a:pt x="94" y="217"/>
                    </a:lnTo>
                    <a:lnTo>
                      <a:pt x="93" y="212"/>
                    </a:lnTo>
                    <a:lnTo>
                      <a:pt x="90" y="209"/>
                    </a:lnTo>
                    <a:lnTo>
                      <a:pt x="88" y="205"/>
                    </a:lnTo>
                    <a:lnTo>
                      <a:pt x="85" y="197"/>
                    </a:lnTo>
                    <a:lnTo>
                      <a:pt x="82" y="190"/>
                    </a:lnTo>
                    <a:lnTo>
                      <a:pt x="78" y="182"/>
                    </a:lnTo>
                    <a:lnTo>
                      <a:pt x="75" y="175"/>
                    </a:lnTo>
                    <a:lnTo>
                      <a:pt x="72" y="169"/>
                    </a:lnTo>
                    <a:lnTo>
                      <a:pt x="69" y="161"/>
                    </a:lnTo>
                    <a:lnTo>
                      <a:pt x="66" y="155"/>
                    </a:lnTo>
                    <a:lnTo>
                      <a:pt x="63" y="149"/>
                    </a:lnTo>
                    <a:lnTo>
                      <a:pt x="60" y="142"/>
                    </a:lnTo>
                    <a:lnTo>
                      <a:pt x="59" y="138"/>
                    </a:lnTo>
                    <a:lnTo>
                      <a:pt x="56" y="132"/>
                    </a:lnTo>
                    <a:lnTo>
                      <a:pt x="54" y="127"/>
                    </a:lnTo>
                    <a:lnTo>
                      <a:pt x="53" y="123"/>
                    </a:lnTo>
                    <a:lnTo>
                      <a:pt x="51" y="118"/>
                    </a:lnTo>
                    <a:lnTo>
                      <a:pt x="48" y="114"/>
                    </a:lnTo>
                    <a:lnTo>
                      <a:pt x="47" y="111"/>
                    </a:lnTo>
                    <a:lnTo>
                      <a:pt x="45" y="108"/>
                    </a:lnTo>
                    <a:lnTo>
                      <a:pt x="45" y="105"/>
                    </a:lnTo>
                    <a:lnTo>
                      <a:pt x="44" y="102"/>
                    </a:lnTo>
                    <a:lnTo>
                      <a:pt x="36" y="3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1" name="Freeform 422"/>
              <p:cNvSpPr>
                <a:spLocks/>
              </p:cNvSpPr>
              <p:nvPr/>
            </p:nvSpPr>
            <p:spPr bwMode="auto">
              <a:xfrm>
                <a:off x="1149" y="1717"/>
                <a:ext cx="115" cy="290"/>
              </a:xfrm>
              <a:custGeom>
                <a:avLst/>
                <a:gdLst>
                  <a:gd name="T0" fmla="*/ 4 w 230"/>
                  <a:gd name="T1" fmla="*/ 11 h 580"/>
                  <a:gd name="T2" fmla="*/ 5 w 230"/>
                  <a:gd name="T3" fmla="*/ 12 h 580"/>
                  <a:gd name="T4" fmla="*/ 6 w 230"/>
                  <a:gd name="T5" fmla="*/ 14 h 580"/>
                  <a:gd name="T6" fmla="*/ 7 w 230"/>
                  <a:gd name="T7" fmla="*/ 17 h 580"/>
                  <a:gd name="T8" fmla="*/ 10 w 230"/>
                  <a:gd name="T9" fmla="*/ 18 h 580"/>
                  <a:gd name="T10" fmla="*/ 11 w 230"/>
                  <a:gd name="T11" fmla="*/ 20 h 580"/>
                  <a:gd name="T12" fmla="*/ 12 w 230"/>
                  <a:gd name="T13" fmla="*/ 22 h 580"/>
                  <a:gd name="T14" fmla="*/ 13 w 230"/>
                  <a:gd name="T15" fmla="*/ 24 h 580"/>
                  <a:gd name="T16" fmla="*/ 14 w 230"/>
                  <a:gd name="T17" fmla="*/ 26 h 580"/>
                  <a:gd name="T18" fmla="*/ 15 w 230"/>
                  <a:gd name="T19" fmla="*/ 28 h 580"/>
                  <a:gd name="T20" fmla="*/ 15 w 230"/>
                  <a:gd name="T21" fmla="*/ 29 h 580"/>
                  <a:gd name="T22" fmla="*/ 17 w 230"/>
                  <a:gd name="T23" fmla="*/ 31 h 580"/>
                  <a:gd name="T24" fmla="*/ 18 w 230"/>
                  <a:gd name="T25" fmla="*/ 33 h 580"/>
                  <a:gd name="T26" fmla="*/ 19 w 230"/>
                  <a:gd name="T27" fmla="*/ 36 h 580"/>
                  <a:gd name="T28" fmla="*/ 20 w 230"/>
                  <a:gd name="T29" fmla="*/ 38 h 580"/>
                  <a:gd name="T30" fmla="*/ 20 w 230"/>
                  <a:gd name="T31" fmla="*/ 40 h 580"/>
                  <a:gd name="T32" fmla="*/ 21 w 230"/>
                  <a:gd name="T33" fmla="*/ 42 h 580"/>
                  <a:gd name="T34" fmla="*/ 21 w 230"/>
                  <a:gd name="T35" fmla="*/ 44 h 580"/>
                  <a:gd name="T36" fmla="*/ 21 w 230"/>
                  <a:gd name="T37" fmla="*/ 45 h 580"/>
                  <a:gd name="T38" fmla="*/ 21 w 230"/>
                  <a:gd name="T39" fmla="*/ 47 h 580"/>
                  <a:gd name="T40" fmla="*/ 22 w 230"/>
                  <a:gd name="T41" fmla="*/ 48 h 580"/>
                  <a:gd name="T42" fmla="*/ 22 w 230"/>
                  <a:gd name="T43" fmla="*/ 50 h 580"/>
                  <a:gd name="T44" fmla="*/ 22 w 230"/>
                  <a:gd name="T45" fmla="*/ 51 h 580"/>
                  <a:gd name="T46" fmla="*/ 22 w 230"/>
                  <a:gd name="T47" fmla="*/ 53 h 580"/>
                  <a:gd name="T48" fmla="*/ 22 w 230"/>
                  <a:gd name="T49" fmla="*/ 56 h 580"/>
                  <a:gd name="T50" fmla="*/ 22 w 230"/>
                  <a:gd name="T51" fmla="*/ 58 h 580"/>
                  <a:gd name="T52" fmla="*/ 23 w 230"/>
                  <a:gd name="T53" fmla="*/ 60 h 580"/>
                  <a:gd name="T54" fmla="*/ 23 w 230"/>
                  <a:gd name="T55" fmla="*/ 62 h 580"/>
                  <a:gd name="T56" fmla="*/ 27 w 230"/>
                  <a:gd name="T57" fmla="*/ 73 h 580"/>
                  <a:gd name="T58" fmla="*/ 27 w 230"/>
                  <a:gd name="T59" fmla="*/ 71 h 580"/>
                  <a:gd name="T60" fmla="*/ 28 w 230"/>
                  <a:gd name="T61" fmla="*/ 70 h 580"/>
                  <a:gd name="T62" fmla="*/ 28 w 230"/>
                  <a:gd name="T63" fmla="*/ 67 h 580"/>
                  <a:gd name="T64" fmla="*/ 28 w 230"/>
                  <a:gd name="T65" fmla="*/ 65 h 580"/>
                  <a:gd name="T66" fmla="*/ 29 w 230"/>
                  <a:gd name="T67" fmla="*/ 62 h 580"/>
                  <a:gd name="T68" fmla="*/ 29 w 230"/>
                  <a:gd name="T69" fmla="*/ 60 h 580"/>
                  <a:gd name="T70" fmla="*/ 29 w 230"/>
                  <a:gd name="T71" fmla="*/ 58 h 580"/>
                  <a:gd name="T72" fmla="*/ 29 w 230"/>
                  <a:gd name="T73" fmla="*/ 56 h 580"/>
                  <a:gd name="T74" fmla="*/ 29 w 230"/>
                  <a:gd name="T75" fmla="*/ 53 h 580"/>
                  <a:gd name="T76" fmla="*/ 29 w 230"/>
                  <a:gd name="T77" fmla="*/ 51 h 580"/>
                  <a:gd name="T78" fmla="*/ 29 w 230"/>
                  <a:gd name="T79" fmla="*/ 49 h 580"/>
                  <a:gd name="T80" fmla="*/ 29 w 230"/>
                  <a:gd name="T81" fmla="*/ 46 h 580"/>
                  <a:gd name="T82" fmla="*/ 28 w 230"/>
                  <a:gd name="T83" fmla="*/ 44 h 580"/>
                  <a:gd name="T84" fmla="*/ 28 w 230"/>
                  <a:gd name="T85" fmla="*/ 41 h 580"/>
                  <a:gd name="T86" fmla="*/ 28 w 230"/>
                  <a:gd name="T87" fmla="*/ 39 h 580"/>
                  <a:gd name="T88" fmla="*/ 27 w 230"/>
                  <a:gd name="T89" fmla="*/ 36 h 580"/>
                  <a:gd name="T90" fmla="*/ 26 w 230"/>
                  <a:gd name="T91" fmla="*/ 34 h 580"/>
                  <a:gd name="T92" fmla="*/ 25 w 230"/>
                  <a:gd name="T93" fmla="*/ 31 h 580"/>
                  <a:gd name="T94" fmla="*/ 24 w 230"/>
                  <a:gd name="T95" fmla="*/ 28 h 580"/>
                  <a:gd name="T96" fmla="*/ 23 w 230"/>
                  <a:gd name="T97" fmla="*/ 26 h 580"/>
                  <a:gd name="T98" fmla="*/ 22 w 230"/>
                  <a:gd name="T99" fmla="*/ 24 h 580"/>
                  <a:gd name="T100" fmla="*/ 20 w 230"/>
                  <a:gd name="T101" fmla="*/ 22 h 580"/>
                  <a:gd name="T102" fmla="*/ 19 w 230"/>
                  <a:gd name="T103" fmla="*/ 20 h 580"/>
                  <a:gd name="T104" fmla="*/ 18 w 230"/>
                  <a:gd name="T105" fmla="*/ 18 h 580"/>
                  <a:gd name="T106" fmla="*/ 17 w 230"/>
                  <a:gd name="T107" fmla="*/ 17 h 580"/>
                  <a:gd name="T108" fmla="*/ 14 w 230"/>
                  <a:gd name="T109" fmla="*/ 15 h 580"/>
                  <a:gd name="T110" fmla="*/ 14 w 230"/>
                  <a:gd name="T111" fmla="*/ 13 h 580"/>
                  <a:gd name="T112" fmla="*/ 12 w 230"/>
                  <a:gd name="T113" fmla="*/ 11 h 580"/>
                  <a:gd name="T114" fmla="*/ 10 w 230"/>
                  <a:gd name="T115" fmla="*/ 9 h 580"/>
                  <a:gd name="T116" fmla="*/ 7 w 230"/>
                  <a:gd name="T117" fmla="*/ 7 h 580"/>
                  <a:gd name="T118" fmla="*/ 6 w 230"/>
                  <a:gd name="T119" fmla="*/ 6 h 580"/>
                  <a:gd name="T120" fmla="*/ 6 w 230"/>
                  <a:gd name="T121" fmla="*/ 5 h 580"/>
                  <a:gd name="T122" fmla="*/ 3 w 230"/>
                  <a:gd name="T123" fmla="*/ 10 h 580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230"/>
                  <a:gd name="T187" fmla="*/ 0 h 580"/>
                  <a:gd name="T188" fmla="*/ 230 w 230"/>
                  <a:gd name="T189" fmla="*/ 580 h 580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230" h="580">
                    <a:moveTo>
                      <a:pt x="21" y="82"/>
                    </a:moveTo>
                    <a:lnTo>
                      <a:pt x="23" y="83"/>
                    </a:lnTo>
                    <a:lnTo>
                      <a:pt x="26" y="88"/>
                    </a:lnTo>
                    <a:lnTo>
                      <a:pt x="29" y="89"/>
                    </a:lnTo>
                    <a:lnTo>
                      <a:pt x="32" y="94"/>
                    </a:lnTo>
                    <a:lnTo>
                      <a:pt x="35" y="98"/>
                    </a:lnTo>
                    <a:lnTo>
                      <a:pt x="39" y="104"/>
                    </a:lnTo>
                    <a:lnTo>
                      <a:pt x="42" y="109"/>
                    </a:lnTo>
                    <a:lnTo>
                      <a:pt x="47" y="115"/>
                    </a:lnTo>
                    <a:lnTo>
                      <a:pt x="51" y="121"/>
                    </a:lnTo>
                    <a:lnTo>
                      <a:pt x="57" y="128"/>
                    </a:lnTo>
                    <a:lnTo>
                      <a:pt x="62" y="136"/>
                    </a:lnTo>
                    <a:lnTo>
                      <a:pt x="68" y="143"/>
                    </a:lnTo>
                    <a:lnTo>
                      <a:pt x="71" y="146"/>
                    </a:lnTo>
                    <a:lnTo>
                      <a:pt x="74" y="151"/>
                    </a:lnTo>
                    <a:lnTo>
                      <a:pt x="77" y="155"/>
                    </a:lnTo>
                    <a:lnTo>
                      <a:pt x="80" y="160"/>
                    </a:lnTo>
                    <a:lnTo>
                      <a:pt x="84" y="167"/>
                    </a:lnTo>
                    <a:lnTo>
                      <a:pt x="90" y="175"/>
                    </a:lnTo>
                    <a:lnTo>
                      <a:pt x="93" y="179"/>
                    </a:lnTo>
                    <a:lnTo>
                      <a:pt x="96" y="183"/>
                    </a:lnTo>
                    <a:lnTo>
                      <a:pt x="99" y="188"/>
                    </a:lnTo>
                    <a:lnTo>
                      <a:pt x="102" y="192"/>
                    </a:lnTo>
                    <a:lnTo>
                      <a:pt x="103" y="197"/>
                    </a:lnTo>
                    <a:lnTo>
                      <a:pt x="106" y="201"/>
                    </a:lnTo>
                    <a:lnTo>
                      <a:pt x="109" y="206"/>
                    </a:lnTo>
                    <a:lnTo>
                      <a:pt x="112" y="210"/>
                    </a:lnTo>
                    <a:lnTo>
                      <a:pt x="114" y="215"/>
                    </a:lnTo>
                    <a:lnTo>
                      <a:pt x="117" y="219"/>
                    </a:lnTo>
                    <a:lnTo>
                      <a:pt x="120" y="224"/>
                    </a:lnTo>
                    <a:lnTo>
                      <a:pt x="123" y="228"/>
                    </a:lnTo>
                    <a:lnTo>
                      <a:pt x="126" y="231"/>
                    </a:lnTo>
                    <a:lnTo>
                      <a:pt x="127" y="236"/>
                    </a:lnTo>
                    <a:lnTo>
                      <a:pt x="130" y="240"/>
                    </a:lnTo>
                    <a:lnTo>
                      <a:pt x="132" y="245"/>
                    </a:lnTo>
                    <a:lnTo>
                      <a:pt x="135" y="248"/>
                    </a:lnTo>
                    <a:lnTo>
                      <a:pt x="136" y="252"/>
                    </a:lnTo>
                    <a:lnTo>
                      <a:pt x="139" y="257"/>
                    </a:lnTo>
                    <a:lnTo>
                      <a:pt x="141" y="261"/>
                    </a:lnTo>
                    <a:lnTo>
                      <a:pt x="144" y="269"/>
                    </a:lnTo>
                    <a:lnTo>
                      <a:pt x="147" y="277"/>
                    </a:lnTo>
                    <a:lnTo>
                      <a:pt x="150" y="285"/>
                    </a:lnTo>
                    <a:lnTo>
                      <a:pt x="153" y="292"/>
                    </a:lnTo>
                    <a:lnTo>
                      <a:pt x="154" y="300"/>
                    </a:lnTo>
                    <a:lnTo>
                      <a:pt x="156" y="306"/>
                    </a:lnTo>
                    <a:lnTo>
                      <a:pt x="157" y="313"/>
                    </a:lnTo>
                    <a:lnTo>
                      <a:pt x="159" y="322"/>
                    </a:lnTo>
                    <a:lnTo>
                      <a:pt x="159" y="325"/>
                    </a:lnTo>
                    <a:lnTo>
                      <a:pt x="160" y="330"/>
                    </a:lnTo>
                    <a:lnTo>
                      <a:pt x="160" y="334"/>
                    </a:lnTo>
                    <a:lnTo>
                      <a:pt x="163" y="339"/>
                    </a:lnTo>
                    <a:lnTo>
                      <a:pt x="163" y="343"/>
                    </a:lnTo>
                    <a:lnTo>
                      <a:pt x="163" y="348"/>
                    </a:lnTo>
                    <a:lnTo>
                      <a:pt x="163" y="352"/>
                    </a:lnTo>
                    <a:lnTo>
                      <a:pt x="165" y="357"/>
                    </a:lnTo>
                    <a:lnTo>
                      <a:pt x="165" y="360"/>
                    </a:lnTo>
                    <a:lnTo>
                      <a:pt x="166" y="364"/>
                    </a:lnTo>
                    <a:lnTo>
                      <a:pt x="166" y="369"/>
                    </a:lnTo>
                    <a:lnTo>
                      <a:pt x="168" y="373"/>
                    </a:lnTo>
                    <a:lnTo>
                      <a:pt x="168" y="377"/>
                    </a:lnTo>
                    <a:lnTo>
                      <a:pt x="168" y="380"/>
                    </a:lnTo>
                    <a:lnTo>
                      <a:pt x="169" y="385"/>
                    </a:lnTo>
                    <a:lnTo>
                      <a:pt x="169" y="389"/>
                    </a:lnTo>
                    <a:lnTo>
                      <a:pt x="169" y="394"/>
                    </a:lnTo>
                    <a:lnTo>
                      <a:pt x="170" y="398"/>
                    </a:lnTo>
                    <a:lnTo>
                      <a:pt x="170" y="403"/>
                    </a:lnTo>
                    <a:lnTo>
                      <a:pt x="170" y="407"/>
                    </a:lnTo>
                    <a:lnTo>
                      <a:pt x="170" y="410"/>
                    </a:lnTo>
                    <a:lnTo>
                      <a:pt x="172" y="415"/>
                    </a:lnTo>
                    <a:lnTo>
                      <a:pt x="172" y="419"/>
                    </a:lnTo>
                    <a:lnTo>
                      <a:pt x="173" y="424"/>
                    </a:lnTo>
                    <a:lnTo>
                      <a:pt x="173" y="431"/>
                    </a:lnTo>
                    <a:lnTo>
                      <a:pt x="173" y="439"/>
                    </a:lnTo>
                    <a:lnTo>
                      <a:pt x="175" y="446"/>
                    </a:lnTo>
                    <a:lnTo>
                      <a:pt x="175" y="454"/>
                    </a:lnTo>
                    <a:lnTo>
                      <a:pt x="175" y="460"/>
                    </a:lnTo>
                    <a:lnTo>
                      <a:pt x="176" y="467"/>
                    </a:lnTo>
                    <a:lnTo>
                      <a:pt x="176" y="471"/>
                    </a:lnTo>
                    <a:lnTo>
                      <a:pt x="178" y="477"/>
                    </a:lnTo>
                    <a:lnTo>
                      <a:pt x="178" y="482"/>
                    </a:lnTo>
                    <a:lnTo>
                      <a:pt x="178" y="486"/>
                    </a:lnTo>
                    <a:lnTo>
                      <a:pt x="178" y="491"/>
                    </a:lnTo>
                    <a:lnTo>
                      <a:pt x="178" y="494"/>
                    </a:lnTo>
                    <a:lnTo>
                      <a:pt x="178" y="498"/>
                    </a:lnTo>
                    <a:lnTo>
                      <a:pt x="179" y="501"/>
                    </a:lnTo>
                    <a:lnTo>
                      <a:pt x="176" y="568"/>
                    </a:lnTo>
                    <a:lnTo>
                      <a:pt x="211" y="580"/>
                    </a:lnTo>
                    <a:lnTo>
                      <a:pt x="211" y="577"/>
                    </a:lnTo>
                    <a:lnTo>
                      <a:pt x="212" y="573"/>
                    </a:lnTo>
                    <a:lnTo>
                      <a:pt x="212" y="568"/>
                    </a:lnTo>
                    <a:lnTo>
                      <a:pt x="214" y="564"/>
                    </a:lnTo>
                    <a:lnTo>
                      <a:pt x="215" y="558"/>
                    </a:lnTo>
                    <a:lnTo>
                      <a:pt x="217" y="554"/>
                    </a:lnTo>
                    <a:lnTo>
                      <a:pt x="218" y="546"/>
                    </a:lnTo>
                    <a:lnTo>
                      <a:pt x="220" y="539"/>
                    </a:lnTo>
                    <a:lnTo>
                      <a:pt x="221" y="530"/>
                    </a:lnTo>
                    <a:lnTo>
                      <a:pt x="223" y="522"/>
                    </a:lnTo>
                    <a:lnTo>
                      <a:pt x="223" y="518"/>
                    </a:lnTo>
                    <a:lnTo>
                      <a:pt x="224" y="513"/>
                    </a:lnTo>
                    <a:lnTo>
                      <a:pt x="224" y="509"/>
                    </a:lnTo>
                    <a:lnTo>
                      <a:pt x="226" y="504"/>
                    </a:lnTo>
                    <a:lnTo>
                      <a:pt x="226" y="498"/>
                    </a:lnTo>
                    <a:lnTo>
                      <a:pt x="227" y="494"/>
                    </a:lnTo>
                    <a:lnTo>
                      <a:pt x="227" y="488"/>
                    </a:lnTo>
                    <a:lnTo>
                      <a:pt x="229" y="483"/>
                    </a:lnTo>
                    <a:lnTo>
                      <a:pt x="229" y="477"/>
                    </a:lnTo>
                    <a:lnTo>
                      <a:pt x="229" y="471"/>
                    </a:lnTo>
                    <a:lnTo>
                      <a:pt x="229" y="466"/>
                    </a:lnTo>
                    <a:lnTo>
                      <a:pt x="229" y="461"/>
                    </a:lnTo>
                    <a:lnTo>
                      <a:pt x="229" y="454"/>
                    </a:lnTo>
                    <a:lnTo>
                      <a:pt x="230" y="449"/>
                    </a:lnTo>
                    <a:lnTo>
                      <a:pt x="230" y="442"/>
                    </a:lnTo>
                    <a:lnTo>
                      <a:pt x="230" y="437"/>
                    </a:lnTo>
                    <a:lnTo>
                      <a:pt x="230" y="430"/>
                    </a:lnTo>
                    <a:lnTo>
                      <a:pt x="230" y="424"/>
                    </a:lnTo>
                    <a:lnTo>
                      <a:pt x="230" y="418"/>
                    </a:lnTo>
                    <a:lnTo>
                      <a:pt x="230" y="412"/>
                    </a:lnTo>
                    <a:lnTo>
                      <a:pt x="229" y="406"/>
                    </a:lnTo>
                    <a:lnTo>
                      <a:pt x="229" y="398"/>
                    </a:lnTo>
                    <a:lnTo>
                      <a:pt x="229" y="392"/>
                    </a:lnTo>
                    <a:lnTo>
                      <a:pt x="229" y="386"/>
                    </a:lnTo>
                    <a:lnTo>
                      <a:pt x="227" y="379"/>
                    </a:lnTo>
                    <a:lnTo>
                      <a:pt x="227" y="371"/>
                    </a:lnTo>
                    <a:lnTo>
                      <a:pt x="226" y="366"/>
                    </a:lnTo>
                    <a:lnTo>
                      <a:pt x="226" y="360"/>
                    </a:lnTo>
                    <a:lnTo>
                      <a:pt x="224" y="352"/>
                    </a:lnTo>
                    <a:lnTo>
                      <a:pt x="224" y="346"/>
                    </a:lnTo>
                    <a:lnTo>
                      <a:pt x="223" y="339"/>
                    </a:lnTo>
                    <a:lnTo>
                      <a:pt x="223" y="333"/>
                    </a:lnTo>
                    <a:lnTo>
                      <a:pt x="220" y="325"/>
                    </a:lnTo>
                    <a:lnTo>
                      <a:pt x="218" y="318"/>
                    </a:lnTo>
                    <a:lnTo>
                      <a:pt x="217" y="312"/>
                    </a:lnTo>
                    <a:lnTo>
                      <a:pt x="215" y="304"/>
                    </a:lnTo>
                    <a:lnTo>
                      <a:pt x="214" y="298"/>
                    </a:lnTo>
                    <a:lnTo>
                      <a:pt x="212" y="291"/>
                    </a:lnTo>
                    <a:lnTo>
                      <a:pt x="209" y="285"/>
                    </a:lnTo>
                    <a:lnTo>
                      <a:pt x="208" y="277"/>
                    </a:lnTo>
                    <a:lnTo>
                      <a:pt x="205" y="270"/>
                    </a:lnTo>
                    <a:lnTo>
                      <a:pt x="202" y="264"/>
                    </a:lnTo>
                    <a:lnTo>
                      <a:pt x="199" y="257"/>
                    </a:lnTo>
                    <a:lnTo>
                      <a:pt x="197" y="251"/>
                    </a:lnTo>
                    <a:lnTo>
                      <a:pt x="194" y="243"/>
                    </a:lnTo>
                    <a:lnTo>
                      <a:pt x="191" y="237"/>
                    </a:lnTo>
                    <a:lnTo>
                      <a:pt x="188" y="231"/>
                    </a:lnTo>
                    <a:lnTo>
                      <a:pt x="185" y="225"/>
                    </a:lnTo>
                    <a:lnTo>
                      <a:pt x="182" y="218"/>
                    </a:lnTo>
                    <a:lnTo>
                      <a:pt x="179" y="212"/>
                    </a:lnTo>
                    <a:lnTo>
                      <a:pt x="175" y="206"/>
                    </a:lnTo>
                    <a:lnTo>
                      <a:pt x="172" y="201"/>
                    </a:lnTo>
                    <a:lnTo>
                      <a:pt x="169" y="195"/>
                    </a:lnTo>
                    <a:lnTo>
                      <a:pt x="166" y="189"/>
                    </a:lnTo>
                    <a:lnTo>
                      <a:pt x="163" y="183"/>
                    </a:lnTo>
                    <a:lnTo>
                      <a:pt x="160" y="179"/>
                    </a:lnTo>
                    <a:lnTo>
                      <a:pt x="157" y="173"/>
                    </a:lnTo>
                    <a:lnTo>
                      <a:pt x="153" y="169"/>
                    </a:lnTo>
                    <a:lnTo>
                      <a:pt x="150" y="163"/>
                    </a:lnTo>
                    <a:lnTo>
                      <a:pt x="145" y="158"/>
                    </a:lnTo>
                    <a:lnTo>
                      <a:pt x="142" y="152"/>
                    </a:lnTo>
                    <a:lnTo>
                      <a:pt x="139" y="148"/>
                    </a:lnTo>
                    <a:lnTo>
                      <a:pt x="136" y="143"/>
                    </a:lnTo>
                    <a:lnTo>
                      <a:pt x="133" y="139"/>
                    </a:lnTo>
                    <a:lnTo>
                      <a:pt x="129" y="134"/>
                    </a:lnTo>
                    <a:lnTo>
                      <a:pt x="126" y="130"/>
                    </a:lnTo>
                    <a:lnTo>
                      <a:pt x="121" y="125"/>
                    </a:lnTo>
                    <a:lnTo>
                      <a:pt x="118" y="122"/>
                    </a:lnTo>
                    <a:lnTo>
                      <a:pt x="115" y="118"/>
                    </a:lnTo>
                    <a:lnTo>
                      <a:pt x="112" y="113"/>
                    </a:lnTo>
                    <a:lnTo>
                      <a:pt x="108" y="109"/>
                    </a:lnTo>
                    <a:lnTo>
                      <a:pt x="105" y="106"/>
                    </a:lnTo>
                    <a:lnTo>
                      <a:pt x="99" y="98"/>
                    </a:lnTo>
                    <a:lnTo>
                      <a:pt x="91" y="91"/>
                    </a:lnTo>
                    <a:lnTo>
                      <a:pt x="85" y="85"/>
                    </a:lnTo>
                    <a:lnTo>
                      <a:pt x="80" y="79"/>
                    </a:lnTo>
                    <a:lnTo>
                      <a:pt x="74" y="73"/>
                    </a:lnTo>
                    <a:lnTo>
                      <a:pt x="68" y="69"/>
                    </a:lnTo>
                    <a:lnTo>
                      <a:pt x="63" y="63"/>
                    </a:lnTo>
                    <a:lnTo>
                      <a:pt x="59" y="60"/>
                    </a:lnTo>
                    <a:lnTo>
                      <a:pt x="54" y="55"/>
                    </a:lnTo>
                    <a:lnTo>
                      <a:pt x="51" y="52"/>
                    </a:lnTo>
                    <a:lnTo>
                      <a:pt x="47" y="49"/>
                    </a:lnTo>
                    <a:lnTo>
                      <a:pt x="45" y="48"/>
                    </a:lnTo>
                    <a:lnTo>
                      <a:pt x="41" y="45"/>
                    </a:lnTo>
                    <a:lnTo>
                      <a:pt x="41" y="43"/>
                    </a:lnTo>
                    <a:lnTo>
                      <a:pt x="0" y="0"/>
                    </a:lnTo>
                    <a:lnTo>
                      <a:pt x="21" y="8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2" name="Freeform 423"/>
              <p:cNvSpPr>
                <a:spLocks/>
              </p:cNvSpPr>
              <p:nvPr/>
            </p:nvSpPr>
            <p:spPr bwMode="auto">
              <a:xfrm>
                <a:off x="764" y="1486"/>
                <a:ext cx="585" cy="833"/>
              </a:xfrm>
              <a:custGeom>
                <a:avLst/>
                <a:gdLst>
                  <a:gd name="T0" fmla="*/ 25 w 1171"/>
                  <a:gd name="T1" fmla="*/ 1 h 1667"/>
                  <a:gd name="T2" fmla="*/ 31 w 1171"/>
                  <a:gd name="T3" fmla="*/ 0 h 1667"/>
                  <a:gd name="T4" fmla="*/ 40 w 1171"/>
                  <a:gd name="T5" fmla="*/ 0 h 1667"/>
                  <a:gd name="T6" fmla="*/ 51 w 1171"/>
                  <a:gd name="T7" fmla="*/ 2 h 1667"/>
                  <a:gd name="T8" fmla="*/ 62 w 1171"/>
                  <a:gd name="T9" fmla="*/ 7 h 1667"/>
                  <a:gd name="T10" fmla="*/ 73 w 1171"/>
                  <a:gd name="T11" fmla="*/ 17 h 1667"/>
                  <a:gd name="T12" fmla="*/ 82 w 1171"/>
                  <a:gd name="T13" fmla="*/ 28 h 1667"/>
                  <a:gd name="T14" fmla="*/ 89 w 1171"/>
                  <a:gd name="T15" fmla="*/ 38 h 1667"/>
                  <a:gd name="T16" fmla="*/ 94 w 1171"/>
                  <a:gd name="T17" fmla="*/ 47 h 1667"/>
                  <a:gd name="T18" fmla="*/ 97 w 1171"/>
                  <a:gd name="T19" fmla="*/ 54 h 1667"/>
                  <a:gd name="T20" fmla="*/ 100 w 1171"/>
                  <a:gd name="T21" fmla="*/ 61 h 1667"/>
                  <a:gd name="T22" fmla="*/ 100 w 1171"/>
                  <a:gd name="T23" fmla="*/ 65 h 1667"/>
                  <a:gd name="T24" fmla="*/ 101 w 1171"/>
                  <a:gd name="T25" fmla="*/ 72 h 1667"/>
                  <a:gd name="T26" fmla="*/ 103 w 1171"/>
                  <a:gd name="T27" fmla="*/ 80 h 1667"/>
                  <a:gd name="T28" fmla="*/ 104 w 1171"/>
                  <a:gd name="T29" fmla="*/ 89 h 1667"/>
                  <a:gd name="T30" fmla="*/ 106 w 1171"/>
                  <a:gd name="T31" fmla="*/ 97 h 1667"/>
                  <a:gd name="T32" fmla="*/ 108 w 1171"/>
                  <a:gd name="T33" fmla="*/ 104 h 1667"/>
                  <a:gd name="T34" fmla="*/ 112 w 1171"/>
                  <a:gd name="T35" fmla="*/ 111 h 1667"/>
                  <a:gd name="T36" fmla="*/ 116 w 1171"/>
                  <a:gd name="T37" fmla="*/ 117 h 1667"/>
                  <a:gd name="T38" fmla="*/ 120 w 1171"/>
                  <a:gd name="T39" fmla="*/ 123 h 1667"/>
                  <a:gd name="T40" fmla="*/ 125 w 1171"/>
                  <a:gd name="T41" fmla="*/ 129 h 1667"/>
                  <a:gd name="T42" fmla="*/ 129 w 1171"/>
                  <a:gd name="T43" fmla="*/ 134 h 1667"/>
                  <a:gd name="T44" fmla="*/ 133 w 1171"/>
                  <a:gd name="T45" fmla="*/ 142 h 1667"/>
                  <a:gd name="T46" fmla="*/ 139 w 1171"/>
                  <a:gd name="T47" fmla="*/ 153 h 1667"/>
                  <a:gd name="T48" fmla="*/ 143 w 1171"/>
                  <a:gd name="T49" fmla="*/ 164 h 1667"/>
                  <a:gd name="T50" fmla="*/ 146 w 1171"/>
                  <a:gd name="T51" fmla="*/ 176 h 1667"/>
                  <a:gd name="T52" fmla="*/ 145 w 1171"/>
                  <a:gd name="T53" fmla="*/ 187 h 1667"/>
                  <a:gd name="T54" fmla="*/ 141 w 1171"/>
                  <a:gd name="T55" fmla="*/ 196 h 1667"/>
                  <a:gd name="T56" fmla="*/ 134 w 1171"/>
                  <a:gd name="T57" fmla="*/ 202 h 1667"/>
                  <a:gd name="T58" fmla="*/ 126 w 1171"/>
                  <a:gd name="T59" fmla="*/ 205 h 1667"/>
                  <a:gd name="T60" fmla="*/ 118 w 1171"/>
                  <a:gd name="T61" fmla="*/ 207 h 1667"/>
                  <a:gd name="T62" fmla="*/ 109 w 1171"/>
                  <a:gd name="T63" fmla="*/ 208 h 1667"/>
                  <a:gd name="T64" fmla="*/ 101 w 1171"/>
                  <a:gd name="T65" fmla="*/ 207 h 1667"/>
                  <a:gd name="T66" fmla="*/ 95 w 1171"/>
                  <a:gd name="T67" fmla="*/ 206 h 1667"/>
                  <a:gd name="T68" fmla="*/ 88 w 1171"/>
                  <a:gd name="T69" fmla="*/ 202 h 1667"/>
                  <a:gd name="T70" fmla="*/ 81 w 1171"/>
                  <a:gd name="T71" fmla="*/ 195 h 1667"/>
                  <a:gd name="T72" fmla="*/ 60 w 1171"/>
                  <a:gd name="T73" fmla="*/ 149 h 1667"/>
                  <a:gd name="T74" fmla="*/ 58 w 1171"/>
                  <a:gd name="T75" fmla="*/ 144 h 1667"/>
                  <a:gd name="T76" fmla="*/ 54 w 1171"/>
                  <a:gd name="T77" fmla="*/ 137 h 1667"/>
                  <a:gd name="T78" fmla="*/ 50 w 1171"/>
                  <a:gd name="T79" fmla="*/ 128 h 1667"/>
                  <a:gd name="T80" fmla="*/ 45 w 1171"/>
                  <a:gd name="T81" fmla="*/ 120 h 1667"/>
                  <a:gd name="T82" fmla="*/ 40 w 1171"/>
                  <a:gd name="T83" fmla="*/ 112 h 1667"/>
                  <a:gd name="T84" fmla="*/ 36 w 1171"/>
                  <a:gd name="T85" fmla="*/ 106 h 1667"/>
                  <a:gd name="T86" fmla="*/ 32 w 1171"/>
                  <a:gd name="T87" fmla="*/ 100 h 1667"/>
                  <a:gd name="T88" fmla="*/ 27 w 1171"/>
                  <a:gd name="T89" fmla="*/ 94 h 1667"/>
                  <a:gd name="T90" fmla="*/ 23 w 1171"/>
                  <a:gd name="T91" fmla="*/ 89 h 1667"/>
                  <a:gd name="T92" fmla="*/ 18 w 1171"/>
                  <a:gd name="T93" fmla="*/ 83 h 1667"/>
                  <a:gd name="T94" fmla="*/ 14 w 1171"/>
                  <a:gd name="T95" fmla="*/ 77 h 1667"/>
                  <a:gd name="T96" fmla="*/ 9 w 1171"/>
                  <a:gd name="T97" fmla="*/ 70 h 1667"/>
                  <a:gd name="T98" fmla="*/ 6 w 1171"/>
                  <a:gd name="T99" fmla="*/ 64 h 1667"/>
                  <a:gd name="T100" fmla="*/ 4 w 1171"/>
                  <a:gd name="T101" fmla="*/ 56 h 1667"/>
                  <a:gd name="T102" fmla="*/ 2 w 1171"/>
                  <a:gd name="T103" fmla="*/ 47 h 1667"/>
                  <a:gd name="T104" fmla="*/ 0 w 1171"/>
                  <a:gd name="T105" fmla="*/ 39 h 1667"/>
                  <a:gd name="T106" fmla="*/ 0 w 1171"/>
                  <a:gd name="T107" fmla="*/ 31 h 1667"/>
                  <a:gd name="T108" fmla="*/ 0 w 1171"/>
                  <a:gd name="T109" fmla="*/ 24 h 1667"/>
                  <a:gd name="T110" fmla="*/ 2 w 1171"/>
                  <a:gd name="T111" fmla="*/ 18 h 1667"/>
                  <a:gd name="T112" fmla="*/ 8 w 1171"/>
                  <a:gd name="T113" fmla="*/ 11 h 1667"/>
                  <a:gd name="T114" fmla="*/ 14 w 1171"/>
                  <a:gd name="T115" fmla="*/ 6 h 166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171"/>
                  <a:gd name="T175" fmla="*/ 0 h 1667"/>
                  <a:gd name="T176" fmla="*/ 1171 w 1171"/>
                  <a:gd name="T177" fmla="*/ 1667 h 1667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171" h="1667">
                    <a:moveTo>
                      <a:pt x="170" y="20"/>
                    </a:moveTo>
                    <a:lnTo>
                      <a:pt x="170" y="20"/>
                    </a:lnTo>
                    <a:lnTo>
                      <a:pt x="173" y="18"/>
                    </a:lnTo>
                    <a:lnTo>
                      <a:pt x="175" y="17"/>
                    </a:lnTo>
                    <a:lnTo>
                      <a:pt x="181" y="17"/>
                    </a:lnTo>
                    <a:lnTo>
                      <a:pt x="185" y="14"/>
                    </a:lnTo>
                    <a:lnTo>
                      <a:pt x="191" y="12"/>
                    </a:lnTo>
                    <a:lnTo>
                      <a:pt x="194" y="11"/>
                    </a:lnTo>
                    <a:lnTo>
                      <a:pt x="199" y="11"/>
                    </a:lnTo>
                    <a:lnTo>
                      <a:pt x="203" y="9"/>
                    </a:lnTo>
                    <a:lnTo>
                      <a:pt x="208" y="9"/>
                    </a:lnTo>
                    <a:lnTo>
                      <a:pt x="212" y="8"/>
                    </a:lnTo>
                    <a:lnTo>
                      <a:pt x="217" y="6"/>
                    </a:lnTo>
                    <a:lnTo>
                      <a:pt x="221" y="5"/>
                    </a:lnTo>
                    <a:lnTo>
                      <a:pt x="227" y="5"/>
                    </a:lnTo>
                    <a:lnTo>
                      <a:pt x="232" y="3"/>
                    </a:lnTo>
                    <a:lnTo>
                      <a:pt x="236" y="3"/>
                    </a:lnTo>
                    <a:lnTo>
                      <a:pt x="242" y="2"/>
                    </a:lnTo>
                    <a:lnTo>
                      <a:pt x="249" y="2"/>
                    </a:lnTo>
                    <a:lnTo>
                      <a:pt x="255" y="2"/>
                    </a:lnTo>
                    <a:lnTo>
                      <a:pt x="261" y="0"/>
                    </a:lnTo>
                    <a:lnTo>
                      <a:pt x="267" y="0"/>
                    </a:lnTo>
                    <a:lnTo>
                      <a:pt x="275" y="0"/>
                    </a:lnTo>
                    <a:lnTo>
                      <a:pt x="281" y="0"/>
                    </a:lnTo>
                    <a:lnTo>
                      <a:pt x="288" y="0"/>
                    </a:lnTo>
                    <a:lnTo>
                      <a:pt x="296" y="0"/>
                    </a:lnTo>
                    <a:lnTo>
                      <a:pt x="303" y="0"/>
                    </a:lnTo>
                    <a:lnTo>
                      <a:pt x="311" y="0"/>
                    </a:lnTo>
                    <a:lnTo>
                      <a:pt x="318" y="0"/>
                    </a:lnTo>
                    <a:lnTo>
                      <a:pt x="326" y="2"/>
                    </a:lnTo>
                    <a:lnTo>
                      <a:pt x="333" y="3"/>
                    </a:lnTo>
                    <a:lnTo>
                      <a:pt x="340" y="3"/>
                    </a:lnTo>
                    <a:lnTo>
                      <a:pt x="349" y="5"/>
                    </a:lnTo>
                    <a:lnTo>
                      <a:pt x="357" y="5"/>
                    </a:lnTo>
                    <a:lnTo>
                      <a:pt x="366" y="8"/>
                    </a:lnTo>
                    <a:lnTo>
                      <a:pt x="373" y="9"/>
                    </a:lnTo>
                    <a:lnTo>
                      <a:pt x="381" y="11"/>
                    </a:lnTo>
                    <a:lnTo>
                      <a:pt x="390" y="12"/>
                    </a:lnTo>
                    <a:lnTo>
                      <a:pt x="397" y="15"/>
                    </a:lnTo>
                    <a:lnTo>
                      <a:pt x="408" y="18"/>
                    </a:lnTo>
                    <a:lnTo>
                      <a:pt x="415" y="21"/>
                    </a:lnTo>
                    <a:lnTo>
                      <a:pt x="424" y="24"/>
                    </a:lnTo>
                    <a:lnTo>
                      <a:pt x="433" y="29"/>
                    </a:lnTo>
                    <a:lnTo>
                      <a:pt x="442" y="32"/>
                    </a:lnTo>
                    <a:lnTo>
                      <a:pt x="451" y="36"/>
                    </a:lnTo>
                    <a:lnTo>
                      <a:pt x="460" y="41"/>
                    </a:lnTo>
                    <a:lnTo>
                      <a:pt x="469" y="45"/>
                    </a:lnTo>
                    <a:lnTo>
                      <a:pt x="478" y="50"/>
                    </a:lnTo>
                    <a:lnTo>
                      <a:pt x="487" y="56"/>
                    </a:lnTo>
                    <a:lnTo>
                      <a:pt x="496" y="60"/>
                    </a:lnTo>
                    <a:lnTo>
                      <a:pt x="505" y="67"/>
                    </a:lnTo>
                    <a:lnTo>
                      <a:pt x="512" y="73"/>
                    </a:lnTo>
                    <a:lnTo>
                      <a:pt x="521" y="79"/>
                    </a:lnTo>
                    <a:lnTo>
                      <a:pt x="530" y="87"/>
                    </a:lnTo>
                    <a:lnTo>
                      <a:pt x="539" y="94"/>
                    </a:lnTo>
                    <a:lnTo>
                      <a:pt x="548" y="100"/>
                    </a:lnTo>
                    <a:lnTo>
                      <a:pt x="557" y="109"/>
                    </a:lnTo>
                    <a:lnTo>
                      <a:pt x="566" y="118"/>
                    </a:lnTo>
                    <a:lnTo>
                      <a:pt x="575" y="127"/>
                    </a:lnTo>
                    <a:lnTo>
                      <a:pt x="584" y="136"/>
                    </a:lnTo>
                    <a:lnTo>
                      <a:pt x="591" y="145"/>
                    </a:lnTo>
                    <a:lnTo>
                      <a:pt x="598" y="154"/>
                    </a:lnTo>
                    <a:lnTo>
                      <a:pt x="607" y="163"/>
                    </a:lnTo>
                    <a:lnTo>
                      <a:pt x="615" y="172"/>
                    </a:lnTo>
                    <a:lnTo>
                      <a:pt x="622" y="181"/>
                    </a:lnTo>
                    <a:lnTo>
                      <a:pt x="630" y="190"/>
                    </a:lnTo>
                    <a:lnTo>
                      <a:pt x="637" y="199"/>
                    </a:lnTo>
                    <a:lnTo>
                      <a:pt x="643" y="208"/>
                    </a:lnTo>
                    <a:lnTo>
                      <a:pt x="649" y="217"/>
                    </a:lnTo>
                    <a:lnTo>
                      <a:pt x="657" y="224"/>
                    </a:lnTo>
                    <a:lnTo>
                      <a:pt x="663" y="233"/>
                    </a:lnTo>
                    <a:lnTo>
                      <a:pt x="669" y="242"/>
                    </a:lnTo>
                    <a:lnTo>
                      <a:pt x="676" y="251"/>
                    </a:lnTo>
                    <a:lnTo>
                      <a:pt x="682" y="258"/>
                    </a:lnTo>
                    <a:lnTo>
                      <a:pt x="688" y="267"/>
                    </a:lnTo>
                    <a:lnTo>
                      <a:pt x="692" y="275"/>
                    </a:lnTo>
                    <a:lnTo>
                      <a:pt x="698" y="284"/>
                    </a:lnTo>
                    <a:lnTo>
                      <a:pt x="703" y="291"/>
                    </a:lnTo>
                    <a:lnTo>
                      <a:pt x="709" y="300"/>
                    </a:lnTo>
                    <a:lnTo>
                      <a:pt x="713" y="308"/>
                    </a:lnTo>
                    <a:lnTo>
                      <a:pt x="718" y="315"/>
                    </a:lnTo>
                    <a:lnTo>
                      <a:pt x="722" y="323"/>
                    </a:lnTo>
                    <a:lnTo>
                      <a:pt x="728" y="332"/>
                    </a:lnTo>
                    <a:lnTo>
                      <a:pt x="731" y="338"/>
                    </a:lnTo>
                    <a:lnTo>
                      <a:pt x="736" y="345"/>
                    </a:lnTo>
                    <a:lnTo>
                      <a:pt x="740" y="353"/>
                    </a:lnTo>
                    <a:lnTo>
                      <a:pt x="745" y="360"/>
                    </a:lnTo>
                    <a:lnTo>
                      <a:pt x="748" y="366"/>
                    </a:lnTo>
                    <a:lnTo>
                      <a:pt x="751" y="373"/>
                    </a:lnTo>
                    <a:lnTo>
                      <a:pt x="754" y="379"/>
                    </a:lnTo>
                    <a:lnTo>
                      <a:pt x="758" y="387"/>
                    </a:lnTo>
                    <a:lnTo>
                      <a:pt x="760" y="393"/>
                    </a:lnTo>
                    <a:lnTo>
                      <a:pt x="763" y="399"/>
                    </a:lnTo>
                    <a:lnTo>
                      <a:pt x="766" y="405"/>
                    </a:lnTo>
                    <a:lnTo>
                      <a:pt x="768" y="412"/>
                    </a:lnTo>
                    <a:lnTo>
                      <a:pt x="771" y="417"/>
                    </a:lnTo>
                    <a:lnTo>
                      <a:pt x="773" y="423"/>
                    </a:lnTo>
                    <a:lnTo>
                      <a:pt x="776" y="429"/>
                    </a:lnTo>
                    <a:lnTo>
                      <a:pt x="779" y="435"/>
                    </a:lnTo>
                    <a:lnTo>
                      <a:pt x="780" y="439"/>
                    </a:lnTo>
                    <a:lnTo>
                      <a:pt x="782" y="444"/>
                    </a:lnTo>
                    <a:lnTo>
                      <a:pt x="785" y="448"/>
                    </a:lnTo>
                    <a:lnTo>
                      <a:pt x="786" y="452"/>
                    </a:lnTo>
                    <a:lnTo>
                      <a:pt x="788" y="457"/>
                    </a:lnTo>
                    <a:lnTo>
                      <a:pt x="789" y="461"/>
                    </a:lnTo>
                    <a:lnTo>
                      <a:pt x="791" y="466"/>
                    </a:lnTo>
                    <a:lnTo>
                      <a:pt x="794" y="470"/>
                    </a:lnTo>
                    <a:lnTo>
                      <a:pt x="795" y="476"/>
                    </a:lnTo>
                    <a:lnTo>
                      <a:pt x="798" y="482"/>
                    </a:lnTo>
                    <a:lnTo>
                      <a:pt x="800" y="488"/>
                    </a:lnTo>
                    <a:lnTo>
                      <a:pt x="801" y="493"/>
                    </a:lnTo>
                    <a:lnTo>
                      <a:pt x="801" y="497"/>
                    </a:lnTo>
                    <a:lnTo>
                      <a:pt x="803" y="500"/>
                    </a:lnTo>
                    <a:lnTo>
                      <a:pt x="803" y="502"/>
                    </a:lnTo>
                    <a:lnTo>
                      <a:pt x="804" y="502"/>
                    </a:lnTo>
                    <a:lnTo>
                      <a:pt x="804" y="505"/>
                    </a:lnTo>
                    <a:lnTo>
                      <a:pt x="804" y="508"/>
                    </a:lnTo>
                    <a:lnTo>
                      <a:pt x="804" y="514"/>
                    </a:lnTo>
                    <a:lnTo>
                      <a:pt x="804" y="520"/>
                    </a:lnTo>
                    <a:lnTo>
                      <a:pt x="806" y="527"/>
                    </a:lnTo>
                    <a:lnTo>
                      <a:pt x="806" y="530"/>
                    </a:lnTo>
                    <a:lnTo>
                      <a:pt x="807" y="535"/>
                    </a:lnTo>
                    <a:lnTo>
                      <a:pt x="807" y="539"/>
                    </a:lnTo>
                    <a:lnTo>
                      <a:pt x="809" y="545"/>
                    </a:lnTo>
                    <a:lnTo>
                      <a:pt x="809" y="549"/>
                    </a:lnTo>
                    <a:lnTo>
                      <a:pt x="809" y="554"/>
                    </a:lnTo>
                    <a:lnTo>
                      <a:pt x="810" y="560"/>
                    </a:lnTo>
                    <a:lnTo>
                      <a:pt x="810" y="566"/>
                    </a:lnTo>
                    <a:lnTo>
                      <a:pt x="812" y="572"/>
                    </a:lnTo>
                    <a:lnTo>
                      <a:pt x="812" y="578"/>
                    </a:lnTo>
                    <a:lnTo>
                      <a:pt x="813" y="582"/>
                    </a:lnTo>
                    <a:lnTo>
                      <a:pt x="815" y="590"/>
                    </a:lnTo>
                    <a:lnTo>
                      <a:pt x="815" y="596"/>
                    </a:lnTo>
                    <a:lnTo>
                      <a:pt x="816" y="602"/>
                    </a:lnTo>
                    <a:lnTo>
                      <a:pt x="816" y="609"/>
                    </a:lnTo>
                    <a:lnTo>
                      <a:pt x="818" y="615"/>
                    </a:lnTo>
                    <a:lnTo>
                      <a:pt x="819" y="623"/>
                    </a:lnTo>
                    <a:lnTo>
                      <a:pt x="821" y="630"/>
                    </a:lnTo>
                    <a:lnTo>
                      <a:pt x="821" y="638"/>
                    </a:lnTo>
                    <a:lnTo>
                      <a:pt x="824" y="645"/>
                    </a:lnTo>
                    <a:lnTo>
                      <a:pt x="824" y="651"/>
                    </a:lnTo>
                    <a:lnTo>
                      <a:pt x="825" y="658"/>
                    </a:lnTo>
                    <a:lnTo>
                      <a:pt x="827" y="666"/>
                    </a:lnTo>
                    <a:lnTo>
                      <a:pt x="828" y="673"/>
                    </a:lnTo>
                    <a:lnTo>
                      <a:pt x="828" y="679"/>
                    </a:lnTo>
                    <a:lnTo>
                      <a:pt x="830" y="687"/>
                    </a:lnTo>
                    <a:lnTo>
                      <a:pt x="831" y="694"/>
                    </a:lnTo>
                    <a:lnTo>
                      <a:pt x="833" y="702"/>
                    </a:lnTo>
                    <a:lnTo>
                      <a:pt x="833" y="709"/>
                    </a:lnTo>
                    <a:lnTo>
                      <a:pt x="834" y="717"/>
                    </a:lnTo>
                    <a:lnTo>
                      <a:pt x="836" y="723"/>
                    </a:lnTo>
                    <a:lnTo>
                      <a:pt x="837" y="730"/>
                    </a:lnTo>
                    <a:lnTo>
                      <a:pt x="839" y="737"/>
                    </a:lnTo>
                    <a:lnTo>
                      <a:pt x="840" y="743"/>
                    </a:lnTo>
                    <a:lnTo>
                      <a:pt x="842" y="751"/>
                    </a:lnTo>
                    <a:lnTo>
                      <a:pt x="845" y="758"/>
                    </a:lnTo>
                    <a:lnTo>
                      <a:pt x="845" y="764"/>
                    </a:lnTo>
                    <a:lnTo>
                      <a:pt x="846" y="770"/>
                    </a:lnTo>
                    <a:lnTo>
                      <a:pt x="848" y="776"/>
                    </a:lnTo>
                    <a:lnTo>
                      <a:pt x="851" y="782"/>
                    </a:lnTo>
                    <a:lnTo>
                      <a:pt x="852" y="788"/>
                    </a:lnTo>
                    <a:lnTo>
                      <a:pt x="854" y="794"/>
                    </a:lnTo>
                    <a:lnTo>
                      <a:pt x="855" y="800"/>
                    </a:lnTo>
                    <a:lnTo>
                      <a:pt x="856" y="806"/>
                    </a:lnTo>
                    <a:lnTo>
                      <a:pt x="858" y="811"/>
                    </a:lnTo>
                    <a:lnTo>
                      <a:pt x="859" y="817"/>
                    </a:lnTo>
                    <a:lnTo>
                      <a:pt x="862" y="821"/>
                    </a:lnTo>
                    <a:lnTo>
                      <a:pt x="864" y="826"/>
                    </a:lnTo>
                    <a:lnTo>
                      <a:pt x="865" y="829"/>
                    </a:lnTo>
                    <a:lnTo>
                      <a:pt x="867" y="834"/>
                    </a:lnTo>
                    <a:lnTo>
                      <a:pt x="870" y="837"/>
                    </a:lnTo>
                    <a:lnTo>
                      <a:pt x="871" y="842"/>
                    </a:lnTo>
                    <a:lnTo>
                      <a:pt x="874" y="848"/>
                    </a:lnTo>
                    <a:lnTo>
                      <a:pt x="879" y="855"/>
                    </a:lnTo>
                    <a:lnTo>
                      <a:pt x="883" y="863"/>
                    </a:lnTo>
                    <a:lnTo>
                      <a:pt x="888" y="870"/>
                    </a:lnTo>
                    <a:lnTo>
                      <a:pt x="892" y="878"/>
                    </a:lnTo>
                    <a:lnTo>
                      <a:pt x="898" y="885"/>
                    </a:lnTo>
                    <a:lnTo>
                      <a:pt x="900" y="890"/>
                    </a:lnTo>
                    <a:lnTo>
                      <a:pt x="903" y="894"/>
                    </a:lnTo>
                    <a:lnTo>
                      <a:pt x="906" y="899"/>
                    </a:lnTo>
                    <a:lnTo>
                      <a:pt x="909" y="903"/>
                    </a:lnTo>
                    <a:lnTo>
                      <a:pt x="910" y="906"/>
                    </a:lnTo>
                    <a:lnTo>
                      <a:pt x="915" y="911"/>
                    </a:lnTo>
                    <a:lnTo>
                      <a:pt x="916" y="915"/>
                    </a:lnTo>
                    <a:lnTo>
                      <a:pt x="921" y="920"/>
                    </a:lnTo>
                    <a:lnTo>
                      <a:pt x="922" y="923"/>
                    </a:lnTo>
                    <a:lnTo>
                      <a:pt x="925" y="927"/>
                    </a:lnTo>
                    <a:lnTo>
                      <a:pt x="928" y="931"/>
                    </a:lnTo>
                    <a:lnTo>
                      <a:pt x="931" y="936"/>
                    </a:lnTo>
                    <a:lnTo>
                      <a:pt x="934" y="940"/>
                    </a:lnTo>
                    <a:lnTo>
                      <a:pt x="937" y="945"/>
                    </a:lnTo>
                    <a:lnTo>
                      <a:pt x="940" y="948"/>
                    </a:lnTo>
                    <a:lnTo>
                      <a:pt x="943" y="952"/>
                    </a:lnTo>
                    <a:lnTo>
                      <a:pt x="946" y="957"/>
                    </a:lnTo>
                    <a:lnTo>
                      <a:pt x="949" y="961"/>
                    </a:lnTo>
                    <a:lnTo>
                      <a:pt x="952" y="964"/>
                    </a:lnTo>
                    <a:lnTo>
                      <a:pt x="955" y="969"/>
                    </a:lnTo>
                    <a:lnTo>
                      <a:pt x="961" y="976"/>
                    </a:lnTo>
                    <a:lnTo>
                      <a:pt x="965" y="984"/>
                    </a:lnTo>
                    <a:lnTo>
                      <a:pt x="971" y="990"/>
                    </a:lnTo>
                    <a:lnTo>
                      <a:pt x="976" y="997"/>
                    </a:lnTo>
                    <a:lnTo>
                      <a:pt x="980" y="1003"/>
                    </a:lnTo>
                    <a:lnTo>
                      <a:pt x="986" y="1011"/>
                    </a:lnTo>
                    <a:lnTo>
                      <a:pt x="991" y="1015"/>
                    </a:lnTo>
                    <a:lnTo>
                      <a:pt x="995" y="1021"/>
                    </a:lnTo>
                    <a:lnTo>
                      <a:pt x="998" y="1025"/>
                    </a:lnTo>
                    <a:lnTo>
                      <a:pt x="1001" y="1030"/>
                    </a:lnTo>
                    <a:lnTo>
                      <a:pt x="1004" y="1033"/>
                    </a:lnTo>
                    <a:lnTo>
                      <a:pt x="1007" y="1037"/>
                    </a:lnTo>
                    <a:lnTo>
                      <a:pt x="1010" y="1040"/>
                    </a:lnTo>
                    <a:lnTo>
                      <a:pt x="1012" y="1043"/>
                    </a:lnTo>
                    <a:lnTo>
                      <a:pt x="1013" y="1046"/>
                    </a:lnTo>
                    <a:lnTo>
                      <a:pt x="1016" y="1049"/>
                    </a:lnTo>
                    <a:lnTo>
                      <a:pt x="1021" y="1055"/>
                    </a:lnTo>
                    <a:lnTo>
                      <a:pt x="1022" y="1058"/>
                    </a:lnTo>
                    <a:lnTo>
                      <a:pt x="1025" y="1063"/>
                    </a:lnTo>
                    <a:lnTo>
                      <a:pt x="1027" y="1067"/>
                    </a:lnTo>
                    <a:lnTo>
                      <a:pt x="1029" y="1070"/>
                    </a:lnTo>
                    <a:lnTo>
                      <a:pt x="1032" y="1076"/>
                    </a:lnTo>
                    <a:lnTo>
                      <a:pt x="1035" y="1081"/>
                    </a:lnTo>
                    <a:lnTo>
                      <a:pt x="1038" y="1085"/>
                    </a:lnTo>
                    <a:lnTo>
                      <a:pt x="1043" y="1093"/>
                    </a:lnTo>
                    <a:lnTo>
                      <a:pt x="1046" y="1097"/>
                    </a:lnTo>
                    <a:lnTo>
                      <a:pt x="1050" y="1105"/>
                    </a:lnTo>
                    <a:lnTo>
                      <a:pt x="1053" y="1111"/>
                    </a:lnTo>
                    <a:lnTo>
                      <a:pt x="1058" y="1118"/>
                    </a:lnTo>
                    <a:lnTo>
                      <a:pt x="1061" y="1124"/>
                    </a:lnTo>
                    <a:lnTo>
                      <a:pt x="1065" y="1131"/>
                    </a:lnTo>
                    <a:lnTo>
                      <a:pt x="1070" y="1139"/>
                    </a:lnTo>
                    <a:lnTo>
                      <a:pt x="1074" y="1146"/>
                    </a:lnTo>
                    <a:lnTo>
                      <a:pt x="1077" y="1154"/>
                    </a:lnTo>
                    <a:lnTo>
                      <a:pt x="1082" y="1163"/>
                    </a:lnTo>
                    <a:lnTo>
                      <a:pt x="1086" y="1170"/>
                    </a:lnTo>
                    <a:lnTo>
                      <a:pt x="1091" y="1179"/>
                    </a:lnTo>
                    <a:lnTo>
                      <a:pt x="1095" y="1188"/>
                    </a:lnTo>
                    <a:lnTo>
                      <a:pt x="1098" y="1197"/>
                    </a:lnTo>
                    <a:lnTo>
                      <a:pt x="1104" y="1206"/>
                    </a:lnTo>
                    <a:lnTo>
                      <a:pt x="1107" y="1215"/>
                    </a:lnTo>
                    <a:lnTo>
                      <a:pt x="1112" y="1224"/>
                    </a:lnTo>
                    <a:lnTo>
                      <a:pt x="1114" y="1233"/>
                    </a:lnTo>
                    <a:lnTo>
                      <a:pt x="1119" y="1242"/>
                    </a:lnTo>
                    <a:lnTo>
                      <a:pt x="1123" y="1252"/>
                    </a:lnTo>
                    <a:lnTo>
                      <a:pt x="1126" y="1261"/>
                    </a:lnTo>
                    <a:lnTo>
                      <a:pt x="1131" y="1270"/>
                    </a:lnTo>
                    <a:lnTo>
                      <a:pt x="1134" y="1281"/>
                    </a:lnTo>
                    <a:lnTo>
                      <a:pt x="1138" y="1290"/>
                    </a:lnTo>
                    <a:lnTo>
                      <a:pt x="1141" y="1299"/>
                    </a:lnTo>
                    <a:lnTo>
                      <a:pt x="1144" y="1309"/>
                    </a:lnTo>
                    <a:lnTo>
                      <a:pt x="1147" y="1318"/>
                    </a:lnTo>
                    <a:lnTo>
                      <a:pt x="1150" y="1328"/>
                    </a:lnTo>
                    <a:lnTo>
                      <a:pt x="1153" y="1337"/>
                    </a:lnTo>
                    <a:lnTo>
                      <a:pt x="1156" y="1348"/>
                    </a:lnTo>
                    <a:lnTo>
                      <a:pt x="1159" y="1357"/>
                    </a:lnTo>
                    <a:lnTo>
                      <a:pt x="1162" y="1367"/>
                    </a:lnTo>
                    <a:lnTo>
                      <a:pt x="1164" y="1376"/>
                    </a:lnTo>
                    <a:lnTo>
                      <a:pt x="1165" y="1387"/>
                    </a:lnTo>
                    <a:lnTo>
                      <a:pt x="1167" y="1396"/>
                    </a:lnTo>
                    <a:lnTo>
                      <a:pt x="1168" y="1406"/>
                    </a:lnTo>
                    <a:lnTo>
                      <a:pt x="1170" y="1415"/>
                    </a:lnTo>
                    <a:lnTo>
                      <a:pt x="1170" y="1424"/>
                    </a:lnTo>
                    <a:lnTo>
                      <a:pt x="1171" y="1433"/>
                    </a:lnTo>
                    <a:lnTo>
                      <a:pt x="1171" y="1443"/>
                    </a:lnTo>
                    <a:lnTo>
                      <a:pt x="1171" y="1451"/>
                    </a:lnTo>
                    <a:lnTo>
                      <a:pt x="1171" y="1460"/>
                    </a:lnTo>
                    <a:lnTo>
                      <a:pt x="1170" y="1469"/>
                    </a:lnTo>
                    <a:lnTo>
                      <a:pt x="1170" y="1478"/>
                    </a:lnTo>
                    <a:lnTo>
                      <a:pt x="1168" y="1487"/>
                    </a:lnTo>
                    <a:lnTo>
                      <a:pt x="1167" y="1494"/>
                    </a:lnTo>
                    <a:lnTo>
                      <a:pt x="1164" y="1503"/>
                    </a:lnTo>
                    <a:lnTo>
                      <a:pt x="1162" y="1510"/>
                    </a:lnTo>
                    <a:lnTo>
                      <a:pt x="1159" y="1518"/>
                    </a:lnTo>
                    <a:lnTo>
                      <a:pt x="1156" y="1525"/>
                    </a:lnTo>
                    <a:lnTo>
                      <a:pt x="1152" y="1531"/>
                    </a:lnTo>
                    <a:lnTo>
                      <a:pt x="1149" y="1539"/>
                    </a:lnTo>
                    <a:lnTo>
                      <a:pt x="1146" y="1545"/>
                    </a:lnTo>
                    <a:lnTo>
                      <a:pt x="1141" y="1551"/>
                    </a:lnTo>
                    <a:lnTo>
                      <a:pt x="1138" y="1557"/>
                    </a:lnTo>
                    <a:lnTo>
                      <a:pt x="1134" y="1564"/>
                    </a:lnTo>
                    <a:lnTo>
                      <a:pt x="1129" y="1569"/>
                    </a:lnTo>
                    <a:lnTo>
                      <a:pt x="1125" y="1573"/>
                    </a:lnTo>
                    <a:lnTo>
                      <a:pt x="1120" y="1579"/>
                    </a:lnTo>
                    <a:lnTo>
                      <a:pt x="1116" y="1585"/>
                    </a:lnTo>
                    <a:lnTo>
                      <a:pt x="1110" y="1590"/>
                    </a:lnTo>
                    <a:lnTo>
                      <a:pt x="1106" y="1594"/>
                    </a:lnTo>
                    <a:lnTo>
                      <a:pt x="1100" y="1599"/>
                    </a:lnTo>
                    <a:lnTo>
                      <a:pt x="1095" y="1604"/>
                    </a:lnTo>
                    <a:lnTo>
                      <a:pt x="1089" y="1607"/>
                    </a:lnTo>
                    <a:lnTo>
                      <a:pt x="1083" y="1612"/>
                    </a:lnTo>
                    <a:lnTo>
                      <a:pt x="1077" y="1616"/>
                    </a:lnTo>
                    <a:lnTo>
                      <a:pt x="1071" y="1619"/>
                    </a:lnTo>
                    <a:lnTo>
                      <a:pt x="1065" y="1622"/>
                    </a:lnTo>
                    <a:lnTo>
                      <a:pt x="1059" y="1627"/>
                    </a:lnTo>
                    <a:lnTo>
                      <a:pt x="1053" y="1630"/>
                    </a:lnTo>
                    <a:lnTo>
                      <a:pt x="1047" y="1634"/>
                    </a:lnTo>
                    <a:lnTo>
                      <a:pt x="1040" y="1636"/>
                    </a:lnTo>
                    <a:lnTo>
                      <a:pt x="1034" y="1639"/>
                    </a:lnTo>
                    <a:lnTo>
                      <a:pt x="1027" y="1642"/>
                    </a:lnTo>
                    <a:lnTo>
                      <a:pt x="1021" y="1645"/>
                    </a:lnTo>
                    <a:lnTo>
                      <a:pt x="1013" y="1646"/>
                    </a:lnTo>
                    <a:lnTo>
                      <a:pt x="1007" y="1649"/>
                    </a:lnTo>
                    <a:lnTo>
                      <a:pt x="1000" y="1651"/>
                    </a:lnTo>
                    <a:lnTo>
                      <a:pt x="994" y="1654"/>
                    </a:lnTo>
                    <a:lnTo>
                      <a:pt x="986" y="1654"/>
                    </a:lnTo>
                    <a:lnTo>
                      <a:pt x="979" y="1657"/>
                    </a:lnTo>
                    <a:lnTo>
                      <a:pt x="973" y="1657"/>
                    </a:lnTo>
                    <a:lnTo>
                      <a:pt x="965" y="1660"/>
                    </a:lnTo>
                    <a:lnTo>
                      <a:pt x="958" y="1660"/>
                    </a:lnTo>
                    <a:lnTo>
                      <a:pt x="950" y="1661"/>
                    </a:lnTo>
                    <a:lnTo>
                      <a:pt x="944" y="1663"/>
                    </a:lnTo>
                    <a:lnTo>
                      <a:pt x="937" y="1664"/>
                    </a:lnTo>
                    <a:lnTo>
                      <a:pt x="930" y="1664"/>
                    </a:lnTo>
                    <a:lnTo>
                      <a:pt x="924" y="1664"/>
                    </a:lnTo>
                    <a:lnTo>
                      <a:pt x="916" y="1666"/>
                    </a:lnTo>
                    <a:lnTo>
                      <a:pt x="910" y="1666"/>
                    </a:lnTo>
                    <a:lnTo>
                      <a:pt x="903" y="1666"/>
                    </a:lnTo>
                    <a:lnTo>
                      <a:pt x="897" y="1667"/>
                    </a:lnTo>
                    <a:lnTo>
                      <a:pt x="889" y="1667"/>
                    </a:lnTo>
                    <a:lnTo>
                      <a:pt x="883" y="1667"/>
                    </a:lnTo>
                    <a:lnTo>
                      <a:pt x="876" y="1667"/>
                    </a:lnTo>
                    <a:lnTo>
                      <a:pt x="870" y="1667"/>
                    </a:lnTo>
                    <a:lnTo>
                      <a:pt x="862" y="1666"/>
                    </a:lnTo>
                    <a:lnTo>
                      <a:pt x="856" y="1666"/>
                    </a:lnTo>
                    <a:lnTo>
                      <a:pt x="849" y="1666"/>
                    </a:lnTo>
                    <a:lnTo>
                      <a:pt x="843" y="1666"/>
                    </a:lnTo>
                    <a:lnTo>
                      <a:pt x="837" y="1664"/>
                    </a:lnTo>
                    <a:lnTo>
                      <a:pt x="831" y="1664"/>
                    </a:lnTo>
                    <a:lnTo>
                      <a:pt x="825" y="1663"/>
                    </a:lnTo>
                    <a:lnTo>
                      <a:pt x="819" y="1663"/>
                    </a:lnTo>
                    <a:lnTo>
                      <a:pt x="813" y="1661"/>
                    </a:lnTo>
                    <a:lnTo>
                      <a:pt x="807" y="1661"/>
                    </a:lnTo>
                    <a:lnTo>
                      <a:pt x="801" y="1660"/>
                    </a:lnTo>
                    <a:lnTo>
                      <a:pt x="797" y="1660"/>
                    </a:lnTo>
                    <a:lnTo>
                      <a:pt x="792" y="1658"/>
                    </a:lnTo>
                    <a:lnTo>
                      <a:pt x="788" y="1658"/>
                    </a:lnTo>
                    <a:lnTo>
                      <a:pt x="782" y="1657"/>
                    </a:lnTo>
                    <a:lnTo>
                      <a:pt x="777" y="1655"/>
                    </a:lnTo>
                    <a:lnTo>
                      <a:pt x="771" y="1654"/>
                    </a:lnTo>
                    <a:lnTo>
                      <a:pt x="767" y="1652"/>
                    </a:lnTo>
                    <a:lnTo>
                      <a:pt x="763" y="1649"/>
                    </a:lnTo>
                    <a:lnTo>
                      <a:pt x="760" y="1648"/>
                    </a:lnTo>
                    <a:lnTo>
                      <a:pt x="754" y="1646"/>
                    </a:lnTo>
                    <a:lnTo>
                      <a:pt x="749" y="1645"/>
                    </a:lnTo>
                    <a:lnTo>
                      <a:pt x="746" y="1642"/>
                    </a:lnTo>
                    <a:lnTo>
                      <a:pt x="742" y="1640"/>
                    </a:lnTo>
                    <a:lnTo>
                      <a:pt x="737" y="1637"/>
                    </a:lnTo>
                    <a:lnTo>
                      <a:pt x="733" y="1636"/>
                    </a:lnTo>
                    <a:lnTo>
                      <a:pt x="725" y="1630"/>
                    </a:lnTo>
                    <a:lnTo>
                      <a:pt x="718" y="1625"/>
                    </a:lnTo>
                    <a:lnTo>
                      <a:pt x="709" y="1619"/>
                    </a:lnTo>
                    <a:lnTo>
                      <a:pt x="703" y="1615"/>
                    </a:lnTo>
                    <a:lnTo>
                      <a:pt x="695" y="1609"/>
                    </a:lnTo>
                    <a:lnTo>
                      <a:pt x="689" y="1603"/>
                    </a:lnTo>
                    <a:lnTo>
                      <a:pt x="682" y="1597"/>
                    </a:lnTo>
                    <a:lnTo>
                      <a:pt x="678" y="1591"/>
                    </a:lnTo>
                    <a:lnTo>
                      <a:pt x="672" y="1585"/>
                    </a:lnTo>
                    <a:lnTo>
                      <a:pt x="667" y="1581"/>
                    </a:lnTo>
                    <a:lnTo>
                      <a:pt x="661" y="1573"/>
                    </a:lnTo>
                    <a:lnTo>
                      <a:pt x="657" y="1569"/>
                    </a:lnTo>
                    <a:lnTo>
                      <a:pt x="652" y="1563"/>
                    </a:lnTo>
                    <a:lnTo>
                      <a:pt x="648" y="1558"/>
                    </a:lnTo>
                    <a:lnTo>
                      <a:pt x="643" y="1552"/>
                    </a:lnTo>
                    <a:lnTo>
                      <a:pt x="640" y="1546"/>
                    </a:lnTo>
                    <a:lnTo>
                      <a:pt x="637" y="1543"/>
                    </a:lnTo>
                    <a:lnTo>
                      <a:pt x="636" y="1539"/>
                    </a:lnTo>
                    <a:lnTo>
                      <a:pt x="630" y="1531"/>
                    </a:lnTo>
                    <a:lnTo>
                      <a:pt x="627" y="1527"/>
                    </a:lnTo>
                    <a:lnTo>
                      <a:pt x="625" y="1522"/>
                    </a:lnTo>
                    <a:lnTo>
                      <a:pt x="484" y="1199"/>
                    </a:lnTo>
                    <a:lnTo>
                      <a:pt x="484" y="1197"/>
                    </a:lnTo>
                    <a:lnTo>
                      <a:pt x="482" y="1194"/>
                    </a:lnTo>
                    <a:lnTo>
                      <a:pt x="481" y="1191"/>
                    </a:lnTo>
                    <a:lnTo>
                      <a:pt x="479" y="1187"/>
                    </a:lnTo>
                    <a:lnTo>
                      <a:pt x="475" y="1179"/>
                    </a:lnTo>
                    <a:lnTo>
                      <a:pt x="472" y="1173"/>
                    </a:lnTo>
                    <a:lnTo>
                      <a:pt x="470" y="1169"/>
                    </a:lnTo>
                    <a:lnTo>
                      <a:pt x="469" y="1166"/>
                    </a:lnTo>
                    <a:lnTo>
                      <a:pt x="466" y="1161"/>
                    </a:lnTo>
                    <a:lnTo>
                      <a:pt x="464" y="1157"/>
                    </a:lnTo>
                    <a:lnTo>
                      <a:pt x="461" y="1152"/>
                    </a:lnTo>
                    <a:lnTo>
                      <a:pt x="460" y="1146"/>
                    </a:lnTo>
                    <a:lnTo>
                      <a:pt x="457" y="1142"/>
                    </a:lnTo>
                    <a:lnTo>
                      <a:pt x="454" y="1136"/>
                    </a:lnTo>
                    <a:lnTo>
                      <a:pt x="451" y="1130"/>
                    </a:lnTo>
                    <a:lnTo>
                      <a:pt x="448" y="1124"/>
                    </a:lnTo>
                    <a:lnTo>
                      <a:pt x="445" y="1118"/>
                    </a:lnTo>
                    <a:lnTo>
                      <a:pt x="443" y="1114"/>
                    </a:lnTo>
                    <a:lnTo>
                      <a:pt x="439" y="1106"/>
                    </a:lnTo>
                    <a:lnTo>
                      <a:pt x="436" y="1100"/>
                    </a:lnTo>
                    <a:lnTo>
                      <a:pt x="433" y="1094"/>
                    </a:lnTo>
                    <a:lnTo>
                      <a:pt x="430" y="1088"/>
                    </a:lnTo>
                    <a:lnTo>
                      <a:pt x="427" y="1081"/>
                    </a:lnTo>
                    <a:lnTo>
                      <a:pt x="424" y="1075"/>
                    </a:lnTo>
                    <a:lnTo>
                      <a:pt x="421" y="1067"/>
                    </a:lnTo>
                    <a:lnTo>
                      <a:pt x="418" y="1061"/>
                    </a:lnTo>
                    <a:lnTo>
                      <a:pt x="414" y="1054"/>
                    </a:lnTo>
                    <a:lnTo>
                      <a:pt x="409" y="1046"/>
                    </a:lnTo>
                    <a:lnTo>
                      <a:pt x="406" y="1039"/>
                    </a:lnTo>
                    <a:lnTo>
                      <a:pt x="403" y="1031"/>
                    </a:lnTo>
                    <a:lnTo>
                      <a:pt x="399" y="1024"/>
                    </a:lnTo>
                    <a:lnTo>
                      <a:pt x="396" y="1018"/>
                    </a:lnTo>
                    <a:lnTo>
                      <a:pt x="391" y="1011"/>
                    </a:lnTo>
                    <a:lnTo>
                      <a:pt x="388" y="1003"/>
                    </a:lnTo>
                    <a:lnTo>
                      <a:pt x="384" y="996"/>
                    </a:lnTo>
                    <a:lnTo>
                      <a:pt x="379" y="988"/>
                    </a:lnTo>
                    <a:lnTo>
                      <a:pt x="376" y="981"/>
                    </a:lnTo>
                    <a:lnTo>
                      <a:pt x="373" y="975"/>
                    </a:lnTo>
                    <a:lnTo>
                      <a:pt x="369" y="967"/>
                    </a:lnTo>
                    <a:lnTo>
                      <a:pt x="364" y="961"/>
                    </a:lnTo>
                    <a:lnTo>
                      <a:pt x="361" y="954"/>
                    </a:lnTo>
                    <a:lnTo>
                      <a:pt x="358" y="948"/>
                    </a:lnTo>
                    <a:lnTo>
                      <a:pt x="354" y="940"/>
                    </a:lnTo>
                    <a:lnTo>
                      <a:pt x="349" y="934"/>
                    </a:lnTo>
                    <a:lnTo>
                      <a:pt x="346" y="927"/>
                    </a:lnTo>
                    <a:lnTo>
                      <a:pt x="342" y="921"/>
                    </a:lnTo>
                    <a:lnTo>
                      <a:pt x="337" y="914"/>
                    </a:lnTo>
                    <a:lnTo>
                      <a:pt x="335" y="908"/>
                    </a:lnTo>
                    <a:lnTo>
                      <a:pt x="330" y="902"/>
                    </a:lnTo>
                    <a:lnTo>
                      <a:pt x="327" y="897"/>
                    </a:lnTo>
                    <a:lnTo>
                      <a:pt x="323" y="891"/>
                    </a:lnTo>
                    <a:lnTo>
                      <a:pt x="320" y="885"/>
                    </a:lnTo>
                    <a:lnTo>
                      <a:pt x="317" y="879"/>
                    </a:lnTo>
                    <a:lnTo>
                      <a:pt x="314" y="875"/>
                    </a:lnTo>
                    <a:lnTo>
                      <a:pt x="309" y="870"/>
                    </a:lnTo>
                    <a:lnTo>
                      <a:pt x="306" y="866"/>
                    </a:lnTo>
                    <a:lnTo>
                      <a:pt x="303" y="861"/>
                    </a:lnTo>
                    <a:lnTo>
                      <a:pt x="300" y="858"/>
                    </a:lnTo>
                    <a:lnTo>
                      <a:pt x="297" y="854"/>
                    </a:lnTo>
                    <a:lnTo>
                      <a:pt x="293" y="849"/>
                    </a:lnTo>
                    <a:lnTo>
                      <a:pt x="290" y="845"/>
                    </a:lnTo>
                    <a:lnTo>
                      <a:pt x="287" y="840"/>
                    </a:lnTo>
                    <a:lnTo>
                      <a:pt x="282" y="836"/>
                    </a:lnTo>
                    <a:lnTo>
                      <a:pt x="279" y="833"/>
                    </a:lnTo>
                    <a:lnTo>
                      <a:pt x="275" y="829"/>
                    </a:lnTo>
                    <a:lnTo>
                      <a:pt x="272" y="824"/>
                    </a:lnTo>
                    <a:lnTo>
                      <a:pt x="267" y="820"/>
                    </a:lnTo>
                    <a:lnTo>
                      <a:pt x="264" y="815"/>
                    </a:lnTo>
                    <a:lnTo>
                      <a:pt x="260" y="811"/>
                    </a:lnTo>
                    <a:lnTo>
                      <a:pt x="257" y="806"/>
                    </a:lnTo>
                    <a:lnTo>
                      <a:pt x="254" y="802"/>
                    </a:lnTo>
                    <a:lnTo>
                      <a:pt x="249" y="797"/>
                    </a:lnTo>
                    <a:lnTo>
                      <a:pt x="247" y="793"/>
                    </a:lnTo>
                    <a:lnTo>
                      <a:pt x="244" y="788"/>
                    </a:lnTo>
                    <a:lnTo>
                      <a:pt x="239" y="782"/>
                    </a:lnTo>
                    <a:lnTo>
                      <a:pt x="235" y="778"/>
                    </a:lnTo>
                    <a:lnTo>
                      <a:pt x="232" y="773"/>
                    </a:lnTo>
                    <a:lnTo>
                      <a:pt x="227" y="769"/>
                    </a:lnTo>
                    <a:lnTo>
                      <a:pt x="224" y="763"/>
                    </a:lnTo>
                    <a:lnTo>
                      <a:pt x="220" y="758"/>
                    </a:lnTo>
                    <a:lnTo>
                      <a:pt x="217" y="754"/>
                    </a:lnTo>
                    <a:lnTo>
                      <a:pt x="214" y="749"/>
                    </a:lnTo>
                    <a:lnTo>
                      <a:pt x="209" y="745"/>
                    </a:lnTo>
                    <a:lnTo>
                      <a:pt x="205" y="740"/>
                    </a:lnTo>
                    <a:lnTo>
                      <a:pt x="202" y="735"/>
                    </a:lnTo>
                    <a:lnTo>
                      <a:pt x="197" y="730"/>
                    </a:lnTo>
                    <a:lnTo>
                      <a:pt x="194" y="726"/>
                    </a:lnTo>
                    <a:lnTo>
                      <a:pt x="190" y="721"/>
                    </a:lnTo>
                    <a:lnTo>
                      <a:pt x="187" y="717"/>
                    </a:lnTo>
                    <a:lnTo>
                      <a:pt x="184" y="712"/>
                    </a:lnTo>
                    <a:lnTo>
                      <a:pt x="179" y="706"/>
                    </a:lnTo>
                    <a:lnTo>
                      <a:pt x="175" y="702"/>
                    </a:lnTo>
                    <a:lnTo>
                      <a:pt x="172" y="697"/>
                    </a:lnTo>
                    <a:lnTo>
                      <a:pt x="167" y="693"/>
                    </a:lnTo>
                    <a:lnTo>
                      <a:pt x="164" y="687"/>
                    </a:lnTo>
                    <a:lnTo>
                      <a:pt x="162" y="682"/>
                    </a:lnTo>
                    <a:lnTo>
                      <a:pt x="157" y="678"/>
                    </a:lnTo>
                    <a:lnTo>
                      <a:pt x="154" y="673"/>
                    </a:lnTo>
                    <a:lnTo>
                      <a:pt x="150" y="669"/>
                    </a:lnTo>
                    <a:lnTo>
                      <a:pt x="147" y="664"/>
                    </a:lnTo>
                    <a:lnTo>
                      <a:pt x="144" y="660"/>
                    </a:lnTo>
                    <a:lnTo>
                      <a:pt x="141" y="655"/>
                    </a:lnTo>
                    <a:lnTo>
                      <a:pt x="136" y="651"/>
                    </a:lnTo>
                    <a:lnTo>
                      <a:pt x="133" y="646"/>
                    </a:lnTo>
                    <a:lnTo>
                      <a:pt x="130" y="642"/>
                    </a:lnTo>
                    <a:lnTo>
                      <a:pt x="127" y="639"/>
                    </a:lnTo>
                    <a:lnTo>
                      <a:pt x="124" y="635"/>
                    </a:lnTo>
                    <a:lnTo>
                      <a:pt x="121" y="630"/>
                    </a:lnTo>
                    <a:lnTo>
                      <a:pt x="117" y="626"/>
                    </a:lnTo>
                    <a:lnTo>
                      <a:pt x="114" y="621"/>
                    </a:lnTo>
                    <a:lnTo>
                      <a:pt x="108" y="612"/>
                    </a:lnTo>
                    <a:lnTo>
                      <a:pt x="103" y="606"/>
                    </a:lnTo>
                    <a:lnTo>
                      <a:pt x="97" y="599"/>
                    </a:lnTo>
                    <a:lnTo>
                      <a:pt x="93" y="590"/>
                    </a:lnTo>
                    <a:lnTo>
                      <a:pt x="88" y="584"/>
                    </a:lnTo>
                    <a:lnTo>
                      <a:pt x="84" y="578"/>
                    </a:lnTo>
                    <a:lnTo>
                      <a:pt x="82" y="575"/>
                    </a:lnTo>
                    <a:lnTo>
                      <a:pt x="79" y="570"/>
                    </a:lnTo>
                    <a:lnTo>
                      <a:pt x="78" y="566"/>
                    </a:lnTo>
                    <a:lnTo>
                      <a:pt x="75" y="563"/>
                    </a:lnTo>
                    <a:lnTo>
                      <a:pt x="74" y="558"/>
                    </a:lnTo>
                    <a:lnTo>
                      <a:pt x="71" y="554"/>
                    </a:lnTo>
                    <a:lnTo>
                      <a:pt x="69" y="549"/>
                    </a:lnTo>
                    <a:lnTo>
                      <a:pt x="66" y="545"/>
                    </a:lnTo>
                    <a:lnTo>
                      <a:pt x="65" y="541"/>
                    </a:lnTo>
                    <a:lnTo>
                      <a:pt x="63" y="535"/>
                    </a:lnTo>
                    <a:lnTo>
                      <a:pt x="60" y="530"/>
                    </a:lnTo>
                    <a:lnTo>
                      <a:pt x="59" y="526"/>
                    </a:lnTo>
                    <a:lnTo>
                      <a:pt x="56" y="520"/>
                    </a:lnTo>
                    <a:lnTo>
                      <a:pt x="53" y="514"/>
                    </a:lnTo>
                    <a:lnTo>
                      <a:pt x="51" y="508"/>
                    </a:lnTo>
                    <a:lnTo>
                      <a:pt x="50" y="503"/>
                    </a:lnTo>
                    <a:lnTo>
                      <a:pt x="48" y="496"/>
                    </a:lnTo>
                    <a:lnTo>
                      <a:pt x="45" y="490"/>
                    </a:lnTo>
                    <a:lnTo>
                      <a:pt x="44" y="484"/>
                    </a:lnTo>
                    <a:lnTo>
                      <a:pt x="41" y="478"/>
                    </a:lnTo>
                    <a:lnTo>
                      <a:pt x="39" y="472"/>
                    </a:lnTo>
                    <a:lnTo>
                      <a:pt x="38" y="464"/>
                    </a:lnTo>
                    <a:lnTo>
                      <a:pt x="36" y="458"/>
                    </a:lnTo>
                    <a:lnTo>
                      <a:pt x="35" y="452"/>
                    </a:lnTo>
                    <a:lnTo>
                      <a:pt x="32" y="445"/>
                    </a:lnTo>
                    <a:lnTo>
                      <a:pt x="30" y="438"/>
                    </a:lnTo>
                    <a:lnTo>
                      <a:pt x="29" y="432"/>
                    </a:lnTo>
                    <a:lnTo>
                      <a:pt x="27" y="424"/>
                    </a:lnTo>
                    <a:lnTo>
                      <a:pt x="24" y="418"/>
                    </a:lnTo>
                    <a:lnTo>
                      <a:pt x="23" y="411"/>
                    </a:lnTo>
                    <a:lnTo>
                      <a:pt x="21" y="405"/>
                    </a:lnTo>
                    <a:lnTo>
                      <a:pt x="21" y="397"/>
                    </a:lnTo>
                    <a:lnTo>
                      <a:pt x="18" y="390"/>
                    </a:lnTo>
                    <a:lnTo>
                      <a:pt x="17" y="382"/>
                    </a:lnTo>
                    <a:lnTo>
                      <a:pt x="15" y="376"/>
                    </a:lnTo>
                    <a:lnTo>
                      <a:pt x="14" y="369"/>
                    </a:lnTo>
                    <a:lnTo>
                      <a:pt x="12" y="361"/>
                    </a:lnTo>
                    <a:lnTo>
                      <a:pt x="12" y="354"/>
                    </a:lnTo>
                    <a:lnTo>
                      <a:pt x="11" y="348"/>
                    </a:lnTo>
                    <a:lnTo>
                      <a:pt x="9" y="341"/>
                    </a:lnTo>
                    <a:lnTo>
                      <a:pt x="8" y="335"/>
                    </a:lnTo>
                    <a:lnTo>
                      <a:pt x="8" y="327"/>
                    </a:lnTo>
                    <a:lnTo>
                      <a:pt x="6" y="321"/>
                    </a:lnTo>
                    <a:lnTo>
                      <a:pt x="5" y="314"/>
                    </a:lnTo>
                    <a:lnTo>
                      <a:pt x="5" y="308"/>
                    </a:lnTo>
                    <a:lnTo>
                      <a:pt x="3" y="300"/>
                    </a:lnTo>
                    <a:lnTo>
                      <a:pt x="3" y="294"/>
                    </a:lnTo>
                    <a:lnTo>
                      <a:pt x="3" y="288"/>
                    </a:lnTo>
                    <a:lnTo>
                      <a:pt x="2" y="281"/>
                    </a:lnTo>
                    <a:lnTo>
                      <a:pt x="2" y="275"/>
                    </a:lnTo>
                    <a:lnTo>
                      <a:pt x="0" y="269"/>
                    </a:lnTo>
                    <a:lnTo>
                      <a:pt x="0" y="263"/>
                    </a:lnTo>
                    <a:lnTo>
                      <a:pt x="0" y="256"/>
                    </a:lnTo>
                    <a:lnTo>
                      <a:pt x="0" y="250"/>
                    </a:lnTo>
                    <a:lnTo>
                      <a:pt x="0" y="244"/>
                    </a:lnTo>
                    <a:lnTo>
                      <a:pt x="2" y="239"/>
                    </a:lnTo>
                    <a:lnTo>
                      <a:pt x="2" y="233"/>
                    </a:lnTo>
                    <a:lnTo>
                      <a:pt x="2" y="227"/>
                    </a:lnTo>
                    <a:lnTo>
                      <a:pt x="2" y="221"/>
                    </a:lnTo>
                    <a:lnTo>
                      <a:pt x="2" y="217"/>
                    </a:lnTo>
                    <a:lnTo>
                      <a:pt x="2" y="212"/>
                    </a:lnTo>
                    <a:lnTo>
                      <a:pt x="3" y="208"/>
                    </a:lnTo>
                    <a:lnTo>
                      <a:pt x="5" y="203"/>
                    </a:lnTo>
                    <a:lnTo>
                      <a:pt x="6" y="199"/>
                    </a:lnTo>
                    <a:lnTo>
                      <a:pt x="6" y="194"/>
                    </a:lnTo>
                    <a:lnTo>
                      <a:pt x="8" y="190"/>
                    </a:lnTo>
                    <a:lnTo>
                      <a:pt x="8" y="185"/>
                    </a:lnTo>
                    <a:lnTo>
                      <a:pt x="9" y="181"/>
                    </a:lnTo>
                    <a:lnTo>
                      <a:pt x="11" y="176"/>
                    </a:lnTo>
                    <a:lnTo>
                      <a:pt x="12" y="173"/>
                    </a:lnTo>
                    <a:lnTo>
                      <a:pt x="14" y="169"/>
                    </a:lnTo>
                    <a:lnTo>
                      <a:pt x="15" y="164"/>
                    </a:lnTo>
                    <a:lnTo>
                      <a:pt x="18" y="157"/>
                    </a:lnTo>
                    <a:lnTo>
                      <a:pt x="23" y="150"/>
                    </a:lnTo>
                    <a:lnTo>
                      <a:pt x="27" y="142"/>
                    </a:lnTo>
                    <a:lnTo>
                      <a:pt x="32" y="136"/>
                    </a:lnTo>
                    <a:lnTo>
                      <a:pt x="35" y="129"/>
                    </a:lnTo>
                    <a:lnTo>
                      <a:pt x="39" y="121"/>
                    </a:lnTo>
                    <a:lnTo>
                      <a:pt x="44" y="117"/>
                    </a:lnTo>
                    <a:lnTo>
                      <a:pt x="50" y="111"/>
                    </a:lnTo>
                    <a:lnTo>
                      <a:pt x="53" y="105"/>
                    </a:lnTo>
                    <a:lnTo>
                      <a:pt x="59" y="99"/>
                    </a:lnTo>
                    <a:lnTo>
                      <a:pt x="63" y="94"/>
                    </a:lnTo>
                    <a:lnTo>
                      <a:pt x="68" y="90"/>
                    </a:lnTo>
                    <a:lnTo>
                      <a:pt x="72" y="84"/>
                    </a:lnTo>
                    <a:lnTo>
                      <a:pt x="76" y="79"/>
                    </a:lnTo>
                    <a:lnTo>
                      <a:pt x="81" y="75"/>
                    </a:lnTo>
                    <a:lnTo>
                      <a:pt x="85" y="72"/>
                    </a:lnTo>
                    <a:lnTo>
                      <a:pt x="90" y="67"/>
                    </a:lnTo>
                    <a:lnTo>
                      <a:pt x="94" y="65"/>
                    </a:lnTo>
                    <a:lnTo>
                      <a:pt x="97" y="62"/>
                    </a:lnTo>
                    <a:lnTo>
                      <a:pt x="102" y="59"/>
                    </a:lnTo>
                    <a:lnTo>
                      <a:pt x="108" y="54"/>
                    </a:lnTo>
                    <a:lnTo>
                      <a:pt x="112" y="51"/>
                    </a:lnTo>
                    <a:lnTo>
                      <a:pt x="115" y="50"/>
                    </a:lnTo>
                    <a:lnTo>
                      <a:pt x="117" y="50"/>
                    </a:lnTo>
                    <a:lnTo>
                      <a:pt x="170" y="2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3" name="Freeform 424"/>
              <p:cNvSpPr>
                <a:spLocks/>
              </p:cNvSpPr>
              <p:nvPr/>
            </p:nvSpPr>
            <p:spPr bwMode="auto">
              <a:xfrm>
                <a:off x="788" y="1512"/>
                <a:ext cx="508" cy="777"/>
              </a:xfrm>
              <a:custGeom>
                <a:avLst/>
                <a:gdLst>
                  <a:gd name="T0" fmla="*/ 92 w 1015"/>
                  <a:gd name="T1" fmla="*/ 66 h 1554"/>
                  <a:gd name="T2" fmla="*/ 90 w 1015"/>
                  <a:gd name="T3" fmla="*/ 62 h 1554"/>
                  <a:gd name="T4" fmla="*/ 88 w 1015"/>
                  <a:gd name="T5" fmla="*/ 57 h 1554"/>
                  <a:gd name="T6" fmla="*/ 85 w 1015"/>
                  <a:gd name="T7" fmla="*/ 52 h 1554"/>
                  <a:gd name="T8" fmla="*/ 82 w 1015"/>
                  <a:gd name="T9" fmla="*/ 46 h 1554"/>
                  <a:gd name="T10" fmla="*/ 79 w 1015"/>
                  <a:gd name="T11" fmla="*/ 39 h 1554"/>
                  <a:gd name="T12" fmla="*/ 75 w 1015"/>
                  <a:gd name="T13" fmla="*/ 33 h 1554"/>
                  <a:gd name="T14" fmla="*/ 71 w 1015"/>
                  <a:gd name="T15" fmla="*/ 25 h 1554"/>
                  <a:gd name="T16" fmla="*/ 68 w 1015"/>
                  <a:gd name="T17" fmla="*/ 21 h 1554"/>
                  <a:gd name="T18" fmla="*/ 64 w 1015"/>
                  <a:gd name="T19" fmla="*/ 15 h 1554"/>
                  <a:gd name="T20" fmla="*/ 61 w 1015"/>
                  <a:gd name="T21" fmla="*/ 12 h 1554"/>
                  <a:gd name="T22" fmla="*/ 57 w 1015"/>
                  <a:gd name="T23" fmla="*/ 10 h 1554"/>
                  <a:gd name="T24" fmla="*/ 54 w 1015"/>
                  <a:gd name="T25" fmla="*/ 7 h 1554"/>
                  <a:gd name="T26" fmla="*/ 50 w 1015"/>
                  <a:gd name="T27" fmla="*/ 6 h 1554"/>
                  <a:gd name="T28" fmla="*/ 45 w 1015"/>
                  <a:gd name="T29" fmla="*/ 3 h 1554"/>
                  <a:gd name="T30" fmla="*/ 41 w 1015"/>
                  <a:gd name="T31" fmla="*/ 1 h 1554"/>
                  <a:gd name="T32" fmla="*/ 22 w 1015"/>
                  <a:gd name="T33" fmla="*/ 0 h 1554"/>
                  <a:gd name="T34" fmla="*/ 18 w 1015"/>
                  <a:gd name="T35" fmla="*/ 2 h 1554"/>
                  <a:gd name="T36" fmla="*/ 15 w 1015"/>
                  <a:gd name="T37" fmla="*/ 3 h 1554"/>
                  <a:gd name="T38" fmla="*/ 11 w 1015"/>
                  <a:gd name="T39" fmla="*/ 5 h 1554"/>
                  <a:gd name="T40" fmla="*/ 7 w 1015"/>
                  <a:gd name="T41" fmla="*/ 9 h 1554"/>
                  <a:gd name="T42" fmla="*/ 5 w 1015"/>
                  <a:gd name="T43" fmla="*/ 12 h 1554"/>
                  <a:gd name="T44" fmla="*/ 3 w 1015"/>
                  <a:gd name="T45" fmla="*/ 15 h 1554"/>
                  <a:gd name="T46" fmla="*/ 2 w 1015"/>
                  <a:gd name="T47" fmla="*/ 20 h 1554"/>
                  <a:gd name="T48" fmla="*/ 0 w 1015"/>
                  <a:gd name="T49" fmla="*/ 23 h 1554"/>
                  <a:gd name="T50" fmla="*/ 0 w 1015"/>
                  <a:gd name="T51" fmla="*/ 26 h 1554"/>
                  <a:gd name="T52" fmla="*/ 1 w 1015"/>
                  <a:gd name="T53" fmla="*/ 29 h 1554"/>
                  <a:gd name="T54" fmla="*/ 1 w 1015"/>
                  <a:gd name="T55" fmla="*/ 33 h 1554"/>
                  <a:gd name="T56" fmla="*/ 1 w 1015"/>
                  <a:gd name="T57" fmla="*/ 37 h 1554"/>
                  <a:gd name="T58" fmla="*/ 2 w 1015"/>
                  <a:gd name="T59" fmla="*/ 41 h 1554"/>
                  <a:gd name="T60" fmla="*/ 2 w 1015"/>
                  <a:gd name="T61" fmla="*/ 44 h 1554"/>
                  <a:gd name="T62" fmla="*/ 3 w 1015"/>
                  <a:gd name="T63" fmla="*/ 48 h 1554"/>
                  <a:gd name="T64" fmla="*/ 6 w 1015"/>
                  <a:gd name="T65" fmla="*/ 52 h 1554"/>
                  <a:gd name="T66" fmla="*/ 10 w 1015"/>
                  <a:gd name="T67" fmla="*/ 57 h 1554"/>
                  <a:gd name="T68" fmla="*/ 12 w 1015"/>
                  <a:gd name="T69" fmla="*/ 60 h 1554"/>
                  <a:gd name="T70" fmla="*/ 14 w 1015"/>
                  <a:gd name="T71" fmla="*/ 65 h 1554"/>
                  <a:gd name="T72" fmla="*/ 16 w 1015"/>
                  <a:gd name="T73" fmla="*/ 68 h 1554"/>
                  <a:gd name="T74" fmla="*/ 17 w 1015"/>
                  <a:gd name="T75" fmla="*/ 72 h 1554"/>
                  <a:gd name="T76" fmla="*/ 19 w 1015"/>
                  <a:gd name="T77" fmla="*/ 75 h 1554"/>
                  <a:gd name="T78" fmla="*/ 21 w 1015"/>
                  <a:gd name="T79" fmla="*/ 79 h 1554"/>
                  <a:gd name="T80" fmla="*/ 41 w 1015"/>
                  <a:gd name="T81" fmla="*/ 105 h 1554"/>
                  <a:gd name="T82" fmla="*/ 82 w 1015"/>
                  <a:gd name="T83" fmla="*/ 187 h 1554"/>
                  <a:gd name="T84" fmla="*/ 86 w 1015"/>
                  <a:gd name="T85" fmla="*/ 190 h 1554"/>
                  <a:gd name="T86" fmla="*/ 90 w 1015"/>
                  <a:gd name="T87" fmla="*/ 193 h 1554"/>
                  <a:gd name="T88" fmla="*/ 95 w 1015"/>
                  <a:gd name="T89" fmla="*/ 194 h 1554"/>
                  <a:gd name="T90" fmla="*/ 100 w 1015"/>
                  <a:gd name="T91" fmla="*/ 194 h 1554"/>
                  <a:gd name="T92" fmla="*/ 105 w 1015"/>
                  <a:gd name="T93" fmla="*/ 194 h 1554"/>
                  <a:gd name="T94" fmla="*/ 108 w 1015"/>
                  <a:gd name="T95" fmla="*/ 193 h 1554"/>
                  <a:gd name="T96" fmla="*/ 111 w 1015"/>
                  <a:gd name="T97" fmla="*/ 192 h 1554"/>
                  <a:gd name="T98" fmla="*/ 115 w 1015"/>
                  <a:gd name="T99" fmla="*/ 190 h 1554"/>
                  <a:gd name="T100" fmla="*/ 118 w 1015"/>
                  <a:gd name="T101" fmla="*/ 189 h 1554"/>
                  <a:gd name="T102" fmla="*/ 122 w 1015"/>
                  <a:gd name="T103" fmla="*/ 185 h 1554"/>
                  <a:gd name="T104" fmla="*/ 126 w 1015"/>
                  <a:gd name="T105" fmla="*/ 180 h 1554"/>
                  <a:gd name="T106" fmla="*/ 127 w 1015"/>
                  <a:gd name="T107" fmla="*/ 177 h 1554"/>
                  <a:gd name="T108" fmla="*/ 127 w 1015"/>
                  <a:gd name="T109" fmla="*/ 173 h 1554"/>
                  <a:gd name="T110" fmla="*/ 127 w 1015"/>
                  <a:gd name="T111" fmla="*/ 168 h 1554"/>
                  <a:gd name="T112" fmla="*/ 126 w 1015"/>
                  <a:gd name="T113" fmla="*/ 163 h 1554"/>
                  <a:gd name="T114" fmla="*/ 125 w 1015"/>
                  <a:gd name="T115" fmla="*/ 158 h 1554"/>
                  <a:gd name="T116" fmla="*/ 123 w 1015"/>
                  <a:gd name="T117" fmla="*/ 153 h 1554"/>
                  <a:gd name="T118" fmla="*/ 122 w 1015"/>
                  <a:gd name="T119" fmla="*/ 148 h 1554"/>
                  <a:gd name="T120" fmla="*/ 120 w 1015"/>
                  <a:gd name="T121" fmla="*/ 143 h 1554"/>
                  <a:gd name="T122" fmla="*/ 119 w 1015"/>
                  <a:gd name="T123" fmla="*/ 139 h 1554"/>
                  <a:gd name="T124" fmla="*/ 117 w 1015"/>
                  <a:gd name="T125" fmla="*/ 136 h 155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015"/>
                  <a:gd name="T190" fmla="*/ 0 h 1554"/>
                  <a:gd name="T191" fmla="*/ 1015 w 1015"/>
                  <a:gd name="T192" fmla="*/ 1554 h 155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015" h="1554">
                    <a:moveTo>
                      <a:pt x="869" y="995"/>
                    </a:moveTo>
                    <a:lnTo>
                      <a:pt x="783" y="774"/>
                    </a:lnTo>
                    <a:lnTo>
                      <a:pt x="735" y="535"/>
                    </a:lnTo>
                    <a:lnTo>
                      <a:pt x="735" y="534"/>
                    </a:lnTo>
                    <a:lnTo>
                      <a:pt x="733" y="531"/>
                    </a:lnTo>
                    <a:lnTo>
                      <a:pt x="730" y="526"/>
                    </a:lnTo>
                    <a:lnTo>
                      <a:pt x="729" y="520"/>
                    </a:lnTo>
                    <a:lnTo>
                      <a:pt x="726" y="516"/>
                    </a:lnTo>
                    <a:lnTo>
                      <a:pt x="724" y="511"/>
                    </a:lnTo>
                    <a:lnTo>
                      <a:pt x="721" y="507"/>
                    </a:lnTo>
                    <a:lnTo>
                      <a:pt x="720" y="502"/>
                    </a:lnTo>
                    <a:lnTo>
                      <a:pt x="717" y="498"/>
                    </a:lnTo>
                    <a:lnTo>
                      <a:pt x="716" y="492"/>
                    </a:lnTo>
                    <a:lnTo>
                      <a:pt x="713" y="486"/>
                    </a:lnTo>
                    <a:lnTo>
                      <a:pt x="711" y="482"/>
                    </a:lnTo>
                    <a:lnTo>
                      <a:pt x="707" y="474"/>
                    </a:lnTo>
                    <a:lnTo>
                      <a:pt x="704" y="468"/>
                    </a:lnTo>
                    <a:lnTo>
                      <a:pt x="702" y="461"/>
                    </a:lnTo>
                    <a:lnTo>
                      <a:pt x="698" y="455"/>
                    </a:lnTo>
                    <a:lnTo>
                      <a:pt x="695" y="446"/>
                    </a:lnTo>
                    <a:lnTo>
                      <a:pt x="692" y="438"/>
                    </a:lnTo>
                    <a:lnTo>
                      <a:pt x="687" y="431"/>
                    </a:lnTo>
                    <a:lnTo>
                      <a:pt x="684" y="423"/>
                    </a:lnTo>
                    <a:lnTo>
                      <a:pt x="680" y="416"/>
                    </a:lnTo>
                    <a:lnTo>
                      <a:pt x="677" y="407"/>
                    </a:lnTo>
                    <a:lnTo>
                      <a:pt x="672" y="399"/>
                    </a:lnTo>
                    <a:lnTo>
                      <a:pt x="669" y="391"/>
                    </a:lnTo>
                    <a:lnTo>
                      <a:pt x="665" y="382"/>
                    </a:lnTo>
                    <a:lnTo>
                      <a:pt x="660" y="374"/>
                    </a:lnTo>
                    <a:lnTo>
                      <a:pt x="656" y="365"/>
                    </a:lnTo>
                    <a:lnTo>
                      <a:pt x="651" y="356"/>
                    </a:lnTo>
                    <a:lnTo>
                      <a:pt x="647" y="347"/>
                    </a:lnTo>
                    <a:lnTo>
                      <a:pt x="642" y="338"/>
                    </a:lnTo>
                    <a:lnTo>
                      <a:pt x="636" y="329"/>
                    </a:lnTo>
                    <a:lnTo>
                      <a:pt x="632" y="320"/>
                    </a:lnTo>
                    <a:lnTo>
                      <a:pt x="628" y="311"/>
                    </a:lnTo>
                    <a:lnTo>
                      <a:pt x="623" y="301"/>
                    </a:lnTo>
                    <a:lnTo>
                      <a:pt x="617" y="294"/>
                    </a:lnTo>
                    <a:lnTo>
                      <a:pt x="613" y="285"/>
                    </a:lnTo>
                    <a:lnTo>
                      <a:pt x="608" y="276"/>
                    </a:lnTo>
                    <a:lnTo>
                      <a:pt x="602" y="267"/>
                    </a:lnTo>
                    <a:lnTo>
                      <a:pt x="598" y="258"/>
                    </a:lnTo>
                    <a:lnTo>
                      <a:pt x="593" y="249"/>
                    </a:lnTo>
                    <a:lnTo>
                      <a:pt x="587" y="240"/>
                    </a:lnTo>
                    <a:lnTo>
                      <a:pt x="583" y="231"/>
                    </a:lnTo>
                    <a:lnTo>
                      <a:pt x="578" y="223"/>
                    </a:lnTo>
                    <a:lnTo>
                      <a:pt x="574" y="216"/>
                    </a:lnTo>
                    <a:lnTo>
                      <a:pt x="568" y="207"/>
                    </a:lnTo>
                    <a:lnTo>
                      <a:pt x="563" y="198"/>
                    </a:lnTo>
                    <a:lnTo>
                      <a:pt x="557" y="191"/>
                    </a:lnTo>
                    <a:lnTo>
                      <a:pt x="553" y="183"/>
                    </a:lnTo>
                    <a:lnTo>
                      <a:pt x="548" y="176"/>
                    </a:lnTo>
                    <a:lnTo>
                      <a:pt x="543" y="168"/>
                    </a:lnTo>
                    <a:lnTo>
                      <a:pt x="538" y="162"/>
                    </a:lnTo>
                    <a:lnTo>
                      <a:pt x="534" y="156"/>
                    </a:lnTo>
                    <a:lnTo>
                      <a:pt x="528" y="149"/>
                    </a:lnTo>
                    <a:lnTo>
                      <a:pt x="523" y="143"/>
                    </a:lnTo>
                    <a:lnTo>
                      <a:pt x="519" y="137"/>
                    </a:lnTo>
                    <a:lnTo>
                      <a:pt x="514" y="132"/>
                    </a:lnTo>
                    <a:lnTo>
                      <a:pt x="510" y="126"/>
                    </a:lnTo>
                    <a:lnTo>
                      <a:pt x="505" y="122"/>
                    </a:lnTo>
                    <a:lnTo>
                      <a:pt x="501" y="117"/>
                    </a:lnTo>
                    <a:lnTo>
                      <a:pt x="496" y="113"/>
                    </a:lnTo>
                    <a:lnTo>
                      <a:pt x="492" y="108"/>
                    </a:lnTo>
                    <a:lnTo>
                      <a:pt x="487" y="104"/>
                    </a:lnTo>
                    <a:lnTo>
                      <a:pt x="483" y="101"/>
                    </a:lnTo>
                    <a:lnTo>
                      <a:pt x="478" y="97"/>
                    </a:lnTo>
                    <a:lnTo>
                      <a:pt x="474" y="94"/>
                    </a:lnTo>
                    <a:lnTo>
                      <a:pt x="469" y="89"/>
                    </a:lnTo>
                    <a:lnTo>
                      <a:pt x="465" y="86"/>
                    </a:lnTo>
                    <a:lnTo>
                      <a:pt x="460" y="83"/>
                    </a:lnTo>
                    <a:lnTo>
                      <a:pt x="456" y="79"/>
                    </a:lnTo>
                    <a:lnTo>
                      <a:pt x="452" y="76"/>
                    </a:lnTo>
                    <a:lnTo>
                      <a:pt x="447" y="73"/>
                    </a:lnTo>
                    <a:lnTo>
                      <a:pt x="443" y="70"/>
                    </a:lnTo>
                    <a:lnTo>
                      <a:pt x="438" y="67"/>
                    </a:lnTo>
                    <a:lnTo>
                      <a:pt x="434" y="64"/>
                    </a:lnTo>
                    <a:lnTo>
                      <a:pt x="429" y="61"/>
                    </a:lnTo>
                    <a:lnTo>
                      <a:pt x="426" y="59"/>
                    </a:lnTo>
                    <a:lnTo>
                      <a:pt x="422" y="55"/>
                    </a:lnTo>
                    <a:lnTo>
                      <a:pt x="417" y="53"/>
                    </a:lnTo>
                    <a:lnTo>
                      <a:pt x="413" y="50"/>
                    </a:lnTo>
                    <a:lnTo>
                      <a:pt x="408" y="47"/>
                    </a:lnTo>
                    <a:lnTo>
                      <a:pt x="399" y="43"/>
                    </a:lnTo>
                    <a:lnTo>
                      <a:pt x="392" y="38"/>
                    </a:lnTo>
                    <a:lnTo>
                      <a:pt x="384" y="34"/>
                    </a:lnTo>
                    <a:lnTo>
                      <a:pt x="377" y="31"/>
                    </a:lnTo>
                    <a:lnTo>
                      <a:pt x="371" y="26"/>
                    </a:lnTo>
                    <a:lnTo>
                      <a:pt x="365" y="23"/>
                    </a:lnTo>
                    <a:lnTo>
                      <a:pt x="358" y="20"/>
                    </a:lnTo>
                    <a:lnTo>
                      <a:pt x="352" y="17"/>
                    </a:lnTo>
                    <a:lnTo>
                      <a:pt x="346" y="14"/>
                    </a:lnTo>
                    <a:lnTo>
                      <a:pt x="340" y="12"/>
                    </a:lnTo>
                    <a:lnTo>
                      <a:pt x="334" y="10"/>
                    </a:lnTo>
                    <a:lnTo>
                      <a:pt x="329" y="7"/>
                    </a:lnTo>
                    <a:lnTo>
                      <a:pt x="325" y="6"/>
                    </a:lnTo>
                    <a:lnTo>
                      <a:pt x="322" y="4"/>
                    </a:lnTo>
                    <a:lnTo>
                      <a:pt x="314" y="1"/>
                    </a:lnTo>
                    <a:lnTo>
                      <a:pt x="308" y="0"/>
                    </a:lnTo>
                    <a:lnTo>
                      <a:pt x="305" y="0"/>
                    </a:lnTo>
                    <a:lnTo>
                      <a:pt x="171" y="0"/>
                    </a:lnTo>
                    <a:lnTo>
                      <a:pt x="168" y="0"/>
                    </a:lnTo>
                    <a:lnTo>
                      <a:pt x="164" y="1"/>
                    </a:lnTo>
                    <a:lnTo>
                      <a:pt x="158" y="4"/>
                    </a:lnTo>
                    <a:lnTo>
                      <a:pt x="150" y="6"/>
                    </a:lnTo>
                    <a:lnTo>
                      <a:pt x="143" y="10"/>
                    </a:lnTo>
                    <a:lnTo>
                      <a:pt x="138" y="12"/>
                    </a:lnTo>
                    <a:lnTo>
                      <a:pt x="134" y="13"/>
                    </a:lnTo>
                    <a:lnTo>
                      <a:pt x="129" y="16"/>
                    </a:lnTo>
                    <a:lnTo>
                      <a:pt x="125" y="17"/>
                    </a:lnTo>
                    <a:lnTo>
                      <a:pt x="119" y="20"/>
                    </a:lnTo>
                    <a:lnTo>
                      <a:pt x="114" y="22"/>
                    </a:lnTo>
                    <a:lnTo>
                      <a:pt x="109" y="25"/>
                    </a:lnTo>
                    <a:lnTo>
                      <a:pt x="104" y="26"/>
                    </a:lnTo>
                    <a:lnTo>
                      <a:pt x="100" y="29"/>
                    </a:lnTo>
                    <a:lnTo>
                      <a:pt x="95" y="32"/>
                    </a:lnTo>
                    <a:lnTo>
                      <a:pt x="91" y="35"/>
                    </a:lnTo>
                    <a:lnTo>
                      <a:pt x="86" y="38"/>
                    </a:lnTo>
                    <a:lnTo>
                      <a:pt x="82" y="41"/>
                    </a:lnTo>
                    <a:lnTo>
                      <a:pt x="77" y="44"/>
                    </a:lnTo>
                    <a:lnTo>
                      <a:pt x="73" y="47"/>
                    </a:lnTo>
                    <a:lnTo>
                      <a:pt x="68" y="52"/>
                    </a:lnTo>
                    <a:lnTo>
                      <a:pt x="61" y="58"/>
                    </a:lnTo>
                    <a:lnTo>
                      <a:pt x="56" y="65"/>
                    </a:lnTo>
                    <a:lnTo>
                      <a:pt x="50" y="71"/>
                    </a:lnTo>
                    <a:lnTo>
                      <a:pt x="44" y="80"/>
                    </a:lnTo>
                    <a:lnTo>
                      <a:pt x="41" y="85"/>
                    </a:lnTo>
                    <a:lnTo>
                      <a:pt x="38" y="89"/>
                    </a:lnTo>
                    <a:lnTo>
                      <a:pt x="37" y="94"/>
                    </a:lnTo>
                    <a:lnTo>
                      <a:pt x="34" y="98"/>
                    </a:lnTo>
                    <a:lnTo>
                      <a:pt x="31" y="103"/>
                    </a:lnTo>
                    <a:lnTo>
                      <a:pt x="29" y="107"/>
                    </a:lnTo>
                    <a:lnTo>
                      <a:pt x="26" y="111"/>
                    </a:lnTo>
                    <a:lnTo>
                      <a:pt x="24" y="117"/>
                    </a:lnTo>
                    <a:lnTo>
                      <a:pt x="22" y="122"/>
                    </a:lnTo>
                    <a:lnTo>
                      <a:pt x="21" y="126"/>
                    </a:lnTo>
                    <a:lnTo>
                      <a:pt x="18" y="131"/>
                    </a:lnTo>
                    <a:lnTo>
                      <a:pt x="16" y="137"/>
                    </a:lnTo>
                    <a:lnTo>
                      <a:pt x="15" y="140"/>
                    </a:lnTo>
                    <a:lnTo>
                      <a:pt x="12" y="144"/>
                    </a:lnTo>
                    <a:lnTo>
                      <a:pt x="10" y="149"/>
                    </a:lnTo>
                    <a:lnTo>
                      <a:pt x="9" y="153"/>
                    </a:lnTo>
                    <a:lnTo>
                      <a:pt x="6" y="161"/>
                    </a:lnTo>
                    <a:lnTo>
                      <a:pt x="3" y="167"/>
                    </a:lnTo>
                    <a:lnTo>
                      <a:pt x="1" y="173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0"/>
                    </a:lnTo>
                    <a:lnTo>
                      <a:pt x="0" y="182"/>
                    </a:lnTo>
                    <a:lnTo>
                      <a:pt x="0" y="189"/>
                    </a:lnTo>
                    <a:lnTo>
                      <a:pt x="0" y="192"/>
                    </a:lnTo>
                    <a:lnTo>
                      <a:pt x="0" y="198"/>
                    </a:lnTo>
                    <a:lnTo>
                      <a:pt x="0" y="204"/>
                    </a:lnTo>
                    <a:lnTo>
                      <a:pt x="0" y="211"/>
                    </a:lnTo>
                    <a:lnTo>
                      <a:pt x="0" y="214"/>
                    </a:lnTo>
                    <a:lnTo>
                      <a:pt x="0" y="217"/>
                    </a:lnTo>
                    <a:lnTo>
                      <a:pt x="0" y="222"/>
                    </a:lnTo>
                    <a:lnTo>
                      <a:pt x="0" y="226"/>
                    </a:lnTo>
                    <a:lnTo>
                      <a:pt x="0" y="229"/>
                    </a:lnTo>
                    <a:lnTo>
                      <a:pt x="1" y="234"/>
                    </a:lnTo>
                    <a:lnTo>
                      <a:pt x="1" y="238"/>
                    </a:lnTo>
                    <a:lnTo>
                      <a:pt x="1" y="243"/>
                    </a:lnTo>
                    <a:lnTo>
                      <a:pt x="1" y="247"/>
                    </a:lnTo>
                    <a:lnTo>
                      <a:pt x="1" y="252"/>
                    </a:lnTo>
                    <a:lnTo>
                      <a:pt x="3" y="256"/>
                    </a:lnTo>
                    <a:lnTo>
                      <a:pt x="3" y="262"/>
                    </a:lnTo>
                    <a:lnTo>
                      <a:pt x="3" y="267"/>
                    </a:lnTo>
                    <a:lnTo>
                      <a:pt x="3" y="271"/>
                    </a:lnTo>
                    <a:lnTo>
                      <a:pt x="4" y="277"/>
                    </a:lnTo>
                    <a:lnTo>
                      <a:pt x="6" y="282"/>
                    </a:lnTo>
                    <a:lnTo>
                      <a:pt x="6" y="288"/>
                    </a:lnTo>
                    <a:lnTo>
                      <a:pt x="6" y="292"/>
                    </a:lnTo>
                    <a:lnTo>
                      <a:pt x="7" y="298"/>
                    </a:lnTo>
                    <a:lnTo>
                      <a:pt x="7" y="302"/>
                    </a:lnTo>
                    <a:lnTo>
                      <a:pt x="7" y="307"/>
                    </a:lnTo>
                    <a:lnTo>
                      <a:pt x="9" y="311"/>
                    </a:lnTo>
                    <a:lnTo>
                      <a:pt x="9" y="317"/>
                    </a:lnTo>
                    <a:lnTo>
                      <a:pt x="10" y="322"/>
                    </a:lnTo>
                    <a:lnTo>
                      <a:pt x="10" y="326"/>
                    </a:lnTo>
                    <a:lnTo>
                      <a:pt x="12" y="332"/>
                    </a:lnTo>
                    <a:lnTo>
                      <a:pt x="13" y="337"/>
                    </a:lnTo>
                    <a:lnTo>
                      <a:pt x="15" y="341"/>
                    </a:lnTo>
                    <a:lnTo>
                      <a:pt x="15" y="346"/>
                    </a:lnTo>
                    <a:lnTo>
                      <a:pt x="16" y="352"/>
                    </a:lnTo>
                    <a:lnTo>
                      <a:pt x="16" y="356"/>
                    </a:lnTo>
                    <a:lnTo>
                      <a:pt x="19" y="362"/>
                    </a:lnTo>
                    <a:lnTo>
                      <a:pt x="21" y="367"/>
                    </a:lnTo>
                    <a:lnTo>
                      <a:pt x="21" y="371"/>
                    </a:lnTo>
                    <a:lnTo>
                      <a:pt x="22" y="376"/>
                    </a:lnTo>
                    <a:lnTo>
                      <a:pt x="24" y="380"/>
                    </a:lnTo>
                    <a:lnTo>
                      <a:pt x="26" y="388"/>
                    </a:lnTo>
                    <a:lnTo>
                      <a:pt x="29" y="395"/>
                    </a:lnTo>
                    <a:lnTo>
                      <a:pt x="34" y="402"/>
                    </a:lnTo>
                    <a:lnTo>
                      <a:pt x="37" y="408"/>
                    </a:lnTo>
                    <a:lnTo>
                      <a:pt x="41" y="414"/>
                    </a:lnTo>
                    <a:lnTo>
                      <a:pt x="46" y="420"/>
                    </a:lnTo>
                    <a:lnTo>
                      <a:pt x="50" y="425"/>
                    </a:lnTo>
                    <a:lnTo>
                      <a:pt x="55" y="431"/>
                    </a:lnTo>
                    <a:lnTo>
                      <a:pt x="59" y="437"/>
                    </a:lnTo>
                    <a:lnTo>
                      <a:pt x="65" y="443"/>
                    </a:lnTo>
                    <a:lnTo>
                      <a:pt x="70" y="450"/>
                    </a:lnTo>
                    <a:lnTo>
                      <a:pt x="74" y="458"/>
                    </a:lnTo>
                    <a:lnTo>
                      <a:pt x="77" y="462"/>
                    </a:lnTo>
                    <a:lnTo>
                      <a:pt x="80" y="467"/>
                    </a:lnTo>
                    <a:lnTo>
                      <a:pt x="83" y="471"/>
                    </a:lnTo>
                    <a:lnTo>
                      <a:pt x="86" y="476"/>
                    </a:lnTo>
                    <a:lnTo>
                      <a:pt x="88" y="480"/>
                    </a:lnTo>
                    <a:lnTo>
                      <a:pt x="91" y="485"/>
                    </a:lnTo>
                    <a:lnTo>
                      <a:pt x="94" y="489"/>
                    </a:lnTo>
                    <a:lnTo>
                      <a:pt x="97" y="493"/>
                    </a:lnTo>
                    <a:lnTo>
                      <a:pt x="98" y="498"/>
                    </a:lnTo>
                    <a:lnTo>
                      <a:pt x="101" y="504"/>
                    </a:lnTo>
                    <a:lnTo>
                      <a:pt x="104" y="508"/>
                    </a:lnTo>
                    <a:lnTo>
                      <a:pt x="107" y="513"/>
                    </a:lnTo>
                    <a:lnTo>
                      <a:pt x="109" y="517"/>
                    </a:lnTo>
                    <a:lnTo>
                      <a:pt x="112" y="522"/>
                    </a:lnTo>
                    <a:lnTo>
                      <a:pt x="113" y="528"/>
                    </a:lnTo>
                    <a:lnTo>
                      <a:pt x="116" y="532"/>
                    </a:lnTo>
                    <a:lnTo>
                      <a:pt x="119" y="537"/>
                    </a:lnTo>
                    <a:lnTo>
                      <a:pt x="122" y="541"/>
                    </a:lnTo>
                    <a:lnTo>
                      <a:pt x="123" y="547"/>
                    </a:lnTo>
                    <a:lnTo>
                      <a:pt x="126" y="553"/>
                    </a:lnTo>
                    <a:lnTo>
                      <a:pt x="128" y="556"/>
                    </a:lnTo>
                    <a:lnTo>
                      <a:pt x="131" y="561"/>
                    </a:lnTo>
                    <a:lnTo>
                      <a:pt x="132" y="565"/>
                    </a:lnTo>
                    <a:lnTo>
                      <a:pt x="135" y="570"/>
                    </a:lnTo>
                    <a:lnTo>
                      <a:pt x="137" y="574"/>
                    </a:lnTo>
                    <a:lnTo>
                      <a:pt x="140" y="579"/>
                    </a:lnTo>
                    <a:lnTo>
                      <a:pt x="141" y="583"/>
                    </a:lnTo>
                    <a:lnTo>
                      <a:pt x="144" y="589"/>
                    </a:lnTo>
                    <a:lnTo>
                      <a:pt x="146" y="592"/>
                    </a:lnTo>
                    <a:lnTo>
                      <a:pt x="147" y="596"/>
                    </a:lnTo>
                    <a:lnTo>
                      <a:pt x="149" y="601"/>
                    </a:lnTo>
                    <a:lnTo>
                      <a:pt x="152" y="605"/>
                    </a:lnTo>
                    <a:lnTo>
                      <a:pt x="155" y="613"/>
                    </a:lnTo>
                    <a:lnTo>
                      <a:pt x="159" y="620"/>
                    </a:lnTo>
                    <a:lnTo>
                      <a:pt x="161" y="626"/>
                    </a:lnTo>
                    <a:lnTo>
                      <a:pt x="164" y="632"/>
                    </a:lnTo>
                    <a:lnTo>
                      <a:pt x="167" y="637"/>
                    </a:lnTo>
                    <a:lnTo>
                      <a:pt x="168" y="641"/>
                    </a:lnTo>
                    <a:lnTo>
                      <a:pt x="171" y="647"/>
                    </a:lnTo>
                    <a:lnTo>
                      <a:pt x="171" y="650"/>
                    </a:lnTo>
                    <a:lnTo>
                      <a:pt x="219" y="698"/>
                    </a:lnTo>
                    <a:lnTo>
                      <a:pt x="325" y="841"/>
                    </a:lnTo>
                    <a:lnTo>
                      <a:pt x="367" y="914"/>
                    </a:lnTo>
                    <a:lnTo>
                      <a:pt x="492" y="1166"/>
                    </a:lnTo>
                    <a:lnTo>
                      <a:pt x="639" y="1480"/>
                    </a:lnTo>
                    <a:lnTo>
                      <a:pt x="642" y="1483"/>
                    </a:lnTo>
                    <a:lnTo>
                      <a:pt x="647" y="1486"/>
                    </a:lnTo>
                    <a:lnTo>
                      <a:pt x="653" y="1490"/>
                    </a:lnTo>
                    <a:lnTo>
                      <a:pt x="659" y="1496"/>
                    </a:lnTo>
                    <a:lnTo>
                      <a:pt x="666" y="1502"/>
                    </a:lnTo>
                    <a:lnTo>
                      <a:pt x="671" y="1505"/>
                    </a:lnTo>
                    <a:lnTo>
                      <a:pt x="675" y="1510"/>
                    </a:lnTo>
                    <a:lnTo>
                      <a:pt x="680" y="1513"/>
                    </a:lnTo>
                    <a:lnTo>
                      <a:pt x="686" y="1517"/>
                    </a:lnTo>
                    <a:lnTo>
                      <a:pt x="690" y="1520"/>
                    </a:lnTo>
                    <a:lnTo>
                      <a:pt x="696" y="1523"/>
                    </a:lnTo>
                    <a:lnTo>
                      <a:pt x="702" y="1526"/>
                    </a:lnTo>
                    <a:lnTo>
                      <a:pt x="707" y="1531"/>
                    </a:lnTo>
                    <a:lnTo>
                      <a:pt x="713" y="1534"/>
                    </a:lnTo>
                    <a:lnTo>
                      <a:pt x="718" y="1537"/>
                    </a:lnTo>
                    <a:lnTo>
                      <a:pt x="724" y="1540"/>
                    </a:lnTo>
                    <a:lnTo>
                      <a:pt x="732" y="1543"/>
                    </a:lnTo>
                    <a:lnTo>
                      <a:pt x="738" y="1544"/>
                    </a:lnTo>
                    <a:lnTo>
                      <a:pt x="744" y="1547"/>
                    </a:lnTo>
                    <a:lnTo>
                      <a:pt x="750" y="1548"/>
                    </a:lnTo>
                    <a:lnTo>
                      <a:pt x="757" y="1551"/>
                    </a:lnTo>
                    <a:lnTo>
                      <a:pt x="763" y="1551"/>
                    </a:lnTo>
                    <a:lnTo>
                      <a:pt x="769" y="1553"/>
                    </a:lnTo>
                    <a:lnTo>
                      <a:pt x="777" y="1554"/>
                    </a:lnTo>
                    <a:lnTo>
                      <a:pt x="783" y="1554"/>
                    </a:lnTo>
                    <a:lnTo>
                      <a:pt x="789" y="1554"/>
                    </a:lnTo>
                    <a:lnTo>
                      <a:pt x="796" y="1554"/>
                    </a:lnTo>
                    <a:lnTo>
                      <a:pt x="802" y="1553"/>
                    </a:lnTo>
                    <a:lnTo>
                      <a:pt x="811" y="1553"/>
                    </a:lnTo>
                    <a:lnTo>
                      <a:pt x="818" y="1551"/>
                    </a:lnTo>
                    <a:lnTo>
                      <a:pt x="826" y="1550"/>
                    </a:lnTo>
                    <a:lnTo>
                      <a:pt x="830" y="1548"/>
                    </a:lnTo>
                    <a:lnTo>
                      <a:pt x="835" y="1547"/>
                    </a:lnTo>
                    <a:lnTo>
                      <a:pt x="839" y="1547"/>
                    </a:lnTo>
                    <a:lnTo>
                      <a:pt x="844" y="1546"/>
                    </a:lnTo>
                    <a:lnTo>
                      <a:pt x="847" y="1544"/>
                    </a:lnTo>
                    <a:lnTo>
                      <a:pt x="851" y="1543"/>
                    </a:lnTo>
                    <a:lnTo>
                      <a:pt x="856" y="1541"/>
                    </a:lnTo>
                    <a:lnTo>
                      <a:pt x="860" y="1541"/>
                    </a:lnTo>
                    <a:lnTo>
                      <a:pt x="865" y="1540"/>
                    </a:lnTo>
                    <a:lnTo>
                      <a:pt x="869" y="1538"/>
                    </a:lnTo>
                    <a:lnTo>
                      <a:pt x="874" y="1537"/>
                    </a:lnTo>
                    <a:lnTo>
                      <a:pt x="878" y="1535"/>
                    </a:lnTo>
                    <a:lnTo>
                      <a:pt x="883" y="1534"/>
                    </a:lnTo>
                    <a:lnTo>
                      <a:pt x="887" y="1532"/>
                    </a:lnTo>
                    <a:lnTo>
                      <a:pt x="891" y="1529"/>
                    </a:lnTo>
                    <a:lnTo>
                      <a:pt x="896" y="1528"/>
                    </a:lnTo>
                    <a:lnTo>
                      <a:pt x="900" y="1526"/>
                    </a:lnTo>
                    <a:lnTo>
                      <a:pt x="905" y="1525"/>
                    </a:lnTo>
                    <a:lnTo>
                      <a:pt x="909" y="1523"/>
                    </a:lnTo>
                    <a:lnTo>
                      <a:pt x="914" y="1520"/>
                    </a:lnTo>
                    <a:lnTo>
                      <a:pt x="917" y="1517"/>
                    </a:lnTo>
                    <a:lnTo>
                      <a:pt x="921" y="1516"/>
                    </a:lnTo>
                    <a:lnTo>
                      <a:pt x="926" y="1513"/>
                    </a:lnTo>
                    <a:lnTo>
                      <a:pt x="930" y="1511"/>
                    </a:lnTo>
                    <a:lnTo>
                      <a:pt x="933" y="1508"/>
                    </a:lnTo>
                    <a:lnTo>
                      <a:pt x="938" y="1505"/>
                    </a:lnTo>
                    <a:lnTo>
                      <a:pt x="942" y="1502"/>
                    </a:lnTo>
                    <a:lnTo>
                      <a:pt x="947" y="1499"/>
                    </a:lnTo>
                    <a:lnTo>
                      <a:pt x="954" y="1493"/>
                    </a:lnTo>
                    <a:lnTo>
                      <a:pt x="962" y="1489"/>
                    </a:lnTo>
                    <a:lnTo>
                      <a:pt x="968" y="1481"/>
                    </a:lnTo>
                    <a:lnTo>
                      <a:pt x="975" y="1475"/>
                    </a:lnTo>
                    <a:lnTo>
                      <a:pt x="981" y="1468"/>
                    </a:lnTo>
                    <a:lnTo>
                      <a:pt x="987" y="1460"/>
                    </a:lnTo>
                    <a:lnTo>
                      <a:pt x="993" y="1453"/>
                    </a:lnTo>
                    <a:lnTo>
                      <a:pt x="999" y="1446"/>
                    </a:lnTo>
                    <a:lnTo>
                      <a:pt x="1000" y="1441"/>
                    </a:lnTo>
                    <a:lnTo>
                      <a:pt x="1002" y="1437"/>
                    </a:lnTo>
                    <a:lnTo>
                      <a:pt x="1005" y="1432"/>
                    </a:lnTo>
                    <a:lnTo>
                      <a:pt x="1006" y="1429"/>
                    </a:lnTo>
                    <a:lnTo>
                      <a:pt x="1008" y="1425"/>
                    </a:lnTo>
                    <a:lnTo>
                      <a:pt x="1009" y="1420"/>
                    </a:lnTo>
                    <a:lnTo>
                      <a:pt x="1011" y="1416"/>
                    </a:lnTo>
                    <a:lnTo>
                      <a:pt x="1012" y="1411"/>
                    </a:lnTo>
                    <a:lnTo>
                      <a:pt x="1014" y="1407"/>
                    </a:lnTo>
                    <a:lnTo>
                      <a:pt x="1014" y="1401"/>
                    </a:lnTo>
                    <a:lnTo>
                      <a:pt x="1014" y="1396"/>
                    </a:lnTo>
                    <a:lnTo>
                      <a:pt x="1015" y="1390"/>
                    </a:lnTo>
                    <a:lnTo>
                      <a:pt x="1015" y="1384"/>
                    </a:lnTo>
                    <a:lnTo>
                      <a:pt x="1015" y="1378"/>
                    </a:lnTo>
                    <a:lnTo>
                      <a:pt x="1015" y="1372"/>
                    </a:lnTo>
                    <a:lnTo>
                      <a:pt x="1015" y="1368"/>
                    </a:lnTo>
                    <a:lnTo>
                      <a:pt x="1015" y="1360"/>
                    </a:lnTo>
                    <a:lnTo>
                      <a:pt x="1014" y="1355"/>
                    </a:lnTo>
                    <a:lnTo>
                      <a:pt x="1014" y="1347"/>
                    </a:lnTo>
                    <a:lnTo>
                      <a:pt x="1014" y="1341"/>
                    </a:lnTo>
                    <a:lnTo>
                      <a:pt x="1012" y="1335"/>
                    </a:lnTo>
                    <a:lnTo>
                      <a:pt x="1011" y="1328"/>
                    </a:lnTo>
                    <a:lnTo>
                      <a:pt x="1011" y="1322"/>
                    </a:lnTo>
                    <a:lnTo>
                      <a:pt x="1009" y="1314"/>
                    </a:lnTo>
                    <a:lnTo>
                      <a:pt x="1008" y="1307"/>
                    </a:lnTo>
                    <a:lnTo>
                      <a:pt x="1006" y="1301"/>
                    </a:lnTo>
                    <a:lnTo>
                      <a:pt x="1005" y="1293"/>
                    </a:lnTo>
                    <a:lnTo>
                      <a:pt x="1003" y="1286"/>
                    </a:lnTo>
                    <a:lnTo>
                      <a:pt x="1002" y="1278"/>
                    </a:lnTo>
                    <a:lnTo>
                      <a:pt x="1000" y="1272"/>
                    </a:lnTo>
                    <a:lnTo>
                      <a:pt x="999" y="1265"/>
                    </a:lnTo>
                    <a:lnTo>
                      <a:pt x="997" y="1258"/>
                    </a:lnTo>
                    <a:lnTo>
                      <a:pt x="994" y="1252"/>
                    </a:lnTo>
                    <a:lnTo>
                      <a:pt x="993" y="1244"/>
                    </a:lnTo>
                    <a:lnTo>
                      <a:pt x="990" y="1237"/>
                    </a:lnTo>
                    <a:lnTo>
                      <a:pt x="988" y="1231"/>
                    </a:lnTo>
                    <a:lnTo>
                      <a:pt x="987" y="1223"/>
                    </a:lnTo>
                    <a:lnTo>
                      <a:pt x="984" y="1217"/>
                    </a:lnTo>
                    <a:lnTo>
                      <a:pt x="982" y="1210"/>
                    </a:lnTo>
                    <a:lnTo>
                      <a:pt x="981" y="1204"/>
                    </a:lnTo>
                    <a:lnTo>
                      <a:pt x="978" y="1196"/>
                    </a:lnTo>
                    <a:lnTo>
                      <a:pt x="977" y="1189"/>
                    </a:lnTo>
                    <a:lnTo>
                      <a:pt x="974" y="1183"/>
                    </a:lnTo>
                    <a:lnTo>
                      <a:pt x="972" y="1177"/>
                    </a:lnTo>
                    <a:lnTo>
                      <a:pt x="969" y="1169"/>
                    </a:lnTo>
                    <a:lnTo>
                      <a:pt x="968" y="1164"/>
                    </a:lnTo>
                    <a:lnTo>
                      <a:pt x="965" y="1158"/>
                    </a:lnTo>
                    <a:lnTo>
                      <a:pt x="963" y="1152"/>
                    </a:lnTo>
                    <a:lnTo>
                      <a:pt x="960" y="1146"/>
                    </a:lnTo>
                    <a:lnTo>
                      <a:pt x="959" y="1140"/>
                    </a:lnTo>
                    <a:lnTo>
                      <a:pt x="956" y="1134"/>
                    </a:lnTo>
                    <a:lnTo>
                      <a:pt x="954" y="1129"/>
                    </a:lnTo>
                    <a:lnTo>
                      <a:pt x="951" y="1123"/>
                    </a:lnTo>
                    <a:lnTo>
                      <a:pt x="950" y="1119"/>
                    </a:lnTo>
                    <a:lnTo>
                      <a:pt x="948" y="1114"/>
                    </a:lnTo>
                    <a:lnTo>
                      <a:pt x="947" y="1110"/>
                    </a:lnTo>
                    <a:lnTo>
                      <a:pt x="945" y="1105"/>
                    </a:lnTo>
                    <a:lnTo>
                      <a:pt x="942" y="1101"/>
                    </a:lnTo>
                    <a:lnTo>
                      <a:pt x="941" y="1096"/>
                    </a:lnTo>
                    <a:lnTo>
                      <a:pt x="939" y="1093"/>
                    </a:lnTo>
                    <a:lnTo>
                      <a:pt x="938" y="1087"/>
                    </a:lnTo>
                    <a:lnTo>
                      <a:pt x="935" y="1081"/>
                    </a:lnTo>
                    <a:lnTo>
                      <a:pt x="933" y="1077"/>
                    </a:lnTo>
                    <a:lnTo>
                      <a:pt x="932" y="1074"/>
                    </a:lnTo>
                    <a:lnTo>
                      <a:pt x="932" y="1071"/>
                    </a:lnTo>
                    <a:lnTo>
                      <a:pt x="869" y="995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4" name="Freeform 425"/>
              <p:cNvSpPr>
                <a:spLocks/>
              </p:cNvSpPr>
              <p:nvPr/>
            </p:nvSpPr>
            <p:spPr bwMode="auto">
              <a:xfrm>
                <a:off x="800" y="1539"/>
                <a:ext cx="79" cy="153"/>
              </a:xfrm>
              <a:custGeom>
                <a:avLst/>
                <a:gdLst>
                  <a:gd name="T0" fmla="*/ 13 w 158"/>
                  <a:gd name="T1" fmla="*/ 0 h 304"/>
                  <a:gd name="T2" fmla="*/ 11 w 158"/>
                  <a:gd name="T3" fmla="*/ 0 h 304"/>
                  <a:gd name="T4" fmla="*/ 10 w 158"/>
                  <a:gd name="T5" fmla="*/ 1 h 304"/>
                  <a:gd name="T6" fmla="*/ 9 w 158"/>
                  <a:gd name="T7" fmla="*/ 1 h 304"/>
                  <a:gd name="T8" fmla="*/ 6 w 158"/>
                  <a:gd name="T9" fmla="*/ 3 h 304"/>
                  <a:gd name="T10" fmla="*/ 5 w 158"/>
                  <a:gd name="T11" fmla="*/ 5 h 304"/>
                  <a:gd name="T12" fmla="*/ 2 w 158"/>
                  <a:gd name="T13" fmla="*/ 8 h 304"/>
                  <a:gd name="T14" fmla="*/ 2 w 158"/>
                  <a:gd name="T15" fmla="*/ 10 h 304"/>
                  <a:gd name="T16" fmla="*/ 1 w 158"/>
                  <a:gd name="T17" fmla="*/ 11 h 304"/>
                  <a:gd name="T18" fmla="*/ 1 w 158"/>
                  <a:gd name="T19" fmla="*/ 13 h 304"/>
                  <a:gd name="T20" fmla="*/ 1 w 158"/>
                  <a:gd name="T21" fmla="*/ 15 h 304"/>
                  <a:gd name="T22" fmla="*/ 1 w 158"/>
                  <a:gd name="T23" fmla="*/ 17 h 304"/>
                  <a:gd name="T24" fmla="*/ 1 w 158"/>
                  <a:gd name="T25" fmla="*/ 19 h 304"/>
                  <a:gd name="T26" fmla="*/ 0 w 158"/>
                  <a:gd name="T27" fmla="*/ 20 h 304"/>
                  <a:gd name="T28" fmla="*/ 0 w 158"/>
                  <a:gd name="T29" fmla="*/ 23 h 304"/>
                  <a:gd name="T30" fmla="*/ 1 w 158"/>
                  <a:gd name="T31" fmla="*/ 24 h 304"/>
                  <a:gd name="T32" fmla="*/ 1 w 158"/>
                  <a:gd name="T33" fmla="*/ 26 h 304"/>
                  <a:gd name="T34" fmla="*/ 1 w 158"/>
                  <a:gd name="T35" fmla="*/ 28 h 304"/>
                  <a:gd name="T36" fmla="*/ 1 w 158"/>
                  <a:gd name="T37" fmla="*/ 30 h 304"/>
                  <a:gd name="T38" fmla="*/ 1 w 158"/>
                  <a:gd name="T39" fmla="*/ 32 h 304"/>
                  <a:gd name="T40" fmla="*/ 2 w 158"/>
                  <a:gd name="T41" fmla="*/ 34 h 304"/>
                  <a:gd name="T42" fmla="*/ 5 w 158"/>
                  <a:gd name="T43" fmla="*/ 36 h 304"/>
                  <a:gd name="T44" fmla="*/ 6 w 158"/>
                  <a:gd name="T45" fmla="*/ 38 h 304"/>
                  <a:gd name="T46" fmla="*/ 9 w 158"/>
                  <a:gd name="T47" fmla="*/ 39 h 304"/>
                  <a:gd name="T48" fmla="*/ 10 w 158"/>
                  <a:gd name="T49" fmla="*/ 39 h 304"/>
                  <a:gd name="T50" fmla="*/ 11 w 158"/>
                  <a:gd name="T51" fmla="*/ 38 h 304"/>
                  <a:gd name="T52" fmla="*/ 13 w 158"/>
                  <a:gd name="T53" fmla="*/ 37 h 304"/>
                  <a:gd name="T54" fmla="*/ 15 w 158"/>
                  <a:gd name="T55" fmla="*/ 35 h 304"/>
                  <a:gd name="T56" fmla="*/ 15 w 158"/>
                  <a:gd name="T57" fmla="*/ 32 h 304"/>
                  <a:gd name="T58" fmla="*/ 14 w 158"/>
                  <a:gd name="T59" fmla="*/ 30 h 304"/>
                  <a:gd name="T60" fmla="*/ 14 w 158"/>
                  <a:gd name="T61" fmla="*/ 28 h 304"/>
                  <a:gd name="T62" fmla="*/ 14 w 158"/>
                  <a:gd name="T63" fmla="*/ 27 h 304"/>
                  <a:gd name="T64" fmla="*/ 14 w 158"/>
                  <a:gd name="T65" fmla="*/ 25 h 304"/>
                  <a:gd name="T66" fmla="*/ 15 w 158"/>
                  <a:gd name="T67" fmla="*/ 23 h 304"/>
                  <a:gd name="T68" fmla="*/ 16 w 158"/>
                  <a:gd name="T69" fmla="*/ 22 h 304"/>
                  <a:gd name="T70" fmla="*/ 17 w 158"/>
                  <a:gd name="T71" fmla="*/ 20 h 304"/>
                  <a:gd name="T72" fmla="*/ 18 w 158"/>
                  <a:gd name="T73" fmla="*/ 18 h 304"/>
                  <a:gd name="T74" fmla="*/ 18 w 158"/>
                  <a:gd name="T75" fmla="*/ 16 h 304"/>
                  <a:gd name="T76" fmla="*/ 19 w 158"/>
                  <a:gd name="T77" fmla="*/ 15 h 304"/>
                  <a:gd name="T78" fmla="*/ 19 w 158"/>
                  <a:gd name="T79" fmla="*/ 13 h 304"/>
                  <a:gd name="T80" fmla="*/ 20 w 158"/>
                  <a:gd name="T81" fmla="*/ 11 h 304"/>
                  <a:gd name="T82" fmla="*/ 20 w 158"/>
                  <a:gd name="T83" fmla="*/ 9 h 304"/>
                  <a:gd name="T84" fmla="*/ 20 w 158"/>
                  <a:gd name="T85" fmla="*/ 8 h 304"/>
                  <a:gd name="T86" fmla="*/ 20 w 158"/>
                  <a:gd name="T87" fmla="*/ 6 h 304"/>
                  <a:gd name="T88" fmla="*/ 19 w 158"/>
                  <a:gd name="T89" fmla="*/ 4 h 304"/>
                  <a:gd name="T90" fmla="*/ 17 w 158"/>
                  <a:gd name="T91" fmla="*/ 2 h 304"/>
                  <a:gd name="T92" fmla="*/ 15 w 158"/>
                  <a:gd name="T93" fmla="*/ 1 h 30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58"/>
                  <a:gd name="T142" fmla="*/ 0 h 304"/>
                  <a:gd name="T143" fmla="*/ 158 w 158"/>
                  <a:gd name="T144" fmla="*/ 304 h 30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58" h="304">
                    <a:moveTo>
                      <a:pt x="121" y="1"/>
                    </a:moveTo>
                    <a:lnTo>
                      <a:pt x="115" y="0"/>
                    </a:lnTo>
                    <a:lnTo>
                      <a:pt x="110" y="0"/>
                    </a:lnTo>
                    <a:lnTo>
                      <a:pt x="104" y="0"/>
                    </a:lnTo>
                    <a:lnTo>
                      <a:pt x="100" y="0"/>
                    </a:lnTo>
                    <a:lnTo>
                      <a:pt x="95" y="0"/>
                    </a:lnTo>
                    <a:lnTo>
                      <a:pt x="91" y="1"/>
                    </a:lnTo>
                    <a:lnTo>
                      <a:pt x="87" y="3"/>
                    </a:lnTo>
                    <a:lnTo>
                      <a:pt x="84" y="4"/>
                    </a:lnTo>
                    <a:lnTo>
                      <a:pt x="79" y="4"/>
                    </a:lnTo>
                    <a:lnTo>
                      <a:pt x="75" y="6"/>
                    </a:lnTo>
                    <a:lnTo>
                      <a:pt x="70" y="7"/>
                    </a:lnTo>
                    <a:lnTo>
                      <a:pt x="67" y="10"/>
                    </a:lnTo>
                    <a:lnTo>
                      <a:pt x="60" y="13"/>
                    </a:lnTo>
                    <a:lnTo>
                      <a:pt x="54" y="19"/>
                    </a:lnTo>
                    <a:lnTo>
                      <a:pt x="48" y="24"/>
                    </a:lnTo>
                    <a:lnTo>
                      <a:pt x="42" y="30"/>
                    </a:lnTo>
                    <a:lnTo>
                      <a:pt x="36" y="37"/>
                    </a:lnTo>
                    <a:lnTo>
                      <a:pt x="31" y="45"/>
                    </a:lnTo>
                    <a:lnTo>
                      <a:pt x="25" y="52"/>
                    </a:lnTo>
                    <a:lnTo>
                      <a:pt x="22" y="59"/>
                    </a:lnTo>
                    <a:lnTo>
                      <a:pt x="19" y="64"/>
                    </a:lnTo>
                    <a:lnTo>
                      <a:pt x="18" y="68"/>
                    </a:lnTo>
                    <a:lnTo>
                      <a:pt x="16" y="73"/>
                    </a:lnTo>
                    <a:lnTo>
                      <a:pt x="15" y="77"/>
                    </a:lnTo>
                    <a:lnTo>
                      <a:pt x="13" y="82"/>
                    </a:lnTo>
                    <a:lnTo>
                      <a:pt x="12" y="86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7" y="100"/>
                    </a:lnTo>
                    <a:lnTo>
                      <a:pt x="6" y="106"/>
                    </a:lnTo>
                    <a:lnTo>
                      <a:pt x="4" y="110"/>
                    </a:lnTo>
                    <a:lnTo>
                      <a:pt x="4" y="115"/>
                    </a:lnTo>
                    <a:lnTo>
                      <a:pt x="3" y="119"/>
                    </a:lnTo>
                    <a:lnTo>
                      <a:pt x="3" y="125"/>
                    </a:lnTo>
                    <a:lnTo>
                      <a:pt x="2" y="130"/>
                    </a:lnTo>
                    <a:lnTo>
                      <a:pt x="2" y="136"/>
                    </a:lnTo>
                    <a:lnTo>
                      <a:pt x="2" y="140"/>
                    </a:lnTo>
                    <a:lnTo>
                      <a:pt x="2" y="145"/>
                    </a:lnTo>
                    <a:lnTo>
                      <a:pt x="2" y="150"/>
                    </a:lnTo>
                    <a:lnTo>
                      <a:pt x="2" y="155"/>
                    </a:lnTo>
                    <a:lnTo>
                      <a:pt x="0" y="159"/>
                    </a:lnTo>
                    <a:lnTo>
                      <a:pt x="0" y="165"/>
                    </a:lnTo>
                    <a:lnTo>
                      <a:pt x="0" y="170"/>
                    </a:lnTo>
                    <a:lnTo>
                      <a:pt x="0" y="176"/>
                    </a:lnTo>
                    <a:lnTo>
                      <a:pt x="0" y="180"/>
                    </a:lnTo>
                    <a:lnTo>
                      <a:pt x="2" y="185"/>
                    </a:lnTo>
                    <a:lnTo>
                      <a:pt x="2" y="191"/>
                    </a:lnTo>
                    <a:lnTo>
                      <a:pt x="3" y="195"/>
                    </a:lnTo>
                    <a:lnTo>
                      <a:pt x="3" y="200"/>
                    </a:lnTo>
                    <a:lnTo>
                      <a:pt x="3" y="206"/>
                    </a:lnTo>
                    <a:lnTo>
                      <a:pt x="4" y="210"/>
                    </a:lnTo>
                    <a:lnTo>
                      <a:pt x="4" y="215"/>
                    </a:lnTo>
                    <a:lnTo>
                      <a:pt x="6" y="219"/>
                    </a:lnTo>
                    <a:lnTo>
                      <a:pt x="7" y="224"/>
                    </a:lnTo>
                    <a:lnTo>
                      <a:pt x="7" y="228"/>
                    </a:lnTo>
                    <a:lnTo>
                      <a:pt x="10" y="233"/>
                    </a:lnTo>
                    <a:lnTo>
                      <a:pt x="10" y="239"/>
                    </a:lnTo>
                    <a:lnTo>
                      <a:pt x="12" y="245"/>
                    </a:lnTo>
                    <a:lnTo>
                      <a:pt x="15" y="250"/>
                    </a:lnTo>
                    <a:lnTo>
                      <a:pt x="16" y="256"/>
                    </a:lnTo>
                    <a:lnTo>
                      <a:pt x="19" y="261"/>
                    </a:lnTo>
                    <a:lnTo>
                      <a:pt x="21" y="265"/>
                    </a:lnTo>
                    <a:lnTo>
                      <a:pt x="24" y="270"/>
                    </a:lnTo>
                    <a:lnTo>
                      <a:pt x="27" y="276"/>
                    </a:lnTo>
                    <a:lnTo>
                      <a:pt x="33" y="283"/>
                    </a:lnTo>
                    <a:lnTo>
                      <a:pt x="39" y="291"/>
                    </a:lnTo>
                    <a:lnTo>
                      <a:pt x="46" y="295"/>
                    </a:lnTo>
                    <a:lnTo>
                      <a:pt x="54" y="301"/>
                    </a:lnTo>
                    <a:lnTo>
                      <a:pt x="57" y="301"/>
                    </a:lnTo>
                    <a:lnTo>
                      <a:pt x="61" y="303"/>
                    </a:lnTo>
                    <a:lnTo>
                      <a:pt x="66" y="303"/>
                    </a:lnTo>
                    <a:lnTo>
                      <a:pt x="70" y="304"/>
                    </a:lnTo>
                    <a:lnTo>
                      <a:pt x="75" y="303"/>
                    </a:lnTo>
                    <a:lnTo>
                      <a:pt x="79" y="303"/>
                    </a:lnTo>
                    <a:lnTo>
                      <a:pt x="84" y="301"/>
                    </a:lnTo>
                    <a:lnTo>
                      <a:pt x="88" y="300"/>
                    </a:lnTo>
                    <a:lnTo>
                      <a:pt x="92" y="298"/>
                    </a:lnTo>
                    <a:lnTo>
                      <a:pt x="97" y="295"/>
                    </a:lnTo>
                    <a:lnTo>
                      <a:pt x="103" y="292"/>
                    </a:lnTo>
                    <a:lnTo>
                      <a:pt x="107" y="289"/>
                    </a:lnTo>
                    <a:lnTo>
                      <a:pt x="113" y="285"/>
                    </a:lnTo>
                    <a:lnTo>
                      <a:pt x="119" y="280"/>
                    </a:lnTo>
                    <a:lnTo>
                      <a:pt x="124" y="274"/>
                    </a:lnTo>
                    <a:lnTo>
                      <a:pt x="130" y="268"/>
                    </a:lnTo>
                    <a:lnTo>
                      <a:pt x="125" y="261"/>
                    </a:lnTo>
                    <a:lnTo>
                      <a:pt x="121" y="253"/>
                    </a:lnTo>
                    <a:lnTo>
                      <a:pt x="118" y="245"/>
                    </a:lnTo>
                    <a:lnTo>
                      <a:pt x="116" y="239"/>
                    </a:lnTo>
                    <a:lnTo>
                      <a:pt x="116" y="233"/>
                    </a:lnTo>
                    <a:lnTo>
                      <a:pt x="115" y="230"/>
                    </a:lnTo>
                    <a:lnTo>
                      <a:pt x="115" y="225"/>
                    </a:lnTo>
                    <a:lnTo>
                      <a:pt x="116" y="221"/>
                    </a:lnTo>
                    <a:lnTo>
                      <a:pt x="116" y="216"/>
                    </a:lnTo>
                    <a:lnTo>
                      <a:pt x="116" y="213"/>
                    </a:lnTo>
                    <a:lnTo>
                      <a:pt x="116" y="209"/>
                    </a:lnTo>
                    <a:lnTo>
                      <a:pt x="118" y="204"/>
                    </a:lnTo>
                    <a:lnTo>
                      <a:pt x="118" y="200"/>
                    </a:lnTo>
                    <a:lnTo>
                      <a:pt x="119" y="195"/>
                    </a:lnTo>
                    <a:lnTo>
                      <a:pt x="121" y="191"/>
                    </a:lnTo>
                    <a:lnTo>
                      <a:pt x="122" y="186"/>
                    </a:lnTo>
                    <a:lnTo>
                      <a:pt x="124" y="182"/>
                    </a:lnTo>
                    <a:lnTo>
                      <a:pt x="125" y="177"/>
                    </a:lnTo>
                    <a:lnTo>
                      <a:pt x="127" y="173"/>
                    </a:lnTo>
                    <a:lnTo>
                      <a:pt x="128" y="168"/>
                    </a:lnTo>
                    <a:lnTo>
                      <a:pt x="130" y="162"/>
                    </a:lnTo>
                    <a:lnTo>
                      <a:pt x="131" y="158"/>
                    </a:lnTo>
                    <a:lnTo>
                      <a:pt x="133" y="153"/>
                    </a:lnTo>
                    <a:lnTo>
                      <a:pt x="136" y="149"/>
                    </a:lnTo>
                    <a:lnTo>
                      <a:pt x="137" y="145"/>
                    </a:lnTo>
                    <a:lnTo>
                      <a:pt x="139" y="140"/>
                    </a:lnTo>
                    <a:lnTo>
                      <a:pt x="140" y="136"/>
                    </a:lnTo>
                    <a:lnTo>
                      <a:pt x="143" y="131"/>
                    </a:lnTo>
                    <a:lnTo>
                      <a:pt x="143" y="127"/>
                    </a:lnTo>
                    <a:lnTo>
                      <a:pt x="146" y="122"/>
                    </a:lnTo>
                    <a:lnTo>
                      <a:pt x="146" y="118"/>
                    </a:lnTo>
                    <a:lnTo>
                      <a:pt x="149" y="113"/>
                    </a:lnTo>
                    <a:lnTo>
                      <a:pt x="149" y="107"/>
                    </a:lnTo>
                    <a:lnTo>
                      <a:pt x="151" y="103"/>
                    </a:lnTo>
                    <a:lnTo>
                      <a:pt x="152" y="98"/>
                    </a:lnTo>
                    <a:lnTo>
                      <a:pt x="154" y="94"/>
                    </a:lnTo>
                    <a:lnTo>
                      <a:pt x="155" y="89"/>
                    </a:lnTo>
                    <a:lnTo>
                      <a:pt x="155" y="85"/>
                    </a:lnTo>
                    <a:lnTo>
                      <a:pt x="155" y="80"/>
                    </a:lnTo>
                    <a:lnTo>
                      <a:pt x="157" y="76"/>
                    </a:lnTo>
                    <a:lnTo>
                      <a:pt x="157" y="71"/>
                    </a:lnTo>
                    <a:lnTo>
                      <a:pt x="157" y="68"/>
                    </a:lnTo>
                    <a:lnTo>
                      <a:pt x="157" y="64"/>
                    </a:lnTo>
                    <a:lnTo>
                      <a:pt x="158" y="59"/>
                    </a:lnTo>
                    <a:lnTo>
                      <a:pt x="157" y="55"/>
                    </a:lnTo>
                    <a:lnTo>
                      <a:pt x="157" y="51"/>
                    </a:lnTo>
                    <a:lnTo>
                      <a:pt x="155" y="46"/>
                    </a:lnTo>
                    <a:lnTo>
                      <a:pt x="155" y="43"/>
                    </a:lnTo>
                    <a:lnTo>
                      <a:pt x="152" y="34"/>
                    </a:lnTo>
                    <a:lnTo>
                      <a:pt x="148" y="28"/>
                    </a:lnTo>
                    <a:lnTo>
                      <a:pt x="143" y="21"/>
                    </a:lnTo>
                    <a:lnTo>
                      <a:pt x="136" y="13"/>
                    </a:lnTo>
                    <a:lnTo>
                      <a:pt x="133" y="10"/>
                    </a:lnTo>
                    <a:lnTo>
                      <a:pt x="128" y="7"/>
                    </a:lnTo>
                    <a:lnTo>
                      <a:pt x="124" y="4"/>
                    </a:lnTo>
                    <a:lnTo>
                      <a:pt x="121" y="1"/>
                    </a:lnTo>
                    <a:close/>
                  </a:path>
                </a:pathLst>
              </a:custGeom>
              <a:solidFill>
                <a:srgbClr val="E8D9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5" name="Freeform 426"/>
              <p:cNvSpPr>
                <a:spLocks/>
              </p:cNvSpPr>
              <p:nvPr/>
            </p:nvSpPr>
            <p:spPr bwMode="auto">
              <a:xfrm>
                <a:off x="790" y="1602"/>
                <a:ext cx="103" cy="221"/>
              </a:xfrm>
              <a:custGeom>
                <a:avLst/>
                <a:gdLst>
                  <a:gd name="T0" fmla="*/ 5 w 207"/>
                  <a:gd name="T1" fmla="*/ 2 h 442"/>
                  <a:gd name="T2" fmla="*/ 3 w 207"/>
                  <a:gd name="T3" fmla="*/ 3 h 442"/>
                  <a:gd name="T4" fmla="*/ 1 w 207"/>
                  <a:gd name="T5" fmla="*/ 6 h 442"/>
                  <a:gd name="T6" fmla="*/ 0 w 207"/>
                  <a:gd name="T7" fmla="*/ 9 h 442"/>
                  <a:gd name="T8" fmla="*/ 0 w 207"/>
                  <a:gd name="T9" fmla="*/ 11 h 442"/>
                  <a:gd name="T10" fmla="*/ 0 w 207"/>
                  <a:gd name="T11" fmla="*/ 14 h 442"/>
                  <a:gd name="T12" fmla="*/ 0 w 207"/>
                  <a:gd name="T13" fmla="*/ 15 h 442"/>
                  <a:gd name="T14" fmla="*/ 0 w 207"/>
                  <a:gd name="T15" fmla="*/ 19 h 442"/>
                  <a:gd name="T16" fmla="*/ 0 w 207"/>
                  <a:gd name="T17" fmla="*/ 22 h 442"/>
                  <a:gd name="T18" fmla="*/ 1 w 207"/>
                  <a:gd name="T19" fmla="*/ 25 h 442"/>
                  <a:gd name="T20" fmla="*/ 2 w 207"/>
                  <a:gd name="T21" fmla="*/ 27 h 442"/>
                  <a:gd name="T22" fmla="*/ 3 w 207"/>
                  <a:gd name="T23" fmla="*/ 29 h 442"/>
                  <a:gd name="T24" fmla="*/ 5 w 207"/>
                  <a:gd name="T25" fmla="*/ 33 h 442"/>
                  <a:gd name="T26" fmla="*/ 6 w 207"/>
                  <a:gd name="T27" fmla="*/ 36 h 442"/>
                  <a:gd name="T28" fmla="*/ 8 w 207"/>
                  <a:gd name="T29" fmla="*/ 39 h 442"/>
                  <a:gd name="T30" fmla="*/ 9 w 207"/>
                  <a:gd name="T31" fmla="*/ 41 h 442"/>
                  <a:gd name="T32" fmla="*/ 11 w 207"/>
                  <a:gd name="T33" fmla="*/ 44 h 442"/>
                  <a:gd name="T34" fmla="*/ 12 w 207"/>
                  <a:gd name="T35" fmla="*/ 47 h 442"/>
                  <a:gd name="T36" fmla="*/ 14 w 207"/>
                  <a:gd name="T37" fmla="*/ 49 h 442"/>
                  <a:gd name="T38" fmla="*/ 16 w 207"/>
                  <a:gd name="T39" fmla="*/ 52 h 442"/>
                  <a:gd name="T40" fmla="*/ 17 w 207"/>
                  <a:gd name="T41" fmla="*/ 54 h 442"/>
                  <a:gd name="T42" fmla="*/ 19 w 207"/>
                  <a:gd name="T43" fmla="*/ 55 h 442"/>
                  <a:gd name="T44" fmla="*/ 22 w 207"/>
                  <a:gd name="T45" fmla="*/ 52 h 442"/>
                  <a:gd name="T46" fmla="*/ 24 w 207"/>
                  <a:gd name="T47" fmla="*/ 49 h 442"/>
                  <a:gd name="T48" fmla="*/ 24 w 207"/>
                  <a:gd name="T49" fmla="*/ 47 h 442"/>
                  <a:gd name="T50" fmla="*/ 24 w 207"/>
                  <a:gd name="T51" fmla="*/ 46 h 442"/>
                  <a:gd name="T52" fmla="*/ 23 w 207"/>
                  <a:gd name="T53" fmla="*/ 44 h 442"/>
                  <a:gd name="T54" fmla="*/ 23 w 207"/>
                  <a:gd name="T55" fmla="*/ 42 h 442"/>
                  <a:gd name="T56" fmla="*/ 23 w 207"/>
                  <a:gd name="T57" fmla="*/ 39 h 442"/>
                  <a:gd name="T58" fmla="*/ 23 w 207"/>
                  <a:gd name="T59" fmla="*/ 37 h 442"/>
                  <a:gd name="T60" fmla="*/ 24 w 207"/>
                  <a:gd name="T61" fmla="*/ 35 h 442"/>
                  <a:gd name="T62" fmla="*/ 24 w 207"/>
                  <a:gd name="T63" fmla="*/ 31 h 442"/>
                  <a:gd name="T64" fmla="*/ 24 w 207"/>
                  <a:gd name="T65" fmla="*/ 29 h 442"/>
                  <a:gd name="T66" fmla="*/ 25 w 207"/>
                  <a:gd name="T67" fmla="*/ 27 h 442"/>
                  <a:gd name="T68" fmla="*/ 25 w 207"/>
                  <a:gd name="T69" fmla="*/ 25 h 442"/>
                  <a:gd name="T70" fmla="*/ 25 w 207"/>
                  <a:gd name="T71" fmla="*/ 22 h 442"/>
                  <a:gd name="T72" fmla="*/ 25 w 207"/>
                  <a:gd name="T73" fmla="*/ 20 h 442"/>
                  <a:gd name="T74" fmla="*/ 25 w 207"/>
                  <a:gd name="T75" fmla="*/ 18 h 442"/>
                  <a:gd name="T76" fmla="*/ 25 w 207"/>
                  <a:gd name="T77" fmla="*/ 15 h 442"/>
                  <a:gd name="T78" fmla="*/ 24 w 207"/>
                  <a:gd name="T79" fmla="*/ 14 h 442"/>
                  <a:gd name="T80" fmla="*/ 23 w 207"/>
                  <a:gd name="T81" fmla="*/ 13 h 442"/>
                  <a:gd name="T82" fmla="*/ 22 w 207"/>
                  <a:gd name="T83" fmla="*/ 11 h 442"/>
                  <a:gd name="T84" fmla="*/ 20 w 207"/>
                  <a:gd name="T85" fmla="*/ 11 h 442"/>
                  <a:gd name="T86" fmla="*/ 18 w 207"/>
                  <a:gd name="T87" fmla="*/ 10 h 442"/>
                  <a:gd name="T88" fmla="*/ 15 w 207"/>
                  <a:gd name="T89" fmla="*/ 10 h 442"/>
                  <a:gd name="T90" fmla="*/ 13 w 207"/>
                  <a:gd name="T91" fmla="*/ 10 h 442"/>
                  <a:gd name="T92" fmla="*/ 12 w 207"/>
                  <a:gd name="T93" fmla="*/ 7 h 442"/>
                  <a:gd name="T94" fmla="*/ 10 w 207"/>
                  <a:gd name="T95" fmla="*/ 5 h 442"/>
                  <a:gd name="T96" fmla="*/ 9 w 207"/>
                  <a:gd name="T97" fmla="*/ 3 h 442"/>
                  <a:gd name="T98" fmla="*/ 7 w 207"/>
                  <a:gd name="T99" fmla="*/ 2 h 442"/>
                  <a:gd name="T100" fmla="*/ 6 w 207"/>
                  <a:gd name="T101" fmla="*/ 0 h 44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07"/>
                  <a:gd name="T154" fmla="*/ 0 h 442"/>
                  <a:gd name="T155" fmla="*/ 207 w 207"/>
                  <a:gd name="T156" fmla="*/ 442 h 44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07" h="442">
                    <a:moveTo>
                      <a:pt x="53" y="0"/>
                    </a:moveTo>
                    <a:lnTo>
                      <a:pt x="46" y="5"/>
                    </a:lnTo>
                    <a:lnTo>
                      <a:pt x="40" y="11"/>
                    </a:lnTo>
                    <a:lnTo>
                      <a:pt x="35" y="17"/>
                    </a:lnTo>
                    <a:lnTo>
                      <a:pt x="31" y="23"/>
                    </a:lnTo>
                    <a:lnTo>
                      <a:pt x="26" y="28"/>
                    </a:lnTo>
                    <a:lnTo>
                      <a:pt x="22" y="34"/>
                    </a:lnTo>
                    <a:lnTo>
                      <a:pt x="18" y="40"/>
                    </a:lnTo>
                    <a:lnTo>
                      <a:pt x="15" y="46"/>
                    </a:lnTo>
                    <a:lnTo>
                      <a:pt x="12" y="52"/>
                    </a:lnTo>
                    <a:lnTo>
                      <a:pt x="10" y="58"/>
                    </a:lnTo>
                    <a:lnTo>
                      <a:pt x="7" y="66"/>
                    </a:lnTo>
                    <a:lnTo>
                      <a:pt x="6" y="72"/>
                    </a:lnTo>
                    <a:lnTo>
                      <a:pt x="3" y="79"/>
                    </a:lnTo>
                    <a:lnTo>
                      <a:pt x="3" y="85"/>
                    </a:lnTo>
                    <a:lnTo>
                      <a:pt x="0" y="93"/>
                    </a:lnTo>
                    <a:lnTo>
                      <a:pt x="0" y="100"/>
                    </a:lnTo>
                    <a:lnTo>
                      <a:pt x="0" y="106"/>
                    </a:lnTo>
                    <a:lnTo>
                      <a:pt x="0" y="114"/>
                    </a:lnTo>
                    <a:lnTo>
                      <a:pt x="0" y="120"/>
                    </a:lnTo>
                    <a:lnTo>
                      <a:pt x="0" y="127"/>
                    </a:lnTo>
                    <a:lnTo>
                      <a:pt x="0" y="134"/>
                    </a:lnTo>
                    <a:lnTo>
                      <a:pt x="1" y="142"/>
                    </a:lnTo>
                    <a:lnTo>
                      <a:pt x="3" y="149"/>
                    </a:lnTo>
                    <a:lnTo>
                      <a:pt x="4" y="157"/>
                    </a:lnTo>
                    <a:lnTo>
                      <a:pt x="6" y="163"/>
                    </a:lnTo>
                    <a:lnTo>
                      <a:pt x="6" y="172"/>
                    </a:lnTo>
                    <a:lnTo>
                      <a:pt x="9" y="178"/>
                    </a:lnTo>
                    <a:lnTo>
                      <a:pt x="12" y="187"/>
                    </a:lnTo>
                    <a:lnTo>
                      <a:pt x="13" y="194"/>
                    </a:lnTo>
                    <a:lnTo>
                      <a:pt x="15" y="202"/>
                    </a:lnTo>
                    <a:lnTo>
                      <a:pt x="18" y="209"/>
                    </a:lnTo>
                    <a:lnTo>
                      <a:pt x="22" y="216"/>
                    </a:lnTo>
                    <a:lnTo>
                      <a:pt x="23" y="224"/>
                    </a:lnTo>
                    <a:lnTo>
                      <a:pt x="26" y="231"/>
                    </a:lnTo>
                    <a:lnTo>
                      <a:pt x="29" y="239"/>
                    </a:lnTo>
                    <a:lnTo>
                      <a:pt x="34" y="246"/>
                    </a:lnTo>
                    <a:lnTo>
                      <a:pt x="37" y="254"/>
                    </a:lnTo>
                    <a:lnTo>
                      <a:pt x="41" y="261"/>
                    </a:lnTo>
                    <a:lnTo>
                      <a:pt x="44" y="269"/>
                    </a:lnTo>
                    <a:lnTo>
                      <a:pt x="49" y="276"/>
                    </a:lnTo>
                    <a:lnTo>
                      <a:pt x="52" y="284"/>
                    </a:lnTo>
                    <a:lnTo>
                      <a:pt x="56" y="291"/>
                    </a:lnTo>
                    <a:lnTo>
                      <a:pt x="59" y="299"/>
                    </a:lnTo>
                    <a:lnTo>
                      <a:pt x="64" y="306"/>
                    </a:lnTo>
                    <a:lnTo>
                      <a:pt x="68" y="313"/>
                    </a:lnTo>
                    <a:lnTo>
                      <a:pt x="73" y="321"/>
                    </a:lnTo>
                    <a:lnTo>
                      <a:pt x="77" y="328"/>
                    </a:lnTo>
                    <a:lnTo>
                      <a:pt x="82" y="336"/>
                    </a:lnTo>
                    <a:lnTo>
                      <a:pt x="86" y="343"/>
                    </a:lnTo>
                    <a:lnTo>
                      <a:pt x="91" y="349"/>
                    </a:lnTo>
                    <a:lnTo>
                      <a:pt x="95" y="355"/>
                    </a:lnTo>
                    <a:lnTo>
                      <a:pt x="100" y="363"/>
                    </a:lnTo>
                    <a:lnTo>
                      <a:pt x="103" y="370"/>
                    </a:lnTo>
                    <a:lnTo>
                      <a:pt x="107" y="376"/>
                    </a:lnTo>
                    <a:lnTo>
                      <a:pt x="111" y="384"/>
                    </a:lnTo>
                    <a:lnTo>
                      <a:pt x="116" y="391"/>
                    </a:lnTo>
                    <a:lnTo>
                      <a:pt x="120" y="397"/>
                    </a:lnTo>
                    <a:lnTo>
                      <a:pt x="125" y="403"/>
                    </a:lnTo>
                    <a:lnTo>
                      <a:pt x="129" y="410"/>
                    </a:lnTo>
                    <a:lnTo>
                      <a:pt x="134" y="416"/>
                    </a:lnTo>
                    <a:lnTo>
                      <a:pt x="137" y="422"/>
                    </a:lnTo>
                    <a:lnTo>
                      <a:pt x="141" y="428"/>
                    </a:lnTo>
                    <a:lnTo>
                      <a:pt x="144" y="434"/>
                    </a:lnTo>
                    <a:lnTo>
                      <a:pt x="149" y="442"/>
                    </a:lnTo>
                    <a:lnTo>
                      <a:pt x="156" y="433"/>
                    </a:lnTo>
                    <a:lnTo>
                      <a:pt x="164" y="427"/>
                    </a:lnTo>
                    <a:lnTo>
                      <a:pt x="171" y="418"/>
                    </a:lnTo>
                    <a:lnTo>
                      <a:pt x="179" y="412"/>
                    </a:lnTo>
                    <a:lnTo>
                      <a:pt x="185" y="405"/>
                    </a:lnTo>
                    <a:lnTo>
                      <a:pt x="191" y="397"/>
                    </a:lnTo>
                    <a:lnTo>
                      <a:pt x="198" y="391"/>
                    </a:lnTo>
                    <a:lnTo>
                      <a:pt x="207" y="384"/>
                    </a:lnTo>
                    <a:lnTo>
                      <a:pt x="202" y="379"/>
                    </a:lnTo>
                    <a:lnTo>
                      <a:pt x="199" y="376"/>
                    </a:lnTo>
                    <a:lnTo>
                      <a:pt x="198" y="372"/>
                    </a:lnTo>
                    <a:lnTo>
                      <a:pt x="195" y="367"/>
                    </a:lnTo>
                    <a:lnTo>
                      <a:pt x="194" y="361"/>
                    </a:lnTo>
                    <a:lnTo>
                      <a:pt x="192" y="357"/>
                    </a:lnTo>
                    <a:lnTo>
                      <a:pt x="191" y="352"/>
                    </a:lnTo>
                    <a:lnTo>
                      <a:pt x="191" y="348"/>
                    </a:lnTo>
                    <a:lnTo>
                      <a:pt x="189" y="342"/>
                    </a:lnTo>
                    <a:lnTo>
                      <a:pt x="188" y="336"/>
                    </a:lnTo>
                    <a:lnTo>
                      <a:pt x="188" y="330"/>
                    </a:lnTo>
                    <a:lnTo>
                      <a:pt x="188" y="325"/>
                    </a:lnTo>
                    <a:lnTo>
                      <a:pt x="188" y="318"/>
                    </a:lnTo>
                    <a:lnTo>
                      <a:pt x="188" y="312"/>
                    </a:lnTo>
                    <a:lnTo>
                      <a:pt x="189" y="306"/>
                    </a:lnTo>
                    <a:lnTo>
                      <a:pt x="189" y="300"/>
                    </a:lnTo>
                    <a:lnTo>
                      <a:pt x="189" y="294"/>
                    </a:lnTo>
                    <a:lnTo>
                      <a:pt x="189" y="287"/>
                    </a:lnTo>
                    <a:lnTo>
                      <a:pt x="191" y="281"/>
                    </a:lnTo>
                    <a:lnTo>
                      <a:pt x="192" y="273"/>
                    </a:lnTo>
                    <a:lnTo>
                      <a:pt x="192" y="267"/>
                    </a:lnTo>
                    <a:lnTo>
                      <a:pt x="194" y="260"/>
                    </a:lnTo>
                    <a:lnTo>
                      <a:pt x="194" y="254"/>
                    </a:lnTo>
                    <a:lnTo>
                      <a:pt x="195" y="248"/>
                    </a:lnTo>
                    <a:lnTo>
                      <a:pt x="196" y="240"/>
                    </a:lnTo>
                    <a:lnTo>
                      <a:pt x="198" y="233"/>
                    </a:lnTo>
                    <a:lnTo>
                      <a:pt x="198" y="227"/>
                    </a:lnTo>
                    <a:lnTo>
                      <a:pt x="199" y="219"/>
                    </a:lnTo>
                    <a:lnTo>
                      <a:pt x="201" y="214"/>
                    </a:lnTo>
                    <a:lnTo>
                      <a:pt x="202" y="206"/>
                    </a:lnTo>
                    <a:lnTo>
                      <a:pt x="202" y="200"/>
                    </a:lnTo>
                    <a:lnTo>
                      <a:pt x="204" y="194"/>
                    </a:lnTo>
                    <a:lnTo>
                      <a:pt x="204" y="187"/>
                    </a:lnTo>
                    <a:lnTo>
                      <a:pt x="205" y="181"/>
                    </a:lnTo>
                    <a:lnTo>
                      <a:pt x="205" y="173"/>
                    </a:lnTo>
                    <a:lnTo>
                      <a:pt x="205" y="167"/>
                    </a:lnTo>
                    <a:lnTo>
                      <a:pt x="205" y="161"/>
                    </a:lnTo>
                    <a:lnTo>
                      <a:pt x="205" y="155"/>
                    </a:lnTo>
                    <a:lnTo>
                      <a:pt x="205" y="149"/>
                    </a:lnTo>
                    <a:lnTo>
                      <a:pt x="205" y="145"/>
                    </a:lnTo>
                    <a:lnTo>
                      <a:pt x="205" y="139"/>
                    </a:lnTo>
                    <a:lnTo>
                      <a:pt x="204" y="133"/>
                    </a:lnTo>
                    <a:lnTo>
                      <a:pt x="204" y="127"/>
                    </a:lnTo>
                    <a:lnTo>
                      <a:pt x="202" y="122"/>
                    </a:lnTo>
                    <a:lnTo>
                      <a:pt x="201" y="118"/>
                    </a:lnTo>
                    <a:lnTo>
                      <a:pt x="199" y="114"/>
                    </a:lnTo>
                    <a:lnTo>
                      <a:pt x="198" y="109"/>
                    </a:lnTo>
                    <a:lnTo>
                      <a:pt x="196" y="106"/>
                    </a:lnTo>
                    <a:lnTo>
                      <a:pt x="194" y="102"/>
                    </a:lnTo>
                    <a:lnTo>
                      <a:pt x="191" y="97"/>
                    </a:lnTo>
                    <a:lnTo>
                      <a:pt x="186" y="94"/>
                    </a:lnTo>
                    <a:lnTo>
                      <a:pt x="183" y="91"/>
                    </a:lnTo>
                    <a:lnTo>
                      <a:pt x="180" y="88"/>
                    </a:lnTo>
                    <a:lnTo>
                      <a:pt x="174" y="85"/>
                    </a:lnTo>
                    <a:lnTo>
                      <a:pt x="171" y="82"/>
                    </a:lnTo>
                    <a:lnTo>
                      <a:pt x="167" y="81"/>
                    </a:lnTo>
                    <a:lnTo>
                      <a:pt x="161" y="79"/>
                    </a:lnTo>
                    <a:lnTo>
                      <a:pt x="155" y="78"/>
                    </a:lnTo>
                    <a:lnTo>
                      <a:pt x="147" y="76"/>
                    </a:lnTo>
                    <a:lnTo>
                      <a:pt x="141" y="76"/>
                    </a:lnTo>
                    <a:lnTo>
                      <a:pt x="134" y="75"/>
                    </a:lnTo>
                    <a:lnTo>
                      <a:pt x="126" y="75"/>
                    </a:lnTo>
                    <a:lnTo>
                      <a:pt x="119" y="76"/>
                    </a:lnTo>
                    <a:lnTo>
                      <a:pt x="110" y="78"/>
                    </a:lnTo>
                    <a:lnTo>
                      <a:pt x="107" y="73"/>
                    </a:lnTo>
                    <a:lnTo>
                      <a:pt x="106" y="69"/>
                    </a:lnTo>
                    <a:lnTo>
                      <a:pt x="101" y="63"/>
                    </a:lnTo>
                    <a:lnTo>
                      <a:pt x="98" y="58"/>
                    </a:lnTo>
                    <a:lnTo>
                      <a:pt x="94" y="52"/>
                    </a:lnTo>
                    <a:lnTo>
                      <a:pt x="91" y="46"/>
                    </a:lnTo>
                    <a:lnTo>
                      <a:pt x="86" y="40"/>
                    </a:lnTo>
                    <a:lnTo>
                      <a:pt x="82" y="34"/>
                    </a:lnTo>
                    <a:lnTo>
                      <a:pt x="77" y="28"/>
                    </a:lnTo>
                    <a:lnTo>
                      <a:pt x="73" y="23"/>
                    </a:lnTo>
                    <a:lnTo>
                      <a:pt x="68" y="18"/>
                    </a:lnTo>
                    <a:lnTo>
                      <a:pt x="65" y="14"/>
                    </a:lnTo>
                    <a:lnTo>
                      <a:pt x="61" y="9"/>
                    </a:lnTo>
                    <a:lnTo>
                      <a:pt x="58" y="5"/>
                    </a:lnTo>
                    <a:lnTo>
                      <a:pt x="55" y="2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B5B0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6" name="Freeform 427"/>
              <p:cNvSpPr>
                <a:spLocks/>
              </p:cNvSpPr>
              <p:nvPr/>
            </p:nvSpPr>
            <p:spPr bwMode="auto">
              <a:xfrm>
                <a:off x="783" y="1509"/>
                <a:ext cx="81" cy="118"/>
              </a:xfrm>
              <a:custGeom>
                <a:avLst/>
                <a:gdLst>
                  <a:gd name="T0" fmla="*/ 20 w 161"/>
                  <a:gd name="T1" fmla="*/ 0 h 235"/>
                  <a:gd name="T2" fmla="*/ 19 w 161"/>
                  <a:gd name="T3" fmla="*/ 1 h 235"/>
                  <a:gd name="T4" fmla="*/ 17 w 161"/>
                  <a:gd name="T5" fmla="*/ 1 h 235"/>
                  <a:gd name="T6" fmla="*/ 16 w 161"/>
                  <a:gd name="T7" fmla="*/ 2 h 235"/>
                  <a:gd name="T8" fmla="*/ 15 w 161"/>
                  <a:gd name="T9" fmla="*/ 2 h 235"/>
                  <a:gd name="T10" fmla="*/ 14 w 161"/>
                  <a:gd name="T11" fmla="*/ 2 h 235"/>
                  <a:gd name="T12" fmla="*/ 12 w 161"/>
                  <a:gd name="T13" fmla="*/ 3 h 235"/>
                  <a:gd name="T14" fmla="*/ 11 w 161"/>
                  <a:gd name="T15" fmla="*/ 4 h 235"/>
                  <a:gd name="T16" fmla="*/ 10 w 161"/>
                  <a:gd name="T17" fmla="*/ 5 h 235"/>
                  <a:gd name="T18" fmla="*/ 8 w 161"/>
                  <a:gd name="T19" fmla="*/ 6 h 235"/>
                  <a:gd name="T20" fmla="*/ 7 w 161"/>
                  <a:gd name="T21" fmla="*/ 8 h 235"/>
                  <a:gd name="T22" fmla="*/ 6 w 161"/>
                  <a:gd name="T23" fmla="*/ 9 h 235"/>
                  <a:gd name="T24" fmla="*/ 5 w 161"/>
                  <a:gd name="T25" fmla="*/ 10 h 235"/>
                  <a:gd name="T26" fmla="*/ 4 w 161"/>
                  <a:gd name="T27" fmla="*/ 12 h 235"/>
                  <a:gd name="T28" fmla="*/ 3 w 161"/>
                  <a:gd name="T29" fmla="*/ 13 h 235"/>
                  <a:gd name="T30" fmla="*/ 2 w 161"/>
                  <a:gd name="T31" fmla="*/ 15 h 235"/>
                  <a:gd name="T32" fmla="*/ 2 w 161"/>
                  <a:gd name="T33" fmla="*/ 16 h 235"/>
                  <a:gd name="T34" fmla="*/ 1 w 161"/>
                  <a:gd name="T35" fmla="*/ 17 h 235"/>
                  <a:gd name="T36" fmla="*/ 1 w 161"/>
                  <a:gd name="T37" fmla="*/ 18 h 235"/>
                  <a:gd name="T38" fmla="*/ 1 w 161"/>
                  <a:gd name="T39" fmla="*/ 19 h 235"/>
                  <a:gd name="T40" fmla="*/ 1 w 161"/>
                  <a:gd name="T41" fmla="*/ 21 h 235"/>
                  <a:gd name="T42" fmla="*/ 0 w 161"/>
                  <a:gd name="T43" fmla="*/ 22 h 235"/>
                  <a:gd name="T44" fmla="*/ 0 w 161"/>
                  <a:gd name="T45" fmla="*/ 23 h 235"/>
                  <a:gd name="T46" fmla="*/ 0 w 161"/>
                  <a:gd name="T47" fmla="*/ 24 h 235"/>
                  <a:gd name="T48" fmla="*/ 0 w 161"/>
                  <a:gd name="T49" fmla="*/ 25 h 235"/>
                  <a:gd name="T50" fmla="*/ 1 w 161"/>
                  <a:gd name="T51" fmla="*/ 27 h 235"/>
                  <a:gd name="T52" fmla="*/ 1 w 161"/>
                  <a:gd name="T53" fmla="*/ 28 h 235"/>
                  <a:gd name="T54" fmla="*/ 1 w 161"/>
                  <a:gd name="T55" fmla="*/ 29 h 235"/>
                  <a:gd name="T56" fmla="*/ 3 w 161"/>
                  <a:gd name="T57" fmla="*/ 30 h 235"/>
                  <a:gd name="T58" fmla="*/ 4 w 161"/>
                  <a:gd name="T59" fmla="*/ 30 h 235"/>
                  <a:gd name="T60" fmla="*/ 5 w 161"/>
                  <a:gd name="T61" fmla="*/ 30 h 235"/>
                  <a:gd name="T62" fmla="*/ 7 w 161"/>
                  <a:gd name="T63" fmla="*/ 30 h 235"/>
                  <a:gd name="T64" fmla="*/ 8 w 161"/>
                  <a:gd name="T65" fmla="*/ 30 h 235"/>
                  <a:gd name="T66" fmla="*/ 9 w 161"/>
                  <a:gd name="T67" fmla="*/ 30 h 235"/>
                  <a:gd name="T68" fmla="*/ 10 w 161"/>
                  <a:gd name="T69" fmla="*/ 29 h 235"/>
                  <a:gd name="T70" fmla="*/ 11 w 161"/>
                  <a:gd name="T71" fmla="*/ 29 h 235"/>
                  <a:gd name="T72" fmla="*/ 12 w 161"/>
                  <a:gd name="T73" fmla="*/ 27 h 235"/>
                  <a:gd name="T74" fmla="*/ 13 w 161"/>
                  <a:gd name="T75" fmla="*/ 26 h 235"/>
                  <a:gd name="T76" fmla="*/ 13 w 161"/>
                  <a:gd name="T77" fmla="*/ 25 h 235"/>
                  <a:gd name="T78" fmla="*/ 14 w 161"/>
                  <a:gd name="T79" fmla="*/ 23 h 235"/>
                  <a:gd name="T80" fmla="*/ 14 w 161"/>
                  <a:gd name="T81" fmla="*/ 21 h 235"/>
                  <a:gd name="T82" fmla="*/ 14 w 161"/>
                  <a:gd name="T83" fmla="*/ 19 h 235"/>
                  <a:gd name="T84" fmla="*/ 14 w 161"/>
                  <a:gd name="T85" fmla="*/ 18 h 235"/>
                  <a:gd name="T86" fmla="*/ 14 w 161"/>
                  <a:gd name="T87" fmla="*/ 16 h 235"/>
                  <a:gd name="T88" fmla="*/ 14 w 161"/>
                  <a:gd name="T89" fmla="*/ 14 h 235"/>
                  <a:gd name="T90" fmla="*/ 15 w 161"/>
                  <a:gd name="T91" fmla="*/ 12 h 235"/>
                  <a:gd name="T92" fmla="*/ 16 w 161"/>
                  <a:gd name="T93" fmla="*/ 11 h 235"/>
                  <a:gd name="T94" fmla="*/ 17 w 161"/>
                  <a:gd name="T95" fmla="*/ 10 h 235"/>
                  <a:gd name="T96" fmla="*/ 19 w 161"/>
                  <a:gd name="T97" fmla="*/ 9 h 235"/>
                  <a:gd name="T98" fmla="*/ 20 w 161"/>
                  <a:gd name="T99" fmla="*/ 8 h 235"/>
                  <a:gd name="T100" fmla="*/ 20 w 161"/>
                  <a:gd name="T101" fmla="*/ 8 h 235"/>
                  <a:gd name="T102" fmla="*/ 20 w 161"/>
                  <a:gd name="T103" fmla="*/ 7 h 235"/>
                  <a:gd name="T104" fmla="*/ 20 w 161"/>
                  <a:gd name="T105" fmla="*/ 6 h 235"/>
                  <a:gd name="T106" fmla="*/ 21 w 161"/>
                  <a:gd name="T107" fmla="*/ 5 h 235"/>
                  <a:gd name="T108" fmla="*/ 21 w 161"/>
                  <a:gd name="T109" fmla="*/ 3 h 235"/>
                  <a:gd name="T110" fmla="*/ 20 w 161"/>
                  <a:gd name="T111" fmla="*/ 2 h 235"/>
                  <a:gd name="T112" fmla="*/ 20 w 161"/>
                  <a:gd name="T113" fmla="*/ 1 h 235"/>
                  <a:gd name="T114" fmla="*/ 20 w 161"/>
                  <a:gd name="T115" fmla="*/ 0 h 235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61"/>
                  <a:gd name="T175" fmla="*/ 0 h 235"/>
                  <a:gd name="T176" fmla="*/ 161 w 161"/>
                  <a:gd name="T177" fmla="*/ 235 h 235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61" h="235">
                    <a:moveTo>
                      <a:pt x="158" y="0"/>
                    </a:moveTo>
                    <a:lnTo>
                      <a:pt x="154" y="0"/>
                    </a:lnTo>
                    <a:lnTo>
                      <a:pt x="149" y="1"/>
                    </a:lnTo>
                    <a:lnTo>
                      <a:pt x="145" y="3"/>
                    </a:lnTo>
                    <a:lnTo>
                      <a:pt x="140" y="4"/>
                    </a:lnTo>
                    <a:lnTo>
                      <a:pt x="136" y="6"/>
                    </a:lnTo>
                    <a:lnTo>
                      <a:pt x="131" y="7"/>
                    </a:lnTo>
                    <a:lnTo>
                      <a:pt x="127" y="9"/>
                    </a:lnTo>
                    <a:lnTo>
                      <a:pt x="123" y="10"/>
                    </a:lnTo>
                    <a:lnTo>
                      <a:pt x="118" y="12"/>
                    </a:lnTo>
                    <a:lnTo>
                      <a:pt x="114" y="15"/>
                    </a:lnTo>
                    <a:lnTo>
                      <a:pt x="109" y="16"/>
                    </a:lnTo>
                    <a:lnTo>
                      <a:pt x="105" y="19"/>
                    </a:lnTo>
                    <a:lnTo>
                      <a:pt x="96" y="23"/>
                    </a:lnTo>
                    <a:lnTo>
                      <a:pt x="88" y="29"/>
                    </a:lnTo>
                    <a:lnTo>
                      <a:pt x="84" y="32"/>
                    </a:lnTo>
                    <a:lnTo>
                      <a:pt x="79" y="34"/>
                    </a:lnTo>
                    <a:lnTo>
                      <a:pt x="76" y="37"/>
                    </a:lnTo>
                    <a:lnTo>
                      <a:pt x="72" y="41"/>
                    </a:lnTo>
                    <a:lnTo>
                      <a:pt x="64" y="47"/>
                    </a:lnTo>
                    <a:lnTo>
                      <a:pt x="58" y="53"/>
                    </a:lnTo>
                    <a:lnTo>
                      <a:pt x="51" y="61"/>
                    </a:lnTo>
                    <a:lnTo>
                      <a:pt x="45" y="68"/>
                    </a:lnTo>
                    <a:lnTo>
                      <a:pt x="42" y="71"/>
                    </a:lnTo>
                    <a:lnTo>
                      <a:pt x="39" y="76"/>
                    </a:lnTo>
                    <a:lnTo>
                      <a:pt x="36" y="80"/>
                    </a:lnTo>
                    <a:lnTo>
                      <a:pt x="33" y="85"/>
                    </a:lnTo>
                    <a:lnTo>
                      <a:pt x="27" y="92"/>
                    </a:lnTo>
                    <a:lnTo>
                      <a:pt x="23" y="100"/>
                    </a:lnTo>
                    <a:lnTo>
                      <a:pt x="20" y="104"/>
                    </a:lnTo>
                    <a:lnTo>
                      <a:pt x="18" y="109"/>
                    </a:lnTo>
                    <a:lnTo>
                      <a:pt x="15" y="113"/>
                    </a:lnTo>
                    <a:lnTo>
                      <a:pt x="14" y="117"/>
                    </a:lnTo>
                    <a:lnTo>
                      <a:pt x="12" y="122"/>
                    </a:lnTo>
                    <a:lnTo>
                      <a:pt x="9" y="126"/>
                    </a:lnTo>
                    <a:lnTo>
                      <a:pt x="8" y="131"/>
                    </a:lnTo>
                    <a:lnTo>
                      <a:pt x="8" y="135"/>
                    </a:lnTo>
                    <a:lnTo>
                      <a:pt x="5" y="140"/>
                    </a:lnTo>
                    <a:lnTo>
                      <a:pt x="5" y="146"/>
                    </a:lnTo>
                    <a:lnTo>
                      <a:pt x="3" y="150"/>
                    </a:lnTo>
                    <a:lnTo>
                      <a:pt x="3" y="156"/>
                    </a:lnTo>
                    <a:lnTo>
                      <a:pt x="2" y="161"/>
                    </a:lnTo>
                    <a:lnTo>
                      <a:pt x="0" y="165"/>
                    </a:lnTo>
                    <a:lnTo>
                      <a:pt x="0" y="170"/>
                    </a:lnTo>
                    <a:lnTo>
                      <a:pt x="0" y="174"/>
                    </a:lnTo>
                    <a:lnTo>
                      <a:pt x="0" y="179"/>
                    </a:lnTo>
                    <a:lnTo>
                      <a:pt x="0" y="185"/>
                    </a:lnTo>
                    <a:lnTo>
                      <a:pt x="0" y="189"/>
                    </a:lnTo>
                    <a:lnTo>
                      <a:pt x="0" y="195"/>
                    </a:lnTo>
                    <a:lnTo>
                      <a:pt x="0" y="200"/>
                    </a:lnTo>
                    <a:lnTo>
                      <a:pt x="2" y="204"/>
                    </a:lnTo>
                    <a:lnTo>
                      <a:pt x="2" y="210"/>
                    </a:lnTo>
                    <a:lnTo>
                      <a:pt x="3" y="214"/>
                    </a:lnTo>
                    <a:lnTo>
                      <a:pt x="5" y="219"/>
                    </a:lnTo>
                    <a:lnTo>
                      <a:pt x="6" y="225"/>
                    </a:lnTo>
                    <a:lnTo>
                      <a:pt x="8" y="229"/>
                    </a:lnTo>
                    <a:lnTo>
                      <a:pt x="11" y="235"/>
                    </a:lnTo>
                    <a:lnTo>
                      <a:pt x="17" y="235"/>
                    </a:lnTo>
                    <a:lnTo>
                      <a:pt x="24" y="235"/>
                    </a:lnTo>
                    <a:lnTo>
                      <a:pt x="29" y="235"/>
                    </a:lnTo>
                    <a:lnTo>
                      <a:pt x="35" y="235"/>
                    </a:lnTo>
                    <a:lnTo>
                      <a:pt x="40" y="235"/>
                    </a:lnTo>
                    <a:lnTo>
                      <a:pt x="46" y="235"/>
                    </a:lnTo>
                    <a:lnTo>
                      <a:pt x="51" y="235"/>
                    </a:lnTo>
                    <a:lnTo>
                      <a:pt x="57" y="235"/>
                    </a:lnTo>
                    <a:lnTo>
                      <a:pt x="61" y="234"/>
                    </a:lnTo>
                    <a:lnTo>
                      <a:pt x="66" y="234"/>
                    </a:lnTo>
                    <a:lnTo>
                      <a:pt x="69" y="234"/>
                    </a:lnTo>
                    <a:lnTo>
                      <a:pt x="73" y="232"/>
                    </a:lnTo>
                    <a:lnTo>
                      <a:pt x="79" y="231"/>
                    </a:lnTo>
                    <a:lnTo>
                      <a:pt x="85" y="228"/>
                    </a:lnTo>
                    <a:lnTo>
                      <a:pt x="88" y="225"/>
                    </a:lnTo>
                    <a:lnTo>
                      <a:pt x="93" y="220"/>
                    </a:lnTo>
                    <a:lnTo>
                      <a:pt x="96" y="216"/>
                    </a:lnTo>
                    <a:lnTo>
                      <a:pt x="100" y="211"/>
                    </a:lnTo>
                    <a:lnTo>
                      <a:pt x="102" y="206"/>
                    </a:lnTo>
                    <a:lnTo>
                      <a:pt x="103" y="201"/>
                    </a:lnTo>
                    <a:lnTo>
                      <a:pt x="103" y="194"/>
                    </a:lnTo>
                    <a:lnTo>
                      <a:pt x="105" y="188"/>
                    </a:lnTo>
                    <a:lnTo>
                      <a:pt x="105" y="180"/>
                    </a:lnTo>
                    <a:lnTo>
                      <a:pt x="106" y="174"/>
                    </a:lnTo>
                    <a:lnTo>
                      <a:pt x="106" y="167"/>
                    </a:lnTo>
                    <a:lnTo>
                      <a:pt x="108" y="161"/>
                    </a:lnTo>
                    <a:lnTo>
                      <a:pt x="108" y="152"/>
                    </a:lnTo>
                    <a:lnTo>
                      <a:pt x="108" y="146"/>
                    </a:lnTo>
                    <a:lnTo>
                      <a:pt x="108" y="137"/>
                    </a:lnTo>
                    <a:lnTo>
                      <a:pt x="109" y="131"/>
                    </a:lnTo>
                    <a:lnTo>
                      <a:pt x="109" y="123"/>
                    </a:lnTo>
                    <a:lnTo>
                      <a:pt x="111" y="116"/>
                    </a:lnTo>
                    <a:lnTo>
                      <a:pt x="112" y="109"/>
                    </a:lnTo>
                    <a:lnTo>
                      <a:pt x="115" y="103"/>
                    </a:lnTo>
                    <a:lnTo>
                      <a:pt x="117" y="95"/>
                    </a:lnTo>
                    <a:lnTo>
                      <a:pt x="121" y="89"/>
                    </a:lnTo>
                    <a:lnTo>
                      <a:pt x="124" y="83"/>
                    </a:lnTo>
                    <a:lnTo>
                      <a:pt x="130" y="79"/>
                    </a:lnTo>
                    <a:lnTo>
                      <a:pt x="134" y="73"/>
                    </a:lnTo>
                    <a:lnTo>
                      <a:pt x="142" y="70"/>
                    </a:lnTo>
                    <a:lnTo>
                      <a:pt x="145" y="67"/>
                    </a:lnTo>
                    <a:lnTo>
                      <a:pt x="149" y="65"/>
                    </a:lnTo>
                    <a:lnTo>
                      <a:pt x="154" y="64"/>
                    </a:lnTo>
                    <a:lnTo>
                      <a:pt x="158" y="62"/>
                    </a:lnTo>
                    <a:lnTo>
                      <a:pt x="158" y="59"/>
                    </a:lnTo>
                    <a:lnTo>
                      <a:pt x="158" y="56"/>
                    </a:lnTo>
                    <a:lnTo>
                      <a:pt x="160" y="52"/>
                    </a:lnTo>
                    <a:lnTo>
                      <a:pt x="160" y="47"/>
                    </a:lnTo>
                    <a:lnTo>
                      <a:pt x="160" y="43"/>
                    </a:lnTo>
                    <a:lnTo>
                      <a:pt x="161" y="38"/>
                    </a:lnTo>
                    <a:lnTo>
                      <a:pt x="161" y="34"/>
                    </a:lnTo>
                    <a:lnTo>
                      <a:pt x="161" y="29"/>
                    </a:lnTo>
                    <a:lnTo>
                      <a:pt x="161" y="23"/>
                    </a:lnTo>
                    <a:lnTo>
                      <a:pt x="161" y="19"/>
                    </a:lnTo>
                    <a:lnTo>
                      <a:pt x="160" y="15"/>
                    </a:lnTo>
                    <a:lnTo>
                      <a:pt x="160" y="12"/>
                    </a:lnTo>
                    <a:lnTo>
                      <a:pt x="158" y="4"/>
                    </a:lnTo>
                    <a:lnTo>
                      <a:pt x="158" y="0"/>
                    </a:lnTo>
                    <a:close/>
                  </a:path>
                </a:pathLst>
              </a:custGeom>
              <a:solidFill>
                <a:srgbClr val="E8D9D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7" name="Freeform 428"/>
              <p:cNvSpPr>
                <a:spLocks/>
              </p:cNvSpPr>
              <p:nvPr/>
            </p:nvSpPr>
            <p:spPr bwMode="auto">
              <a:xfrm>
                <a:off x="845" y="1498"/>
                <a:ext cx="304" cy="250"/>
              </a:xfrm>
              <a:custGeom>
                <a:avLst/>
                <a:gdLst>
                  <a:gd name="T0" fmla="*/ 15 w 608"/>
                  <a:gd name="T1" fmla="*/ 1 h 500"/>
                  <a:gd name="T2" fmla="*/ 13 w 608"/>
                  <a:gd name="T3" fmla="*/ 1 h 500"/>
                  <a:gd name="T4" fmla="*/ 12 w 608"/>
                  <a:gd name="T5" fmla="*/ 1 h 500"/>
                  <a:gd name="T6" fmla="*/ 10 w 608"/>
                  <a:gd name="T7" fmla="*/ 0 h 500"/>
                  <a:gd name="T8" fmla="*/ 9 w 608"/>
                  <a:gd name="T9" fmla="*/ 0 h 500"/>
                  <a:gd name="T10" fmla="*/ 6 w 608"/>
                  <a:gd name="T11" fmla="*/ 1 h 500"/>
                  <a:gd name="T12" fmla="*/ 5 w 608"/>
                  <a:gd name="T13" fmla="*/ 1 h 500"/>
                  <a:gd name="T14" fmla="*/ 2 w 608"/>
                  <a:gd name="T15" fmla="*/ 3 h 500"/>
                  <a:gd name="T16" fmla="*/ 1 w 608"/>
                  <a:gd name="T17" fmla="*/ 5 h 500"/>
                  <a:gd name="T18" fmla="*/ 1 w 608"/>
                  <a:gd name="T19" fmla="*/ 7 h 500"/>
                  <a:gd name="T20" fmla="*/ 3 w 608"/>
                  <a:gd name="T21" fmla="*/ 8 h 500"/>
                  <a:gd name="T22" fmla="*/ 8 w 608"/>
                  <a:gd name="T23" fmla="*/ 7 h 500"/>
                  <a:gd name="T24" fmla="*/ 12 w 608"/>
                  <a:gd name="T25" fmla="*/ 7 h 500"/>
                  <a:gd name="T26" fmla="*/ 17 w 608"/>
                  <a:gd name="T27" fmla="*/ 7 h 500"/>
                  <a:gd name="T28" fmla="*/ 20 w 608"/>
                  <a:gd name="T29" fmla="*/ 7 h 500"/>
                  <a:gd name="T30" fmla="*/ 24 w 608"/>
                  <a:gd name="T31" fmla="*/ 8 h 500"/>
                  <a:gd name="T32" fmla="*/ 28 w 608"/>
                  <a:gd name="T33" fmla="*/ 9 h 500"/>
                  <a:gd name="T34" fmla="*/ 33 w 608"/>
                  <a:gd name="T35" fmla="*/ 11 h 500"/>
                  <a:gd name="T36" fmla="*/ 36 w 608"/>
                  <a:gd name="T37" fmla="*/ 13 h 500"/>
                  <a:gd name="T38" fmla="*/ 39 w 608"/>
                  <a:gd name="T39" fmla="*/ 15 h 500"/>
                  <a:gd name="T40" fmla="*/ 42 w 608"/>
                  <a:gd name="T41" fmla="*/ 18 h 500"/>
                  <a:gd name="T42" fmla="*/ 45 w 608"/>
                  <a:gd name="T43" fmla="*/ 21 h 500"/>
                  <a:gd name="T44" fmla="*/ 48 w 608"/>
                  <a:gd name="T45" fmla="*/ 24 h 500"/>
                  <a:gd name="T46" fmla="*/ 51 w 608"/>
                  <a:gd name="T47" fmla="*/ 27 h 500"/>
                  <a:gd name="T48" fmla="*/ 53 w 608"/>
                  <a:gd name="T49" fmla="*/ 30 h 500"/>
                  <a:gd name="T50" fmla="*/ 56 w 608"/>
                  <a:gd name="T51" fmla="*/ 34 h 500"/>
                  <a:gd name="T52" fmla="*/ 58 w 608"/>
                  <a:gd name="T53" fmla="*/ 38 h 500"/>
                  <a:gd name="T54" fmla="*/ 60 w 608"/>
                  <a:gd name="T55" fmla="*/ 41 h 500"/>
                  <a:gd name="T56" fmla="*/ 62 w 608"/>
                  <a:gd name="T57" fmla="*/ 45 h 500"/>
                  <a:gd name="T58" fmla="*/ 65 w 608"/>
                  <a:gd name="T59" fmla="*/ 49 h 500"/>
                  <a:gd name="T60" fmla="*/ 67 w 608"/>
                  <a:gd name="T61" fmla="*/ 53 h 500"/>
                  <a:gd name="T62" fmla="*/ 69 w 608"/>
                  <a:gd name="T63" fmla="*/ 56 h 500"/>
                  <a:gd name="T64" fmla="*/ 70 w 608"/>
                  <a:gd name="T65" fmla="*/ 59 h 500"/>
                  <a:gd name="T66" fmla="*/ 72 w 608"/>
                  <a:gd name="T67" fmla="*/ 61 h 500"/>
                  <a:gd name="T68" fmla="*/ 74 w 608"/>
                  <a:gd name="T69" fmla="*/ 63 h 500"/>
                  <a:gd name="T70" fmla="*/ 76 w 608"/>
                  <a:gd name="T71" fmla="*/ 61 h 500"/>
                  <a:gd name="T72" fmla="*/ 75 w 608"/>
                  <a:gd name="T73" fmla="*/ 57 h 500"/>
                  <a:gd name="T74" fmla="*/ 74 w 608"/>
                  <a:gd name="T75" fmla="*/ 54 h 500"/>
                  <a:gd name="T76" fmla="*/ 72 w 608"/>
                  <a:gd name="T77" fmla="*/ 50 h 500"/>
                  <a:gd name="T78" fmla="*/ 71 w 608"/>
                  <a:gd name="T79" fmla="*/ 46 h 500"/>
                  <a:gd name="T80" fmla="*/ 69 w 608"/>
                  <a:gd name="T81" fmla="*/ 43 h 500"/>
                  <a:gd name="T82" fmla="*/ 67 w 608"/>
                  <a:gd name="T83" fmla="*/ 39 h 500"/>
                  <a:gd name="T84" fmla="*/ 65 w 608"/>
                  <a:gd name="T85" fmla="*/ 35 h 500"/>
                  <a:gd name="T86" fmla="*/ 61 w 608"/>
                  <a:gd name="T87" fmla="*/ 31 h 500"/>
                  <a:gd name="T88" fmla="*/ 59 w 608"/>
                  <a:gd name="T89" fmla="*/ 28 h 500"/>
                  <a:gd name="T90" fmla="*/ 57 w 608"/>
                  <a:gd name="T91" fmla="*/ 24 h 500"/>
                  <a:gd name="T92" fmla="*/ 54 w 608"/>
                  <a:gd name="T93" fmla="*/ 21 h 500"/>
                  <a:gd name="T94" fmla="*/ 51 w 608"/>
                  <a:gd name="T95" fmla="*/ 18 h 500"/>
                  <a:gd name="T96" fmla="*/ 48 w 608"/>
                  <a:gd name="T97" fmla="*/ 15 h 500"/>
                  <a:gd name="T98" fmla="*/ 45 w 608"/>
                  <a:gd name="T99" fmla="*/ 12 h 500"/>
                  <a:gd name="T100" fmla="*/ 42 w 608"/>
                  <a:gd name="T101" fmla="*/ 10 h 500"/>
                  <a:gd name="T102" fmla="*/ 39 w 608"/>
                  <a:gd name="T103" fmla="*/ 7 h 500"/>
                  <a:gd name="T104" fmla="*/ 36 w 608"/>
                  <a:gd name="T105" fmla="*/ 5 h 500"/>
                  <a:gd name="T106" fmla="*/ 31 w 608"/>
                  <a:gd name="T107" fmla="*/ 4 h 500"/>
                  <a:gd name="T108" fmla="*/ 27 w 608"/>
                  <a:gd name="T109" fmla="*/ 2 h 500"/>
                  <a:gd name="T110" fmla="*/ 23 w 608"/>
                  <a:gd name="T111" fmla="*/ 1 h 500"/>
                  <a:gd name="T112" fmla="*/ 19 w 608"/>
                  <a:gd name="T113" fmla="*/ 1 h 500"/>
                  <a:gd name="T114" fmla="*/ 17 w 608"/>
                  <a:gd name="T115" fmla="*/ 1 h 500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608"/>
                  <a:gd name="T175" fmla="*/ 0 h 500"/>
                  <a:gd name="T176" fmla="*/ 608 w 608"/>
                  <a:gd name="T177" fmla="*/ 500 h 500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608" h="500">
                    <a:moveTo>
                      <a:pt x="134" y="1"/>
                    </a:moveTo>
                    <a:lnTo>
                      <a:pt x="130" y="1"/>
                    </a:lnTo>
                    <a:lnTo>
                      <a:pt x="125" y="1"/>
                    </a:lnTo>
                    <a:lnTo>
                      <a:pt x="121" y="1"/>
                    </a:lnTo>
                    <a:lnTo>
                      <a:pt x="116" y="1"/>
                    </a:lnTo>
                    <a:lnTo>
                      <a:pt x="110" y="1"/>
                    </a:lnTo>
                    <a:lnTo>
                      <a:pt x="106" y="1"/>
                    </a:lnTo>
                    <a:lnTo>
                      <a:pt x="101" y="1"/>
                    </a:lnTo>
                    <a:lnTo>
                      <a:pt x="97" y="1"/>
                    </a:lnTo>
                    <a:lnTo>
                      <a:pt x="92" y="1"/>
                    </a:lnTo>
                    <a:lnTo>
                      <a:pt x="88" y="1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3" y="0"/>
                    </a:lnTo>
                    <a:lnTo>
                      <a:pt x="70" y="0"/>
                    </a:lnTo>
                    <a:lnTo>
                      <a:pt x="64" y="1"/>
                    </a:lnTo>
                    <a:lnTo>
                      <a:pt x="61" y="1"/>
                    </a:lnTo>
                    <a:lnTo>
                      <a:pt x="55" y="1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2" y="4"/>
                    </a:lnTo>
                    <a:lnTo>
                      <a:pt x="34" y="7"/>
                    </a:lnTo>
                    <a:lnTo>
                      <a:pt x="27" y="12"/>
                    </a:lnTo>
                    <a:lnTo>
                      <a:pt x="18" y="18"/>
                    </a:lnTo>
                    <a:lnTo>
                      <a:pt x="12" y="25"/>
                    </a:lnTo>
                    <a:lnTo>
                      <a:pt x="7" y="28"/>
                    </a:lnTo>
                    <a:lnTo>
                      <a:pt x="4" y="34"/>
                    </a:lnTo>
                    <a:lnTo>
                      <a:pt x="3" y="39"/>
                    </a:lnTo>
                    <a:lnTo>
                      <a:pt x="0" y="44"/>
                    </a:lnTo>
                    <a:lnTo>
                      <a:pt x="7" y="49"/>
                    </a:lnTo>
                    <a:lnTo>
                      <a:pt x="15" y="55"/>
                    </a:lnTo>
                    <a:lnTo>
                      <a:pt x="22" y="59"/>
                    </a:lnTo>
                    <a:lnTo>
                      <a:pt x="30" y="64"/>
                    </a:lnTo>
                    <a:lnTo>
                      <a:pt x="40" y="59"/>
                    </a:lnTo>
                    <a:lnTo>
                      <a:pt x="52" y="56"/>
                    </a:lnTo>
                    <a:lnTo>
                      <a:pt x="64" y="53"/>
                    </a:lnTo>
                    <a:lnTo>
                      <a:pt x="76" y="52"/>
                    </a:lnTo>
                    <a:lnTo>
                      <a:pt x="86" y="50"/>
                    </a:lnTo>
                    <a:lnTo>
                      <a:pt x="98" y="49"/>
                    </a:lnTo>
                    <a:lnTo>
                      <a:pt x="110" y="49"/>
                    </a:lnTo>
                    <a:lnTo>
                      <a:pt x="122" y="49"/>
                    </a:lnTo>
                    <a:lnTo>
                      <a:pt x="133" y="49"/>
                    </a:lnTo>
                    <a:lnTo>
                      <a:pt x="143" y="49"/>
                    </a:lnTo>
                    <a:lnTo>
                      <a:pt x="155" y="50"/>
                    </a:lnTo>
                    <a:lnTo>
                      <a:pt x="166" y="52"/>
                    </a:lnTo>
                    <a:lnTo>
                      <a:pt x="176" y="53"/>
                    </a:lnTo>
                    <a:lnTo>
                      <a:pt x="186" y="56"/>
                    </a:lnTo>
                    <a:lnTo>
                      <a:pt x="197" y="59"/>
                    </a:lnTo>
                    <a:lnTo>
                      <a:pt x="209" y="62"/>
                    </a:lnTo>
                    <a:lnTo>
                      <a:pt x="218" y="65"/>
                    </a:lnTo>
                    <a:lnTo>
                      <a:pt x="228" y="68"/>
                    </a:lnTo>
                    <a:lnTo>
                      <a:pt x="237" y="73"/>
                    </a:lnTo>
                    <a:lnTo>
                      <a:pt x="248" y="77"/>
                    </a:lnTo>
                    <a:lnTo>
                      <a:pt x="257" y="82"/>
                    </a:lnTo>
                    <a:lnTo>
                      <a:pt x="265" y="86"/>
                    </a:lnTo>
                    <a:lnTo>
                      <a:pt x="276" y="92"/>
                    </a:lnTo>
                    <a:lnTo>
                      <a:pt x="285" y="98"/>
                    </a:lnTo>
                    <a:lnTo>
                      <a:pt x="294" y="104"/>
                    </a:lnTo>
                    <a:lnTo>
                      <a:pt x="303" y="110"/>
                    </a:lnTo>
                    <a:lnTo>
                      <a:pt x="312" y="118"/>
                    </a:lnTo>
                    <a:lnTo>
                      <a:pt x="322" y="124"/>
                    </a:lnTo>
                    <a:lnTo>
                      <a:pt x="330" y="131"/>
                    </a:lnTo>
                    <a:lnTo>
                      <a:pt x="339" y="138"/>
                    </a:lnTo>
                    <a:lnTo>
                      <a:pt x="347" y="146"/>
                    </a:lnTo>
                    <a:lnTo>
                      <a:pt x="356" y="153"/>
                    </a:lnTo>
                    <a:lnTo>
                      <a:pt x="364" y="161"/>
                    </a:lnTo>
                    <a:lnTo>
                      <a:pt x="371" y="170"/>
                    </a:lnTo>
                    <a:lnTo>
                      <a:pt x="379" y="177"/>
                    </a:lnTo>
                    <a:lnTo>
                      <a:pt x="388" y="186"/>
                    </a:lnTo>
                    <a:lnTo>
                      <a:pt x="395" y="195"/>
                    </a:lnTo>
                    <a:lnTo>
                      <a:pt x="403" y="204"/>
                    </a:lnTo>
                    <a:lnTo>
                      <a:pt x="409" y="213"/>
                    </a:lnTo>
                    <a:lnTo>
                      <a:pt x="416" y="222"/>
                    </a:lnTo>
                    <a:lnTo>
                      <a:pt x="424" y="231"/>
                    </a:lnTo>
                    <a:lnTo>
                      <a:pt x="430" y="240"/>
                    </a:lnTo>
                    <a:lnTo>
                      <a:pt x="437" y="249"/>
                    </a:lnTo>
                    <a:lnTo>
                      <a:pt x="444" y="259"/>
                    </a:lnTo>
                    <a:lnTo>
                      <a:pt x="450" y="268"/>
                    </a:lnTo>
                    <a:lnTo>
                      <a:pt x="456" y="279"/>
                    </a:lnTo>
                    <a:lnTo>
                      <a:pt x="464" y="288"/>
                    </a:lnTo>
                    <a:lnTo>
                      <a:pt x="470" y="298"/>
                    </a:lnTo>
                    <a:lnTo>
                      <a:pt x="476" y="307"/>
                    </a:lnTo>
                    <a:lnTo>
                      <a:pt x="482" y="318"/>
                    </a:lnTo>
                    <a:lnTo>
                      <a:pt x="486" y="327"/>
                    </a:lnTo>
                    <a:lnTo>
                      <a:pt x="492" y="338"/>
                    </a:lnTo>
                    <a:lnTo>
                      <a:pt x="498" y="347"/>
                    </a:lnTo>
                    <a:lnTo>
                      <a:pt x="503" y="358"/>
                    </a:lnTo>
                    <a:lnTo>
                      <a:pt x="509" y="367"/>
                    </a:lnTo>
                    <a:lnTo>
                      <a:pt x="515" y="377"/>
                    </a:lnTo>
                    <a:lnTo>
                      <a:pt x="519" y="388"/>
                    </a:lnTo>
                    <a:lnTo>
                      <a:pt x="523" y="397"/>
                    </a:lnTo>
                    <a:lnTo>
                      <a:pt x="528" y="407"/>
                    </a:lnTo>
                    <a:lnTo>
                      <a:pt x="532" y="418"/>
                    </a:lnTo>
                    <a:lnTo>
                      <a:pt x="537" y="426"/>
                    </a:lnTo>
                    <a:lnTo>
                      <a:pt x="541" y="437"/>
                    </a:lnTo>
                    <a:lnTo>
                      <a:pt x="546" y="446"/>
                    </a:lnTo>
                    <a:lnTo>
                      <a:pt x="550" y="456"/>
                    </a:lnTo>
                    <a:lnTo>
                      <a:pt x="555" y="461"/>
                    </a:lnTo>
                    <a:lnTo>
                      <a:pt x="559" y="467"/>
                    </a:lnTo>
                    <a:lnTo>
                      <a:pt x="564" y="473"/>
                    </a:lnTo>
                    <a:lnTo>
                      <a:pt x="570" y="479"/>
                    </a:lnTo>
                    <a:lnTo>
                      <a:pt x="573" y="483"/>
                    </a:lnTo>
                    <a:lnTo>
                      <a:pt x="577" y="489"/>
                    </a:lnTo>
                    <a:lnTo>
                      <a:pt x="580" y="494"/>
                    </a:lnTo>
                    <a:lnTo>
                      <a:pt x="585" y="500"/>
                    </a:lnTo>
                    <a:lnTo>
                      <a:pt x="591" y="492"/>
                    </a:lnTo>
                    <a:lnTo>
                      <a:pt x="598" y="488"/>
                    </a:lnTo>
                    <a:lnTo>
                      <a:pt x="603" y="482"/>
                    </a:lnTo>
                    <a:lnTo>
                      <a:pt x="608" y="476"/>
                    </a:lnTo>
                    <a:lnTo>
                      <a:pt x="604" y="465"/>
                    </a:lnTo>
                    <a:lnTo>
                      <a:pt x="600" y="456"/>
                    </a:lnTo>
                    <a:lnTo>
                      <a:pt x="597" y="446"/>
                    </a:lnTo>
                    <a:lnTo>
                      <a:pt x="592" y="437"/>
                    </a:lnTo>
                    <a:lnTo>
                      <a:pt x="589" y="426"/>
                    </a:lnTo>
                    <a:lnTo>
                      <a:pt x="585" y="418"/>
                    </a:lnTo>
                    <a:lnTo>
                      <a:pt x="579" y="407"/>
                    </a:lnTo>
                    <a:lnTo>
                      <a:pt x="576" y="398"/>
                    </a:lnTo>
                    <a:lnTo>
                      <a:pt x="571" y="388"/>
                    </a:lnTo>
                    <a:lnTo>
                      <a:pt x="567" y="379"/>
                    </a:lnTo>
                    <a:lnTo>
                      <a:pt x="561" y="368"/>
                    </a:lnTo>
                    <a:lnTo>
                      <a:pt x="556" y="358"/>
                    </a:lnTo>
                    <a:lnTo>
                      <a:pt x="552" y="347"/>
                    </a:lnTo>
                    <a:lnTo>
                      <a:pt x="546" y="338"/>
                    </a:lnTo>
                    <a:lnTo>
                      <a:pt x="541" y="328"/>
                    </a:lnTo>
                    <a:lnTo>
                      <a:pt x="537" y="319"/>
                    </a:lnTo>
                    <a:lnTo>
                      <a:pt x="531" y="309"/>
                    </a:lnTo>
                    <a:lnTo>
                      <a:pt x="525" y="300"/>
                    </a:lnTo>
                    <a:lnTo>
                      <a:pt x="519" y="289"/>
                    </a:lnTo>
                    <a:lnTo>
                      <a:pt x="515" y="279"/>
                    </a:lnTo>
                    <a:lnTo>
                      <a:pt x="507" y="268"/>
                    </a:lnTo>
                    <a:lnTo>
                      <a:pt x="501" y="259"/>
                    </a:lnTo>
                    <a:lnTo>
                      <a:pt x="495" y="249"/>
                    </a:lnTo>
                    <a:lnTo>
                      <a:pt x="489" y="240"/>
                    </a:lnTo>
                    <a:lnTo>
                      <a:pt x="483" y="230"/>
                    </a:lnTo>
                    <a:lnTo>
                      <a:pt x="476" y="221"/>
                    </a:lnTo>
                    <a:lnTo>
                      <a:pt x="470" y="210"/>
                    </a:lnTo>
                    <a:lnTo>
                      <a:pt x="464" y="201"/>
                    </a:lnTo>
                    <a:lnTo>
                      <a:pt x="456" y="192"/>
                    </a:lnTo>
                    <a:lnTo>
                      <a:pt x="449" y="183"/>
                    </a:lnTo>
                    <a:lnTo>
                      <a:pt x="443" y="174"/>
                    </a:lnTo>
                    <a:lnTo>
                      <a:pt x="435" y="167"/>
                    </a:lnTo>
                    <a:lnTo>
                      <a:pt x="428" y="158"/>
                    </a:lnTo>
                    <a:lnTo>
                      <a:pt x="421" y="149"/>
                    </a:lnTo>
                    <a:lnTo>
                      <a:pt x="413" y="140"/>
                    </a:lnTo>
                    <a:lnTo>
                      <a:pt x="406" y="133"/>
                    </a:lnTo>
                    <a:lnTo>
                      <a:pt x="397" y="124"/>
                    </a:lnTo>
                    <a:lnTo>
                      <a:pt x="389" y="116"/>
                    </a:lnTo>
                    <a:lnTo>
                      <a:pt x="380" y="107"/>
                    </a:lnTo>
                    <a:lnTo>
                      <a:pt x="373" y="101"/>
                    </a:lnTo>
                    <a:lnTo>
                      <a:pt x="364" y="92"/>
                    </a:lnTo>
                    <a:lnTo>
                      <a:pt x="355" y="86"/>
                    </a:lnTo>
                    <a:lnTo>
                      <a:pt x="346" y="80"/>
                    </a:lnTo>
                    <a:lnTo>
                      <a:pt x="339" y="73"/>
                    </a:lnTo>
                    <a:lnTo>
                      <a:pt x="330" y="67"/>
                    </a:lnTo>
                    <a:lnTo>
                      <a:pt x="321" y="61"/>
                    </a:lnTo>
                    <a:lnTo>
                      <a:pt x="312" y="55"/>
                    </a:lnTo>
                    <a:lnTo>
                      <a:pt x="303" y="49"/>
                    </a:lnTo>
                    <a:lnTo>
                      <a:pt x="292" y="43"/>
                    </a:lnTo>
                    <a:lnTo>
                      <a:pt x="282" y="39"/>
                    </a:lnTo>
                    <a:lnTo>
                      <a:pt x="273" y="34"/>
                    </a:lnTo>
                    <a:lnTo>
                      <a:pt x="262" y="30"/>
                    </a:lnTo>
                    <a:lnTo>
                      <a:pt x="252" y="25"/>
                    </a:lnTo>
                    <a:lnTo>
                      <a:pt x="242" y="21"/>
                    </a:lnTo>
                    <a:lnTo>
                      <a:pt x="233" y="16"/>
                    </a:lnTo>
                    <a:lnTo>
                      <a:pt x="222" y="15"/>
                    </a:lnTo>
                    <a:lnTo>
                      <a:pt x="212" y="10"/>
                    </a:lnTo>
                    <a:lnTo>
                      <a:pt x="201" y="9"/>
                    </a:lnTo>
                    <a:lnTo>
                      <a:pt x="189" y="6"/>
                    </a:lnTo>
                    <a:lnTo>
                      <a:pt x="179" y="4"/>
                    </a:lnTo>
                    <a:lnTo>
                      <a:pt x="169" y="3"/>
                    </a:lnTo>
                    <a:lnTo>
                      <a:pt x="157" y="1"/>
                    </a:lnTo>
                    <a:lnTo>
                      <a:pt x="146" y="1"/>
                    </a:lnTo>
                    <a:lnTo>
                      <a:pt x="134" y="1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8" name="Freeform 429"/>
              <p:cNvSpPr>
                <a:spLocks/>
              </p:cNvSpPr>
              <p:nvPr/>
            </p:nvSpPr>
            <p:spPr bwMode="auto">
              <a:xfrm>
                <a:off x="934" y="1854"/>
                <a:ext cx="135" cy="230"/>
              </a:xfrm>
              <a:custGeom>
                <a:avLst/>
                <a:gdLst>
                  <a:gd name="T0" fmla="*/ 2 w 272"/>
                  <a:gd name="T1" fmla="*/ 1 h 461"/>
                  <a:gd name="T2" fmla="*/ 1 w 272"/>
                  <a:gd name="T3" fmla="*/ 3 h 461"/>
                  <a:gd name="T4" fmla="*/ 0 w 272"/>
                  <a:gd name="T5" fmla="*/ 5 h 461"/>
                  <a:gd name="T6" fmla="*/ 0 w 272"/>
                  <a:gd name="T7" fmla="*/ 7 h 461"/>
                  <a:gd name="T8" fmla="*/ 0 w 272"/>
                  <a:gd name="T9" fmla="*/ 9 h 461"/>
                  <a:gd name="T10" fmla="*/ 0 w 272"/>
                  <a:gd name="T11" fmla="*/ 11 h 461"/>
                  <a:gd name="T12" fmla="*/ 1 w 272"/>
                  <a:gd name="T13" fmla="*/ 13 h 461"/>
                  <a:gd name="T14" fmla="*/ 2 w 272"/>
                  <a:gd name="T15" fmla="*/ 16 h 461"/>
                  <a:gd name="T16" fmla="*/ 4 w 272"/>
                  <a:gd name="T17" fmla="*/ 18 h 461"/>
                  <a:gd name="T18" fmla="*/ 6 w 272"/>
                  <a:gd name="T19" fmla="*/ 20 h 461"/>
                  <a:gd name="T20" fmla="*/ 7 w 272"/>
                  <a:gd name="T21" fmla="*/ 23 h 461"/>
                  <a:gd name="T22" fmla="*/ 9 w 272"/>
                  <a:gd name="T23" fmla="*/ 25 h 461"/>
                  <a:gd name="T24" fmla="*/ 11 w 272"/>
                  <a:gd name="T25" fmla="*/ 28 h 461"/>
                  <a:gd name="T26" fmla="*/ 13 w 272"/>
                  <a:gd name="T27" fmla="*/ 30 h 461"/>
                  <a:gd name="T28" fmla="*/ 15 w 272"/>
                  <a:gd name="T29" fmla="*/ 32 h 461"/>
                  <a:gd name="T30" fmla="*/ 17 w 272"/>
                  <a:gd name="T31" fmla="*/ 35 h 461"/>
                  <a:gd name="T32" fmla="*/ 18 w 272"/>
                  <a:gd name="T33" fmla="*/ 37 h 461"/>
                  <a:gd name="T34" fmla="*/ 19 w 272"/>
                  <a:gd name="T35" fmla="*/ 40 h 461"/>
                  <a:gd name="T36" fmla="*/ 21 w 272"/>
                  <a:gd name="T37" fmla="*/ 42 h 461"/>
                  <a:gd name="T38" fmla="*/ 21 w 272"/>
                  <a:gd name="T39" fmla="*/ 45 h 461"/>
                  <a:gd name="T40" fmla="*/ 21 w 272"/>
                  <a:gd name="T41" fmla="*/ 47 h 461"/>
                  <a:gd name="T42" fmla="*/ 22 w 272"/>
                  <a:gd name="T43" fmla="*/ 49 h 461"/>
                  <a:gd name="T44" fmla="*/ 24 w 272"/>
                  <a:gd name="T45" fmla="*/ 51 h 461"/>
                  <a:gd name="T46" fmla="*/ 26 w 272"/>
                  <a:gd name="T47" fmla="*/ 53 h 461"/>
                  <a:gd name="T48" fmla="*/ 29 w 272"/>
                  <a:gd name="T49" fmla="*/ 55 h 461"/>
                  <a:gd name="T50" fmla="*/ 31 w 272"/>
                  <a:gd name="T51" fmla="*/ 56 h 461"/>
                  <a:gd name="T52" fmla="*/ 33 w 272"/>
                  <a:gd name="T53" fmla="*/ 57 h 461"/>
                  <a:gd name="T54" fmla="*/ 33 w 272"/>
                  <a:gd name="T55" fmla="*/ 54 h 461"/>
                  <a:gd name="T56" fmla="*/ 33 w 272"/>
                  <a:gd name="T57" fmla="*/ 51 h 461"/>
                  <a:gd name="T58" fmla="*/ 33 w 272"/>
                  <a:gd name="T59" fmla="*/ 48 h 461"/>
                  <a:gd name="T60" fmla="*/ 32 w 272"/>
                  <a:gd name="T61" fmla="*/ 45 h 461"/>
                  <a:gd name="T62" fmla="*/ 32 w 272"/>
                  <a:gd name="T63" fmla="*/ 42 h 461"/>
                  <a:gd name="T64" fmla="*/ 31 w 272"/>
                  <a:gd name="T65" fmla="*/ 39 h 461"/>
                  <a:gd name="T66" fmla="*/ 30 w 272"/>
                  <a:gd name="T67" fmla="*/ 36 h 461"/>
                  <a:gd name="T68" fmla="*/ 29 w 272"/>
                  <a:gd name="T69" fmla="*/ 33 h 461"/>
                  <a:gd name="T70" fmla="*/ 28 w 272"/>
                  <a:gd name="T71" fmla="*/ 30 h 461"/>
                  <a:gd name="T72" fmla="*/ 26 w 272"/>
                  <a:gd name="T73" fmla="*/ 28 h 461"/>
                  <a:gd name="T74" fmla="*/ 25 w 272"/>
                  <a:gd name="T75" fmla="*/ 25 h 461"/>
                  <a:gd name="T76" fmla="*/ 23 w 272"/>
                  <a:gd name="T77" fmla="*/ 22 h 461"/>
                  <a:gd name="T78" fmla="*/ 21 w 272"/>
                  <a:gd name="T79" fmla="*/ 20 h 461"/>
                  <a:gd name="T80" fmla="*/ 19 w 272"/>
                  <a:gd name="T81" fmla="*/ 17 h 461"/>
                  <a:gd name="T82" fmla="*/ 17 w 272"/>
                  <a:gd name="T83" fmla="*/ 15 h 461"/>
                  <a:gd name="T84" fmla="*/ 16 w 272"/>
                  <a:gd name="T85" fmla="*/ 12 h 461"/>
                  <a:gd name="T86" fmla="*/ 13 w 272"/>
                  <a:gd name="T87" fmla="*/ 10 h 461"/>
                  <a:gd name="T88" fmla="*/ 11 w 272"/>
                  <a:gd name="T89" fmla="*/ 7 h 461"/>
                  <a:gd name="T90" fmla="*/ 9 w 272"/>
                  <a:gd name="T91" fmla="*/ 5 h 461"/>
                  <a:gd name="T92" fmla="*/ 7 w 272"/>
                  <a:gd name="T93" fmla="*/ 3 h 461"/>
                  <a:gd name="T94" fmla="*/ 5 w 272"/>
                  <a:gd name="T95" fmla="*/ 0 h 461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72"/>
                  <a:gd name="T145" fmla="*/ 0 h 461"/>
                  <a:gd name="T146" fmla="*/ 272 w 272"/>
                  <a:gd name="T147" fmla="*/ 461 h 461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72" h="461">
                    <a:moveTo>
                      <a:pt x="35" y="0"/>
                    </a:moveTo>
                    <a:lnTo>
                      <a:pt x="27" y="4"/>
                    </a:lnTo>
                    <a:lnTo>
                      <a:pt x="23" y="9"/>
                    </a:lnTo>
                    <a:lnTo>
                      <a:pt x="18" y="15"/>
                    </a:lnTo>
                    <a:lnTo>
                      <a:pt x="15" y="19"/>
                    </a:lnTo>
                    <a:lnTo>
                      <a:pt x="11" y="25"/>
                    </a:lnTo>
                    <a:lnTo>
                      <a:pt x="8" y="30"/>
                    </a:lnTo>
                    <a:lnTo>
                      <a:pt x="6" y="36"/>
                    </a:lnTo>
                    <a:lnTo>
                      <a:pt x="5" y="42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0" y="58"/>
                    </a:lnTo>
                    <a:lnTo>
                      <a:pt x="0" y="64"/>
                    </a:lnTo>
                    <a:lnTo>
                      <a:pt x="0" y="69"/>
                    </a:lnTo>
                    <a:lnTo>
                      <a:pt x="2" y="76"/>
                    </a:lnTo>
                    <a:lnTo>
                      <a:pt x="2" y="81"/>
                    </a:lnTo>
                    <a:lnTo>
                      <a:pt x="5" y="87"/>
                    </a:lnTo>
                    <a:lnTo>
                      <a:pt x="6" y="93"/>
                    </a:lnTo>
                    <a:lnTo>
                      <a:pt x="8" y="98"/>
                    </a:lnTo>
                    <a:lnTo>
                      <a:pt x="11" y="104"/>
                    </a:lnTo>
                    <a:lnTo>
                      <a:pt x="14" y="110"/>
                    </a:lnTo>
                    <a:lnTo>
                      <a:pt x="15" y="116"/>
                    </a:lnTo>
                    <a:lnTo>
                      <a:pt x="20" y="122"/>
                    </a:lnTo>
                    <a:lnTo>
                      <a:pt x="23" y="128"/>
                    </a:lnTo>
                    <a:lnTo>
                      <a:pt x="27" y="134"/>
                    </a:lnTo>
                    <a:lnTo>
                      <a:pt x="30" y="140"/>
                    </a:lnTo>
                    <a:lnTo>
                      <a:pt x="35" y="146"/>
                    </a:lnTo>
                    <a:lnTo>
                      <a:pt x="39" y="152"/>
                    </a:lnTo>
                    <a:lnTo>
                      <a:pt x="44" y="160"/>
                    </a:lnTo>
                    <a:lnTo>
                      <a:pt x="48" y="166"/>
                    </a:lnTo>
                    <a:lnTo>
                      <a:pt x="53" y="172"/>
                    </a:lnTo>
                    <a:lnTo>
                      <a:pt x="57" y="179"/>
                    </a:lnTo>
                    <a:lnTo>
                      <a:pt x="63" y="185"/>
                    </a:lnTo>
                    <a:lnTo>
                      <a:pt x="68" y="191"/>
                    </a:lnTo>
                    <a:lnTo>
                      <a:pt x="71" y="198"/>
                    </a:lnTo>
                    <a:lnTo>
                      <a:pt x="77" y="204"/>
                    </a:lnTo>
                    <a:lnTo>
                      <a:pt x="81" y="210"/>
                    </a:lnTo>
                    <a:lnTo>
                      <a:pt x="85" y="216"/>
                    </a:lnTo>
                    <a:lnTo>
                      <a:pt x="91" y="224"/>
                    </a:lnTo>
                    <a:lnTo>
                      <a:pt x="96" y="230"/>
                    </a:lnTo>
                    <a:lnTo>
                      <a:pt x="102" y="237"/>
                    </a:lnTo>
                    <a:lnTo>
                      <a:pt x="106" y="243"/>
                    </a:lnTo>
                    <a:lnTo>
                      <a:pt x="112" y="249"/>
                    </a:lnTo>
                    <a:lnTo>
                      <a:pt x="117" y="257"/>
                    </a:lnTo>
                    <a:lnTo>
                      <a:pt x="121" y="263"/>
                    </a:lnTo>
                    <a:lnTo>
                      <a:pt x="126" y="270"/>
                    </a:lnTo>
                    <a:lnTo>
                      <a:pt x="132" y="276"/>
                    </a:lnTo>
                    <a:lnTo>
                      <a:pt x="136" y="284"/>
                    </a:lnTo>
                    <a:lnTo>
                      <a:pt x="141" y="289"/>
                    </a:lnTo>
                    <a:lnTo>
                      <a:pt x="145" y="295"/>
                    </a:lnTo>
                    <a:lnTo>
                      <a:pt x="148" y="303"/>
                    </a:lnTo>
                    <a:lnTo>
                      <a:pt x="153" y="309"/>
                    </a:lnTo>
                    <a:lnTo>
                      <a:pt x="156" y="316"/>
                    </a:lnTo>
                    <a:lnTo>
                      <a:pt x="159" y="322"/>
                    </a:lnTo>
                    <a:lnTo>
                      <a:pt x="163" y="328"/>
                    </a:lnTo>
                    <a:lnTo>
                      <a:pt x="166" y="334"/>
                    </a:lnTo>
                    <a:lnTo>
                      <a:pt x="169" y="342"/>
                    </a:lnTo>
                    <a:lnTo>
                      <a:pt x="170" y="348"/>
                    </a:lnTo>
                    <a:lnTo>
                      <a:pt x="172" y="354"/>
                    </a:lnTo>
                    <a:lnTo>
                      <a:pt x="173" y="360"/>
                    </a:lnTo>
                    <a:lnTo>
                      <a:pt x="175" y="367"/>
                    </a:lnTo>
                    <a:lnTo>
                      <a:pt x="176" y="373"/>
                    </a:lnTo>
                    <a:lnTo>
                      <a:pt x="176" y="379"/>
                    </a:lnTo>
                    <a:lnTo>
                      <a:pt x="176" y="386"/>
                    </a:lnTo>
                    <a:lnTo>
                      <a:pt x="178" y="392"/>
                    </a:lnTo>
                    <a:lnTo>
                      <a:pt x="179" y="395"/>
                    </a:lnTo>
                    <a:lnTo>
                      <a:pt x="182" y="400"/>
                    </a:lnTo>
                    <a:lnTo>
                      <a:pt x="187" y="406"/>
                    </a:lnTo>
                    <a:lnTo>
                      <a:pt x="193" y="410"/>
                    </a:lnTo>
                    <a:lnTo>
                      <a:pt x="199" y="416"/>
                    </a:lnTo>
                    <a:lnTo>
                      <a:pt x="206" y="422"/>
                    </a:lnTo>
                    <a:lnTo>
                      <a:pt x="214" y="428"/>
                    </a:lnTo>
                    <a:lnTo>
                      <a:pt x="221" y="434"/>
                    </a:lnTo>
                    <a:lnTo>
                      <a:pt x="229" y="439"/>
                    </a:lnTo>
                    <a:lnTo>
                      <a:pt x="236" y="443"/>
                    </a:lnTo>
                    <a:lnTo>
                      <a:pt x="244" y="448"/>
                    </a:lnTo>
                    <a:lnTo>
                      <a:pt x="250" y="452"/>
                    </a:lnTo>
                    <a:lnTo>
                      <a:pt x="255" y="455"/>
                    </a:lnTo>
                    <a:lnTo>
                      <a:pt x="263" y="458"/>
                    </a:lnTo>
                    <a:lnTo>
                      <a:pt x="267" y="460"/>
                    </a:lnTo>
                    <a:lnTo>
                      <a:pt x="272" y="461"/>
                    </a:lnTo>
                    <a:lnTo>
                      <a:pt x="272" y="452"/>
                    </a:lnTo>
                    <a:lnTo>
                      <a:pt x="272" y="443"/>
                    </a:lnTo>
                    <a:lnTo>
                      <a:pt x="272" y="434"/>
                    </a:lnTo>
                    <a:lnTo>
                      <a:pt x="272" y="427"/>
                    </a:lnTo>
                    <a:lnTo>
                      <a:pt x="272" y="418"/>
                    </a:lnTo>
                    <a:lnTo>
                      <a:pt x="270" y="409"/>
                    </a:lnTo>
                    <a:lnTo>
                      <a:pt x="270" y="401"/>
                    </a:lnTo>
                    <a:lnTo>
                      <a:pt x="270" y="392"/>
                    </a:lnTo>
                    <a:lnTo>
                      <a:pt x="269" y="384"/>
                    </a:lnTo>
                    <a:lnTo>
                      <a:pt x="267" y="376"/>
                    </a:lnTo>
                    <a:lnTo>
                      <a:pt x="266" y="369"/>
                    </a:lnTo>
                    <a:lnTo>
                      <a:pt x="264" y="361"/>
                    </a:lnTo>
                    <a:lnTo>
                      <a:pt x="263" y="352"/>
                    </a:lnTo>
                    <a:lnTo>
                      <a:pt x="261" y="346"/>
                    </a:lnTo>
                    <a:lnTo>
                      <a:pt x="260" y="337"/>
                    </a:lnTo>
                    <a:lnTo>
                      <a:pt x="258" y="330"/>
                    </a:lnTo>
                    <a:lnTo>
                      <a:pt x="255" y="322"/>
                    </a:lnTo>
                    <a:lnTo>
                      <a:pt x="253" y="315"/>
                    </a:lnTo>
                    <a:lnTo>
                      <a:pt x="250" y="306"/>
                    </a:lnTo>
                    <a:lnTo>
                      <a:pt x="248" y="298"/>
                    </a:lnTo>
                    <a:lnTo>
                      <a:pt x="245" y="291"/>
                    </a:lnTo>
                    <a:lnTo>
                      <a:pt x="242" y="284"/>
                    </a:lnTo>
                    <a:lnTo>
                      <a:pt x="239" y="276"/>
                    </a:lnTo>
                    <a:lnTo>
                      <a:pt x="236" y="270"/>
                    </a:lnTo>
                    <a:lnTo>
                      <a:pt x="232" y="261"/>
                    </a:lnTo>
                    <a:lnTo>
                      <a:pt x="230" y="254"/>
                    </a:lnTo>
                    <a:lnTo>
                      <a:pt x="226" y="246"/>
                    </a:lnTo>
                    <a:lnTo>
                      <a:pt x="223" y="240"/>
                    </a:lnTo>
                    <a:lnTo>
                      <a:pt x="218" y="233"/>
                    </a:lnTo>
                    <a:lnTo>
                      <a:pt x="215" y="225"/>
                    </a:lnTo>
                    <a:lnTo>
                      <a:pt x="211" y="218"/>
                    </a:lnTo>
                    <a:lnTo>
                      <a:pt x="208" y="212"/>
                    </a:lnTo>
                    <a:lnTo>
                      <a:pt x="203" y="204"/>
                    </a:lnTo>
                    <a:lnTo>
                      <a:pt x="199" y="197"/>
                    </a:lnTo>
                    <a:lnTo>
                      <a:pt x="194" y="190"/>
                    </a:lnTo>
                    <a:lnTo>
                      <a:pt x="190" y="182"/>
                    </a:lnTo>
                    <a:lnTo>
                      <a:pt x="184" y="176"/>
                    </a:lnTo>
                    <a:lnTo>
                      <a:pt x="179" y="169"/>
                    </a:lnTo>
                    <a:lnTo>
                      <a:pt x="175" y="163"/>
                    </a:lnTo>
                    <a:lnTo>
                      <a:pt x="170" y="155"/>
                    </a:lnTo>
                    <a:lnTo>
                      <a:pt x="165" y="149"/>
                    </a:lnTo>
                    <a:lnTo>
                      <a:pt x="160" y="142"/>
                    </a:lnTo>
                    <a:lnTo>
                      <a:pt x="154" y="136"/>
                    </a:lnTo>
                    <a:lnTo>
                      <a:pt x="150" y="128"/>
                    </a:lnTo>
                    <a:lnTo>
                      <a:pt x="144" y="122"/>
                    </a:lnTo>
                    <a:lnTo>
                      <a:pt x="139" y="115"/>
                    </a:lnTo>
                    <a:lnTo>
                      <a:pt x="133" y="109"/>
                    </a:lnTo>
                    <a:lnTo>
                      <a:pt x="129" y="101"/>
                    </a:lnTo>
                    <a:lnTo>
                      <a:pt x="123" y="96"/>
                    </a:lnTo>
                    <a:lnTo>
                      <a:pt x="117" y="88"/>
                    </a:lnTo>
                    <a:lnTo>
                      <a:pt x="111" y="82"/>
                    </a:lnTo>
                    <a:lnTo>
                      <a:pt x="106" y="76"/>
                    </a:lnTo>
                    <a:lnTo>
                      <a:pt x="99" y="69"/>
                    </a:lnTo>
                    <a:lnTo>
                      <a:pt x="94" y="63"/>
                    </a:lnTo>
                    <a:lnTo>
                      <a:pt x="87" y="57"/>
                    </a:lnTo>
                    <a:lnTo>
                      <a:pt x="82" y="51"/>
                    </a:lnTo>
                    <a:lnTo>
                      <a:pt x="75" y="43"/>
                    </a:lnTo>
                    <a:lnTo>
                      <a:pt x="69" y="37"/>
                    </a:lnTo>
                    <a:lnTo>
                      <a:pt x="63" y="31"/>
                    </a:lnTo>
                    <a:lnTo>
                      <a:pt x="57" y="25"/>
                    </a:lnTo>
                    <a:lnTo>
                      <a:pt x="53" y="18"/>
                    </a:lnTo>
                    <a:lnTo>
                      <a:pt x="47" y="12"/>
                    </a:lnTo>
                    <a:lnTo>
                      <a:pt x="41" y="6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19" name="Freeform 430"/>
              <p:cNvSpPr>
                <a:spLocks/>
              </p:cNvSpPr>
              <p:nvPr/>
            </p:nvSpPr>
            <p:spPr bwMode="auto">
              <a:xfrm>
                <a:off x="935" y="1734"/>
                <a:ext cx="211" cy="201"/>
              </a:xfrm>
              <a:custGeom>
                <a:avLst/>
                <a:gdLst>
                  <a:gd name="T0" fmla="*/ 4 w 423"/>
                  <a:gd name="T1" fmla="*/ 1 h 402"/>
                  <a:gd name="T2" fmla="*/ 2 w 423"/>
                  <a:gd name="T3" fmla="*/ 2 h 402"/>
                  <a:gd name="T4" fmla="*/ 1 w 423"/>
                  <a:gd name="T5" fmla="*/ 3 h 402"/>
                  <a:gd name="T6" fmla="*/ 0 w 423"/>
                  <a:gd name="T7" fmla="*/ 6 h 402"/>
                  <a:gd name="T8" fmla="*/ 0 w 423"/>
                  <a:gd name="T9" fmla="*/ 6 h 402"/>
                  <a:gd name="T10" fmla="*/ 0 w 423"/>
                  <a:gd name="T11" fmla="*/ 9 h 402"/>
                  <a:gd name="T12" fmla="*/ 0 w 423"/>
                  <a:gd name="T13" fmla="*/ 11 h 402"/>
                  <a:gd name="T14" fmla="*/ 0 w 423"/>
                  <a:gd name="T15" fmla="*/ 13 h 402"/>
                  <a:gd name="T16" fmla="*/ 1 w 423"/>
                  <a:gd name="T17" fmla="*/ 14 h 402"/>
                  <a:gd name="T18" fmla="*/ 1 w 423"/>
                  <a:gd name="T19" fmla="*/ 17 h 402"/>
                  <a:gd name="T20" fmla="*/ 2 w 423"/>
                  <a:gd name="T21" fmla="*/ 19 h 402"/>
                  <a:gd name="T22" fmla="*/ 3 w 423"/>
                  <a:gd name="T23" fmla="*/ 21 h 402"/>
                  <a:gd name="T24" fmla="*/ 5 w 423"/>
                  <a:gd name="T25" fmla="*/ 23 h 402"/>
                  <a:gd name="T26" fmla="*/ 6 w 423"/>
                  <a:gd name="T27" fmla="*/ 25 h 402"/>
                  <a:gd name="T28" fmla="*/ 7 w 423"/>
                  <a:gd name="T29" fmla="*/ 25 h 402"/>
                  <a:gd name="T30" fmla="*/ 9 w 423"/>
                  <a:gd name="T31" fmla="*/ 27 h 402"/>
                  <a:gd name="T32" fmla="*/ 10 w 423"/>
                  <a:gd name="T33" fmla="*/ 28 h 402"/>
                  <a:gd name="T34" fmla="*/ 12 w 423"/>
                  <a:gd name="T35" fmla="*/ 29 h 402"/>
                  <a:gd name="T36" fmla="*/ 14 w 423"/>
                  <a:gd name="T37" fmla="*/ 29 h 402"/>
                  <a:gd name="T38" fmla="*/ 16 w 423"/>
                  <a:gd name="T39" fmla="*/ 29 h 402"/>
                  <a:gd name="T40" fmla="*/ 18 w 423"/>
                  <a:gd name="T41" fmla="*/ 29 h 402"/>
                  <a:gd name="T42" fmla="*/ 19 w 423"/>
                  <a:gd name="T43" fmla="*/ 30 h 402"/>
                  <a:gd name="T44" fmla="*/ 21 w 423"/>
                  <a:gd name="T45" fmla="*/ 30 h 402"/>
                  <a:gd name="T46" fmla="*/ 23 w 423"/>
                  <a:gd name="T47" fmla="*/ 31 h 402"/>
                  <a:gd name="T48" fmla="*/ 25 w 423"/>
                  <a:gd name="T49" fmla="*/ 33 h 402"/>
                  <a:gd name="T50" fmla="*/ 26 w 423"/>
                  <a:gd name="T51" fmla="*/ 34 h 402"/>
                  <a:gd name="T52" fmla="*/ 29 w 423"/>
                  <a:gd name="T53" fmla="*/ 36 h 402"/>
                  <a:gd name="T54" fmla="*/ 30 w 423"/>
                  <a:gd name="T55" fmla="*/ 38 h 402"/>
                  <a:gd name="T56" fmla="*/ 31 w 423"/>
                  <a:gd name="T57" fmla="*/ 39 h 402"/>
                  <a:gd name="T58" fmla="*/ 33 w 423"/>
                  <a:gd name="T59" fmla="*/ 41 h 402"/>
                  <a:gd name="T60" fmla="*/ 35 w 423"/>
                  <a:gd name="T61" fmla="*/ 43 h 402"/>
                  <a:gd name="T62" fmla="*/ 37 w 423"/>
                  <a:gd name="T63" fmla="*/ 45 h 402"/>
                  <a:gd name="T64" fmla="*/ 40 w 423"/>
                  <a:gd name="T65" fmla="*/ 47 h 402"/>
                  <a:gd name="T66" fmla="*/ 41 w 423"/>
                  <a:gd name="T67" fmla="*/ 48 h 402"/>
                  <a:gd name="T68" fmla="*/ 43 w 423"/>
                  <a:gd name="T69" fmla="*/ 50 h 402"/>
                  <a:gd name="T70" fmla="*/ 44 w 423"/>
                  <a:gd name="T71" fmla="*/ 50 h 402"/>
                  <a:gd name="T72" fmla="*/ 46 w 423"/>
                  <a:gd name="T73" fmla="*/ 50 h 402"/>
                  <a:gd name="T74" fmla="*/ 48 w 423"/>
                  <a:gd name="T75" fmla="*/ 50 h 402"/>
                  <a:gd name="T76" fmla="*/ 50 w 423"/>
                  <a:gd name="T77" fmla="*/ 50 h 402"/>
                  <a:gd name="T78" fmla="*/ 52 w 423"/>
                  <a:gd name="T79" fmla="*/ 50 h 402"/>
                  <a:gd name="T80" fmla="*/ 52 w 423"/>
                  <a:gd name="T81" fmla="*/ 47 h 402"/>
                  <a:gd name="T82" fmla="*/ 52 w 423"/>
                  <a:gd name="T83" fmla="*/ 44 h 402"/>
                  <a:gd name="T84" fmla="*/ 51 w 423"/>
                  <a:gd name="T85" fmla="*/ 40 h 402"/>
                  <a:gd name="T86" fmla="*/ 49 w 423"/>
                  <a:gd name="T87" fmla="*/ 37 h 402"/>
                  <a:gd name="T88" fmla="*/ 48 w 423"/>
                  <a:gd name="T89" fmla="*/ 34 h 402"/>
                  <a:gd name="T90" fmla="*/ 46 w 423"/>
                  <a:gd name="T91" fmla="*/ 31 h 402"/>
                  <a:gd name="T92" fmla="*/ 44 w 423"/>
                  <a:gd name="T93" fmla="*/ 29 h 402"/>
                  <a:gd name="T94" fmla="*/ 42 w 423"/>
                  <a:gd name="T95" fmla="*/ 26 h 402"/>
                  <a:gd name="T96" fmla="*/ 39 w 423"/>
                  <a:gd name="T97" fmla="*/ 25 h 402"/>
                  <a:gd name="T98" fmla="*/ 37 w 423"/>
                  <a:gd name="T99" fmla="*/ 23 h 402"/>
                  <a:gd name="T100" fmla="*/ 34 w 423"/>
                  <a:gd name="T101" fmla="*/ 21 h 402"/>
                  <a:gd name="T102" fmla="*/ 31 w 423"/>
                  <a:gd name="T103" fmla="*/ 19 h 402"/>
                  <a:gd name="T104" fmla="*/ 28 w 423"/>
                  <a:gd name="T105" fmla="*/ 17 h 402"/>
                  <a:gd name="T106" fmla="*/ 25 w 423"/>
                  <a:gd name="T107" fmla="*/ 14 h 402"/>
                  <a:gd name="T108" fmla="*/ 22 w 423"/>
                  <a:gd name="T109" fmla="*/ 13 h 402"/>
                  <a:gd name="T110" fmla="*/ 19 w 423"/>
                  <a:gd name="T111" fmla="*/ 11 h 402"/>
                  <a:gd name="T112" fmla="*/ 16 w 423"/>
                  <a:gd name="T113" fmla="*/ 10 h 402"/>
                  <a:gd name="T114" fmla="*/ 14 w 423"/>
                  <a:gd name="T115" fmla="*/ 7 h 402"/>
                  <a:gd name="T116" fmla="*/ 11 w 423"/>
                  <a:gd name="T117" fmla="*/ 6 h 402"/>
                  <a:gd name="T118" fmla="*/ 8 w 423"/>
                  <a:gd name="T119" fmla="*/ 3 h 402"/>
                  <a:gd name="T120" fmla="*/ 6 w 423"/>
                  <a:gd name="T121" fmla="*/ 2 h 402"/>
                  <a:gd name="T122" fmla="*/ 5 w 423"/>
                  <a:gd name="T123" fmla="*/ 0 h 40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23"/>
                  <a:gd name="T187" fmla="*/ 0 h 402"/>
                  <a:gd name="T188" fmla="*/ 423 w 423"/>
                  <a:gd name="T189" fmla="*/ 402 h 40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23" h="402">
                    <a:moveTo>
                      <a:pt x="41" y="0"/>
                    </a:moveTo>
                    <a:lnTo>
                      <a:pt x="36" y="2"/>
                    </a:lnTo>
                    <a:lnTo>
                      <a:pt x="32" y="3"/>
                    </a:lnTo>
                    <a:lnTo>
                      <a:pt x="27" y="6"/>
                    </a:lnTo>
                    <a:lnTo>
                      <a:pt x="24" y="8"/>
                    </a:lnTo>
                    <a:lnTo>
                      <a:pt x="17" y="14"/>
                    </a:lnTo>
                    <a:lnTo>
                      <a:pt x="12" y="21"/>
                    </a:lnTo>
                    <a:lnTo>
                      <a:pt x="11" y="24"/>
                    </a:lnTo>
                    <a:lnTo>
                      <a:pt x="8" y="27"/>
                    </a:lnTo>
                    <a:lnTo>
                      <a:pt x="6" y="32"/>
                    </a:lnTo>
                    <a:lnTo>
                      <a:pt x="5" y="36"/>
                    </a:lnTo>
                    <a:lnTo>
                      <a:pt x="3" y="41"/>
                    </a:lnTo>
                    <a:lnTo>
                      <a:pt x="2" y="45"/>
                    </a:lnTo>
                    <a:lnTo>
                      <a:pt x="2" y="51"/>
                    </a:lnTo>
                    <a:lnTo>
                      <a:pt x="2" y="55"/>
                    </a:lnTo>
                    <a:lnTo>
                      <a:pt x="0" y="60"/>
                    </a:lnTo>
                    <a:lnTo>
                      <a:pt x="0" y="64"/>
                    </a:lnTo>
                    <a:lnTo>
                      <a:pt x="0" y="70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2" y="91"/>
                    </a:lnTo>
                    <a:lnTo>
                      <a:pt x="3" y="97"/>
                    </a:lnTo>
                    <a:lnTo>
                      <a:pt x="3" y="102"/>
                    </a:lnTo>
                    <a:lnTo>
                      <a:pt x="5" y="106"/>
                    </a:lnTo>
                    <a:lnTo>
                      <a:pt x="6" y="112"/>
                    </a:lnTo>
                    <a:lnTo>
                      <a:pt x="8" y="118"/>
                    </a:lnTo>
                    <a:lnTo>
                      <a:pt x="9" y="123"/>
                    </a:lnTo>
                    <a:lnTo>
                      <a:pt x="12" y="129"/>
                    </a:lnTo>
                    <a:lnTo>
                      <a:pt x="14" y="135"/>
                    </a:lnTo>
                    <a:lnTo>
                      <a:pt x="17" y="141"/>
                    </a:lnTo>
                    <a:lnTo>
                      <a:pt x="20" y="145"/>
                    </a:lnTo>
                    <a:lnTo>
                      <a:pt x="21" y="151"/>
                    </a:lnTo>
                    <a:lnTo>
                      <a:pt x="24" y="155"/>
                    </a:lnTo>
                    <a:lnTo>
                      <a:pt x="27" y="161"/>
                    </a:lnTo>
                    <a:lnTo>
                      <a:pt x="30" y="166"/>
                    </a:lnTo>
                    <a:lnTo>
                      <a:pt x="33" y="170"/>
                    </a:lnTo>
                    <a:lnTo>
                      <a:pt x="36" y="176"/>
                    </a:lnTo>
                    <a:lnTo>
                      <a:pt x="41" y="181"/>
                    </a:lnTo>
                    <a:lnTo>
                      <a:pt x="44" y="185"/>
                    </a:lnTo>
                    <a:lnTo>
                      <a:pt x="47" y="190"/>
                    </a:lnTo>
                    <a:lnTo>
                      <a:pt x="50" y="194"/>
                    </a:lnTo>
                    <a:lnTo>
                      <a:pt x="54" y="199"/>
                    </a:lnTo>
                    <a:lnTo>
                      <a:pt x="59" y="203"/>
                    </a:lnTo>
                    <a:lnTo>
                      <a:pt x="62" y="206"/>
                    </a:lnTo>
                    <a:lnTo>
                      <a:pt x="66" y="211"/>
                    </a:lnTo>
                    <a:lnTo>
                      <a:pt x="71" y="215"/>
                    </a:lnTo>
                    <a:lnTo>
                      <a:pt x="74" y="218"/>
                    </a:lnTo>
                    <a:lnTo>
                      <a:pt x="78" y="221"/>
                    </a:lnTo>
                    <a:lnTo>
                      <a:pt x="82" y="224"/>
                    </a:lnTo>
                    <a:lnTo>
                      <a:pt x="87" y="227"/>
                    </a:lnTo>
                    <a:lnTo>
                      <a:pt x="91" y="229"/>
                    </a:lnTo>
                    <a:lnTo>
                      <a:pt x="96" y="232"/>
                    </a:lnTo>
                    <a:lnTo>
                      <a:pt x="100" y="233"/>
                    </a:lnTo>
                    <a:lnTo>
                      <a:pt x="106" y="236"/>
                    </a:lnTo>
                    <a:lnTo>
                      <a:pt x="111" y="236"/>
                    </a:lnTo>
                    <a:lnTo>
                      <a:pt x="115" y="238"/>
                    </a:lnTo>
                    <a:lnTo>
                      <a:pt x="120" y="239"/>
                    </a:lnTo>
                    <a:lnTo>
                      <a:pt x="126" y="239"/>
                    </a:lnTo>
                    <a:lnTo>
                      <a:pt x="130" y="239"/>
                    </a:lnTo>
                    <a:lnTo>
                      <a:pt x="135" y="239"/>
                    </a:lnTo>
                    <a:lnTo>
                      <a:pt x="141" y="239"/>
                    </a:lnTo>
                    <a:lnTo>
                      <a:pt x="145" y="239"/>
                    </a:lnTo>
                    <a:lnTo>
                      <a:pt x="150" y="239"/>
                    </a:lnTo>
                    <a:lnTo>
                      <a:pt x="154" y="239"/>
                    </a:lnTo>
                    <a:lnTo>
                      <a:pt x="159" y="240"/>
                    </a:lnTo>
                    <a:lnTo>
                      <a:pt x="165" y="240"/>
                    </a:lnTo>
                    <a:lnTo>
                      <a:pt x="169" y="242"/>
                    </a:lnTo>
                    <a:lnTo>
                      <a:pt x="173" y="243"/>
                    </a:lnTo>
                    <a:lnTo>
                      <a:pt x="178" y="245"/>
                    </a:lnTo>
                    <a:lnTo>
                      <a:pt x="182" y="248"/>
                    </a:lnTo>
                    <a:lnTo>
                      <a:pt x="187" y="249"/>
                    </a:lnTo>
                    <a:lnTo>
                      <a:pt x="191" y="252"/>
                    </a:lnTo>
                    <a:lnTo>
                      <a:pt x="196" y="254"/>
                    </a:lnTo>
                    <a:lnTo>
                      <a:pt x="200" y="258"/>
                    </a:lnTo>
                    <a:lnTo>
                      <a:pt x="203" y="260"/>
                    </a:lnTo>
                    <a:lnTo>
                      <a:pt x="208" y="264"/>
                    </a:lnTo>
                    <a:lnTo>
                      <a:pt x="212" y="267"/>
                    </a:lnTo>
                    <a:lnTo>
                      <a:pt x="217" y="272"/>
                    </a:lnTo>
                    <a:lnTo>
                      <a:pt x="224" y="278"/>
                    </a:lnTo>
                    <a:lnTo>
                      <a:pt x="233" y="285"/>
                    </a:lnTo>
                    <a:lnTo>
                      <a:pt x="236" y="290"/>
                    </a:lnTo>
                    <a:lnTo>
                      <a:pt x="241" y="294"/>
                    </a:lnTo>
                    <a:lnTo>
                      <a:pt x="244" y="299"/>
                    </a:lnTo>
                    <a:lnTo>
                      <a:pt x="248" y="303"/>
                    </a:lnTo>
                    <a:lnTo>
                      <a:pt x="252" y="306"/>
                    </a:lnTo>
                    <a:lnTo>
                      <a:pt x="255" y="311"/>
                    </a:lnTo>
                    <a:lnTo>
                      <a:pt x="260" y="315"/>
                    </a:lnTo>
                    <a:lnTo>
                      <a:pt x="264" y="320"/>
                    </a:lnTo>
                    <a:lnTo>
                      <a:pt x="267" y="324"/>
                    </a:lnTo>
                    <a:lnTo>
                      <a:pt x="272" y="329"/>
                    </a:lnTo>
                    <a:lnTo>
                      <a:pt x="276" y="333"/>
                    </a:lnTo>
                    <a:lnTo>
                      <a:pt x="281" y="337"/>
                    </a:lnTo>
                    <a:lnTo>
                      <a:pt x="288" y="345"/>
                    </a:lnTo>
                    <a:lnTo>
                      <a:pt x="296" y="352"/>
                    </a:lnTo>
                    <a:lnTo>
                      <a:pt x="303" y="360"/>
                    </a:lnTo>
                    <a:lnTo>
                      <a:pt x="312" y="369"/>
                    </a:lnTo>
                    <a:lnTo>
                      <a:pt x="315" y="372"/>
                    </a:lnTo>
                    <a:lnTo>
                      <a:pt x="320" y="375"/>
                    </a:lnTo>
                    <a:lnTo>
                      <a:pt x="324" y="378"/>
                    </a:lnTo>
                    <a:lnTo>
                      <a:pt x="329" y="381"/>
                    </a:lnTo>
                    <a:lnTo>
                      <a:pt x="333" y="384"/>
                    </a:lnTo>
                    <a:lnTo>
                      <a:pt x="338" y="387"/>
                    </a:lnTo>
                    <a:lnTo>
                      <a:pt x="342" y="390"/>
                    </a:lnTo>
                    <a:lnTo>
                      <a:pt x="346" y="393"/>
                    </a:lnTo>
                    <a:lnTo>
                      <a:pt x="349" y="394"/>
                    </a:lnTo>
                    <a:lnTo>
                      <a:pt x="354" y="396"/>
                    </a:lnTo>
                    <a:lnTo>
                      <a:pt x="358" y="397"/>
                    </a:lnTo>
                    <a:lnTo>
                      <a:pt x="363" y="399"/>
                    </a:lnTo>
                    <a:lnTo>
                      <a:pt x="367" y="400"/>
                    </a:lnTo>
                    <a:lnTo>
                      <a:pt x="372" y="400"/>
                    </a:lnTo>
                    <a:lnTo>
                      <a:pt x="378" y="402"/>
                    </a:lnTo>
                    <a:lnTo>
                      <a:pt x="382" y="402"/>
                    </a:lnTo>
                    <a:lnTo>
                      <a:pt x="387" y="402"/>
                    </a:lnTo>
                    <a:lnTo>
                      <a:pt x="391" y="402"/>
                    </a:lnTo>
                    <a:lnTo>
                      <a:pt x="397" y="400"/>
                    </a:lnTo>
                    <a:lnTo>
                      <a:pt x="402" y="399"/>
                    </a:lnTo>
                    <a:lnTo>
                      <a:pt x="406" y="397"/>
                    </a:lnTo>
                    <a:lnTo>
                      <a:pt x="412" y="396"/>
                    </a:lnTo>
                    <a:lnTo>
                      <a:pt x="417" y="394"/>
                    </a:lnTo>
                    <a:lnTo>
                      <a:pt x="423" y="393"/>
                    </a:lnTo>
                    <a:lnTo>
                      <a:pt x="423" y="382"/>
                    </a:lnTo>
                    <a:lnTo>
                      <a:pt x="421" y="372"/>
                    </a:lnTo>
                    <a:lnTo>
                      <a:pt x="420" y="363"/>
                    </a:lnTo>
                    <a:lnTo>
                      <a:pt x="418" y="354"/>
                    </a:lnTo>
                    <a:lnTo>
                      <a:pt x="417" y="345"/>
                    </a:lnTo>
                    <a:lnTo>
                      <a:pt x="414" y="336"/>
                    </a:lnTo>
                    <a:lnTo>
                      <a:pt x="411" y="327"/>
                    </a:lnTo>
                    <a:lnTo>
                      <a:pt x="409" y="320"/>
                    </a:lnTo>
                    <a:lnTo>
                      <a:pt x="405" y="311"/>
                    </a:lnTo>
                    <a:lnTo>
                      <a:pt x="402" y="303"/>
                    </a:lnTo>
                    <a:lnTo>
                      <a:pt x="399" y="294"/>
                    </a:lnTo>
                    <a:lnTo>
                      <a:pt x="394" y="288"/>
                    </a:lnTo>
                    <a:lnTo>
                      <a:pt x="390" y="279"/>
                    </a:lnTo>
                    <a:lnTo>
                      <a:pt x="385" y="272"/>
                    </a:lnTo>
                    <a:lnTo>
                      <a:pt x="381" y="266"/>
                    </a:lnTo>
                    <a:lnTo>
                      <a:pt x="376" y="258"/>
                    </a:lnTo>
                    <a:lnTo>
                      <a:pt x="370" y="251"/>
                    </a:lnTo>
                    <a:lnTo>
                      <a:pt x="366" y="245"/>
                    </a:lnTo>
                    <a:lnTo>
                      <a:pt x="360" y="238"/>
                    </a:lnTo>
                    <a:lnTo>
                      <a:pt x="354" y="232"/>
                    </a:lnTo>
                    <a:lnTo>
                      <a:pt x="348" y="226"/>
                    </a:lnTo>
                    <a:lnTo>
                      <a:pt x="342" y="218"/>
                    </a:lnTo>
                    <a:lnTo>
                      <a:pt x="336" y="212"/>
                    </a:lnTo>
                    <a:lnTo>
                      <a:pt x="330" y="208"/>
                    </a:lnTo>
                    <a:lnTo>
                      <a:pt x="323" y="200"/>
                    </a:lnTo>
                    <a:lnTo>
                      <a:pt x="317" y="196"/>
                    </a:lnTo>
                    <a:lnTo>
                      <a:pt x="309" y="190"/>
                    </a:lnTo>
                    <a:lnTo>
                      <a:pt x="303" y="184"/>
                    </a:lnTo>
                    <a:lnTo>
                      <a:pt x="296" y="178"/>
                    </a:lnTo>
                    <a:lnTo>
                      <a:pt x="288" y="173"/>
                    </a:lnTo>
                    <a:lnTo>
                      <a:pt x="281" y="167"/>
                    </a:lnTo>
                    <a:lnTo>
                      <a:pt x="275" y="163"/>
                    </a:lnTo>
                    <a:lnTo>
                      <a:pt x="266" y="157"/>
                    </a:lnTo>
                    <a:lnTo>
                      <a:pt x="258" y="152"/>
                    </a:lnTo>
                    <a:lnTo>
                      <a:pt x="251" y="146"/>
                    </a:lnTo>
                    <a:lnTo>
                      <a:pt x="244" y="142"/>
                    </a:lnTo>
                    <a:lnTo>
                      <a:pt x="235" y="136"/>
                    </a:lnTo>
                    <a:lnTo>
                      <a:pt x="229" y="132"/>
                    </a:lnTo>
                    <a:lnTo>
                      <a:pt x="221" y="126"/>
                    </a:lnTo>
                    <a:lnTo>
                      <a:pt x="214" y="121"/>
                    </a:lnTo>
                    <a:lnTo>
                      <a:pt x="205" y="117"/>
                    </a:lnTo>
                    <a:lnTo>
                      <a:pt x="197" y="111"/>
                    </a:lnTo>
                    <a:lnTo>
                      <a:pt x="190" y="106"/>
                    </a:lnTo>
                    <a:lnTo>
                      <a:pt x="182" y="103"/>
                    </a:lnTo>
                    <a:lnTo>
                      <a:pt x="173" y="97"/>
                    </a:lnTo>
                    <a:lnTo>
                      <a:pt x="166" y="91"/>
                    </a:lnTo>
                    <a:lnTo>
                      <a:pt x="159" y="88"/>
                    </a:lnTo>
                    <a:lnTo>
                      <a:pt x="151" y="84"/>
                    </a:lnTo>
                    <a:lnTo>
                      <a:pt x="142" y="78"/>
                    </a:lnTo>
                    <a:lnTo>
                      <a:pt x="135" y="73"/>
                    </a:lnTo>
                    <a:lnTo>
                      <a:pt x="127" y="67"/>
                    </a:lnTo>
                    <a:lnTo>
                      <a:pt x="120" y="63"/>
                    </a:lnTo>
                    <a:lnTo>
                      <a:pt x="112" y="58"/>
                    </a:lnTo>
                    <a:lnTo>
                      <a:pt x="105" y="52"/>
                    </a:lnTo>
                    <a:lnTo>
                      <a:pt x="97" y="48"/>
                    </a:lnTo>
                    <a:lnTo>
                      <a:pt x="91" y="44"/>
                    </a:lnTo>
                    <a:lnTo>
                      <a:pt x="84" y="38"/>
                    </a:lnTo>
                    <a:lnTo>
                      <a:pt x="77" y="32"/>
                    </a:lnTo>
                    <a:lnTo>
                      <a:pt x="71" y="27"/>
                    </a:lnTo>
                    <a:lnTo>
                      <a:pt x="65" y="21"/>
                    </a:lnTo>
                    <a:lnTo>
                      <a:pt x="59" y="15"/>
                    </a:lnTo>
                    <a:lnTo>
                      <a:pt x="51" y="11"/>
                    </a:lnTo>
                    <a:lnTo>
                      <a:pt x="45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CCCC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0" name="Freeform 431"/>
              <p:cNvSpPr>
                <a:spLocks/>
              </p:cNvSpPr>
              <p:nvPr/>
            </p:nvSpPr>
            <p:spPr bwMode="auto">
              <a:xfrm>
                <a:off x="958" y="1724"/>
                <a:ext cx="150" cy="121"/>
              </a:xfrm>
              <a:custGeom>
                <a:avLst/>
                <a:gdLst>
                  <a:gd name="T0" fmla="*/ 2 w 301"/>
                  <a:gd name="T1" fmla="*/ 2 h 240"/>
                  <a:gd name="T2" fmla="*/ 1 w 301"/>
                  <a:gd name="T3" fmla="*/ 4 h 240"/>
                  <a:gd name="T4" fmla="*/ 0 w 301"/>
                  <a:gd name="T5" fmla="*/ 6 h 240"/>
                  <a:gd name="T6" fmla="*/ 0 w 301"/>
                  <a:gd name="T7" fmla="*/ 8 h 240"/>
                  <a:gd name="T8" fmla="*/ 0 w 301"/>
                  <a:gd name="T9" fmla="*/ 10 h 240"/>
                  <a:gd name="T10" fmla="*/ 1 w 301"/>
                  <a:gd name="T11" fmla="*/ 11 h 240"/>
                  <a:gd name="T12" fmla="*/ 2 w 301"/>
                  <a:gd name="T13" fmla="*/ 13 h 240"/>
                  <a:gd name="T14" fmla="*/ 4 w 301"/>
                  <a:gd name="T15" fmla="*/ 15 h 240"/>
                  <a:gd name="T16" fmla="*/ 5 w 301"/>
                  <a:gd name="T17" fmla="*/ 17 h 240"/>
                  <a:gd name="T18" fmla="*/ 8 w 301"/>
                  <a:gd name="T19" fmla="*/ 19 h 240"/>
                  <a:gd name="T20" fmla="*/ 10 w 301"/>
                  <a:gd name="T21" fmla="*/ 20 h 240"/>
                  <a:gd name="T22" fmla="*/ 13 w 301"/>
                  <a:gd name="T23" fmla="*/ 22 h 240"/>
                  <a:gd name="T24" fmla="*/ 15 w 301"/>
                  <a:gd name="T25" fmla="*/ 23 h 240"/>
                  <a:gd name="T26" fmla="*/ 18 w 301"/>
                  <a:gd name="T27" fmla="*/ 24 h 240"/>
                  <a:gd name="T28" fmla="*/ 21 w 301"/>
                  <a:gd name="T29" fmla="*/ 26 h 240"/>
                  <a:gd name="T30" fmla="*/ 24 w 301"/>
                  <a:gd name="T31" fmla="*/ 27 h 240"/>
                  <a:gd name="T32" fmla="*/ 27 w 301"/>
                  <a:gd name="T33" fmla="*/ 28 h 240"/>
                  <a:gd name="T34" fmla="*/ 29 w 301"/>
                  <a:gd name="T35" fmla="*/ 29 h 240"/>
                  <a:gd name="T36" fmla="*/ 32 w 301"/>
                  <a:gd name="T37" fmla="*/ 29 h 240"/>
                  <a:gd name="T38" fmla="*/ 34 w 301"/>
                  <a:gd name="T39" fmla="*/ 30 h 240"/>
                  <a:gd name="T40" fmla="*/ 36 w 301"/>
                  <a:gd name="T41" fmla="*/ 30 h 240"/>
                  <a:gd name="T42" fmla="*/ 37 w 301"/>
                  <a:gd name="T43" fmla="*/ 30 h 240"/>
                  <a:gd name="T44" fmla="*/ 37 w 301"/>
                  <a:gd name="T45" fmla="*/ 28 h 240"/>
                  <a:gd name="T46" fmla="*/ 37 w 301"/>
                  <a:gd name="T47" fmla="*/ 26 h 240"/>
                  <a:gd name="T48" fmla="*/ 37 w 301"/>
                  <a:gd name="T49" fmla="*/ 24 h 240"/>
                  <a:gd name="T50" fmla="*/ 36 w 301"/>
                  <a:gd name="T51" fmla="*/ 22 h 240"/>
                  <a:gd name="T52" fmla="*/ 36 w 301"/>
                  <a:gd name="T53" fmla="*/ 21 h 240"/>
                  <a:gd name="T54" fmla="*/ 34 w 301"/>
                  <a:gd name="T55" fmla="*/ 20 h 240"/>
                  <a:gd name="T56" fmla="*/ 33 w 301"/>
                  <a:gd name="T57" fmla="*/ 19 h 240"/>
                  <a:gd name="T58" fmla="*/ 31 w 301"/>
                  <a:gd name="T59" fmla="*/ 18 h 240"/>
                  <a:gd name="T60" fmla="*/ 30 w 301"/>
                  <a:gd name="T61" fmla="*/ 17 h 240"/>
                  <a:gd name="T62" fmla="*/ 27 w 301"/>
                  <a:gd name="T63" fmla="*/ 15 h 240"/>
                  <a:gd name="T64" fmla="*/ 26 w 301"/>
                  <a:gd name="T65" fmla="*/ 14 h 240"/>
                  <a:gd name="T66" fmla="*/ 24 w 301"/>
                  <a:gd name="T67" fmla="*/ 13 h 240"/>
                  <a:gd name="T68" fmla="*/ 23 w 301"/>
                  <a:gd name="T69" fmla="*/ 12 h 240"/>
                  <a:gd name="T70" fmla="*/ 21 w 301"/>
                  <a:gd name="T71" fmla="*/ 11 h 240"/>
                  <a:gd name="T72" fmla="*/ 19 w 301"/>
                  <a:gd name="T73" fmla="*/ 10 h 240"/>
                  <a:gd name="T74" fmla="*/ 17 w 301"/>
                  <a:gd name="T75" fmla="*/ 9 h 240"/>
                  <a:gd name="T76" fmla="*/ 16 w 301"/>
                  <a:gd name="T77" fmla="*/ 8 h 240"/>
                  <a:gd name="T78" fmla="*/ 14 w 301"/>
                  <a:gd name="T79" fmla="*/ 7 h 240"/>
                  <a:gd name="T80" fmla="*/ 12 w 301"/>
                  <a:gd name="T81" fmla="*/ 5 h 240"/>
                  <a:gd name="T82" fmla="*/ 10 w 301"/>
                  <a:gd name="T83" fmla="*/ 5 h 240"/>
                  <a:gd name="T84" fmla="*/ 8 w 301"/>
                  <a:gd name="T85" fmla="*/ 3 h 240"/>
                  <a:gd name="T86" fmla="*/ 6 w 301"/>
                  <a:gd name="T87" fmla="*/ 2 h 240"/>
                  <a:gd name="T88" fmla="*/ 4 w 301"/>
                  <a:gd name="T89" fmla="*/ 0 h 24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01"/>
                  <a:gd name="T136" fmla="*/ 0 h 240"/>
                  <a:gd name="T137" fmla="*/ 301 w 301"/>
                  <a:gd name="T138" fmla="*/ 240 h 24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01" h="240">
                    <a:moveTo>
                      <a:pt x="34" y="0"/>
                    </a:moveTo>
                    <a:lnTo>
                      <a:pt x="27" y="4"/>
                    </a:lnTo>
                    <a:lnTo>
                      <a:pt x="23" y="10"/>
                    </a:lnTo>
                    <a:lnTo>
                      <a:pt x="17" y="15"/>
                    </a:lnTo>
                    <a:lnTo>
                      <a:pt x="14" y="21"/>
                    </a:lnTo>
                    <a:lnTo>
                      <a:pt x="9" y="25"/>
                    </a:lnTo>
                    <a:lnTo>
                      <a:pt x="8" y="31"/>
                    </a:lnTo>
                    <a:lnTo>
                      <a:pt x="5" y="36"/>
                    </a:lnTo>
                    <a:lnTo>
                      <a:pt x="3" y="42"/>
                    </a:lnTo>
                    <a:lnTo>
                      <a:pt x="2" y="46"/>
                    </a:lnTo>
                    <a:lnTo>
                      <a:pt x="2" y="52"/>
                    </a:lnTo>
                    <a:lnTo>
                      <a:pt x="0" y="57"/>
                    </a:lnTo>
                    <a:lnTo>
                      <a:pt x="2" y="63"/>
                    </a:lnTo>
                    <a:lnTo>
                      <a:pt x="2" y="67"/>
                    </a:lnTo>
                    <a:lnTo>
                      <a:pt x="3" y="73"/>
                    </a:lnTo>
                    <a:lnTo>
                      <a:pt x="5" y="77"/>
                    </a:lnTo>
                    <a:lnTo>
                      <a:pt x="8" y="83"/>
                    </a:lnTo>
                    <a:lnTo>
                      <a:pt x="9" y="88"/>
                    </a:lnTo>
                    <a:lnTo>
                      <a:pt x="12" y="94"/>
                    </a:lnTo>
                    <a:lnTo>
                      <a:pt x="15" y="98"/>
                    </a:lnTo>
                    <a:lnTo>
                      <a:pt x="20" y="103"/>
                    </a:lnTo>
                    <a:lnTo>
                      <a:pt x="23" y="107"/>
                    </a:lnTo>
                    <a:lnTo>
                      <a:pt x="27" y="112"/>
                    </a:lnTo>
                    <a:lnTo>
                      <a:pt x="32" y="116"/>
                    </a:lnTo>
                    <a:lnTo>
                      <a:pt x="36" y="122"/>
                    </a:lnTo>
                    <a:lnTo>
                      <a:pt x="40" y="127"/>
                    </a:lnTo>
                    <a:lnTo>
                      <a:pt x="46" y="131"/>
                    </a:lnTo>
                    <a:lnTo>
                      <a:pt x="52" y="136"/>
                    </a:lnTo>
                    <a:lnTo>
                      <a:pt x="58" y="140"/>
                    </a:lnTo>
                    <a:lnTo>
                      <a:pt x="64" y="145"/>
                    </a:lnTo>
                    <a:lnTo>
                      <a:pt x="70" y="149"/>
                    </a:lnTo>
                    <a:lnTo>
                      <a:pt x="78" y="154"/>
                    </a:lnTo>
                    <a:lnTo>
                      <a:pt x="85" y="158"/>
                    </a:lnTo>
                    <a:lnTo>
                      <a:pt x="91" y="163"/>
                    </a:lnTo>
                    <a:lnTo>
                      <a:pt x="99" y="165"/>
                    </a:lnTo>
                    <a:lnTo>
                      <a:pt x="105" y="170"/>
                    </a:lnTo>
                    <a:lnTo>
                      <a:pt x="112" y="173"/>
                    </a:lnTo>
                    <a:lnTo>
                      <a:pt x="120" y="177"/>
                    </a:lnTo>
                    <a:lnTo>
                      <a:pt x="127" y="180"/>
                    </a:lnTo>
                    <a:lnTo>
                      <a:pt x="134" y="185"/>
                    </a:lnTo>
                    <a:lnTo>
                      <a:pt x="143" y="188"/>
                    </a:lnTo>
                    <a:lnTo>
                      <a:pt x="151" y="191"/>
                    </a:lnTo>
                    <a:lnTo>
                      <a:pt x="158" y="195"/>
                    </a:lnTo>
                    <a:lnTo>
                      <a:pt x="166" y="198"/>
                    </a:lnTo>
                    <a:lnTo>
                      <a:pt x="173" y="201"/>
                    </a:lnTo>
                    <a:lnTo>
                      <a:pt x="181" y="204"/>
                    </a:lnTo>
                    <a:lnTo>
                      <a:pt x="190" y="207"/>
                    </a:lnTo>
                    <a:lnTo>
                      <a:pt x="196" y="210"/>
                    </a:lnTo>
                    <a:lnTo>
                      <a:pt x="205" y="213"/>
                    </a:lnTo>
                    <a:lnTo>
                      <a:pt x="210" y="216"/>
                    </a:lnTo>
                    <a:lnTo>
                      <a:pt x="218" y="218"/>
                    </a:lnTo>
                    <a:lnTo>
                      <a:pt x="225" y="221"/>
                    </a:lnTo>
                    <a:lnTo>
                      <a:pt x="233" y="222"/>
                    </a:lnTo>
                    <a:lnTo>
                      <a:pt x="239" y="224"/>
                    </a:lnTo>
                    <a:lnTo>
                      <a:pt x="246" y="227"/>
                    </a:lnTo>
                    <a:lnTo>
                      <a:pt x="252" y="228"/>
                    </a:lnTo>
                    <a:lnTo>
                      <a:pt x="260" y="231"/>
                    </a:lnTo>
                    <a:lnTo>
                      <a:pt x="266" y="231"/>
                    </a:lnTo>
                    <a:lnTo>
                      <a:pt x="272" y="233"/>
                    </a:lnTo>
                    <a:lnTo>
                      <a:pt x="276" y="234"/>
                    </a:lnTo>
                    <a:lnTo>
                      <a:pt x="282" y="236"/>
                    </a:lnTo>
                    <a:lnTo>
                      <a:pt x="287" y="237"/>
                    </a:lnTo>
                    <a:lnTo>
                      <a:pt x="293" y="237"/>
                    </a:lnTo>
                    <a:lnTo>
                      <a:pt x="297" y="239"/>
                    </a:lnTo>
                    <a:lnTo>
                      <a:pt x="301" y="240"/>
                    </a:lnTo>
                    <a:lnTo>
                      <a:pt x="301" y="234"/>
                    </a:lnTo>
                    <a:lnTo>
                      <a:pt x="301" y="228"/>
                    </a:lnTo>
                    <a:lnTo>
                      <a:pt x="301" y="222"/>
                    </a:lnTo>
                    <a:lnTo>
                      <a:pt x="301" y="218"/>
                    </a:lnTo>
                    <a:lnTo>
                      <a:pt x="300" y="212"/>
                    </a:lnTo>
                    <a:lnTo>
                      <a:pt x="300" y="207"/>
                    </a:lnTo>
                    <a:lnTo>
                      <a:pt x="300" y="201"/>
                    </a:lnTo>
                    <a:lnTo>
                      <a:pt x="300" y="197"/>
                    </a:lnTo>
                    <a:lnTo>
                      <a:pt x="298" y="192"/>
                    </a:lnTo>
                    <a:lnTo>
                      <a:pt x="298" y="186"/>
                    </a:lnTo>
                    <a:lnTo>
                      <a:pt x="297" y="182"/>
                    </a:lnTo>
                    <a:lnTo>
                      <a:pt x="297" y="177"/>
                    </a:lnTo>
                    <a:lnTo>
                      <a:pt x="295" y="173"/>
                    </a:lnTo>
                    <a:lnTo>
                      <a:pt x="294" y="168"/>
                    </a:lnTo>
                    <a:lnTo>
                      <a:pt x="293" y="165"/>
                    </a:lnTo>
                    <a:lnTo>
                      <a:pt x="293" y="163"/>
                    </a:lnTo>
                    <a:lnTo>
                      <a:pt x="288" y="160"/>
                    </a:lnTo>
                    <a:lnTo>
                      <a:pt x="284" y="157"/>
                    </a:lnTo>
                    <a:lnTo>
                      <a:pt x="279" y="154"/>
                    </a:lnTo>
                    <a:lnTo>
                      <a:pt x="276" y="151"/>
                    </a:lnTo>
                    <a:lnTo>
                      <a:pt x="272" y="148"/>
                    </a:lnTo>
                    <a:lnTo>
                      <a:pt x="267" y="145"/>
                    </a:lnTo>
                    <a:lnTo>
                      <a:pt x="263" y="143"/>
                    </a:lnTo>
                    <a:lnTo>
                      <a:pt x="260" y="140"/>
                    </a:lnTo>
                    <a:lnTo>
                      <a:pt x="255" y="137"/>
                    </a:lnTo>
                    <a:lnTo>
                      <a:pt x="251" y="134"/>
                    </a:lnTo>
                    <a:lnTo>
                      <a:pt x="246" y="131"/>
                    </a:lnTo>
                    <a:lnTo>
                      <a:pt x="243" y="130"/>
                    </a:lnTo>
                    <a:lnTo>
                      <a:pt x="234" y="124"/>
                    </a:lnTo>
                    <a:lnTo>
                      <a:pt x="227" y="121"/>
                    </a:lnTo>
                    <a:lnTo>
                      <a:pt x="222" y="116"/>
                    </a:lnTo>
                    <a:lnTo>
                      <a:pt x="218" y="115"/>
                    </a:lnTo>
                    <a:lnTo>
                      <a:pt x="215" y="112"/>
                    </a:lnTo>
                    <a:lnTo>
                      <a:pt x="210" y="110"/>
                    </a:lnTo>
                    <a:lnTo>
                      <a:pt x="206" y="107"/>
                    </a:lnTo>
                    <a:lnTo>
                      <a:pt x="202" y="104"/>
                    </a:lnTo>
                    <a:lnTo>
                      <a:pt x="199" y="103"/>
                    </a:lnTo>
                    <a:lnTo>
                      <a:pt x="196" y="100"/>
                    </a:lnTo>
                    <a:lnTo>
                      <a:pt x="190" y="97"/>
                    </a:lnTo>
                    <a:lnTo>
                      <a:pt x="187" y="95"/>
                    </a:lnTo>
                    <a:lnTo>
                      <a:pt x="182" y="92"/>
                    </a:lnTo>
                    <a:lnTo>
                      <a:pt x="178" y="91"/>
                    </a:lnTo>
                    <a:lnTo>
                      <a:pt x="170" y="85"/>
                    </a:lnTo>
                    <a:lnTo>
                      <a:pt x="163" y="80"/>
                    </a:lnTo>
                    <a:lnTo>
                      <a:pt x="158" y="77"/>
                    </a:lnTo>
                    <a:lnTo>
                      <a:pt x="154" y="76"/>
                    </a:lnTo>
                    <a:lnTo>
                      <a:pt x="151" y="73"/>
                    </a:lnTo>
                    <a:lnTo>
                      <a:pt x="146" y="70"/>
                    </a:lnTo>
                    <a:lnTo>
                      <a:pt x="142" y="67"/>
                    </a:lnTo>
                    <a:lnTo>
                      <a:pt x="137" y="66"/>
                    </a:lnTo>
                    <a:lnTo>
                      <a:pt x="134" y="63"/>
                    </a:lnTo>
                    <a:lnTo>
                      <a:pt x="130" y="61"/>
                    </a:lnTo>
                    <a:lnTo>
                      <a:pt x="125" y="58"/>
                    </a:lnTo>
                    <a:lnTo>
                      <a:pt x="122" y="55"/>
                    </a:lnTo>
                    <a:lnTo>
                      <a:pt x="118" y="52"/>
                    </a:lnTo>
                    <a:lnTo>
                      <a:pt x="114" y="51"/>
                    </a:lnTo>
                    <a:lnTo>
                      <a:pt x="106" y="45"/>
                    </a:lnTo>
                    <a:lnTo>
                      <a:pt x="99" y="40"/>
                    </a:lnTo>
                    <a:lnTo>
                      <a:pt x="94" y="37"/>
                    </a:lnTo>
                    <a:lnTo>
                      <a:pt x="90" y="36"/>
                    </a:lnTo>
                    <a:lnTo>
                      <a:pt x="85" y="33"/>
                    </a:lnTo>
                    <a:lnTo>
                      <a:pt x="82" y="30"/>
                    </a:lnTo>
                    <a:lnTo>
                      <a:pt x="73" y="25"/>
                    </a:lnTo>
                    <a:lnTo>
                      <a:pt x="66" y="19"/>
                    </a:lnTo>
                    <a:lnTo>
                      <a:pt x="61" y="16"/>
                    </a:lnTo>
                    <a:lnTo>
                      <a:pt x="57" y="15"/>
                    </a:lnTo>
                    <a:lnTo>
                      <a:pt x="54" y="12"/>
                    </a:lnTo>
                    <a:lnTo>
                      <a:pt x="49" y="9"/>
                    </a:lnTo>
                    <a:lnTo>
                      <a:pt x="42" y="4"/>
                    </a:lnTo>
                    <a:lnTo>
                      <a:pt x="3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1" name="Freeform 432"/>
              <p:cNvSpPr>
                <a:spLocks/>
              </p:cNvSpPr>
              <p:nvPr/>
            </p:nvSpPr>
            <p:spPr bwMode="auto">
              <a:xfrm>
                <a:off x="926" y="1801"/>
                <a:ext cx="149" cy="153"/>
              </a:xfrm>
              <a:custGeom>
                <a:avLst/>
                <a:gdLst>
                  <a:gd name="T0" fmla="*/ 9 w 296"/>
                  <a:gd name="T1" fmla="*/ 1 h 305"/>
                  <a:gd name="T2" fmla="*/ 6 w 296"/>
                  <a:gd name="T3" fmla="*/ 2 h 305"/>
                  <a:gd name="T4" fmla="*/ 4 w 296"/>
                  <a:gd name="T5" fmla="*/ 3 h 305"/>
                  <a:gd name="T6" fmla="*/ 2 w 296"/>
                  <a:gd name="T7" fmla="*/ 4 h 305"/>
                  <a:gd name="T8" fmla="*/ 1 w 296"/>
                  <a:gd name="T9" fmla="*/ 6 h 305"/>
                  <a:gd name="T10" fmla="*/ 1 w 296"/>
                  <a:gd name="T11" fmla="*/ 8 h 305"/>
                  <a:gd name="T12" fmla="*/ 1 w 296"/>
                  <a:gd name="T13" fmla="*/ 10 h 305"/>
                  <a:gd name="T14" fmla="*/ 2 w 296"/>
                  <a:gd name="T15" fmla="*/ 12 h 305"/>
                  <a:gd name="T16" fmla="*/ 4 w 296"/>
                  <a:gd name="T17" fmla="*/ 13 h 305"/>
                  <a:gd name="T18" fmla="*/ 5 w 296"/>
                  <a:gd name="T19" fmla="*/ 15 h 305"/>
                  <a:gd name="T20" fmla="*/ 7 w 296"/>
                  <a:gd name="T21" fmla="*/ 17 h 305"/>
                  <a:gd name="T22" fmla="*/ 9 w 296"/>
                  <a:gd name="T23" fmla="*/ 19 h 305"/>
                  <a:gd name="T24" fmla="*/ 11 w 296"/>
                  <a:gd name="T25" fmla="*/ 21 h 305"/>
                  <a:gd name="T26" fmla="*/ 13 w 296"/>
                  <a:gd name="T27" fmla="*/ 23 h 305"/>
                  <a:gd name="T28" fmla="*/ 15 w 296"/>
                  <a:gd name="T29" fmla="*/ 25 h 305"/>
                  <a:gd name="T30" fmla="*/ 17 w 296"/>
                  <a:gd name="T31" fmla="*/ 26 h 305"/>
                  <a:gd name="T32" fmla="*/ 18 w 296"/>
                  <a:gd name="T33" fmla="*/ 28 h 305"/>
                  <a:gd name="T34" fmla="*/ 20 w 296"/>
                  <a:gd name="T35" fmla="*/ 30 h 305"/>
                  <a:gd name="T36" fmla="*/ 22 w 296"/>
                  <a:gd name="T37" fmla="*/ 32 h 305"/>
                  <a:gd name="T38" fmla="*/ 23 w 296"/>
                  <a:gd name="T39" fmla="*/ 33 h 305"/>
                  <a:gd name="T40" fmla="*/ 25 w 296"/>
                  <a:gd name="T41" fmla="*/ 35 h 305"/>
                  <a:gd name="T42" fmla="*/ 27 w 296"/>
                  <a:gd name="T43" fmla="*/ 36 h 305"/>
                  <a:gd name="T44" fmla="*/ 28 w 296"/>
                  <a:gd name="T45" fmla="*/ 36 h 305"/>
                  <a:gd name="T46" fmla="*/ 30 w 296"/>
                  <a:gd name="T47" fmla="*/ 37 h 305"/>
                  <a:gd name="T48" fmla="*/ 31 w 296"/>
                  <a:gd name="T49" fmla="*/ 37 h 305"/>
                  <a:gd name="T50" fmla="*/ 33 w 296"/>
                  <a:gd name="T51" fmla="*/ 38 h 305"/>
                  <a:gd name="T52" fmla="*/ 35 w 296"/>
                  <a:gd name="T53" fmla="*/ 38 h 305"/>
                  <a:gd name="T54" fmla="*/ 37 w 296"/>
                  <a:gd name="T55" fmla="*/ 39 h 305"/>
                  <a:gd name="T56" fmla="*/ 38 w 296"/>
                  <a:gd name="T57" fmla="*/ 37 h 305"/>
                  <a:gd name="T58" fmla="*/ 38 w 296"/>
                  <a:gd name="T59" fmla="*/ 35 h 305"/>
                  <a:gd name="T60" fmla="*/ 37 w 296"/>
                  <a:gd name="T61" fmla="*/ 33 h 305"/>
                  <a:gd name="T62" fmla="*/ 36 w 296"/>
                  <a:gd name="T63" fmla="*/ 31 h 305"/>
                  <a:gd name="T64" fmla="*/ 36 w 296"/>
                  <a:gd name="T65" fmla="*/ 29 h 305"/>
                  <a:gd name="T66" fmla="*/ 35 w 296"/>
                  <a:gd name="T67" fmla="*/ 27 h 305"/>
                  <a:gd name="T68" fmla="*/ 34 w 296"/>
                  <a:gd name="T69" fmla="*/ 25 h 305"/>
                  <a:gd name="T70" fmla="*/ 32 w 296"/>
                  <a:gd name="T71" fmla="*/ 24 h 305"/>
                  <a:gd name="T72" fmla="*/ 31 w 296"/>
                  <a:gd name="T73" fmla="*/ 22 h 305"/>
                  <a:gd name="T74" fmla="*/ 29 w 296"/>
                  <a:gd name="T75" fmla="*/ 20 h 305"/>
                  <a:gd name="T76" fmla="*/ 28 w 296"/>
                  <a:gd name="T77" fmla="*/ 18 h 305"/>
                  <a:gd name="T78" fmla="*/ 26 w 296"/>
                  <a:gd name="T79" fmla="*/ 17 h 305"/>
                  <a:gd name="T80" fmla="*/ 25 w 296"/>
                  <a:gd name="T81" fmla="*/ 15 h 305"/>
                  <a:gd name="T82" fmla="*/ 23 w 296"/>
                  <a:gd name="T83" fmla="*/ 13 h 305"/>
                  <a:gd name="T84" fmla="*/ 21 w 296"/>
                  <a:gd name="T85" fmla="*/ 12 h 305"/>
                  <a:gd name="T86" fmla="*/ 20 w 296"/>
                  <a:gd name="T87" fmla="*/ 10 h 305"/>
                  <a:gd name="T88" fmla="*/ 18 w 296"/>
                  <a:gd name="T89" fmla="*/ 8 h 305"/>
                  <a:gd name="T90" fmla="*/ 16 w 296"/>
                  <a:gd name="T91" fmla="*/ 7 h 305"/>
                  <a:gd name="T92" fmla="*/ 15 w 296"/>
                  <a:gd name="T93" fmla="*/ 5 h 305"/>
                  <a:gd name="T94" fmla="*/ 13 w 296"/>
                  <a:gd name="T95" fmla="*/ 3 h 305"/>
                  <a:gd name="T96" fmla="*/ 12 w 296"/>
                  <a:gd name="T97" fmla="*/ 2 h 305"/>
                  <a:gd name="T98" fmla="*/ 11 w 296"/>
                  <a:gd name="T99" fmla="*/ 0 h 305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96"/>
                  <a:gd name="T151" fmla="*/ 0 h 305"/>
                  <a:gd name="T152" fmla="*/ 296 w 296"/>
                  <a:gd name="T153" fmla="*/ 305 h 305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96" h="305">
                    <a:moveTo>
                      <a:pt x="86" y="0"/>
                    </a:moveTo>
                    <a:lnTo>
                      <a:pt x="76" y="1"/>
                    </a:lnTo>
                    <a:lnTo>
                      <a:pt x="67" y="3"/>
                    </a:lnTo>
                    <a:lnTo>
                      <a:pt x="58" y="4"/>
                    </a:lnTo>
                    <a:lnTo>
                      <a:pt x="50" y="7"/>
                    </a:lnTo>
                    <a:lnTo>
                      <a:pt x="43" y="9"/>
                    </a:lnTo>
                    <a:lnTo>
                      <a:pt x="35" y="11"/>
                    </a:lnTo>
                    <a:lnTo>
                      <a:pt x="29" y="14"/>
                    </a:lnTo>
                    <a:lnTo>
                      <a:pt x="25" y="17"/>
                    </a:lnTo>
                    <a:lnTo>
                      <a:pt x="19" y="19"/>
                    </a:lnTo>
                    <a:lnTo>
                      <a:pt x="14" y="23"/>
                    </a:lnTo>
                    <a:lnTo>
                      <a:pt x="11" y="26"/>
                    </a:lnTo>
                    <a:lnTo>
                      <a:pt x="9" y="29"/>
                    </a:lnTo>
                    <a:lnTo>
                      <a:pt x="4" y="37"/>
                    </a:lnTo>
                    <a:lnTo>
                      <a:pt x="1" y="44"/>
                    </a:lnTo>
                    <a:lnTo>
                      <a:pt x="0" y="52"/>
                    </a:lnTo>
                    <a:lnTo>
                      <a:pt x="1" y="59"/>
                    </a:lnTo>
                    <a:lnTo>
                      <a:pt x="1" y="64"/>
                    </a:lnTo>
                    <a:lnTo>
                      <a:pt x="3" y="68"/>
                    </a:lnTo>
                    <a:lnTo>
                      <a:pt x="4" y="73"/>
                    </a:lnTo>
                    <a:lnTo>
                      <a:pt x="7" y="77"/>
                    </a:lnTo>
                    <a:lnTo>
                      <a:pt x="9" y="82"/>
                    </a:lnTo>
                    <a:lnTo>
                      <a:pt x="11" y="86"/>
                    </a:lnTo>
                    <a:lnTo>
                      <a:pt x="14" y="91"/>
                    </a:lnTo>
                    <a:lnTo>
                      <a:pt x="17" y="95"/>
                    </a:lnTo>
                    <a:lnTo>
                      <a:pt x="20" y="100"/>
                    </a:lnTo>
                    <a:lnTo>
                      <a:pt x="25" y="104"/>
                    </a:lnTo>
                    <a:lnTo>
                      <a:pt x="29" y="110"/>
                    </a:lnTo>
                    <a:lnTo>
                      <a:pt x="34" y="114"/>
                    </a:lnTo>
                    <a:lnTo>
                      <a:pt x="37" y="119"/>
                    </a:lnTo>
                    <a:lnTo>
                      <a:pt x="41" y="123"/>
                    </a:lnTo>
                    <a:lnTo>
                      <a:pt x="46" y="128"/>
                    </a:lnTo>
                    <a:lnTo>
                      <a:pt x="52" y="134"/>
                    </a:lnTo>
                    <a:lnTo>
                      <a:pt x="56" y="138"/>
                    </a:lnTo>
                    <a:lnTo>
                      <a:pt x="61" y="143"/>
                    </a:lnTo>
                    <a:lnTo>
                      <a:pt x="67" y="149"/>
                    </a:lnTo>
                    <a:lnTo>
                      <a:pt x="71" y="153"/>
                    </a:lnTo>
                    <a:lnTo>
                      <a:pt x="77" y="158"/>
                    </a:lnTo>
                    <a:lnTo>
                      <a:pt x="83" y="164"/>
                    </a:lnTo>
                    <a:lnTo>
                      <a:pt x="88" y="168"/>
                    </a:lnTo>
                    <a:lnTo>
                      <a:pt x="94" y="174"/>
                    </a:lnTo>
                    <a:lnTo>
                      <a:pt x="98" y="179"/>
                    </a:lnTo>
                    <a:lnTo>
                      <a:pt x="104" y="183"/>
                    </a:lnTo>
                    <a:lnTo>
                      <a:pt x="110" y="189"/>
                    </a:lnTo>
                    <a:lnTo>
                      <a:pt x="116" y="194"/>
                    </a:lnTo>
                    <a:lnTo>
                      <a:pt x="120" y="198"/>
                    </a:lnTo>
                    <a:lnTo>
                      <a:pt x="125" y="202"/>
                    </a:lnTo>
                    <a:lnTo>
                      <a:pt x="131" y="208"/>
                    </a:lnTo>
                    <a:lnTo>
                      <a:pt x="135" y="213"/>
                    </a:lnTo>
                    <a:lnTo>
                      <a:pt x="140" y="217"/>
                    </a:lnTo>
                    <a:lnTo>
                      <a:pt x="144" y="222"/>
                    </a:lnTo>
                    <a:lnTo>
                      <a:pt x="149" y="226"/>
                    </a:lnTo>
                    <a:lnTo>
                      <a:pt x="155" y="232"/>
                    </a:lnTo>
                    <a:lnTo>
                      <a:pt x="158" y="235"/>
                    </a:lnTo>
                    <a:lnTo>
                      <a:pt x="162" y="240"/>
                    </a:lnTo>
                    <a:lnTo>
                      <a:pt x="167" y="244"/>
                    </a:lnTo>
                    <a:lnTo>
                      <a:pt x="170" y="249"/>
                    </a:lnTo>
                    <a:lnTo>
                      <a:pt x="173" y="253"/>
                    </a:lnTo>
                    <a:lnTo>
                      <a:pt x="177" y="258"/>
                    </a:lnTo>
                    <a:lnTo>
                      <a:pt x="180" y="262"/>
                    </a:lnTo>
                    <a:lnTo>
                      <a:pt x="183" y="267"/>
                    </a:lnTo>
                    <a:lnTo>
                      <a:pt x="186" y="270"/>
                    </a:lnTo>
                    <a:lnTo>
                      <a:pt x="192" y="274"/>
                    </a:lnTo>
                    <a:lnTo>
                      <a:pt x="198" y="277"/>
                    </a:lnTo>
                    <a:lnTo>
                      <a:pt x="205" y="282"/>
                    </a:lnTo>
                    <a:lnTo>
                      <a:pt x="208" y="282"/>
                    </a:lnTo>
                    <a:lnTo>
                      <a:pt x="213" y="285"/>
                    </a:lnTo>
                    <a:lnTo>
                      <a:pt x="217" y="285"/>
                    </a:lnTo>
                    <a:lnTo>
                      <a:pt x="222" y="288"/>
                    </a:lnTo>
                    <a:lnTo>
                      <a:pt x="226" y="288"/>
                    </a:lnTo>
                    <a:lnTo>
                      <a:pt x="231" y="291"/>
                    </a:lnTo>
                    <a:lnTo>
                      <a:pt x="235" y="291"/>
                    </a:lnTo>
                    <a:lnTo>
                      <a:pt x="240" y="294"/>
                    </a:lnTo>
                    <a:lnTo>
                      <a:pt x="243" y="294"/>
                    </a:lnTo>
                    <a:lnTo>
                      <a:pt x="247" y="295"/>
                    </a:lnTo>
                    <a:lnTo>
                      <a:pt x="252" y="297"/>
                    </a:lnTo>
                    <a:lnTo>
                      <a:pt x="256" y="298"/>
                    </a:lnTo>
                    <a:lnTo>
                      <a:pt x="259" y="298"/>
                    </a:lnTo>
                    <a:lnTo>
                      <a:pt x="264" y="299"/>
                    </a:lnTo>
                    <a:lnTo>
                      <a:pt x="268" y="301"/>
                    </a:lnTo>
                    <a:lnTo>
                      <a:pt x="272" y="302"/>
                    </a:lnTo>
                    <a:lnTo>
                      <a:pt x="280" y="302"/>
                    </a:lnTo>
                    <a:lnTo>
                      <a:pt x="286" y="304"/>
                    </a:lnTo>
                    <a:lnTo>
                      <a:pt x="292" y="305"/>
                    </a:lnTo>
                    <a:lnTo>
                      <a:pt x="296" y="305"/>
                    </a:lnTo>
                    <a:lnTo>
                      <a:pt x="296" y="299"/>
                    </a:lnTo>
                    <a:lnTo>
                      <a:pt x="296" y="294"/>
                    </a:lnTo>
                    <a:lnTo>
                      <a:pt x="296" y="288"/>
                    </a:lnTo>
                    <a:lnTo>
                      <a:pt x="296" y="283"/>
                    </a:lnTo>
                    <a:lnTo>
                      <a:pt x="295" y="277"/>
                    </a:lnTo>
                    <a:lnTo>
                      <a:pt x="293" y="271"/>
                    </a:lnTo>
                    <a:lnTo>
                      <a:pt x="293" y="265"/>
                    </a:lnTo>
                    <a:lnTo>
                      <a:pt x="292" y="261"/>
                    </a:lnTo>
                    <a:lnTo>
                      <a:pt x="290" y="255"/>
                    </a:lnTo>
                    <a:lnTo>
                      <a:pt x="289" y="249"/>
                    </a:lnTo>
                    <a:lnTo>
                      <a:pt x="287" y="244"/>
                    </a:lnTo>
                    <a:lnTo>
                      <a:pt x="286" y="240"/>
                    </a:lnTo>
                    <a:lnTo>
                      <a:pt x="283" y="234"/>
                    </a:lnTo>
                    <a:lnTo>
                      <a:pt x="281" y="229"/>
                    </a:lnTo>
                    <a:lnTo>
                      <a:pt x="278" y="223"/>
                    </a:lnTo>
                    <a:lnTo>
                      <a:pt x="277" y="219"/>
                    </a:lnTo>
                    <a:lnTo>
                      <a:pt x="272" y="214"/>
                    </a:lnTo>
                    <a:lnTo>
                      <a:pt x="269" y="208"/>
                    </a:lnTo>
                    <a:lnTo>
                      <a:pt x="267" y="204"/>
                    </a:lnTo>
                    <a:lnTo>
                      <a:pt x="264" y="200"/>
                    </a:lnTo>
                    <a:lnTo>
                      <a:pt x="261" y="195"/>
                    </a:lnTo>
                    <a:lnTo>
                      <a:pt x="258" y="191"/>
                    </a:lnTo>
                    <a:lnTo>
                      <a:pt x="253" y="185"/>
                    </a:lnTo>
                    <a:lnTo>
                      <a:pt x="252" y="182"/>
                    </a:lnTo>
                    <a:lnTo>
                      <a:pt x="246" y="176"/>
                    </a:lnTo>
                    <a:lnTo>
                      <a:pt x="243" y="171"/>
                    </a:lnTo>
                    <a:lnTo>
                      <a:pt x="240" y="167"/>
                    </a:lnTo>
                    <a:lnTo>
                      <a:pt x="235" y="162"/>
                    </a:lnTo>
                    <a:lnTo>
                      <a:pt x="231" y="158"/>
                    </a:lnTo>
                    <a:lnTo>
                      <a:pt x="228" y="153"/>
                    </a:lnTo>
                    <a:lnTo>
                      <a:pt x="223" y="149"/>
                    </a:lnTo>
                    <a:lnTo>
                      <a:pt x="220" y="144"/>
                    </a:lnTo>
                    <a:lnTo>
                      <a:pt x="216" y="140"/>
                    </a:lnTo>
                    <a:lnTo>
                      <a:pt x="211" y="135"/>
                    </a:lnTo>
                    <a:lnTo>
                      <a:pt x="207" y="131"/>
                    </a:lnTo>
                    <a:lnTo>
                      <a:pt x="202" y="126"/>
                    </a:lnTo>
                    <a:lnTo>
                      <a:pt x="198" y="122"/>
                    </a:lnTo>
                    <a:lnTo>
                      <a:pt x="193" y="117"/>
                    </a:lnTo>
                    <a:lnTo>
                      <a:pt x="189" y="113"/>
                    </a:lnTo>
                    <a:lnTo>
                      <a:pt x="184" y="108"/>
                    </a:lnTo>
                    <a:lnTo>
                      <a:pt x="179" y="104"/>
                    </a:lnTo>
                    <a:lnTo>
                      <a:pt x="174" y="100"/>
                    </a:lnTo>
                    <a:lnTo>
                      <a:pt x="170" y="95"/>
                    </a:lnTo>
                    <a:lnTo>
                      <a:pt x="165" y="91"/>
                    </a:lnTo>
                    <a:lnTo>
                      <a:pt x="161" y="86"/>
                    </a:lnTo>
                    <a:lnTo>
                      <a:pt x="156" y="82"/>
                    </a:lnTo>
                    <a:lnTo>
                      <a:pt x="152" y="77"/>
                    </a:lnTo>
                    <a:lnTo>
                      <a:pt x="149" y="73"/>
                    </a:lnTo>
                    <a:lnTo>
                      <a:pt x="144" y="68"/>
                    </a:lnTo>
                    <a:lnTo>
                      <a:pt x="140" y="64"/>
                    </a:lnTo>
                    <a:lnTo>
                      <a:pt x="135" y="59"/>
                    </a:lnTo>
                    <a:lnTo>
                      <a:pt x="131" y="55"/>
                    </a:lnTo>
                    <a:lnTo>
                      <a:pt x="126" y="50"/>
                    </a:lnTo>
                    <a:lnTo>
                      <a:pt x="122" y="46"/>
                    </a:lnTo>
                    <a:lnTo>
                      <a:pt x="117" y="41"/>
                    </a:lnTo>
                    <a:lnTo>
                      <a:pt x="114" y="37"/>
                    </a:lnTo>
                    <a:lnTo>
                      <a:pt x="110" y="31"/>
                    </a:lnTo>
                    <a:lnTo>
                      <a:pt x="105" y="26"/>
                    </a:lnTo>
                    <a:lnTo>
                      <a:pt x="102" y="22"/>
                    </a:lnTo>
                    <a:lnTo>
                      <a:pt x="98" y="17"/>
                    </a:lnTo>
                    <a:lnTo>
                      <a:pt x="95" y="13"/>
                    </a:lnTo>
                    <a:lnTo>
                      <a:pt x="92" y="9"/>
                    </a:lnTo>
                    <a:lnTo>
                      <a:pt x="89" y="4"/>
                    </a:lnTo>
                    <a:lnTo>
                      <a:pt x="86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2" name="Freeform 433"/>
              <p:cNvSpPr>
                <a:spLocks/>
              </p:cNvSpPr>
              <p:nvPr/>
            </p:nvSpPr>
            <p:spPr bwMode="auto">
              <a:xfrm>
                <a:off x="1005" y="1974"/>
                <a:ext cx="204" cy="229"/>
              </a:xfrm>
              <a:custGeom>
                <a:avLst/>
                <a:gdLst>
                  <a:gd name="T0" fmla="*/ 4 w 407"/>
                  <a:gd name="T1" fmla="*/ 1 h 460"/>
                  <a:gd name="T2" fmla="*/ 2 w 407"/>
                  <a:gd name="T3" fmla="*/ 4 h 460"/>
                  <a:gd name="T4" fmla="*/ 1 w 407"/>
                  <a:gd name="T5" fmla="*/ 7 h 460"/>
                  <a:gd name="T6" fmla="*/ 0 w 407"/>
                  <a:gd name="T7" fmla="*/ 10 h 460"/>
                  <a:gd name="T8" fmla="*/ 1 w 407"/>
                  <a:gd name="T9" fmla="*/ 13 h 460"/>
                  <a:gd name="T10" fmla="*/ 2 w 407"/>
                  <a:gd name="T11" fmla="*/ 16 h 460"/>
                  <a:gd name="T12" fmla="*/ 3 w 407"/>
                  <a:gd name="T13" fmla="*/ 19 h 460"/>
                  <a:gd name="T14" fmla="*/ 5 w 407"/>
                  <a:gd name="T15" fmla="*/ 22 h 460"/>
                  <a:gd name="T16" fmla="*/ 7 w 407"/>
                  <a:gd name="T17" fmla="*/ 25 h 460"/>
                  <a:gd name="T18" fmla="*/ 9 w 407"/>
                  <a:gd name="T19" fmla="*/ 28 h 460"/>
                  <a:gd name="T20" fmla="*/ 11 w 407"/>
                  <a:gd name="T21" fmla="*/ 32 h 460"/>
                  <a:gd name="T22" fmla="*/ 14 w 407"/>
                  <a:gd name="T23" fmla="*/ 35 h 460"/>
                  <a:gd name="T24" fmla="*/ 16 w 407"/>
                  <a:gd name="T25" fmla="*/ 38 h 460"/>
                  <a:gd name="T26" fmla="*/ 18 w 407"/>
                  <a:gd name="T27" fmla="*/ 41 h 460"/>
                  <a:gd name="T28" fmla="*/ 20 w 407"/>
                  <a:gd name="T29" fmla="*/ 44 h 460"/>
                  <a:gd name="T30" fmla="*/ 21 w 407"/>
                  <a:gd name="T31" fmla="*/ 46 h 460"/>
                  <a:gd name="T32" fmla="*/ 23 w 407"/>
                  <a:gd name="T33" fmla="*/ 48 h 460"/>
                  <a:gd name="T34" fmla="*/ 26 w 407"/>
                  <a:gd name="T35" fmla="*/ 49 h 460"/>
                  <a:gd name="T36" fmla="*/ 29 w 407"/>
                  <a:gd name="T37" fmla="*/ 50 h 460"/>
                  <a:gd name="T38" fmla="*/ 31 w 407"/>
                  <a:gd name="T39" fmla="*/ 51 h 460"/>
                  <a:gd name="T40" fmla="*/ 33 w 407"/>
                  <a:gd name="T41" fmla="*/ 52 h 460"/>
                  <a:gd name="T42" fmla="*/ 35 w 407"/>
                  <a:gd name="T43" fmla="*/ 53 h 460"/>
                  <a:gd name="T44" fmla="*/ 37 w 407"/>
                  <a:gd name="T45" fmla="*/ 53 h 460"/>
                  <a:gd name="T46" fmla="*/ 39 w 407"/>
                  <a:gd name="T47" fmla="*/ 54 h 460"/>
                  <a:gd name="T48" fmla="*/ 41 w 407"/>
                  <a:gd name="T49" fmla="*/ 54 h 460"/>
                  <a:gd name="T50" fmla="*/ 44 w 407"/>
                  <a:gd name="T51" fmla="*/ 55 h 460"/>
                  <a:gd name="T52" fmla="*/ 47 w 407"/>
                  <a:gd name="T53" fmla="*/ 56 h 460"/>
                  <a:gd name="T54" fmla="*/ 49 w 407"/>
                  <a:gd name="T55" fmla="*/ 56 h 460"/>
                  <a:gd name="T56" fmla="*/ 50 w 407"/>
                  <a:gd name="T57" fmla="*/ 53 h 460"/>
                  <a:gd name="T58" fmla="*/ 51 w 407"/>
                  <a:gd name="T59" fmla="*/ 51 h 460"/>
                  <a:gd name="T60" fmla="*/ 51 w 407"/>
                  <a:gd name="T61" fmla="*/ 48 h 460"/>
                  <a:gd name="T62" fmla="*/ 50 w 407"/>
                  <a:gd name="T63" fmla="*/ 46 h 460"/>
                  <a:gd name="T64" fmla="*/ 45 w 407"/>
                  <a:gd name="T65" fmla="*/ 46 h 460"/>
                  <a:gd name="T66" fmla="*/ 41 w 407"/>
                  <a:gd name="T67" fmla="*/ 45 h 460"/>
                  <a:gd name="T68" fmla="*/ 37 w 407"/>
                  <a:gd name="T69" fmla="*/ 43 h 460"/>
                  <a:gd name="T70" fmla="*/ 34 w 407"/>
                  <a:gd name="T71" fmla="*/ 41 h 460"/>
                  <a:gd name="T72" fmla="*/ 31 w 407"/>
                  <a:gd name="T73" fmla="*/ 38 h 460"/>
                  <a:gd name="T74" fmla="*/ 28 w 407"/>
                  <a:gd name="T75" fmla="*/ 35 h 460"/>
                  <a:gd name="T76" fmla="*/ 26 w 407"/>
                  <a:gd name="T77" fmla="*/ 32 h 460"/>
                  <a:gd name="T78" fmla="*/ 24 w 407"/>
                  <a:gd name="T79" fmla="*/ 28 h 460"/>
                  <a:gd name="T80" fmla="*/ 22 w 407"/>
                  <a:gd name="T81" fmla="*/ 24 h 460"/>
                  <a:gd name="T82" fmla="*/ 20 w 407"/>
                  <a:gd name="T83" fmla="*/ 20 h 460"/>
                  <a:gd name="T84" fmla="*/ 18 w 407"/>
                  <a:gd name="T85" fmla="*/ 16 h 460"/>
                  <a:gd name="T86" fmla="*/ 15 w 407"/>
                  <a:gd name="T87" fmla="*/ 12 h 460"/>
                  <a:gd name="T88" fmla="*/ 13 w 407"/>
                  <a:gd name="T89" fmla="*/ 9 h 460"/>
                  <a:gd name="T90" fmla="*/ 11 w 407"/>
                  <a:gd name="T91" fmla="*/ 5 h 460"/>
                  <a:gd name="T92" fmla="*/ 8 w 407"/>
                  <a:gd name="T93" fmla="*/ 2 h 460"/>
                  <a:gd name="T94" fmla="*/ 6 w 407"/>
                  <a:gd name="T95" fmla="*/ 0 h 46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407"/>
                  <a:gd name="T145" fmla="*/ 0 h 460"/>
                  <a:gd name="T146" fmla="*/ 407 w 407"/>
                  <a:gd name="T147" fmla="*/ 460 h 460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407" h="460">
                    <a:moveTo>
                      <a:pt x="43" y="0"/>
                    </a:moveTo>
                    <a:lnTo>
                      <a:pt x="35" y="5"/>
                    </a:lnTo>
                    <a:lnTo>
                      <a:pt x="31" y="9"/>
                    </a:lnTo>
                    <a:lnTo>
                      <a:pt x="25" y="14"/>
                    </a:lnTo>
                    <a:lnTo>
                      <a:pt x="21" y="20"/>
                    </a:lnTo>
                    <a:lnTo>
                      <a:pt x="16" y="24"/>
                    </a:lnTo>
                    <a:lnTo>
                      <a:pt x="13" y="30"/>
                    </a:lnTo>
                    <a:lnTo>
                      <a:pt x="10" y="36"/>
                    </a:lnTo>
                    <a:lnTo>
                      <a:pt x="7" y="42"/>
                    </a:lnTo>
                    <a:lnTo>
                      <a:pt x="4" y="47"/>
                    </a:lnTo>
                    <a:lnTo>
                      <a:pt x="3" y="52"/>
                    </a:lnTo>
                    <a:lnTo>
                      <a:pt x="1" y="57"/>
                    </a:lnTo>
                    <a:lnTo>
                      <a:pt x="0" y="63"/>
                    </a:lnTo>
                    <a:lnTo>
                      <a:pt x="0" y="69"/>
                    </a:lnTo>
                    <a:lnTo>
                      <a:pt x="0" y="75"/>
                    </a:lnTo>
                    <a:lnTo>
                      <a:pt x="0" y="81"/>
                    </a:lnTo>
                    <a:lnTo>
                      <a:pt x="0" y="88"/>
                    </a:lnTo>
                    <a:lnTo>
                      <a:pt x="0" y="93"/>
                    </a:lnTo>
                    <a:lnTo>
                      <a:pt x="1" y="99"/>
                    </a:lnTo>
                    <a:lnTo>
                      <a:pt x="1" y="105"/>
                    </a:lnTo>
                    <a:lnTo>
                      <a:pt x="4" y="112"/>
                    </a:lnTo>
                    <a:lnTo>
                      <a:pt x="6" y="118"/>
                    </a:lnTo>
                    <a:lnTo>
                      <a:pt x="7" y="123"/>
                    </a:lnTo>
                    <a:lnTo>
                      <a:pt x="10" y="129"/>
                    </a:lnTo>
                    <a:lnTo>
                      <a:pt x="13" y="136"/>
                    </a:lnTo>
                    <a:lnTo>
                      <a:pt x="15" y="142"/>
                    </a:lnTo>
                    <a:lnTo>
                      <a:pt x="18" y="148"/>
                    </a:lnTo>
                    <a:lnTo>
                      <a:pt x="21" y="154"/>
                    </a:lnTo>
                    <a:lnTo>
                      <a:pt x="25" y="161"/>
                    </a:lnTo>
                    <a:lnTo>
                      <a:pt x="28" y="167"/>
                    </a:lnTo>
                    <a:lnTo>
                      <a:pt x="31" y="173"/>
                    </a:lnTo>
                    <a:lnTo>
                      <a:pt x="35" y="181"/>
                    </a:lnTo>
                    <a:lnTo>
                      <a:pt x="40" y="187"/>
                    </a:lnTo>
                    <a:lnTo>
                      <a:pt x="44" y="193"/>
                    </a:lnTo>
                    <a:lnTo>
                      <a:pt x="47" y="200"/>
                    </a:lnTo>
                    <a:lnTo>
                      <a:pt x="52" y="206"/>
                    </a:lnTo>
                    <a:lnTo>
                      <a:pt x="56" y="212"/>
                    </a:lnTo>
                    <a:lnTo>
                      <a:pt x="61" y="218"/>
                    </a:lnTo>
                    <a:lnTo>
                      <a:pt x="65" y="226"/>
                    </a:lnTo>
                    <a:lnTo>
                      <a:pt x="70" y="232"/>
                    </a:lnTo>
                    <a:lnTo>
                      <a:pt x="76" y="238"/>
                    </a:lnTo>
                    <a:lnTo>
                      <a:pt x="80" y="243"/>
                    </a:lnTo>
                    <a:lnTo>
                      <a:pt x="85" y="251"/>
                    </a:lnTo>
                    <a:lnTo>
                      <a:pt x="88" y="257"/>
                    </a:lnTo>
                    <a:lnTo>
                      <a:pt x="94" y="263"/>
                    </a:lnTo>
                    <a:lnTo>
                      <a:pt x="98" y="269"/>
                    </a:lnTo>
                    <a:lnTo>
                      <a:pt x="103" y="276"/>
                    </a:lnTo>
                    <a:lnTo>
                      <a:pt x="107" y="282"/>
                    </a:lnTo>
                    <a:lnTo>
                      <a:pt x="111" y="288"/>
                    </a:lnTo>
                    <a:lnTo>
                      <a:pt x="116" y="294"/>
                    </a:lnTo>
                    <a:lnTo>
                      <a:pt x="120" y="300"/>
                    </a:lnTo>
                    <a:lnTo>
                      <a:pt x="125" y="306"/>
                    </a:lnTo>
                    <a:lnTo>
                      <a:pt x="129" y="312"/>
                    </a:lnTo>
                    <a:lnTo>
                      <a:pt x="132" y="318"/>
                    </a:lnTo>
                    <a:lnTo>
                      <a:pt x="137" y="324"/>
                    </a:lnTo>
                    <a:lnTo>
                      <a:pt x="140" y="330"/>
                    </a:lnTo>
                    <a:lnTo>
                      <a:pt x="144" y="336"/>
                    </a:lnTo>
                    <a:lnTo>
                      <a:pt x="147" y="342"/>
                    </a:lnTo>
                    <a:lnTo>
                      <a:pt x="150" y="348"/>
                    </a:lnTo>
                    <a:lnTo>
                      <a:pt x="153" y="354"/>
                    </a:lnTo>
                    <a:lnTo>
                      <a:pt x="158" y="360"/>
                    </a:lnTo>
                    <a:lnTo>
                      <a:pt x="159" y="364"/>
                    </a:lnTo>
                    <a:lnTo>
                      <a:pt x="162" y="370"/>
                    </a:lnTo>
                    <a:lnTo>
                      <a:pt x="165" y="376"/>
                    </a:lnTo>
                    <a:lnTo>
                      <a:pt x="168" y="382"/>
                    </a:lnTo>
                    <a:lnTo>
                      <a:pt x="170" y="384"/>
                    </a:lnTo>
                    <a:lnTo>
                      <a:pt x="174" y="385"/>
                    </a:lnTo>
                    <a:lnTo>
                      <a:pt x="177" y="388"/>
                    </a:lnTo>
                    <a:lnTo>
                      <a:pt x="183" y="391"/>
                    </a:lnTo>
                    <a:lnTo>
                      <a:pt x="188" y="393"/>
                    </a:lnTo>
                    <a:lnTo>
                      <a:pt x="195" y="396"/>
                    </a:lnTo>
                    <a:lnTo>
                      <a:pt x="201" y="399"/>
                    </a:lnTo>
                    <a:lnTo>
                      <a:pt x="208" y="402"/>
                    </a:lnTo>
                    <a:lnTo>
                      <a:pt x="214" y="403"/>
                    </a:lnTo>
                    <a:lnTo>
                      <a:pt x="223" y="406"/>
                    </a:lnTo>
                    <a:lnTo>
                      <a:pt x="226" y="406"/>
                    </a:lnTo>
                    <a:lnTo>
                      <a:pt x="231" y="409"/>
                    </a:lnTo>
                    <a:lnTo>
                      <a:pt x="235" y="409"/>
                    </a:lnTo>
                    <a:lnTo>
                      <a:pt x="240" y="412"/>
                    </a:lnTo>
                    <a:lnTo>
                      <a:pt x="243" y="412"/>
                    </a:lnTo>
                    <a:lnTo>
                      <a:pt x="247" y="415"/>
                    </a:lnTo>
                    <a:lnTo>
                      <a:pt x="252" y="415"/>
                    </a:lnTo>
                    <a:lnTo>
                      <a:pt x="256" y="418"/>
                    </a:lnTo>
                    <a:lnTo>
                      <a:pt x="261" y="420"/>
                    </a:lnTo>
                    <a:lnTo>
                      <a:pt x="264" y="421"/>
                    </a:lnTo>
                    <a:lnTo>
                      <a:pt x="270" y="423"/>
                    </a:lnTo>
                    <a:lnTo>
                      <a:pt x="273" y="424"/>
                    </a:lnTo>
                    <a:lnTo>
                      <a:pt x="277" y="426"/>
                    </a:lnTo>
                    <a:lnTo>
                      <a:pt x="282" y="427"/>
                    </a:lnTo>
                    <a:lnTo>
                      <a:pt x="286" y="429"/>
                    </a:lnTo>
                    <a:lnTo>
                      <a:pt x="290" y="430"/>
                    </a:lnTo>
                    <a:lnTo>
                      <a:pt x="293" y="430"/>
                    </a:lnTo>
                    <a:lnTo>
                      <a:pt x="298" y="432"/>
                    </a:lnTo>
                    <a:lnTo>
                      <a:pt x="302" y="433"/>
                    </a:lnTo>
                    <a:lnTo>
                      <a:pt x="307" y="434"/>
                    </a:lnTo>
                    <a:lnTo>
                      <a:pt x="311" y="436"/>
                    </a:lnTo>
                    <a:lnTo>
                      <a:pt x="316" y="437"/>
                    </a:lnTo>
                    <a:lnTo>
                      <a:pt x="319" y="439"/>
                    </a:lnTo>
                    <a:lnTo>
                      <a:pt x="323" y="440"/>
                    </a:lnTo>
                    <a:lnTo>
                      <a:pt x="328" y="440"/>
                    </a:lnTo>
                    <a:lnTo>
                      <a:pt x="332" y="443"/>
                    </a:lnTo>
                    <a:lnTo>
                      <a:pt x="335" y="443"/>
                    </a:lnTo>
                    <a:lnTo>
                      <a:pt x="340" y="446"/>
                    </a:lnTo>
                    <a:lnTo>
                      <a:pt x="347" y="448"/>
                    </a:lnTo>
                    <a:lnTo>
                      <a:pt x="355" y="449"/>
                    </a:lnTo>
                    <a:lnTo>
                      <a:pt x="361" y="451"/>
                    </a:lnTo>
                    <a:lnTo>
                      <a:pt x="368" y="454"/>
                    </a:lnTo>
                    <a:lnTo>
                      <a:pt x="372" y="455"/>
                    </a:lnTo>
                    <a:lnTo>
                      <a:pt x="378" y="457"/>
                    </a:lnTo>
                    <a:lnTo>
                      <a:pt x="383" y="458"/>
                    </a:lnTo>
                    <a:lnTo>
                      <a:pt x="387" y="460"/>
                    </a:lnTo>
                    <a:lnTo>
                      <a:pt x="389" y="454"/>
                    </a:lnTo>
                    <a:lnTo>
                      <a:pt x="390" y="448"/>
                    </a:lnTo>
                    <a:lnTo>
                      <a:pt x="392" y="442"/>
                    </a:lnTo>
                    <a:lnTo>
                      <a:pt x="393" y="437"/>
                    </a:lnTo>
                    <a:lnTo>
                      <a:pt x="395" y="432"/>
                    </a:lnTo>
                    <a:lnTo>
                      <a:pt x="396" y="427"/>
                    </a:lnTo>
                    <a:lnTo>
                      <a:pt x="398" y="421"/>
                    </a:lnTo>
                    <a:lnTo>
                      <a:pt x="401" y="417"/>
                    </a:lnTo>
                    <a:lnTo>
                      <a:pt x="401" y="411"/>
                    </a:lnTo>
                    <a:lnTo>
                      <a:pt x="402" y="405"/>
                    </a:lnTo>
                    <a:lnTo>
                      <a:pt x="402" y="399"/>
                    </a:lnTo>
                    <a:lnTo>
                      <a:pt x="404" y="394"/>
                    </a:lnTo>
                    <a:lnTo>
                      <a:pt x="405" y="388"/>
                    </a:lnTo>
                    <a:lnTo>
                      <a:pt x="405" y="384"/>
                    </a:lnTo>
                    <a:lnTo>
                      <a:pt x="405" y="378"/>
                    </a:lnTo>
                    <a:lnTo>
                      <a:pt x="407" y="373"/>
                    </a:lnTo>
                    <a:lnTo>
                      <a:pt x="395" y="372"/>
                    </a:lnTo>
                    <a:lnTo>
                      <a:pt x="386" y="372"/>
                    </a:lnTo>
                    <a:lnTo>
                      <a:pt x="375" y="372"/>
                    </a:lnTo>
                    <a:lnTo>
                      <a:pt x="367" y="370"/>
                    </a:lnTo>
                    <a:lnTo>
                      <a:pt x="358" y="369"/>
                    </a:lnTo>
                    <a:lnTo>
                      <a:pt x="349" y="367"/>
                    </a:lnTo>
                    <a:lnTo>
                      <a:pt x="340" y="366"/>
                    </a:lnTo>
                    <a:lnTo>
                      <a:pt x="332" y="364"/>
                    </a:lnTo>
                    <a:lnTo>
                      <a:pt x="323" y="361"/>
                    </a:lnTo>
                    <a:lnTo>
                      <a:pt x="316" y="358"/>
                    </a:lnTo>
                    <a:lnTo>
                      <a:pt x="308" y="354"/>
                    </a:lnTo>
                    <a:lnTo>
                      <a:pt x="301" y="352"/>
                    </a:lnTo>
                    <a:lnTo>
                      <a:pt x="293" y="348"/>
                    </a:lnTo>
                    <a:lnTo>
                      <a:pt x="287" y="343"/>
                    </a:lnTo>
                    <a:lnTo>
                      <a:pt x="282" y="340"/>
                    </a:lnTo>
                    <a:lnTo>
                      <a:pt x="276" y="336"/>
                    </a:lnTo>
                    <a:lnTo>
                      <a:pt x="268" y="332"/>
                    </a:lnTo>
                    <a:lnTo>
                      <a:pt x="262" y="326"/>
                    </a:lnTo>
                    <a:lnTo>
                      <a:pt x="256" y="320"/>
                    </a:lnTo>
                    <a:lnTo>
                      <a:pt x="250" y="315"/>
                    </a:lnTo>
                    <a:lnTo>
                      <a:pt x="244" y="309"/>
                    </a:lnTo>
                    <a:lnTo>
                      <a:pt x="238" y="303"/>
                    </a:lnTo>
                    <a:lnTo>
                      <a:pt x="234" y="297"/>
                    </a:lnTo>
                    <a:lnTo>
                      <a:pt x="229" y="291"/>
                    </a:lnTo>
                    <a:lnTo>
                      <a:pt x="223" y="285"/>
                    </a:lnTo>
                    <a:lnTo>
                      <a:pt x="219" y="278"/>
                    </a:lnTo>
                    <a:lnTo>
                      <a:pt x="213" y="272"/>
                    </a:lnTo>
                    <a:lnTo>
                      <a:pt x="208" y="264"/>
                    </a:lnTo>
                    <a:lnTo>
                      <a:pt x="204" y="257"/>
                    </a:lnTo>
                    <a:lnTo>
                      <a:pt x="199" y="251"/>
                    </a:lnTo>
                    <a:lnTo>
                      <a:pt x="195" y="243"/>
                    </a:lnTo>
                    <a:lnTo>
                      <a:pt x="192" y="236"/>
                    </a:lnTo>
                    <a:lnTo>
                      <a:pt x="188" y="229"/>
                    </a:lnTo>
                    <a:lnTo>
                      <a:pt x="183" y="221"/>
                    </a:lnTo>
                    <a:lnTo>
                      <a:pt x="179" y="212"/>
                    </a:lnTo>
                    <a:lnTo>
                      <a:pt x="174" y="205"/>
                    </a:lnTo>
                    <a:lnTo>
                      <a:pt x="170" y="197"/>
                    </a:lnTo>
                    <a:lnTo>
                      <a:pt x="165" y="190"/>
                    </a:lnTo>
                    <a:lnTo>
                      <a:pt x="162" y="182"/>
                    </a:lnTo>
                    <a:lnTo>
                      <a:pt x="158" y="175"/>
                    </a:lnTo>
                    <a:lnTo>
                      <a:pt x="153" y="166"/>
                    </a:lnTo>
                    <a:lnTo>
                      <a:pt x="149" y="158"/>
                    </a:lnTo>
                    <a:lnTo>
                      <a:pt x="144" y="149"/>
                    </a:lnTo>
                    <a:lnTo>
                      <a:pt x="141" y="142"/>
                    </a:lnTo>
                    <a:lnTo>
                      <a:pt x="137" y="135"/>
                    </a:lnTo>
                    <a:lnTo>
                      <a:pt x="132" y="127"/>
                    </a:lnTo>
                    <a:lnTo>
                      <a:pt x="128" y="118"/>
                    </a:lnTo>
                    <a:lnTo>
                      <a:pt x="125" y="112"/>
                    </a:lnTo>
                    <a:lnTo>
                      <a:pt x="119" y="103"/>
                    </a:lnTo>
                    <a:lnTo>
                      <a:pt x="114" y="96"/>
                    </a:lnTo>
                    <a:lnTo>
                      <a:pt x="110" y="88"/>
                    </a:lnTo>
                    <a:lnTo>
                      <a:pt x="106" y="81"/>
                    </a:lnTo>
                    <a:lnTo>
                      <a:pt x="101" y="72"/>
                    </a:lnTo>
                    <a:lnTo>
                      <a:pt x="97" y="64"/>
                    </a:lnTo>
                    <a:lnTo>
                      <a:pt x="92" y="58"/>
                    </a:lnTo>
                    <a:lnTo>
                      <a:pt x="88" y="51"/>
                    </a:lnTo>
                    <a:lnTo>
                      <a:pt x="82" y="44"/>
                    </a:lnTo>
                    <a:lnTo>
                      <a:pt x="76" y="38"/>
                    </a:lnTo>
                    <a:lnTo>
                      <a:pt x="71" y="30"/>
                    </a:lnTo>
                    <a:lnTo>
                      <a:pt x="65" y="24"/>
                    </a:lnTo>
                    <a:lnTo>
                      <a:pt x="59" y="17"/>
                    </a:lnTo>
                    <a:lnTo>
                      <a:pt x="53" y="11"/>
                    </a:lnTo>
                    <a:lnTo>
                      <a:pt x="47" y="5"/>
                    </a:lnTo>
                    <a:lnTo>
                      <a:pt x="43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3" name="Freeform 434"/>
              <p:cNvSpPr>
                <a:spLocks/>
              </p:cNvSpPr>
              <p:nvPr/>
            </p:nvSpPr>
            <p:spPr bwMode="auto">
              <a:xfrm>
                <a:off x="1107" y="1983"/>
                <a:ext cx="168" cy="282"/>
              </a:xfrm>
              <a:custGeom>
                <a:avLst/>
                <a:gdLst>
                  <a:gd name="T0" fmla="*/ 19 w 338"/>
                  <a:gd name="T1" fmla="*/ 2 h 564"/>
                  <a:gd name="T2" fmla="*/ 16 w 338"/>
                  <a:gd name="T3" fmla="*/ 5 h 564"/>
                  <a:gd name="T4" fmla="*/ 15 w 338"/>
                  <a:gd name="T5" fmla="*/ 9 h 564"/>
                  <a:gd name="T6" fmla="*/ 14 w 338"/>
                  <a:gd name="T7" fmla="*/ 11 h 564"/>
                  <a:gd name="T8" fmla="*/ 15 w 338"/>
                  <a:gd name="T9" fmla="*/ 14 h 564"/>
                  <a:gd name="T10" fmla="*/ 16 w 338"/>
                  <a:gd name="T11" fmla="*/ 18 h 564"/>
                  <a:gd name="T12" fmla="*/ 17 w 338"/>
                  <a:gd name="T13" fmla="*/ 22 h 564"/>
                  <a:gd name="T14" fmla="*/ 19 w 338"/>
                  <a:gd name="T15" fmla="*/ 25 h 564"/>
                  <a:gd name="T16" fmla="*/ 21 w 338"/>
                  <a:gd name="T17" fmla="*/ 29 h 564"/>
                  <a:gd name="T18" fmla="*/ 23 w 338"/>
                  <a:gd name="T19" fmla="*/ 34 h 564"/>
                  <a:gd name="T20" fmla="*/ 24 w 338"/>
                  <a:gd name="T21" fmla="*/ 37 h 564"/>
                  <a:gd name="T22" fmla="*/ 26 w 338"/>
                  <a:gd name="T23" fmla="*/ 40 h 564"/>
                  <a:gd name="T24" fmla="*/ 27 w 338"/>
                  <a:gd name="T25" fmla="*/ 44 h 564"/>
                  <a:gd name="T26" fmla="*/ 28 w 338"/>
                  <a:gd name="T27" fmla="*/ 48 h 564"/>
                  <a:gd name="T28" fmla="*/ 27 w 338"/>
                  <a:gd name="T29" fmla="*/ 52 h 564"/>
                  <a:gd name="T30" fmla="*/ 27 w 338"/>
                  <a:gd name="T31" fmla="*/ 56 h 564"/>
                  <a:gd name="T32" fmla="*/ 24 w 338"/>
                  <a:gd name="T33" fmla="*/ 57 h 564"/>
                  <a:gd name="T34" fmla="*/ 21 w 338"/>
                  <a:gd name="T35" fmla="*/ 55 h 564"/>
                  <a:gd name="T36" fmla="*/ 17 w 338"/>
                  <a:gd name="T37" fmla="*/ 53 h 564"/>
                  <a:gd name="T38" fmla="*/ 14 w 338"/>
                  <a:gd name="T39" fmla="*/ 51 h 564"/>
                  <a:gd name="T40" fmla="*/ 11 w 338"/>
                  <a:gd name="T41" fmla="*/ 49 h 564"/>
                  <a:gd name="T42" fmla="*/ 8 w 338"/>
                  <a:gd name="T43" fmla="*/ 46 h 564"/>
                  <a:gd name="T44" fmla="*/ 5 w 338"/>
                  <a:gd name="T45" fmla="*/ 44 h 564"/>
                  <a:gd name="T46" fmla="*/ 2 w 338"/>
                  <a:gd name="T47" fmla="*/ 43 h 564"/>
                  <a:gd name="T48" fmla="*/ 0 w 338"/>
                  <a:gd name="T49" fmla="*/ 45 h 564"/>
                  <a:gd name="T50" fmla="*/ 0 w 338"/>
                  <a:gd name="T51" fmla="*/ 49 h 564"/>
                  <a:gd name="T52" fmla="*/ 0 w 338"/>
                  <a:gd name="T53" fmla="*/ 52 h 564"/>
                  <a:gd name="T54" fmla="*/ 1 w 338"/>
                  <a:gd name="T55" fmla="*/ 55 h 564"/>
                  <a:gd name="T56" fmla="*/ 4 w 338"/>
                  <a:gd name="T57" fmla="*/ 59 h 564"/>
                  <a:gd name="T58" fmla="*/ 6 w 338"/>
                  <a:gd name="T59" fmla="*/ 62 h 564"/>
                  <a:gd name="T60" fmla="*/ 10 w 338"/>
                  <a:gd name="T61" fmla="*/ 65 h 564"/>
                  <a:gd name="T62" fmla="*/ 13 w 338"/>
                  <a:gd name="T63" fmla="*/ 68 h 564"/>
                  <a:gd name="T64" fmla="*/ 17 w 338"/>
                  <a:gd name="T65" fmla="*/ 69 h 564"/>
                  <a:gd name="T66" fmla="*/ 21 w 338"/>
                  <a:gd name="T67" fmla="*/ 71 h 564"/>
                  <a:gd name="T68" fmla="*/ 25 w 338"/>
                  <a:gd name="T69" fmla="*/ 71 h 564"/>
                  <a:gd name="T70" fmla="*/ 28 w 338"/>
                  <a:gd name="T71" fmla="*/ 71 h 564"/>
                  <a:gd name="T72" fmla="*/ 32 w 338"/>
                  <a:gd name="T73" fmla="*/ 70 h 564"/>
                  <a:gd name="T74" fmla="*/ 35 w 338"/>
                  <a:gd name="T75" fmla="*/ 68 h 564"/>
                  <a:gd name="T76" fmla="*/ 38 w 338"/>
                  <a:gd name="T77" fmla="*/ 63 h 564"/>
                  <a:gd name="T78" fmla="*/ 40 w 338"/>
                  <a:gd name="T79" fmla="*/ 59 h 564"/>
                  <a:gd name="T80" fmla="*/ 41 w 338"/>
                  <a:gd name="T81" fmla="*/ 55 h 564"/>
                  <a:gd name="T82" fmla="*/ 41 w 338"/>
                  <a:gd name="T83" fmla="*/ 51 h 564"/>
                  <a:gd name="T84" fmla="*/ 41 w 338"/>
                  <a:gd name="T85" fmla="*/ 47 h 564"/>
                  <a:gd name="T86" fmla="*/ 41 w 338"/>
                  <a:gd name="T87" fmla="*/ 44 h 564"/>
                  <a:gd name="T88" fmla="*/ 40 w 338"/>
                  <a:gd name="T89" fmla="*/ 40 h 564"/>
                  <a:gd name="T90" fmla="*/ 39 w 338"/>
                  <a:gd name="T91" fmla="*/ 37 h 564"/>
                  <a:gd name="T92" fmla="*/ 37 w 338"/>
                  <a:gd name="T93" fmla="*/ 34 h 564"/>
                  <a:gd name="T94" fmla="*/ 36 w 338"/>
                  <a:gd name="T95" fmla="*/ 30 h 564"/>
                  <a:gd name="T96" fmla="*/ 34 w 338"/>
                  <a:gd name="T97" fmla="*/ 27 h 564"/>
                  <a:gd name="T98" fmla="*/ 32 w 338"/>
                  <a:gd name="T99" fmla="*/ 24 h 564"/>
                  <a:gd name="T100" fmla="*/ 31 w 338"/>
                  <a:gd name="T101" fmla="*/ 21 h 564"/>
                  <a:gd name="T102" fmla="*/ 29 w 338"/>
                  <a:gd name="T103" fmla="*/ 18 h 564"/>
                  <a:gd name="T104" fmla="*/ 27 w 338"/>
                  <a:gd name="T105" fmla="*/ 14 h 564"/>
                  <a:gd name="T106" fmla="*/ 26 w 338"/>
                  <a:gd name="T107" fmla="*/ 11 h 564"/>
                  <a:gd name="T108" fmla="*/ 25 w 338"/>
                  <a:gd name="T109" fmla="*/ 8 h 564"/>
                  <a:gd name="T110" fmla="*/ 25 w 338"/>
                  <a:gd name="T111" fmla="*/ 4 h 564"/>
                  <a:gd name="T112" fmla="*/ 22 w 338"/>
                  <a:gd name="T113" fmla="*/ 1 h 56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38"/>
                  <a:gd name="T172" fmla="*/ 0 h 564"/>
                  <a:gd name="T173" fmla="*/ 338 w 338"/>
                  <a:gd name="T174" fmla="*/ 564 h 56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38" h="564">
                    <a:moveTo>
                      <a:pt x="175" y="0"/>
                    </a:moveTo>
                    <a:lnTo>
                      <a:pt x="166" y="4"/>
                    </a:lnTo>
                    <a:lnTo>
                      <a:pt x="160" y="10"/>
                    </a:lnTo>
                    <a:lnTo>
                      <a:pt x="153" y="16"/>
                    </a:lnTo>
                    <a:lnTo>
                      <a:pt x="148" y="22"/>
                    </a:lnTo>
                    <a:lnTo>
                      <a:pt x="142" y="28"/>
                    </a:lnTo>
                    <a:lnTo>
                      <a:pt x="138" y="34"/>
                    </a:lnTo>
                    <a:lnTo>
                      <a:pt x="133" y="40"/>
                    </a:lnTo>
                    <a:lnTo>
                      <a:pt x="130" y="47"/>
                    </a:lnTo>
                    <a:lnTo>
                      <a:pt x="126" y="53"/>
                    </a:lnTo>
                    <a:lnTo>
                      <a:pt x="124" y="59"/>
                    </a:lnTo>
                    <a:lnTo>
                      <a:pt x="121" y="67"/>
                    </a:lnTo>
                    <a:lnTo>
                      <a:pt x="120" y="73"/>
                    </a:lnTo>
                    <a:lnTo>
                      <a:pt x="118" y="80"/>
                    </a:lnTo>
                    <a:lnTo>
                      <a:pt x="118" y="86"/>
                    </a:lnTo>
                    <a:lnTo>
                      <a:pt x="118" y="92"/>
                    </a:lnTo>
                    <a:lnTo>
                      <a:pt x="118" y="100"/>
                    </a:lnTo>
                    <a:lnTo>
                      <a:pt x="118" y="106"/>
                    </a:lnTo>
                    <a:lnTo>
                      <a:pt x="120" y="113"/>
                    </a:lnTo>
                    <a:lnTo>
                      <a:pt x="120" y="119"/>
                    </a:lnTo>
                    <a:lnTo>
                      <a:pt x="123" y="126"/>
                    </a:lnTo>
                    <a:lnTo>
                      <a:pt x="124" y="132"/>
                    </a:lnTo>
                    <a:lnTo>
                      <a:pt x="126" y="140"/>
                    </a:lnTo>
                    <a:lnTo>
                      <a:pt x="129" y="147"/>
                    </a:lnTo>
                    <a:lnTo>
                      <a:pt x="132" y="155"/>
                    </a:lnTo>
                    <a:lnTo>
                      <a:pt x="133" y="162"/>
                    </a:lnTo>
                    <a:lnTo>
                      <a:pt x="136" y="170"/>
                    </a:lnTo>
                    <a:lnTo>
                      <a:pt x="139" y="177"/>
                    </a:lnTo>
                    <a:lnTo>
                      <a:pt x="144" y="185"/>
                    </a:lnTo>
                    <a:lnTo>
                      <a:pt x="147" y="191"/>
                    </a:lnTo>
                    <a:lnTo>
                      <a:pt x="151" y="198"/>
                    </a:lnTo>
                    <a:lnTo>
                      <a:pt x="154" y="206"/>
                    </a:lnTo>
                    <a:lnTo>
                      <a:pt x="159" y="215"/>
                    </a:lnTo>
                    <a:lnTo>
                      <a:pt x="162" y="221"/>
                    </a:lnTo>
                    <a:lnTo>
                      <a:pt x="166" y="228"/>
                    </a:lnTo>
                    <a:lnTo>
                      <a:pt x="169" y="235"/>
                    </a:lnTo>
                    <a:lnTo>
                      <a:pt x="173" y="243"/>
                    </a:lnTo>
                    <a:lnTo>
                      <a:pt x="178" y="250"/>
                    </a:lnTo>
                    <a:lnTo>
                      <a:pt x="181" y="258"/>
                    </a:lnTo>
                    <a:lnTo>
                      <a:pt x="185" y="265"/>
                    </a:lnTo>
                    <a:lnTo>
                      <a:pt x="190" y="274"/>
                    </a:lnTo>
                    <a:lnTo>
                      <a:pt x="193" y="280"/>
                    </a:lnTo>
                    <a:lnTo>
                      <a:pt x="196" y="289"/>
                    </a:lnTo>
                    <a:lnTo>
                      <a:pt x="200" y="297"/>
                    </a:lnTo>
                    <a:lnTo>
                      <a:pt x="203" y="304"/>
                    </a:lnTo>
                    <a:lnTo>
                      <a:pt x="206" y="312"/>
                    </a:lnTo>
                    <a:lnTo>
                      <a:pt x="211" y="320"/>
                    </a:lnTo>
                    <a:lnTo>
                      <a:pt x="214" y="326"/>
                    </a:lnTo>
                    <a:lnTo>
                      <a:pt x="217" y="335"/>
                    </a:lnTo>
                    <a:lnTo>
                      <a:pt x="218" y="341"/>
                    </a:lnTo>
                    <a:lnTo>
                      <a:pt x="220" y="350"/>
                    </a:lnTo>
                    <a:lnTo>
                      <a:pt x="221" y="358"/>
                    </a:lnTo>
                    <a:lnTo>
                      <a:pt x="224" y="365"/>
                    </a:lnTo>
                    <a:lnTo>
                      <a:pt x="224" y="373"/>
                    </a:lnTo>
                    <a:lnTo>
                      <a:pt x="226" y="382"/>
                    </a:lnTo>
                    <a:lnTo>
                      <a:pt x="227" y="389"/>
                    </a:lnTo>
                    <a:lnTo>
                      <a:pt x="227" y="397"/>
                    </a:lnTo>
                    <a:lnTo>
                      <a:pt x="227" y="404"/>
                    </a:lnTo>
                    <a:lnTo>
                      <a:pt x="226" y="412"/>
                    </a:lnTo>
                    <a:lnTo>
                      <a:pt x="224" y="419"/>
                    </a:lnTo>
                    <a:lnTo>
                      <a:pt x="224" y="428"/>
                    </a:lnTo>
                    <a:lnTo>
                      <a:pt x="223" y="435"/>
                    </a:lnTo>
                    <a:lnTo>
                      <a:pt x="220" y="443"/>
                    </a:lnTo>
                    <a:lnTo>
                      <a:pt x="217" y="450"/>
                    </a:lnTo>
                    <a:lnTo>
                      <a:pt x="215" y="459"/>
                    </a:lnTo>
                    <a:lnTo>
                      <a:pt x="208" y="458"/>
                    </a:lnTo>
                    <a:lnTo>
                      <a:pt x="200" y="458"/>
                    </a:lnTo>
                    <a:lnTo>
                      <a:pt x="193" y="456"/>
                    </a:lnTo>
                    <a:lnTo>
                      <a:pt x="187" y="455"/>
                    </a:lnTo>
                    <a:lnTo>
                      <a:pt x="179" y="452"/>
                    </a:lnTo>
                    <a:lnTo>
                      <a:pt x="173" y="449"/>
                    </a:lnTo>
                    <a:lnTo>
                      <a:pt x="168" y="446"/>
                    </a:lnTo>
                    <a:lnTo>
                      <a:pt x="162" y="443"/>
                    </a:lnTo>
                    <a:lnTo>
                      <a:pt x="154" y="438"/>
                    </a:lnTo>
                    <a:lnTo>
                      <a:pt x="148" y="435"/>
                    </a:lnTo>
                    <a:lnTo>
                      <a:pt x="142" y="431"/>
                    </a:lnTo>
                    <a:lnTo>
                      <a:pt x="136" y="426"/>
                    </a:lnTo>
                    <a:lnTo>
                      <a:pt x="130" y="422"/>
                    </a:lnTo>
                    <a:lnTo>
                      <a:pt x="124" y="417"/>
                    </a:lnTo>
                    <a:lnTo>
                      <a:pt x="118" y="413"/>
                    </a:lnTo>
                    <a:lnTo>
                      <a:pt x="114" y="409"/>
                    </a:lnTo>
                    <a:lnTo>
                      <a:pt x="106" y="403"/>
                    </a:lnTo>
                    <a:lnTo>
                      <a:pt x="102" y="398"/>
                    </a:lnTo>
                    <a:lnTo>
                      <a:pt x="94" y="392"/>
                    </a:lnTo>
                    <a:lnTo>
                      <a:pt x="90" y="388"/>
                    </a:lnTo>
                    <a:lnTo>
                      <a:pt x="82" y="383"/>
                    </a:lnTo>
                    <a:lnTo>
                      <a:pt x="77" y="379"/>
                    </a:lnTo>
                    <a:lnTo>
                      <a:pt x="71" y="374"/>
                    </a:lnTo>
                    <a:lnTo>
                      <a:pt x="66" y="370"/>
                    </a:lnTo>
                    <a:lnTo>
                      <a:pt x="59" y="365"/>
                    </a:lnTo>
                    <a:lnTo>
                      <a:pt x="53" y="361"/>
                    </a:lnTo>
                    <a:lnTo>
                      <a:pt x="47" y="356"/>
                    </a:lnTo>
                    <a:lnTo>
                      <a:pt x="41" y="353"/>
                    </a:lnTo>
                    <a:lnTo>
                      <a:pt x="33" y="350"/>
                    </a:lnTo>
                    <a:lnTo>
                      <a:pt x="26" y="347"/>
                    </a:lnTo>
                    <a:lnTo>
                      <a:pt x="20" y="346"/>
                    </a:lnTo>
                    <a:lnTo>
                      <a:pt x="12" y="344"/>
                    </a:lnTo>
                    <a:lnTo>
                      <a:pt x="8" y="350"/>
                    </a:lnTo>
                    <a:lnTo>
                      <a:pt x="6" y="358"/>
                    </a:lnTo>
                    <a:lnTo>
                      <a:pt x="3" y="364"/>
                    </a:lnTo>
                    <a:lnTo>
                      <a:pt x="2" y="371"/>
                    </a:lnTo>
                    <a:lnTo>
                      <a:pt x="0" y="377"/>
                    </a:lnTo>
                    <a:lnTo>
                      <a:pt x="0" y="385"/>
                    </a:lnTo>
                    <a:lnTo>
                      <a:pt x="0" y="392"/>
                    </a:lnTo>
                    <a:lnTo>
                      <a:pt x="0" y="400"/>
                    </a:lnTo>
                    <a:lnTo>
                      <a:pt x="0" y="406"/>
                    </a:lnTo>
                    <a:lnTo>
                      <a:pt x="2" y="413"/>
                    </a:lnTo>
                    <a:lnTo>
                      <a:pt x="5" y="419"/>
                    </a:lnTo>
                    <a:lnTo>
                      <a:pt x="6" y="426"/>
                    </a:lnTo>
                    <a:lnTo>
                      <a:pt x="9" y="434"/>
                    </a:lnTo>
                    <a:lnTo>
                      <a:pt x="12" y="440"/>
                    </a:lnTo>
                    <a:lnTo>
                      <a:pt x="15" y="447"/>
                    </a:lnTo>
                    <a:lnTo>
                      <a:pt x="20" y="455"/>
                    </a:lnTo>
                    <a:lnTo>
                      <a:pt x="24" y="461"/>
                    </a:lnTo>
                    <a:lnTo>
                      <a:pt x="29" y="467"/>
                    </a:lnTo>
                    <a:lnTo>
                      <a:pt x="33" y="473"/>
                    </a:lnTo>
                    <a:lnTo>
                      <a:pt x="38" y="480"/>
                    </a:lnTo>
                    <a:lnTo>
                      <a:pt x="42" y="486"/>
                    </a:lnTo>
                    <a:lnTo>
                      <a:pt x="48" y="492"/>
                    </a:lnTo>
                    <a:lnTo>
                      <a:pt x="54" y="498"/>
                    </a:lnTo>
                    <a:lnTo>
                      <a:pt x="62" y="504"/>
                    </a:lnTo>
                    <a:lnTo>
                      <a:pt x="68" y="509"/>
                    </a:lnTo>
                    <a:lnTo>
                      <a:pt x="74" y="514"/>
                    </a:lnTo>
                    <a:lnTo>
                      <a:pt x="80" y="519"/>
                    </a:lnTo>
                    <a:lnTo>
                      <a:pt x="87" y="525"/>
                    </a:lnTo>
                    <a:lnTo>
                      <a:pt x="93" y="529"/>
                    </a:lnTo>
                    <a:lnTo>
                      <a:pt x="100" y="534"/>
                    </a:lnTo>
                    <a:lnTo>
                      <a:pt x="108" y="538"/>
                    </a:lnTo>
                    <a:lnTo>
                      <a:pt x="117" y="543"/>
                    </a:lnTo>
                    <a:lnTo>
                      <a:pt x="123" y="546"/>
                    </a:lnTo>
                    <a:lnTo>
                      <a:pt x="132" y="549"/>
                    </a:lnTo>
                    <a:lnTo>
                      <a:pt x="139" y="550"/>
                    </a:lnTo>
                    <a:lnTo>
                      <a:pt x="147" y="555"/>
                    </a:lnTo>
                    <a:lnTo>
                      <a:pt x="154" y="556"/>
                    </a:lnTo>
                    <a:lnTo>
                      <a:pt x="163" y="558"/>
                    </a:lnTo>
                    <a:lnTo>
                      <a:pt x="170" y="561"/>
                    </a:lnTo>
                    <a:lnTo>
                      <a:pt x="178" y="562"/>
                    </a:lnTo>
                    <a:lnTo>
                      <a:pt x="185" y="564"/>
                    </a:lnTo>
                    <a:lnTo>
                      <a:pt x="194" y="564"/>
                    </a:lnTo>
                    <a:lnTo>
                      <a:pt x="202" y="564"/>
                    </a:lnTo>
                    <a:lnTo>
                      <a:pt x="209" y="564"/>
                    </a:lnTo>
                    <a:lnTo>
                      <a:pt x="217" y="564"/>
                    </a:lnTo>
                    <a:lnTo>
                      <a:pt x="224" y="564"/>
                    </a:lnTo>
                    <a:lnTo>
                      <a:pt x="232" y="562"/>
                    </a:lnTo>
                    <a:lnTo>
                      <a:pt x="239" y="562"/>
                    </a:lnTo>
                    <a:lnTo>
                      <a:pt x="247" y="558"/>
                    </a:lnTo>
                    <a:lnTo>
                      <a:pt x="253" y="556"/>
                    </a:lnTo>
                    <a:lnTo>
                      <a:pt x="260" y="553"/>
                    </a:lnTo>
                    <a:lnTo>
                      <a:pt x="267" y="550"/>
                    </a:lnTo>
                    <a:lnTo>
                      <a:pt x="273" y="546"/>
                    </a:lnTo>
                    <a:lnTo>
                      <a:pt x="279" y="541"/>
                    </a:lnTo>
                    <a:lnTo>
                      <a:pt x="285" y="537"/>
                    </a:lnTo>
                    <a:lnTo>
                      <a:pt x="291" y="532"/>
                    </a:lnTo>
                    <a:lnTo>
                      <a:pt x="297" y="525"/>
                    </a:lnTo>
                    <a:lnTo>
                      <a:pt x="302" y="519"/>
                    </a:lnTo>
                    <a:lnTo>
                      <a:pt x="308" y="511"/>
                    </a:lnTo>
                    <a:lnTo>
                      <a:pt x="312" y="504"/>
                    </a:lnTo>
                    <a:lnTo>
                      <a:pt x="317" y="495"/>
                    </a:lnTo>
                    <a:lnTo>
                      <a:pt x="321" y="488"/>
                    </a:lnTo>
                    <a:lnTo>
                      <a:pt x="324" y="477"/>
                    </a:lnTo>
                    <a:lnTo>
                      <a:pt x="329" y="468"/>
                    </a:lnTo>
                    <a:lnTo>
                      <a:pt x="330" y="459"/>
                    </a:lnTo>
                    <a:lnTo>
                      <a:pt x="332" y="450"/>
                    </a:lnTo>
                    <a:lnTo>
                      <a:pt x="333" y="443"/>
                    </a:lnTo>
                    <a:lnTo>
                      <a:pt x="335" y="434"/>
                    </a:lnTo>
                    <a:lnTo>
                      <a:pt x="336" y="426"/>
                    </a:lnTo>
                    <a:lnTo>
                      <a:pt x="336" y="419"/>
                    </a:lnTo>
                    <a:lnTo>
                      <a:pt x="336" y="410"/>
                    </a:lnTo>
                    <a:lnTo>
                      <a:pt x="338" y="403"/>
                    </a:lnTo>
                    <a:lnTo>
                      <a:pt x="336" y="395"/>
                    </a:lnTo>
                    <a:lnTo>
                      <a:pt x="336" y="388"/>
                    </a:lnTo>
                    <a:lnTo>
                      <a:pt x="336" y="380"/>
                    </a:lnTo>
                    <a:lnTo>
                      <a:pt x="335" y="373"/>
                    </a:lnTo>
                    <a:lnTo>
                      <a:pt x="333" y="365"/>
                    </a:lnTo>
                    <a:lnTo>
                      <a:pt x="333" y="358"/>
                    </a:lnTo>
                    <a:lnTo>
                      <a:pt x="332" y="352"/>
                    </a:lnTo>
                    <a:lnTo>
                      <a:pt x="330" y="344"/>
                    </a:lnTo>
                    <a:lnTo>
                      <a:pt x="329" y="337"/>
                    </a:lnTo>
                    <a:lnTo>
                      <a:pt x="326" y="331"/>
                    </a:lnTo>
                    <a:lnTo>
                      <a:pt x="324" y="323"/>
                    </a:lnTo>
                    <a:lnTo>
                      <a:pt x="323" y="317"/>
                    </a:lnTo>
                    <a:lnTo>
                      <a:pt x="320" y="312"/>
                    </a:lnTo>
                    <a:lnTo>
                      <a:pt x="317" y="304"/>
                    </a:lnTo>
                    <a:lnTo>
                      <a:pt x="315" y="298"/>
                    </a:lnTo>
                    <a:lnTo>
                      <a:pt x="312" y="291"/>
                    </a:lnTo>
                    <a:lnTo>
                      <a:pt x="309" y="285"/>
                    </a:lnTo>
                    <a:lnTo>
                      <a:pt x="306" y="277"/>
                    </a:lnTo>
                    <a:lnTo>
                      <a:pt x="303" y="271"/>
                    </a:lnTo>
                    <a:lnTo>
                      <a:pt x="300" y="265"/>
                    </a:lnTo>
                    <a:lnTo>
                      <a:pt x="297" y="258"/>
                    </a:lnTo>
                    <a:lnTo>
                      <a:pt x="294" y="252"/>
                    </a:lnTo>
                    <a:lnTo>
                      <a:pt x="291" y="246"/>
                    </a:lnTo>
                    <a:lnTo>
                      <a:pt x="288" y="240"/>
                    </a:lnTo>
                    <a:lnTo>
                      <a:pt x="284" y="234"/>
                    </a:lnTo>
                    <a:lnTo>
                      <a:pt x="281" y="226"/>
                    </a:lnTo>
                    <a:lnTo>
                      <a:pt x="276" y="221"/>
                    </a:lnTo>
                    <a:lnTo>
                      <a:pt x="273" y="215"/>
                    </a:lnTo>
                    <a:lnTo>
                      <a:pt x="270" y="209"/>
                    </a:lnTo>
                    <a:lnTo>
                      <a:pt x="266" y="201"/>
                    </a:lnTo>
                    <a:lnTo>
                      <a:pt x="263" y="195"/>
                    </a:lnTo>
                    <a:lnTo>
                      <a:pt x="260" y="189"/>
                    </a:lnTo>
                    <a:lnTo>
                      <a:pt x="255" y="183"/>
                    </a:lnTo>
                    <a:lnTo>
                      <a:pt x="253" y="177"/>
                    </a:lnTo>
                    <a:lnTo>
                      <a:pt x="250" y="170"/>
                    </a:lnTo>
                    <a:lnTo>
                      <a:pt x="247" y="164"/>
                    </a:lnTo>
                    <a:lnTo>
                      <a:pt x="242" y="158"/>
                    </a:lnTo>
                    <a:lnTo>
                      <a:pt x="239" y="152"/>
                    </a:lnTo>
                    <a:lnTo>
                      <a:pt x="236" y="144"/>
                    </a:lnTo>
                    <a:lnTo>
                      <a:pt x="235" y="138"/>
                    </a:lnTo>
                    <a:lnTo>
                      <a:pt x="230" y="132"/>
                    </a:lnTo>
                    <a:lnTo>
                      <a:pt x="229" y="125"/>
                    </a:lnTo>
                    <a:lnTo>
                      <a:pt x="224" y="119"/>
                    </a:lnTo>
                    <a:lnTo>
                      <a:pt x="223" y="112"/>
                    </a:lnTo>
                    <a:lnTo>
                      <a:pt x="220" y="106"/>
                    </a:lnTo>
                    <a:lnTo>
                      <a:pt x="218" y="98"/>
                    </a:lnTo>
                    <a:lnTo>
                      <a:pt x="215" y="92"/>
                    </a:lnTo>
                    <a:lnTo>
                      <a:pt x="214" y="86"/>
                    </a:lnTo>
                    <a:lnTo>
                      <a:pt x="212" y="79"/>
                    </a:lnTo>
                    <a:lnTo>
                      <a:pt x="209" y="71"/>
                    </a:lnTo>
                    <a:lnTo>
                      <a:pt x="208" y="64"/>
                    </a:lnTo>
                    <a:lnTo>
                      <a:pt x="208" y="58"/>
                    </a:lnTo>
                    <a:lnTo>
                      <a:pt x="206" y="50"/>
                    </a:lnTo>
                    <a:lnTo>
                      <a:pt x="205" y="43"/>
                    </a:lnTo>
                    <a:lnTo>
                      <a:pt x="205" y="35"/>
                    </a:lnTo>
                    <a:lnTo>
                      <a:pt x="205" y="28"/>
                    </a:lnTo>
                    <a:lnTo>
                      <a:pt x="197" y="21"/>
                    </a:lnTo>
                    <a:lnTo>
                      <a:pt x="190" y="13"/>
                    </a:lnTo>
                    <a:lnTo>
                      <a:pt x="182" y="6"/>
                    </a:lnTo>
                    <a:lnTo>
                      <a:pt x="17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4" name="Freeform 435"/>
              <p:cNvSpPr>
                <a:spLocks/>
              </p:cNvSpPr>
              <p:nvPr/>
            </p:nvSpPr>
            <p:spPr bwMode="auto">
              <a:xfrm>
                <a:off x="1098" y="1954"/>
                <a:ext cx="236" cy="348"/>
              </a:xfrm>
              <a:custGeom>
                <a:avLst/>
                <a:gdLst>
                  <a:gd name="T0" fmla="*/ 29 w 472"/>
                  <a:gd name="T1" fmla="*/ 3 h 696"/>
                  <a:gd name="T2" fmla="*/ 27 w 472"/>
                  <a:gd name="T3" fmla="*/ 7 h 696"/>
                  <a:gd name="T4" fmla="*/ 27 w 472"/>
                  <a:gd name="T5" fmla="*/ 11 h 696"/>
                  <a:gd name="T6" fmla="*/ 28 w 472"/>
                  <a:gd name="T7" fmla="*/ 17 h 696"/>
                  <a:gd name="T8" fmla="*/ 29 w 472"/>
                  <a:gd name="T9" fmla="*/ 22 h 696"/>
                  <a:gd name="T10" fmla="*/ 31 w 472"/>
                  <a:gd name="T11" fmla="*/ 26 h 696"/>
                  <a:gd name="T12" fmla="*/ 35 w 472"/>
                  <a:gd name="T13" fmla="*/ 33 h 696"/>
                  <a:gd name="T14" fmla="*/ 38 w 472"/>
                  <a:gd name="T15" fmla="*/ 38 h 696"/>
                  <a:gd name="T16" fmla="*/ 41 w 472"/>
                  <a:gd name="T17" fmla="*/ 43 h 696"/>
                  <a:gd name="T18" fmla="*/ 43 w 472"/>
                  <a:gd name="T19" fmla="*/ 47 h 696"/>
                  <a:gd name="T20" fmla="*/ 45 w 472"/>
                  <a:gd name="T21" fmla="*/ 52 h 696"/>
                  <a:gd name="T22" fmla="*/ 46 w 472"/>
                  <a:gd name="T23" fmla="*/ 57 h 696"/>
                  <a:gd name="T24" fmla="*/ 45 w 472"/>
                  <a:gd name="T25" fmla="*/ 61 h 696"/>
                  <a:gd name="T26" fmla="*/ 43 w 472"/>
                  <a:gd name="T27" fmla="*/ 66 h 696"/>
                  <a:gd name="T28" fmla="*/ 40 w 472"/>
                  <a:gd name="T29" fmla="*/ 70 h 696"/>
                  <a:gd name="T30" fmla="*/ 34 w 472"/>
                  <a:gd name="T31" fmla="*/ 73 h 696"/>
                  <a:gd name="T32" fmla="*/ 29 w 472"/>
                  <a:gd name="T33" fmla="*/ 75 h 696"/>
                  <a:gd name="T34" fmla="*/ 26 w 472"/>
                  <a:gd name="T35" fmla="*/ 76 h 696"/>
                  <a:gd name="T36" fmla="*/ 24 w 472"/>
                  <a:gd name="T37" fmla="*/ 77 h 696"/>
                  <a:gd name="T38" fmla="*/ 21 w 472"/>
                  <a:gd name="T39" fmla="*/ 76 h 696"/>
                  <a:gd name="T40" fmla="*/ 18 w 472"/>
                  <a:gd name="T41" fmla="*/ 74 h 696"/>
                  <a:gd name="T42" fmla="*/ 15 w 472"/>
                  <a:gd name="T43" fmla="*/ 71 h 696"/>
                  <a:gd name="T44" fmla="*/ 14 w 472"/>
                  <a:gd name="T45" fmla="*/ 68 h 696"/>
                  <a:gd name="T46" fmla="*/ 13 w 472"/>
                  <a:gd name="T47" fmla="*/ 66 h 696"/>
                  <a:gd name="T48" fmla="*/ 10 w 472"/>
                  <a:gd name="T49" fmla="*/ 62 h 696"/>
                  <a:gd name="T50" fmla="*/ 7 w 472"/>
                  <a:gd name="T51" fmla="*/ 60 h 696"/>
                  <a:gd name="T52" fmla="*/ 5 w 472"/>
                  <a:gd name="T53" fmla="*/ 59 h 696"/>
                  <a:gd name="T54" fmla="*/ 3 w 472"/>
                  <a:gd name="T55" fmla="*/ 60 h 696"/>
                  <a:gd name="T56" fmla="*/ 0 w 472"/>
                  <a:gd name="T57" fmla="*/ 63 h 696"/>
                  <a:gd name="T58" fmla="*/ 1 w 472"/>
                  <a:gd name="T59" fmla="*/ 71 h 696"/>
                  <a:gd name="T60" fmla="*/ 3 w 472"/>
                  <a:gd name="T61" fmla="*/ 77 h 696"/>
                  <a:gd name="T62" fmla="*/ 6 w 472"/>
                  <a:gd name="T63" fmla="*/ 81 h 696"/>
                  <a:gd name="T64" fmla="*/ 11 w 472"/>
                  <a:gd name="T65" fmla="*/ 84 h 696"/>
                  <a:gd name="T66" fmla="*/ 15 w 472"/>
                  <a:gd name="T67" fmla="*/ 86 h 696"/>
                  <a:gd name="T68" fmla="*/ 22 w 472"/>
                  <a:gd name="T69" fmla="*/ 87 h 696"/>
                  <a:gd name="T70" fmla="*/ 28 w 472"/>
                  <a:gd name="T71" fmla="*/ 87 h 696"/>
                  <a:gd name="T72" fmla="*/ 34 w 472"/>
                  <a:gd name="T73" fmla="*/ 86 h 696"/>
                  <a:gd name="T74" fmla="*/ 40 w 472"/>
                  <a:gd name="T75" fmla="*/ 84 h 696"/>
                  <a:gd name="T76" fmla="*/ 46 w 472"/>
                  <a:gd name="T77" fmla="*/ 81 h 696"/>
                  <a:gd name="T78" fmla="*/ 51 w 472"/>
                  <a:gd name="T79" fmla="*/ 77 h 696"/>
                  <a:gd name="T80" fmla="*/ 55 w 472"/>
                  <a:gd name="T81" fmla="*/ 73 h 696"/>
                  <a:gd name="T82" fmla="*/ 58 w 472"/>
                  <a:gd name="T83" fmla="*/ 68 h 696"/>
                  <a:gd name="T84" fmla="*/ 59 w 472"/>
                  <a:gd name="T85" fmla="*/ 61 h 696"/>
                  <a:gd name="T86" fmla="*/ 59 w 472"/>
                  <a:gd name="T87" fmla="*/ 55 h 696"/>
                  <a:gd name="T88" fmla="*/ 58 w 472"/>
                  <a:gd name="T89" fmla="*/ 49 h 696"/>
                  <a:gd name="T90" fmla="*/ 56 w 472"/>
                  <a:gd name="T91" fmla="*/ 46 h 696"/>
                  <a:gd name="T92" fmla="*/ 55 w 472"/>
                  <a:gd name="T93" fmla="*/ 43 h 696"/>
                  <a:gd name="T94" fmla="*/ 53 w 472"/>
                  <a:gd name="T95" fmla="*/ 40 h 696"/>
                  <a:gd name="T96" fmla="*/ 52 w 472"/>
                  <a:gd name="T97" fmla="*/ 37 h 696"/>
                  <a:gd name="T98" fmla="*/ 50 w 472"/>
                  <a:gd name="T99" fmla="*/ 34 h 696"/>
                  <a:gd name="T100" fmla="*/ 49 w 472"/>
                  <a:gd name="T101" fmla="*/ 30 h 696"/>
                  <a:gd name="T102" fmla="*/ 47 w 472"/>
                  <a:gd name="T103" fmla="*/ 26 h 696"/>
                  <a:gd name="T104" fmla="*/ 46 w 472"/>
                  <a:gd name="T105" fmla="*/ 23 h 696"/>
                  <a:gd name="T106" fmla="*/ 44 w 472"/>
                  <a:gd name="T107" fmla="*/ 21 h 696"/>
                  <a:gd name="T108" fmla="*/ 42 w 472"/>
                  <a:gd name="T109" fmla="*/ 18 h 696"/>
                  <a:gd name="T110" fmla="*/ 40 w 472"/>
                  <a:gd name="T111" fmla="*/ 14 h 696"/>
                  <a:gd name="T112" fmla="*/ 39 w 472"/>
                  <a:gd name="T113" fmla="*/ 11 h 696"/>
                  <a:gd name="T114" fmla="*/ 37 w 472"/>
                  <a:gd name="T115" fmla="*/ 9 h 696"/>
                  <a:gd name="T116" fmla="*/ 35 w 472"/>
                  <a:gd name="T117" fmla="*/ 5 h 696"/>
                  <a:gd name="T118" fmla="*/ 33 w 472"/>
                  <a:gd name="T119" fmla="*/ 3 h 696"/>
                  <a:gd name="T120" fmla="*/ 31 w 472"/>
                  <a:gd name="T121" fmla="*/ 0 h 69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72"/>
                  <a:gd name="T184" fmla="*/ 0 h 696"/>
                  <a:gd name="T185" fmla="*/ 472 w 472"/>
                  <a:gd name="T186" fmla="*/ 696 h 69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72" h="696">
                    <a:moveTo>
                      <a:pt x="250" y="0"/>
                    </a:moveTo>
                    <a:lnTo>
                      <a:pt x="241" y="8"/>
                    </a:lnTo>
                    <a:lnTo>
                      <a:pt x="235" y="15"/>
                    </a:lnTo>
                    <a:lnTo>
                      <a:pt x="228" y="23"/>
                    </a:lnTo>
                    <a:lnTo>
                      <a:pt x="223" y="32"/>
                    </a:lnTo>
                    <a:lnTo>
                      <a:pt x="219" y="41"/>
                    </a:lnTo>
                    <a:lnTo>
                      <a:pt x="216" y="50"/>
                    </a:lnTo>
                    <a:lnTo>
                      <a:pt x="213" y="59"/>
                    </a:lnTo>
                    <a:lnTo>
                      <a:pt x="211" y="68"/>
                    </a:lnTo>
                    <a:lnTo>
                      <a:pt x="210" y="77"/>
                    </a:lnTo>
                    <a:lnTo>
                      <a:pt x="210" y="86"/>
                    </a:lnTo>
                    <a:lnTo>
                      <a:pt x="210" y="94"/>
                    </a:lnTo>
                    <a:lnTo>
                      <a:pt x="211" y="105"/>
                    </a:lnTo>
                    <a:lnTo>
                      <a:pt x="211" y="114"/>
                    </a:lnTo>
                    <a:lnTo>
                      <a:pt x="214" y="124"/>
                    </a:lnTo>
                    <a:lnTo>
                      <a:pt x="217" y="133"/>
                    </a:lnTo>
                    <a:lnTo>
                      <a:pt x="220" y="144"/>
                    </a:lnTo>
                    <a:lnTo>
                      <a:pt x="223" y="153"/>
                    </a:lnTo>
                    <a:lnTo>
                      <a:pt x="228" y="163"/>
                    </a:lnTo>
                    <a:lnTo>
                      <a:pt x="231" y="174"/>
                    </a:lnTo>
                    <a:lnTo>
                      <a:pt x="237" y="184"/>
                    </a:lnTo>
                    <a:lnTo>
                      <a:pt x="241" y="193"/>
                    </a:lnTo>
                    <a:lnTo>
                      <a:pt x="246" y="205"/>
                    </a:lnTo>
                    <a:lnTo>
                      <a:pt x="252" y="214"/>
                    </a:lnTo>
                    <a:lnTo>
                      <a:pt x="258" y="226"/>
                    </a:lnTo>
                    <a:lnTo>
                      <a:pt x="262" y="236"/>
                    </a:lnTo>
                    <a:lnTo>
                      <a:pt x="268" y="247"/>
                    </a:lnTo>
                    <a:lnTo>
                      <a:pt x="275" y="257"/>
                    </a:lnTo>
                    <a:lnTo>
                      <a:pt x="281" y="268"/>
                    </a:lnTo>
                    <a:lnTo>
                      <a:pt x="287" y="278"/>
                    </a:lnTo>
                    <a:lnTo>
                      <a:pt x="295" y="288"/>
                    </a:lnTo>
                    <a:lnTo>
                      <a:pt x="301" y="299"/>
                    </a:lnTo>
                    <a:lnTo>
                      <a:pt x="307" y="311"/>
                    </a:lnTo>
                    <a:lnTo>
                      <a:pt x="313" y="320"/>
                    </a:lnTo>
                    <a:lnTo>
                      <a:pt x="319" y="330"/>
                    </a:lnTo>
                    <a:lnTo>
                      <a:pt x="323" y="341"/>
                    </a:lnTo>
                    <a:lnTo>
                      <a:pt x="329" y="351"/>
                    </a:lnTo>
                    <a:lnTo>
                      <a:pt x="334" y="360"/>
                    </a:lnTo>
                    <a:lnTo>
                      <a:pt x="340" y="371"/>
                    </a:lnTo>
                    <a:lnTo>
                      <a:pt x="344" y="381"/>
                    </a:lnTo>
                    <a:lnTo>
                      <a:pt x="349" y="391"/>
                    </a:lnTo>
                    <a:lnTo>
                      <a:pt x="352" y="400"/>
                    </a:lnTo>
                    <a:lnTo>
                      <a:pt x="355" y="411"/>
                    </a:lnTo>
                    <a:lnTo>
                      <a:pt x="358" y="420"/>
                    </a:lnTo>
                    <a:lnTo>
                      <a:pt x="360" y="430"/>
                    </a:lnTo>
                    <a:lnTo>
                      <a:pt x="362" y="439"/>
                    </a:lnTo>
                    <a:lnTo>
                      <a:pt x="363" y="448"/>
                    </a:lnTo>
                    <a:lnTo>
                      <a:pt x="365" y="457"/>
                    </a:lnTo>
                    <a:lnTo>
                      <a:pt x="365" y="468"/>
                    </a:lnTo>
                    <a:lnTo>
                      <a:pt x="363" y="475"/>
                    </a:lnTo>
                    <a:lnTo>
                      <a:pt x="362" y="484"/>
                    </a:lnTo>
                    <a:lnTo>
                      <a:pt x="360" y="493"/>
                    </a:lnTo>
                    <a:lnTo>
                      <a:pt x="358" y="500"/>
                    </a:lnTo>
                    <a:lnTo>
                      <a:pt x="353" y="508"/>
                    </a:lnTo>
                    <a:lnTo>
                      <a:pt x="349" y="517"/>
                    </a:lnTo>
                    <a:lnTo>
                      <a:pt x="344" y="524"/>
                    </a:lnTo>
                    <a:lnTo>
                      <a:pt x="338" y="533"/>
                    </a:lnTo>
                    <a:lnTo>
                      <a:pt x="331" y="539"/>
                    </a:lnTo>
                    <a:lnTo>
                      <a:pt x="322" y="547"/>
                    </a:lnTo>
                    <a:lnTo>
                      <a:pt x="313" y="554"/>
                    </a:lnTo>
                    <a:lnTo>
                      <a:pt x="302" y="560"/>
                    </a:lnTo>
                    <a:lnTo>
                      <a:pt x="290" y="566"/>
                    </a:lnTo>
                    <a:lnTo>
                      <a:pt x="278" y="573"/>
                    </a:lnTo>
                    <a:lnTo>
                      <a:pt x="265" y="579"/>
                    </a:lnTo>
                    <a:lnTo>
                      <a:pt x="250" y="585"/>
                    </a:lnTo>
                    <a:lnTo>
                      <a:pt x="243" y="588"/>
                    </a:lnTo>
                    <a:lnTo>
                      <a:pt x="237" y="593"/>
                    </a:lnTo>
                    <a:lnTo>
                      <a:pt x="229" y="596"/>
                    </a:lnTo>
                    <a:lnTo>
                      <a:pt x="223" y="600"/>
                    </a:lnTo>
                    <a:lnTo>
                      <a:pt x="216" y="602"/>
                    </a:lnTo>
                    <a:lnTo>
                      <a:pt x="211" y="605"/>
                    </a:lnTo>
                    <a:lnTo>
                      <a:pt x="205" y="606"/>
                    </a:lnTo>
                    <a:lnTo>
                      <a:pt x="201" y="608"/>
                    </a:lnTo>
                    <a:lnTo>
                      <a:pt x="195" y="608"/>
                    </a:lnTo>
                    <a:lnTo>
                      <a:pt x="190" y="609"/>
                    </a:lnTo>
                    <a:lnTo>
                      <a:pt x="186" y="609"/>
                    </a:lnTo>
                    <a:lnTo>
                      <a:pt x="182" y="609"/>
                    </a:lnTo>
                    <a:lnTo>
                      <a:pt x="177" y="609"/>
                    </a:lnTo>
                    <a:lnTo>
                      <a:pt x="173" y="608"/>
                    </a:lnTo>
                    <a:lnTo>
                      <a:pt x="168" y="606"/>
                    </a:lnTo>
                    <a:lnTo>
                      <a:pt x="165" y="606"/>
                    </a:lnTo>
                    <a:lnTo>
                      <a:pt x="156" y="602"/>
                    </a:lnTo>
                    <a:lnTo>
                      <a:pt x="150" y="597"/>
                    </a:lnTo>
                    <a:lnTo>
                      <a:pt x="144" y="591"/>
                    </a:lnTo>
                    <a:lnTo>
                      <a:pt x="138" y="585"/>
                    </a:lnTo>
                    <a:lnTo>
                      <a:pt x="132" y="578"/>
                    </a:lnTo>
                    <a:lnTo>
                      <a:pt x="128" y="570"/>
                    </a:lnTo>
                    <a:lnTo>
                      <a:pt x="122" y="563"/>
                    </a:lnTo>
                    <a:lnTo>
                      <a:pt x="117" y="556"/>
                    </a:lnTo>
                    <a:lnTo>
                      <a:pt x="114" y="551"/>
                    </a:lnTo>
                    <a:lnTo>
                      <a:pt x="113" y="547"/>
                    </a:lnTo>
                    <a:lnTo>
                      <a:pt x="110" y="542"/>
                    </a:lnTo>
                    <a:lnTo>
                      <a:pt x="107" y="538"/>
                    </a:lnTo>
                    <a:lnTo>
                      <a:pt x="104" y="533"/>
                    </a:lnTo>
                    <a:lnTo>
                      <a:pt x="102" y="529"/>
                    </a:lnTo>
                    <a:lnTo>
                      <a:pt x="99" y="526"/>
                    </a:lnTo>
                    <a:lnTo>
                      <a:pt x="97" y="521"/>
                    </a:lnTo>
                    <a:lnTo>
                      <a:pt x="91" y="514"/>
                    </a:lnTo>
                    <a:lnTo>
                      <a:pt x="86" y="506"/>
                    </a:lnTo>
                    <a:lnTo>
                      <a:pt x="80" y="499"/>
                    </a:lnTo>
                    <a:lnTo>
                      <a:pt x="76" y="494"/>
                    </a:lnTo>
                    <a:lnTo>
                      <a:pt x="68" y="488"/>
                    </a:lnTo>
                    <a:lnTo>
                      <a:pt x="61" y="485"/>
                    </a:lnTo>
                    <a:lnTo>
                      <a:pt x="56" y="482"/>
                    </a:lnTo>
                    <a:lnTo>
                      <a:pt x="52" y="482"/>
                    </a:lnTo>
                    <a:lnTo>
                      <a:pt x="47" y="481"/>
                    </a:lnTo>
                    <a:lnTo>
                      <a:pt x="44" y="481"/>
                    </a:lnTo>
                    <a:lnTo>
                      <a:pt x="38" y="479"/>
                    </a:lnTo>
                    <a:lnTo>
                      <a:pt x="34" y="479"/>
                    </a:lnTo>
                    <a:lnTo>
                      <a:pt x="29" y="479"/>
                    </a:lnTo>
                    <a:lnTo>
                      <a:pt x="23" y="481"/>
                    </a:lnTo>
                    <a:lnTo>
                      <a:pt x="17" y="482"/>
                    </a:lnTo>
                    <a:lnTo>
                      <a:pt x="13" y="484"/>
                    </a:lnTo>
                    <a:lnTo>
                      <a:pt x="7" y="487"/>
                    </a:lnTo>
                    <a:lnTo>
                      <a:pt x="1" y="490"/>
                    </a:lnTo>
                    <a:lnTo>
                      <a:pt x="0" y="505"/>
                    </a:lnTo>
                    <a:lnTo>
                      <a:pt x="0" y="520"/>
                    </a:lnTo>
                    <a:lnTo>
                      <a:pt x="0" y="535"/>
                    </a:lnTo>
                    <a:lnTo>
                      <a:pt x="3" y="550"/>
                    </a:lnTo>
                    <a:lnTo>
                      <a:pt x="4" y="562"/>
                    </a:lnTo>
                    <a:lnTo>
                      <a:pt x="7" y="575"/>
                    </a:lnTo>
                    <a:lnTo>
                      <a:pt x="12" y="587"/>
                    </a:lnTo>
                    <a:lnTo>
                      <a:pt x="16" y="599"/>
                    </a:lnTo>
                    <a:lnTo>
                      <a:pt x="20" y="609"/>
                    </a:lnTo>
                    <a:lnTo>
                      <a:pt x="28" y="620"/>
                    </a:lnTo>
                    <a:lnTo>
                      <a:pt x="34" y="627"/>
                    </a:lnTo>
                    <a:lnTo>
                      <a:pt x="41" y="636"/>
                    </a:lnTo>
                    <a:lnTo>
                      <a:pt x="47" y="645"/>
                    </a:lnTo>
                    <a:lnTo>
                      <a:pt x="56" y="653"/>
                    </a:lnTo>
                    <a:lnTo>
                      <a:pt x="65" y="659"/>
                    </a:lnTo>
                    <a:lnTo>
                      <a:pt x="76" y="666"/>
                    </a:lnTo>
                    <a:lnTo>
                      <a:pt x="85" y="670"/>
                    </a:lnTo>
                    <a:lnTo>
                      <a:pt x="94" y="676"/>
                    </a:lnTo>
                    <a:lnTo>
                      <a:pt x="104" y="681"/>
                    </a:lnTo>
                    <a:lnTo>
                      <a:pt x="114" y="685"/>
                    </a:lnTo>
                    <a:lnTo>
                      <a:pt x="125" y="687"/>
                    </a:lnTo>
                    <a:lnTo>
                      <a:pt x="137" y="690"/>
                    </a:lnTo>
                    <a:lnTo>
                      <a:pt x="149" y="693"/>
                    </a:lnTo>
                    <a:lnTo>
                      <a:pt x="161" y="694"/>
                    </a:lnTo>
                    <a:lnTo>
                      <a:pt x="171" y="696"/>
                    </a:lnTo>
                    <a:lnTo>
                      <a:pt x="185" y="696"/>
                    </a:lnTo>
                    <a:lnTo>
                      <a:pt x="196" y="696"/>
                    </a:lnTo>
                    <a:lnTo>
                      <a:pt x="208" y="696"/>
                    </a:lnTo>
                    <a:lnTo>
                      <a:pt x="220" y="694"/>
                    </a:lnTo>
                    <a:lnTo>
                      <a:pt x="234" y="693"/>
                    </a:lnTo>
                    <a:lnTo>
                      <a:pt x="246" y="691"/>
                    </a:lnTo>
                    <a:lnTo>
                      <a:pt x="259" y="690"/>
                    </a:lnTo>
                    <a:lnTo>
                      <a:pt x="271" y="685"/>
                    </a:lnTo>
                    <a:lnTo>
                      <a:pt x="283" y="682"/>
                    </a:lnTo>
                    <a:lnTo>
                      <a:pt x="295" y="678"/>
                    </a:lnTo>
                    <a:lnTo>
                      <a:pt x="307" y="675"/>
                    </a:lnTo>
                    <a:lnTo>
                      <a:pt x="317" y="669"/>
                    </a:lnTo>
                    <a:lnTo>
                      <a:pt x="329" y="664"/>
                    </a:lnTo>
                    <a:lnTo>
                      <a:pt x="341" y="659"/>
                    </a:lnTo>
                    <a:lnTo>
                      <a:pt x="353" y="653"/>
                    </a:lnTo>
                    <a:lnTo>
                      <a:pt x="363" y="645"/>
                    </a:lnTo>
                    <a:lnTo>
                      <a:pt x="374" y="639"/>
                    </a:lnTo>
                    <a:lnTo>
                      <a:pt x="383" y="632"/>
                    </a:lnTo>
                    <a:lnTo>
                      <a:pt x="393" y="624"/>
                    </a:lnTo>
                    <a:lnTo>
                      <a:pt x="402" y="615"/>
                    </a:lnTo>
                    <a:lnTo>
                      <a:pt x="413" y="608"/>
                    </a:lnTo>
                    <a:lnTo>
                      <a:pt x="420" y="599"/>
                    </a:lnTo>
                    <a:lnTo>
                      <a:pt x="429" y="591"/>
                    </a:lnTo>
                    <a:lnTo>
                      <a:pt x="435" y="581"/>
                    </a:lnTo>
                    <a:lnTo>
                      <a:pt x="441" y="570"/>
                    </a:lnTo>
                    <a:lnTo>
                      <a:pt x="447" y="560"/>
                    </a:lnTo>
                    <a:lnTo>
                      <a:pt x="453" y="551"/>
                    </a:lnTo>
                    <a:lnTo>
                      <a:pt x="457" y="539"/>
                    </a:lnTo>
                    <a:lnTo>
                      <a:pt x="462" y="529"/>
                    </a:lnTo>
                    <a:lnTo>
                      <a:pt x="466" y="517"/>
                    </a:lnTo>
                    <a:lnTo>
                      <a:pt x="469" y="506"/>
                    </a:lnTo>
                    <a:lnTo>
                      <a:pt x="471" y="493"/>
                    </a:lnTo>
                    <a:lnTo>
                      <a:pt x="472" y="481"/>
                    </a:lnTo>
                    <a:lnTo>
                      <a:pt x="472" y="469"/>
                    </a:lnTo>
                    <a:lnTo>
                      <a:pt x="472" y="456"/>
                    </a:lnTo>
                    <a:lnTo>
                      <a:pt x="469" y="442"/>
                    </a:lnTo>
                    <a:lnTo>
                      <a:pt x="468" y="429"/>
                    </a:lnTo>
                    <a:lnTo>
                      <a:pt x="465" y="415"/>
                    </a:lnTo>
                    <a:lnTo>
                      <a:pt x="460" y="403"/>
                    </a:lnTo>
                    <a:lnTo>
                      <a:pt x="457" y="396"/>
                    </a:lnTo>
                    <a:lnTo>
                      <a:pt x="454" y="388"/>
                    </a:lnTo>
                    <a:lnTo>
                      <a:pt x="451" y="382"/>
                    </a:lnTo>
                    <a:lnTo>
                      <a:pt x="448" y="375"/>
                    </a:lnTo>
                    <a:lnTo>
                      <a:pt x="445" y="369"/>
                    </a:lnTo>
                    <a:lnTo>
                      <a:pt x="443" y="362"/>
                    </a:lnTo>
                    <a:lnTo>
                      <a:pt x="441" y="356"/>
                    </a:lnTo>
                    <a:lnTo>
                      <a:pt x="438" y="350"/>
                    </a:lnTo>
                    <a:lnTo>
                      <a:pt x="435" y="344"/>
                    </a:lnTo>
                    <a:lnTo>
                      <a:pt x="432" y="336"/>
                    </a:lnTo>
                    <a:lnTo>
                      <a:pt x="429" y="330"/>
                    </a:lnTo>
                    <a:lnTo>
                      <a:pt x="426" y="323"/>
                    </a:lnTo>
                    <a:lnTo>
                      <a:pt x="423" y="317"/>
                    </a:lnTo>
                    <a:lnTo>
                      <a:pt x="420" y="311"/>
                    </a:lnTo>
                    <a:lnTo>
                      <a:pt x="417" y="305"/>
                    </a:lnTo>
                    <a:lnTo>
                      <a:pt x="416" y="299"/>
                    </a:lnTo>
                    <a:lnTo>
                      <a:pt x="411" y="291"/>
                    </a:lnTo>
                    <a:lnTo>
                      <a:pt x="408" y="285"/>
                    </a:lnTo>
                    <a:lnTo>
                      <a:pt x="405" y="278"/>
                    </a:lnTo>
                    <a:lnTo>
                      <a:pt x="402" y="272"/>
                    </a:lnTo>
                    <a:lnTo>
                      <a:pt x="399" y="266"/>
                    </a:lnTo>
                    <a:lnTo>
                      <a:pt x="396" y="260"/>
                    </a:lnTo>
                    <a:lnTo>
                      <a:pt x="393" y="253"/>
                    </a:lnTo>
                    <a:lnTo>
                      <a:pt x="390" y="247"/>
                    </a:lnTo>
                    <a:lnTo>
                      <a:pt x="387" y="241"/>
                    </a:lnTo>
                    <a:lnTo>
                      <a:pt x="384" y="235"/>
                    </a:lnTo>
                    <a:lnTo>
                      <a:pt x="380" y="229"/>
                    </a:lnTo>
                    <a:lnTo>
                      <a:pt x="378" y="223"/>
                    </a:lnTo>
                    <a:lnTo>
                      <a:pt x="374" y="215"/>
                    </a:lnTo>
                    <a:lnTo>
                      <a:pt x="371" y="209"/>
                    </a:lnTo>
                    <a:lnTo>
                      <a:pt x="368" y="203"/>
                    </a:lnTo>
                    <a:lnTo>
                      <a:pt x="365" y="197"/>
                    </a:lnTo>
                    <a:lnTo>
                      <a:pt x="362" y="191"/>
                    </a:lnTo>
                    <a:lnTo>
                      <a:pt x="359" y="184"/>
                    </a:lnTo>
                    <a:lnTo>
                      <a:pt x="355" y="178"/>
                    </a:lnTo>
                    <a:lnTo>
                      <a:pt x="352" y="172"/>
                    </a:lnTo>
                    <a:lnTo>
                      <a:pt x="349" y="166"/>
                    </a:lnTo>
                    <a:lnTo>
                      <a:pt x="346" y="160"/>
                    </a:lnTo>
                    <a:lnTo>
                      <a:pt x="341" y="154"/>
                    </a:lnTo>
                    <a:lnTo>
                      <a:pt x="338" y="148"/>
                    </a:lnTo>
                    <a:lnTo>
                      <a:pt x="334" y="141"/>
                    </a:lnTo>
                    <a:lnTo>
                      <a:pt x="331" y="135"/>
                    </a:lnTo>
                    <a:lnTo>
                      <a:pt x="328" y="130"/>
                    </a:lnTo>
                    <a:lnTo>
                      <a:pt x="325" y="124"/>
                    </a:lnTo>
                    <a:lnTo>
                      <a:pt x="320" y="117"/>
                    </a:lnTo>
                    <a:lnTo>
                      <a:pt x="317" y="111"/>
                    </a:lnTo>
                    <a:lnTo>
                      <a:pt x="313" y="105"/>
                    </a:lnTo>
                    <a:lnTo>
                      <a:pt x="310" y="99"/>
                    </a:lnTo>
                    <a:lnTo>
                      <a:pt x="305" y="93"/>
                    </a:lnTo>
                    <a:lnTo>
                      <a:pt x="302" y="87"/>
                    </a:lnTo>
                    <a:lnTo>
                      <a:pt x="298" y="81"/>
                    </a:lnTo>
                    <a:lnTo>
                      <a:pt x="295" y="75"/>
                    </a:lnTo>
                    <a:lnTo>
                      <a:pt x="290" y="68"/>
                    </a:lnTo>
                    <a:lnTo>
                      <a:pt x="287" y="62"/>
                    </a:lnTo>
                    <a:lnTo>
                      <a:pt x="283" y="56"/>
                    </a:lnTo>
                    <a:lnTo>
                      <a:pt x="280" y="50"/>
                    </a:lnTo>
                    <a:lnTo>
                      <a:pt x="275" y="44"/>
                    </a:lnTo>
                    <a:lnTo>
                      <a:pt x="272" y="38"/>
                    </a:lnTo>
                    <a:lnTo>
                      <a:pt x="268" y="32"/>
                    </a:lnTo>
                    <a:lnTo>
                      <a:pt x="265" y="26"/>
                    </a:lnTo>
                    <a:lnTo>
                      <a:pt x="261" y="18"/>
                    </a:lnTo>
                    <a:lnTo>
                      <a:pt x="258" y="12"/>
                    </a:lnTo>
                    <a:lnTo>
                      <a:pt x="253" y="6"/>
                    </a:lnTo>
                    <a:lnTo>
                      <a:pt x="250" y="0"/>
                    </a:lnTo>
                    <a:close/>
                  </a:path>
                </a:pathLst>
              </a:custGeom>
              <a:solidFill>
                <a:srgbClr val="B3B3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5" name="Freeform 436"/>
              <p:cNvSpPr>
                <a:spLocks/>
              </p:cNvSpPr>
              <p:nvPr/>
            </p:nvSpPr>
            <p:spPr bwMode="auto">
              <a:xfrm>
                <a:off x="1092" y="1798"/>
                <a:ext cx="98" cy="132"/>
              </a:xfrm>
              <a:custGeom>
                <a:avLst/>
                <a:gdLst>
                  <a:gd name="T0" fmla="*/ 2 w 195"/>
                  <a:gd name="T1" fmla="*/ 1 h 262"/>
                  <a:gd name="T2" fmla="*/ 1 w 195"/>
                  <a:gd name="T3" fmla="*/ 2 h 262"/>
                  <a:gd name="T4" fmla="*/ 1 w 195"/>
                  <a:gd name="T5" fmla="*/ 3 h 262"/>
                  <a:gd name="T6" fmla="*/ 0 w 195"/>
                  <a:gd name="T7" fmla="*/ 4 h 262"/>
                  <a:gd name="T8" fmla="*/ 1 w 195"/>
                  <a:gd name="T9" fmla="*/ 5 h 262"/>
                  <a:gd name="T10" fmla="*/ 1 w 195"/>
                  <a:gd name="T11" fmla="*/ 7 h 262"/>
                  <a:gd name="T12" fmla="*/ 2 w 195"/>
                  <a:gd name="T13" fmla="*/ 8 h 262"/>
                  <a:gd name="T14" fmla="*/ 3 w 195"/>
                  <a:gd name="T15" fmla="*/ 9 h 262"/>
                  <a:gd name="T16" fmla="*/ 4 w 195"/>
                  <a:gd name="T17" fmla="*/ 10 h 262"/>
                  <a:gd name="T18" fmla="*/ 5 w 195"/>
                  <a:gd name="T19" fmla="*/ 12 h 262"/>
                  <a:gd name="T20" fmla="*/ 6 w 195"/>
                  <a:gd name="T21" fmla="*/ 13 h 262"/>
                  <a:gd name="T22" fmla="*/ 8 w 195"/>
                  <a:gd name="T23" fmla="*/ 14 h 262"/>
                  <a:gd name="T24" fmla="*/ 9 w 195"/>
                  <a:gd name="T25" fmla="*/ 15 h 262"/>
                  <a:gd name="T26" fmla="*/ 10 w 195"/>
                  <a:gd name="T27" fmla="*/ 16 h 262"/>
                  <a:gd name="T28" fmla="*/ 11 w 195"/>
                  <a:gd name="T29" fmla="*/ 17 h 262"/>
                  <a:gd name="T30" fmla="*/ 12 w 195"/>
                  <a:gd name="T31" fmla="*/ 19 h 262"/>
                  <a:gd name="T32" fmla="*/ 13 w 195"/>
                  <a:gd name="T33" fmla="*/ 20 h 262"/>
                  <a:gd name="T34" fmla="*/ 13 w 195"/>
                  <a:gd name="T35" fmla="*/ 21 h 262"/>
                  <a:gd name="T36" fmla="*/ 14 w 195"/>
                  <a:gd name="T37" fmla="*/ 22 h 262"/>
                  <a:gd name="T38" fmla="*/ 15 w 195"/>
                  <a:gd name="T39" fmla="*/ 24 h 262"/>
                  <a:gd name="T40" fmla="*/ 16 w 195"/>
                  <a:gd name="T41" fmla="*/ 26 h 262"/>
                  <a:gd name="T42" fmla="*/ 17 w 195"/>
                  <a:gd name="T43" fmla="*/ 27 h 262"/>
                  <a:gd name="T44" fmla="*/ 18 w 195"/>
                  <a:gd name="T45" fmla="*/ 29 h 262"/>
                  <a:gd name="T46" fmla="*/ 18 w 195"/>
                  <a:gd name="T47" fmla="*/ 30 h 262"/>
                  <a:gd name="T48" fmla="*/ 19 w 195"/>
                  <a:gd name="T49" fmla="*/ 31 h 262"/>
                  <a:gd name="T50" fmla="*/ 21 w 195"/>
                  <a:gd name="T51" fmla="*/ 32 h 262"/>
                  <a:gd name="T52" fmla="*/ 23 w 195"/>
                  <a:gd name="T53" fmla="*/ 32 h 262"/>
                  <a:gd name="T54" fmla="*/ 24 w 195"/>
                  <a:gd name="T55" fmla="*/ 33 h 262"/>
                  <a:gd name="T56" fmla="*/ 25 w 195"/>
                  <a:gd name="T57" fmla="*/ 32 h 262"/>
                  <a:gd name="T58" fmla="*/ 24 w 195"/>
                  <a:gd name="T59" fmla="*/ 31 h 262"/>
                  <a:gd name="T60" fmla="*/ 24 w 195"/>
                  <a:gd name="T61" fmla="*/ 29 h 262"/>
                  <a:gd name="T62" fmla="*/ 24 w 195"/>
                  <a:gd name="T63" fmla="*/ 27 h 262"/>
                  <a:gd name="T64" fmla="*/ 24 w 195"/>
                  <a:gd name="T65" fmla="*/ 26 h 262"/>
                  <a:gd name="T66" fmla="*/ 23 w 195"/>
                  <a:gd name="T67" fmla="*/ 24 h 262"/>
                  <a:gd name="T68" fmla="*/ 23 w 195"/>
                  <a:gd name="T69" fmla="*/ 23 h 262"/>
                  <a:gd name="T70" fmla="*/ 22 w 195"/>
                  <a:gd name="T71" fmla="*/ 21 h 262"/>
                  <a:gd name="T72" fmla="*/ 22 w 195"/>
                  <a:gd name="T73" fmla="*/ 20 h 262"/>
                  <a:gd name="T74" fmla="*/ 21 w 195"/>
                  <a:gd name="T75" fmla="*/ 19 h 262"/>
                  <a:gd name="T76" fmla="*/ 21 w 195"/>
                  <a:gd name="T77" fmla="*/ 17 h 262"/>
                  <a:gd name="T78" fmla="*/ 20 w 195"/>
                  <a:gd name="T79" fmla="*/ 16 h 262"/>
                  <a:gd name="T80" fmla="*/ 20 w 195"/>
                  <a:gd name="T81" fmla="*/ 15 h 262"/>
                  <a:gd name="T82" fmla="*/ 19 w 195"/>
                  <a:gd name="T83" fmla="*/ 14 h 262"/>
                  <a:gd name="T84" fmla="*/ 18 w 195"/>
                  <a:gd name="T85" fmla="*/ 13 h 262"/>
                  <a:gd name="T86" fmla="*/ 17 w 195"/>
                  <a:gd name="T87" fmla="*/ 11 h 262"/>
                  <a:gd name="T88" fmla="*/ 15 w 195"/>
                  <a:gd name="T89" fmla="*/ 9 h 262"/>
                  <a:gd name="T90" fmla="*/ 14 w 195"/>
                  <a:gd name="T91" fmla="*/ 7 h 262"/>
                  <a:gd name="T92" fmla="*/ 12 w 195"/>
                  <a:gd name="T93" fmla="*/ 6 h 262"/>
                  <a:gd name="T94" fmla="*/ 10 w 195"/>
                  <a:gd name="T95" fmla="*/ 4 h 262"/>
                  <a:gd name="T96" fmla="*/ 8 w 195"/>
                  <a:gd name="T97" fmla="*/ 3 h 262"/>
                  <a:gd name="T98" fmla="*/ 7 w 195"/>
                  <a:gd name="T99" fmla="*/ 2 h 262"/>
                  <a:gd name="T100" fmla="*/ 6 w 195"/>
                  <a:gd name="T101" fmla="*/ 2 h 262"/>
                  <a:gd name="T102" fmla="*/ 5 w 195"/>
                  <a:gd name="T103" fmla="*/ 1 h 262"/>
                  <a:gd name="T104" fmla="*/ 4 w 195"/>
                  <a:gd name="T105" fmla="*/ 1 h 262"/>
                  <a:gd name="T106" fmla="*/ 3 w 195"/>
                  <a:gd name="T107" fmla="*/ 0 h 26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95"/>
                  <a:gd name="T163" fmla="*/ 0 h 262"/>
                  <a:gd name="T164" fmla="*/ 195 w 195"/>
                  <a:gd name="T165" fmla="*/ 262 h 26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95" h="262">
                    <a:moveTo>
                      <a:pt x="24" y="0"/>
                    </a:moveTo>
                    <a:lnTo>
                      <a:pt x="16" y="4"/>
                    </a:lnTo>
                    <a:lnTo>
                      <a:pt x="12" y="7"/>
                    </a:lnTo>
                    <a:lnTo>
                      <a:pt x="7" y="12"/>
                    </a:lnTo>
                    <a:lnTo>
                      <a:pt x="4" y="16"/>
                    </a:lnTo>
                    <a:lnTo>
                      <a:pt x="1" y="20"/>
                    </a:lnTo>
                    <a:lnTo>
                      <a:pt x="1" y="25"/>
                    </a:lnTo>
                    <a:lnTo>
                      <a:pt x="0" y="29"/>
                    </a:lnTo>
                    <a:lnTo>
                      <a:pt x="1" y="35"/>
                    </a:lnTo>
                    <a:lnTo>
                      <a:pt x="1" y="40"/>
                    </a:lnTo>
                    <a:lnTo>
                      <a:pt x="3" y="44"/>
                    </a:lnTo>
                    <a:lnTo>
                      <a:pt x="4" y="49"/>
                    </a:lnTo>
                    <a:lnTo>
                      <a:pt x="7" y="55"/>
                    </a:lnTo>
                    <a:lnTo>
                      <a:pt x="10" y="59"/>
                    </a:lnTo>
                    <a:lnTo>
                      <a:pt x="15" y="64"/>
                    </a:lnTo>
                    <a:lnTo>
                      <a:pt x="19" y="70"/>
                    </a:lnTo>
                    <a:lnTo>
                      <a:pt x="24" y="74"/>
                    </a:lnTo>
                    <a:lnTo>
                      <a:pt x="28" y="79"/>
                    </a:lnTo>
                    <a:lnTo>
                      <a:pt x="32" y="83"/>
                    </a:lnTo>
                    <a:lnTo>
                      <a:pt x="37" y="89"/>
                    </a:lnTo>
                    <a:lnTo>
                      <a:pt x="43" y="94"/>
                    </a:lnTo>
                    <a:lnTo>
                      <a:pt x="47" y="98"/>
                    </a:lnTo>
                    <a:lnTo>
                      <a:pt x="53" y="103"/>
                    </a:lnTo>
                    <a:lnTo>
                      <a:pt x="58" y="109"/>
                    </a:lnTo>
                    <a:lnTo>
                      <a:pt x="64" y="113"/>
                    </a:lnTo>
                    <a:lnTo>
                      <a:pt x="68" y="117"/>
                    </a:lnTo>
                    <a:lnTo>
                      <a:pt x="73" y="122"/>
                    </a:lnTo>
                    <a:lnTo>
                      <a:pt x="77" y="126"/>
                    </a:lnTo>
                    <a:lnTo>
                      <a:pt x="82" y="131"/>
                    </a:lnTo>
                    <a:lnTo>
                      <a:pt x="85" y="135"/>
                    </a:lnTo>
                    <a:lnTo>
                      <a:pt x="89" y="140"/>
                    </a:lnTo>
                    <a:lnTo>
                      <a:pt x="91" y="144"/>
                    </a:lnTo>
                    <a:lnTo>
                      <a:pt x="95" y="149"/>
                    </a:lnTo>
                    <a:lnTo>
                      <a:pt x="97" y="152"/>
                    </a:lnTo>
                    <a:lnTo>
                      <a:pt x="100" y="156"/>
                    </a:lnTo>
                    <a:lnTo>
                      <a:pt x="103" y="161"/>
                    </a:lnTo>
                    <a:lnTo>
                      <a:pt x="109" y="167"/>
                    </a:lnTo>
                    <a:lnTo>
                      <a:pt x="111" y="173"/>
                    </a:lnTo>
                    <a:lnTo>
                      <a:pt x="116" y="180"/>
                    </a:lnTo>
                    <a:lnTo>
                      <a:pt x="120" y="188"/>
                    </a:lnTo>
                    <a:lnTo>
                      <a:pt x="125" y="195"/>
                    </a:lnTo>
                    <a:lnTo>
                      <a:pt x="128" y="201"/>
                    </a:lnTo>
                    <a:lnTo>
                      <a:pt x="131" y="208"/>
                    </a:lnTo>
                    <a:lnTo>
                      <a:pt x="135" y="214"/>
                    </a:lnTo>
                    <a:lnTo>
                      <a:pt x="138" y="222"/>
                    </a:lnTo>
                    <a:lnTo>
                      <a:pt x="141" y="228"/>
                    </a:lnTo>
                    <a:lnTo>
                      <a:pt x="143" y="234"/>
                    </a:lnTo>
                    <a:lnTo>
                      <a:pt x="144" y="238"/>
                    </a:lnTo>
                    <a:lnTo>
                      <a:pt x="147" y="244"/>
                    </a:lnTo>
                    <a:lnTo>
                      <a:pt x="152" y="246"/>
                    </a:lnTo>
                    <a:lnTo>
                      <a:pt x="158" y="247"/>
                    </a:lnTo>
                    <a:lnTo>
                      <a:pt x="164" y="250"/>
                    </a:lnTo>
                    <a:lnTo>
                      <a:pt x="171" y="253"/>
                    </a:lnTo>
                    <a:lnTo>
                      <a:pt x="177" y="255"/>
                    </a:lnTo>
                    <a:lnTo>
                      <a:pt x="183" y="258"/>
                    </a:lnTo>
                    <a:lnTo>
                      <a:pt x="189" y="259"/>
                    </a:lnTo>
                    <a:lnTo>
                      <a:pt x="195" y="262"/>
                    </a:lnTo>
                    <a:lnTo>
                      <a:pt x="194" y="253"/>
                    </a:lnTo>
                    <a:lnTo>
                      <a:pt x="194" y="246"/>
                    </a:lnTo>
                    <a:lnTo>
                      <a:pt x="192" y="240"/>
                    </a:lnTo>
                    <a:lnTo>
                      <a:pt x="191" y="232"/>
                    </a:lnTo>
                    <a:lnTo>
                      <a:pt x="189" y="226"/>
                    </a:lnTo>
                    <a:lnTo>
                      <a:pt x="189" y="220"/>
                    </a:lnTo>
                    <a:lnTo>
                      <a:pt x="188" y="213"/>
                    </a:lnTo>
                    <a:lnTo>
                      <a:pt x="186" y="207"/>
                    </a:lnTo>
                    <a:lnTo>
                      <a:pt x="185" y="201"/>
                    </a:lnTo>
                    <a:lnTo>
                      <a:pt x="183" y="195"/>
                    </a:lnTo>
                    <a:lnTo>
                      <a:pt x="182" y="189"/>
                    </a:lnTo>
                    <a:lnTo>
                      <a:pt x="180" y="183"/>
                    </a:lnTo>
                    <a:lnTo>
                      <a:pt x="179" y="177"/>
                    </a:lnTo>
                    <a:lnTo>
                      <a:pt x="177" y="173"/>
                    </a:lnTo>
                    <a:lnTo>
                      <a:pt x="176" y="167"/>
                    </a:lnTo>
                    <a:lnTo>
                      <a:pt x="174" y="162"/>
                    </a:lnTo>
                    <a:lnTo>
                      <a:pt x="173" y="156"/>
                    </a:lnTo>
                    <a:lnTo>
                      <a:pt x="170" y="150"/>
                    </a:lnTo>
                    <a:lnTo>
                      <a:pt x="168" y="146"/>
                    </a:lnTo>
                    <a:lnTo>
                      <a:pt x="167" y="141"/>
                    </a:lnTo>
                    <a:lnTo>
                      <a:pt x="164" y="135"/>
                    </a:lnTo>
                    <a:lnTo>
                      <a:pt x="162" y="131"/>
                    </a:lnTo>
                    <a:lnTo>
                      <a:pt x="159" y="126"/>
                    </a:lnTo>
                    <a:lnTo>
                      <a:pt x="158" y="122"/>
                    </a:lnTo>
                    <a:lnTo>
                      <a:pt x="155" y="117"/>
                    </a:lnTo>
                    <a:lnTo>
                      <a:pt x="153" y="113"/>
                    </a:lnTo>
                    <a:lnTo>
                      <a:pt x="150" y="109"/>
                    </a:lnTo>
                    <a:lnTo>
                      <a:pt x="149" y="106"/>
                    </a:lnTo>
                    <a:lnTo>
                      <a:pt x="143" y="97"/>
                    </a:lnTo>
                    <a:lnTo>
                      <a:pt x="138" y="91"/>
                    </a:lnTo>
                    <a:lnTo>
                      <a:pt x="132" y="82"/>
                    </a:lnTo>
                    <a:lnTo>
                      <a:pt x="126" y="76"/>
                    </a:lnTo>
                    <a:lnTo>
                      <a:pt x="120" y="68"/>
                    </a:lnTo>
                    <a:lnTo>
                      <a:pt x="114" y="62"/>
                    </a:lnTo>
                    <a:lnTo>
                      <a:pt x="109" y="55"/>
                    </a:lnTo>
                    <a:lnTo>
                      <a:pt x="101" y="50"/>
                    </a:lnTo>
                    <a:lnTo>
                      <a:pt x="95" y="44"/>
                    </a:lnTo>
                    <a:lnTo>
                      <a:pt x="88" y="38"/>
                    </a:lnTo>
                    <a:lnTo>
                      <a:pt x="80" y="32"/>
                    </a:lnTo>
                    <a:lnTo>
                      <a:pt x="73" y="28"/>
                    </a:lnTo>
                    <a:lnTo>
                      <a:pt x="64" y="22"/>
                    </a:lnTo>
                    <a:lnTo>
                      <a:pt x="56" y="17"/>
                    </a:lnTo>
                    <a:lnTo>
                      <a:pt x="52" y="16"/>
                    </a:lnTo>
                    <a:lnTo>
                      <a:pt x="49" y="13"/>
                    </a:lnTo>
                    <a:lnTo>
                      <a:pt x="44" y="12"/>
                    </a:lnTo>
                    <a:lnTo>
                      <a:pt x="40" y="9"/>
                    </a:lnTo>
                    <a:lnTo>
                      <a:pt x="35" y="7"/>
                    </a:lnTo>
                    <a:lnTo>
                      <a:pt x="31" y="4"/>
                    </a:lnTo>
                    <a:lnTo>
                      <a:pt x="26" y="3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6" name="Freeform 437"/>
              <p:cNvSpPr>
                <a:spLocks/>
              </p:cNvSpPr>
              <p:nvPr/>
            </p:nvSpPr>
            <p:spPr bwMode="auto">
              <a:xfrm>
                <a:off x="931" y="1686"/>
                <a:ext cx="60" cy="88"/>
              </a:xfrm>
              <a:custGeom>
                <a:avLst/>
                <a:gdLst>
                  <a:gd name="T0" fmla="*/ 3 w 120"/>
                  <a:gd name="T1" fmla="*/ 1 h 176"/>
                  <a:gd name="T2" fmla="*/ 2 w 120"/>
                  <a:gd name="T3" fmla="*/ 1 h 176"/>
                  <a:gd name="T4" fmla="*/ 1 w 120"/>
                  <a:gd name="T5" fmla="*/ 3 h 176"/>
                  <a:gd name="T6" fmla="*/ 1 w 120"/>
                  <a:gd name="T7" fmla="*/ 3 h 176"/>
                  <a:gd name="T8" fmla="*/ 0 w 120"/>
                  <a:gd name="T9" fmla="*/ 5 h 176"/>
                  <a:gd name="T10" fmla="*/ 0 w 120"/>
                  <a:gd name="T11" fmla="*/ 6 h 176"/>
                  <a:gd name="T12" fmla="*/ 0 w 120"/>
                  <a:gd name="T13" fmla="*/ 7 h 176"/>
                  <a:gd name="T14" fmla="*/ 1 w 120"/>
                  <a:gd name="T15" fmla="*/ 10 h 176"/>
                  <a:gd name="T16" fmla="*/ 1 w 120"/>
                  <a:gd name="T17" fmla="*/ 11 h 176"/>
                  <a:gd name="T18" fmla="*/ 1 w 120"/>
                  <a:gd name="T19" fmla="*/ 12 h 176"/>
                  <a:gd name="T20" fmla="*/ 2 w 120"/>
                  <a:gd name="T21" fmla="*/ 14 h 176"/>
                  <a:gd name="T22" fmla="*/ 2 w 120"/>
                  <a:gd name="T23" fmla="*/ 15 h 176"/>
                  <a:gd name="T24" fmla="*/ 3 w 120"/>
                  <a:gd name="T25" fmla="*/ 17 h 176"/>
                  <a:gd name="T26" fmla="*/ 4 w 120"/>
                  <a:gd name="T27" fmla="*/ 19 h 176"/>
                  <a:gd name="T28" fmla="*/ 4 w 120"/>
                  <a:gd name="T29" fmla="*/ 20 h 176"/>
                  <a:gd name="T30" fmla="*/ 4 w 120"/>
                  <a:gd name="T31" fmla="*/ 22 h 176"/>
                  <a:gd name="T32" fmla="*/ 5 w 120"/>
                  <a:gd name="T33" fmla="*/ 22 h 176"/>
                  <a:gd name="T34" fmla="*/ 7 w 120"/>
                  <a:gd name="T35" fmla="*/ 22 h 176"/>
                  <a:gd name="T36" fmla="*/ 8 w 120"/>
                  <a:gd name="T37" fmla="*/ 21 h 176"/>
                  <a:gd name="T38" fmla="*/ 9 w 120"/>
                  <a:gd name="T39" fmla="*/ 20 h 176"/>
                  <a:gd name="T40" fmla="*/ 9 w 120"/>
                  <a:gd name="T41" fmla="*/ 18 h 176"/>
                  <a:gd name="T42" fmla="*/ 9 w 120"/>
                  <a:gd name="T43" fmla="*/ 17 h 176"/>
                  <a:gd name="T44" fmla="*/ 9 w 120"/>
                  <a:gd name="T45" fmla="*/ 15 h 176"/>
                  <a:gd name="T46" fmla="*/ 8 w 120"/>
                  <a:gd name="T47" fmla="*/ 14 h 176"/>
                  <a:gd name="T48" fmla="*/ 8 w 120"/>
                  <a:gd name="T49" fmla="*/ 12 h 176"/>
                  <a:gd name="T50" fmla="*/ 8 w 120"/>
                  <a:gd name="T51" fmla="*/ 11 h 176"/>
                  <a:gd name="T52" fmla="*/ 8 w 120"/>
                  <a:gd name="T53" fmla="*/ 10 h 176"/>
                  <a:gd name="T54" fmla="*/ 9 w 120"/>
                  <a:gd name="T55" fmla="*/ 11 h 176"/>
                  <a:gd name="T56" fmla="*/ 10 w 120"/>
                  <a:gd name="T57" fmla="*/ 11 h 176"/>
                  <a:gd name="T58" fmla="*/ 12 w 120"/>
                  <a:gd name="T59" fmla="*/ 11 h 176"/>
                  <a:gd name="T60" fmla="*/ 13 w 120"/>
                  <a:gd name="T61" fmla="*/ 11 h 176"/>
                  <a:gd name="T62" fmla="*/ 14 w 120"/>
                  <a:gd name="T63" fmla="*/ 12 h 176"/>
                  <a:gd name="T64" fmla="*/ 15 w 120"/>
                  <a:gd name="T65" fmla="*/ 12 h 176"/>
                  <a:gd name="T66" fmla="*/ 15 w 120"/>
                  <a:gd name="T67" fmla="*/ 11 h 176"/>
                  <a:gd name="T68" fmla="*/ 15 w 120"/>
                  <a:gd name="T69" fmla="*/ 11 h 176"/>
                  <a:gd name="T70" fmla="*/ 15 w 120"/>
                  <a:gd name="T71" fmla="*/ 10 h 176"/>
                  <a:gd name="T72" fmla="*/ 15 w 120"/>
                  <a:gd name="T73" fmla="*/ 9 h 176"/>
                  <a:gd name="T74" fmla="*/ 14 w 120"/>
                  <a:gd name="T75" fmla="*/ 7 h 176"/>
                  <a:gd name="T76" fmla="*/ 12 w 120"/>
                  <a:gd name="T77" fmla="*/ 6 h 176"/>
                  <a:gd name="T78" fmla="*/ 11 w 120"/>
                  <a:gd name="T79" fmla="*/ 5 h 176"/>
                  <a:gd name="T80" fmla="*/ 10 w 120"/>
                  <a:gd name="T81" fmla="*/ 3 h 176"/>
                  <a:gd name="T82" fmla="*/ 9 w 120"/>
                  <a:gd name="T83" fmla="*/ 3 h 176"/>
                  <a:gd name="T84" fmla="*/ 7 w 120"/>
                  <a:gd name="T85" fmla="*/ 1 h 176"/>
                  <a:gd name="T86" fmla="*/ 6 w 120"/>
                  <a:gd name="T87" fmla="*/ 1 h 176"/>
                  <a:gd name="T88" fmla="*/ 5 w 120"/>
                  <a:gd name="T89" fmla="*/ 1 h 176"/>
                  <a:gd name="T90" fmla="*/ 4 w 120"/>
                  <a:gd name="T91" fmla="*/ 0 h 17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20"/>
                  <a:gd name="T139" fmla="*/ 0 h 176"/>
                  <a:gd name="T140" fmla="*/ 120 w 120"/>
                  <a:gd name="T141" fmla="*/ 176 h 17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20" h="176">
                    <a:moveTo>
                      <a:pt x="31" y="0"/>
                    </a:moveTo>
                    <a:lnTo>
                      <a:pt x="23" y="1"/>
                    </a:lnTo>
                    <a:lnTo>
                      <a:pt x="19" y="6"/>
                    </a:lnTo>
                    <a:lnTo>
                      <a:pt x="14" y="9"/>
                    </a:lnTo>
                    <a:lnTo>
                      <a:pt x="11" y="13"/>
                    </a:lnTo>
                    <a:lnTo>
                      <a:pt x="7" y="18"/>
                    </a:lnTo>
                    <a:lnTo>
                      <a:pt x="5" y="22"/>
                    </a:lnTo>
                    <a:lnTo>
                      <a:pt x="2" y="27"/>
                    </a:lnTo>
                    <a:lnTo>
                      <a:pt x="2" y="33"/>
                    </a:lnTo>
                    <a:lnTo>
                      <a:pt x="0" y="37"/>
                    </a:lnTo>
                    <a:lnTo>
                      <a:pt x="0" y="43"/>
                    </a:lnTo>
                    <a:lnTo>
                      <a:pt x="0" y="49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7"/>
                    </a:lnTo>
                    <a:lnTo>
                      <a:pt x="1" y="73"/>
                    </a:lnTo>
                    <a:lnTo>
                      <a:pt x="2" y="80"/>
                    </a:lnTo>
                    <a:lnTo>
                      <a:pt x="4" y="86"/>
                    </a:lnTo>
                    <a:lnTo>
                      <a:pt x="5" y="92"/>
                    </a:lnTo>
                    <a:lnTo>
                      <a:pt x="7" y="98"/>
                    </a:lnTo>
                    <a:lnTo>
                      <a:pt x="10" y="106"/>
                    </a:lnTo>
                    <a:lnTo>
                      <a:pt x="11" y="112"/>
                    </a:lnTo>
                    <a:lnTo>
                      <a:pt x="14" y="118"/>
                    </a:lnTo>
                    <a:lnTo>
                      <a:pt x="16" y="124"/>
                    </a:lnTo>
                    <a:lnTo>
                      <a:pt x="19" y="131"/>
                    </a:lnTo>
                    <a:lnTo>
                      <a:pt x="20" y="136"/>
                    </a:lnTo>
                    <a:lnTo>
                      <a:pt x="22" y="143"/>
                    </a:lnTo>
                    <a:lnTo>
                      <a:pt x="25" y="147"/>
                    </a:lnTo>
                    <a:lnTo>
                      <a:pt x="26" y="155"/>
                    </a:lnTo>
                    <a:lnTo>
                      <a:pt x="28" y="159"/>
                    </a:lnTo>
                    <a:lnTo>
                      <a:pt x="31" y="165"/>
                    </a:lnTo>
                    <a:lnTo>
                      <a:pt x="32" y="170"/>
                    </a:lnTo>
                    <a:lnTo>
                      <a:pt x="34" y="176"/>
                    </a:lnTo>
                    <a:lnTo>
                      <a:pt x="38" y="174"/>
                    </a:lnTo>
                    <a:lnTo>
                      <a:pt x="44" y="174"/>
                    </a:lnTo>
                    <a:lnTo>
                      <a:pt x="49" y="173"/>
                    </a:lnTo>
                    <a:lnTo>
                      <a:pt x="53" y="171"/>
                    </a:lnTo>
                    <a:lnTo>
                      <a:pt x="59" y="167"/>
                    </a:lnTo>
                    <a:lnTo>
                      <a:pt x="62" y="162"/>
                    </a:lnTo>
                    <a:lnTo>
                      <a:pt x="65" y="156"/>
                    </a:lnTo>
                    <a:lnTo>
                      <a:pt x="67" y="150"/>
                    </a:lnTo>
                    <a:lnTo>
                      <a:pt x="67" y="143"/>
                    </a:lnTo>
                    <a:lnTo>
                      <a:pt x="68" y="137"/>
                    </a:lnTo>
                    <a:lnTo>
                      <a:pt x="67" y="133"/>
                    </a:lnTo>
                    <a:lnTo>
                      <a:pt x="65" y="128"/>
                    </a:lnTo>
                    <a:lnTo>
                      <a:pt x="65" y="124"/>
                    </a:lnTo>
                    <a:lnTo>
                      <a:pt x="64" y="121"/>
                    </a:lnTo>
                    <a:lnTo>
                      <a:pt x="62" y="112"/>
                    </a:lnTo>
                    <a:lnTo>
                      <a:pt x="61" y="104"/>
                    </a:lnTo>
                    <a:lnTo>
                      <a:pt x="59" y="97"/>
                    </a:lnTo>
                    <a:lnTo>
                      <a:pt x="58" y="89"/>
                    </a:lnTo>
                    <a:lnTo>
                      <a:pt x="58" y="82"/>
                    </a:lnTo>
                    <a:lnTo>
                      <a:pt x="59" y="76"/>
                    </a:lnTo>
                    <a:lnTo>
                      <a:pt x="62" y="79"/>
                    </a:lnTo>
                    <a:lnTo>
                      <a:pt x="68" y="83"/>
                    </a:lnTo>
                    <a:lnTo>
                      <a:pt x="71" y="85"/>
                    </a:lnTo>
                    <a:lnTo>
                      <a:pt x="76" y="86"/>
                    </a:lnTo>
                    <a:lnTo>
                      <a:pt x="80" y="89"/>
                    </a:lnTo>
                    <a:lnTo>
                      <a:pt x="85" y="91"/>
                    </a:lnTo>
                    <a:lnTo>
                      <a:pt x="89" y="92"/>
                    </a:lnTo>
                    <a:lnTo>
                      <a:pt x="95" y="94"/>
                    </a:lnTo>
                    <a:lnTo>
                      <a:pt x="99" y="95"/>
                    </a:lnTo>
                    <a:lnTo>
                      <a:pt x="104" y="97"/>
                    </a:lnTo>
                    <a:lnTo>
                      <a:pt x="108" y="98"/>
                    </a:lnTo>
                    <a:lnTo>
                      <a:pt x="113" y="98"/>
                    </a:lnTo>
                    <a:lnTo>
                      <a:pt x="116" y="100"/>
                    </a:lnTo>
                    <a:lnTo>
                      <a:pt x="120" y="100"/>
                    </a:lnTo>
                    <a:lnTo>
                      <a:pt x="120" y="95"/>
                    </a:lnTo>
                    <a:lnTo>
                      <a:pt x="120" y="89"/>
                    </a:lnTo>
                    <a:lnTo>
                      <a:pt x="120" y="85"/>
                    </a:lnTo>
                    <a:lnTo>
                      <a:pt x="120" y="80"/>
                    </a:lnTo>
                    <a:lnTo>
                      <a:pt x="119" y="76"/>
                    </a:lnTo>
                    <a:lnTo>
                      <a:pt x="117" y="71"/>
                    </a:lnTo>
                    <a:lnTo>
                      <a:pt x="116" y="68"/>
                    </a:lnTo>
                    <a:lnTo>
                      <a:pt x="114" y="64"/>
                    </a:lnTo>
                    <a:lnTo>
                      <a:pt x="108" y="56"/>
                    </a:lnTo>
                    <a:lnTo>
                      <a:pt x="104" y="50"/>
                    </a:lnTo>
                    <a:lnTo>
                      <a:pt x="96" y="43"/>
                    </a:lnTo>
                    <a:lnTo>
                      <a:pt x="90" y="39"/>
                    </a:lnTo>
                    <a:lnTo>
                      <a:pt x="86" y="34"/>
                    </a:lnTo>
                    <a:lnTo>
                      <a:pt x="83" y="31"/>
                    </a:lnTo>
                    <a:lnTo>
                      <a:pt x="79" y="28"/>
                    </a:lnTo>
                    <a:lnTo>
                      <a:pt x="74" y="27"/>
                    </a:lnTo>
                    <a:lnTo>
                      <a:pt x="67" y="22"/>
                    </a:lnTo>
                    <a:lnTo>
                      <a:pt x="59" y="18"/>
                    </a:lnTo>
                    <a:lnTo>
                      <a:pt x="55" y="15"/>
                    </a:lnTo>
                    <a:lnTo>
                      <a:pt x="50" y="12"/>
                    </a:lnTo>
                    <a:lnTo>
                      <a:pt x="47" y="10"/>
                    </a:lnTo>
                    <a:lnTo>
                      <a:pt x="44" y="7"/>
                    </a:lnTo>
                    <a:lnTo>
                      <a:pt x="37" y="3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9494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7" name="Freeform 438"/>
              <p:cNvSpPr>
                <a:spLocks/>
              </p:cNvSpPr>
              <p:nvPr/>
            </p:nvSpPr>
            <p:spPr bwMode="auto">
              <a:xfrm>
                <a:off x="961" y="1695"/>
                <a:ext cx="216" cy="172"/>
              </a:xfrm>
              <a:custGeom>
                <a:avLst/>
                <a:gdLst>
                  <a:gd name="T0" fmla="*/ 2 w 433"/>
                  <a:gd name="T1" fmla="*/ 1 h 343"/>
                  <a:gd name="T2" fmla="*/ 1 w 433"/>
                  <a:gd name="T3" fmla="*/ 2 h 343"/>
                  <a:gd name="T4" fmla="*/ 0 w 433"/>
                  <a:gd name="T5" fmla="*/ 4 h 343"/>
                  <a:gd name="T6" fmla="*/ 0 w 433"/>
                  <a:gd name="T7" fmla="*/ 7 h 343"/>
                  <a:gd name="T8" fmla="*/ 1 w 433"/>
                  <a:gd name="T9" fmla="*/ 9 h 343"/>
                  <a:gd name="T10" fmla="*/ 2 w 433"/>
                  <a:gd name="T11" fmla="*/ 11 h 343"/>
                  <a:gd name="T12" fmla="*/ 5 w 433"/>
                  <a:gd name="T13" fmla="*/ 13 h 343"/>
                  <a:gd name="T14" fmla="*/ 7 w 433"/>
                  <a:gd name="T15" fmla="*/ 15 h 343"/>
                  <a:gd name="T16" fmla="*/ 10 w 433"/>
                  <a:gd name="T17" fmla="*/ 17 h 343"/>
                  <a:gd name="T18" fmla="*/ 12 w 433"/>
                  <a:gd name="T19" fmla="*/ 18 h 343"/>
                  <a:gd name="T20" fmla="*/ 14 w 433"/>
                  <a:gd name="T21" fmla="*/ 19 h 343"/>
                  <a:gd name="T22" fmla="*/ 17 w 433"/>
                  <a:gd name="T23" fmla="*/ 21 h 343"/>
                  <a:gd name="T24" fmla="*/ 19 w 433"/>
                  <a:gd name="T25" fmla="*/ 23 h 343"/>
                  <a:gd name="T26" fmla="*/ 22 w 433"/>
                  <a:gd name="T27" fmla="*/ 24 h 343"/>
                  <a:gd name="T28" fmla="*/ 25 w 433"/>
                  <a:gd name="T29" fmla="*/ 25 h 343"/>
                  <a:gd name="T30" fmla="*/ 28 w 433"/>
                  <a:gd name="T31" fmla="*/ 27 h 343"/>
                  <a:gd name="T32" fmla="*/ 31 w 433"/>
                  <a:gd name="T33" fmla="*/ 28 h 343"/>
                  <a:gd name="T34" fmla="*/ 34 w 433"/>
                  <a:gd name="T35" fmla="*/ 29 h 343"/>
                  <a:gd name="T36" fmla="*/ 36 w 433"/>
                  <a:gd name="T37" fmla="*/ 30 h 343"/>
                  <a:gd name="T38" fmla="*/ 39 w 433"/>
                  <a:gd name="T39" fmla="*/ 32 h 343"/>
                  <a:gd name="T40" fmla="*/ 42 w 433"/>
                  <a:gd name="T41" fmla="*/ 34 h 343"/>
                  <a:gd name="T42" fmla="*/ 44 w 433"/>
                  <a:gd name="T43" fmla="*/ 36 h 343"/>
                  <a:gd name="T44" fmla="*/ 46 w 433"/>
                  <a:gd name="T45" fmla="*/ 37 h 343"/>
                  <a:gd name="T46" fmla="*/ 47 w 433"/>
                  <a:gd name="T47" fmla="*/ 38 h 343"/>
                  <a:gd name="T48" fmla="*/ 49 w 433"/>
                  <a:gd name="T49" fmla="*/ 40 h 343"/>
                  <a:gd name="T50" fmla="*/ 51 w 433"/>
                  <a:gd name="T51" fmla="*/ 41 h 343"/>
                  <a:gd name="T52" fmla="*/ 53 w 433"/>
                  <a:gd name="T53" fmla="*/ 43 h 343"/>
                  <a:gd name="T54" fmla="*/ 54 w 433"/>
                  <a:gd name="T55" fmla="*/ 43 h 343"/>
                  <a:gd name="T56" fmla="*/ 53 w 433"/>
                  <a:gd name="T57" fmla="*/ 41 h 343"/>
                  <a:gd name="T58" fmla="*/ 53 w 433"/>
                  <a:gd name="T59" fmla="*/ 38 h 343"/>
                  <a:gd name="T60" fmla="*/ 52 w 433"/>
                  <a:gd name="T61" fmla="*/ 36 h 343"/>
                  <a:gd name="T62" fmla="*/ 51 w 433"/>
                  <a:gd name="T63" fmla="*/ 34 h 343"/>
                  <a:gd name="T64" fmla="*/ 51 w 433"/>
                  <a:gd name="T65" fmla="*/ 33 h 343"/>
                  <a:gd name="T66" fmla="*/ 49 w 433"/>
                  <a:gd name="T67" fmla="*/ 30 h 343"/>
                  <a:gd name="T68" fmla="*/ 48 w 433"/>
                  <a:gd name="T69" fmla="*/ 27 h 343"/>
                  <a:gd name="T70" fmla="*/ 46 w 433"/>
                  <a:gd name="T71" fmla="*/ 25 h 343"/>
                  <a:gd name="T72" fmla="*/ 44 w 433"/>
                  <a:gd name="T73" fmla="*/ 23 h 343"/>
                  <a:gd name="T74" fmla="*/ 42 w 433"/>
                  <a:gd name="T75" fmla="*/ 21 h 343"/>
                  <a:gd name="T76" fmla="*/ 40 w 433"/>
                  <a:gd name="T77" fmla="*/ 19 h 343"/>
                  <a:gd name="T78" fmla="*/ 38 w 433"/>
                  <a:gd name="T79" fmla="*/ 18 h 343"/>
                  <a:gd name="T80" fmla="*/ 36 w 433"/>
                  <a:gd name="T81" fmla="*/ 17 h 343"/>
                  <a:gd name="T82" fmla="*/ 33 w 433"/>
                  <a:gd name="T83" fmla="*/ 16 h 343"/>
                  <a:gd name="T84" fmla="*/ 31 w 433"/>
                  <a:gd name="T85" fmla="*/ 15 h 343"/>
                  <a:gd name="T86" fmla="*/ 28 w 433"/>
                  <a:gd name="T87" fmla="*/ 14 h 343"/>
                  <a:gd name="T88" fmla="*/ 26 w 433"/>
                  <a:gd name="T89" fmla="*/ 13 h 343"/>
                  <a:gd name="T90" fmla="*/ 23 w 433"/>
                  <a:gd name="T91" fmla="*/ 12 h 343"/>
                  <a:gd name="T92" fmla="*/ 21 w 433"/>
                  <a:gd name="T93" fmla="*/ 11 h 343"/>
                  <a:gd name="T94" fmla="*/ 18 w 433"/>
                  <a:gd name="T95" fmla="*/ 10 h 343"/>
                  <a:gd name="T96" fmla="*/ 16 w 433"/>
                  <a:gd name="T97" fmla="*/ 9 h 343"/>
                  <a:gd name="T98" fmla="*/ 13 w 433"/>
                  <a:gd name="T99" fmla="*/ 8 h 343"/>
                  <a:gd name="T100" fmla="*/ 11 w 433"/>
                  <a:gd name="T101" fmla="*/ 7 h 343"/>
                  <a:gd name="T102" fmla="*/ 8 w 433"/>
                  <a:gd name="T103" fmla="*/ 5 h 343"/>
                  <a:gd name="T104" fmla="*/ 6 w 433"/>
                  <a:gd name="T105" fmla="*/ 3 h 343"/>
                  <a:gd name="T106" fmla="*/ 4 w 433"/>
                  <a:gd name="T107" fmla="*/ 1 h 34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433"/>
                  <a:gd name="T163" fmla="*/ 0 h 343"/>
                  <a:gd name="T164" fmla="*/ 433 w 433"/>
                  <a:gd name="T165" fmla="*/ 343 h 34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433" h="343">
                    <a:moveTo>
                      <a:pt x="28" y="0"/>
                    </a:moveTo>
                    <a:lnTo>
                      <a:pt x="24" y="3"/>
                    </a:lnTo>
                    <a:lnTo>
                      <a:pt x="21" y="4"/>
                    </a:lnTo>
                    <a:lnTo>
                      <a:pt x="17" y="7"/>
                    </a:lnTo>
                    <a:lnTo>
                      <a:pt x="15" y="10"/>
                    </a:lnTo>
                    <a:lnTo>
                      <a:pt x="9" y="16"/>
                    </a:lnTo>
                    <a:lnTo>
                      <a:pt x="6" y="22"/>
                    </a:lnTo>
                    <a:lnTo>
                      <a:pt x="3" y="27"/>
                    </a:lnTo>
                    <a:lnTo>
                      <a:pt x="2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2" y="50"/>
                    </a:lnTo>
                    <a:lnTo>
                      <a:pt x="3" y="56"/>
                    </a:lnTo>
                    <a:lnTo>
                      <a:pt x="6" y="62"/>
                    </a:lnTo>
                    <a:lnTo>
                      <a:pt x="9" y="68"/>
                    </a:lnTo>
                    <a:lnTo>
                      <a:pt x="14" y="73"/>
                    </a:lnTo>
                    <a:lnTo>
                      <a:pt x="18" y="79"/>
                    </a:lnTo>
                    <a:lnTo>
                      <a:pt x="23" y="85"/>
                    </a:lnTo>
                    <a:lnTo>
                      <a:pt x="30" y="91"/>
                    </a:lnTo>
                    <a:lnTo>
                      <a:pt x="34" y="97"/>
                    </a:lnTo>
                    <a:lnTo>
                      <a:pt x="40" y="101"/>
                    </a:lnTo>
                    <a:lnTo>
                      <a:pt x="48" y="107"/>
                    </a:lnTo>
                    <a:lnTo>
                      <a:pt x="54" y="112"/>
                    </a:lnTo>
                    <a:lnTo>
                      <a:pt x="61" y="116"/>
                    </a:lnTo>
                    <a:lnTo>
                      <a:pt x="67" y="122"/>
                    </a:lnTo>
                    <a:lnTo>
                      <a:pt x="75" y="126"/>
                    </a:lnTo>
                    <a:lnTo>
                      <a:pt x="82" y="131"/>
                    </a:lnTo>
                    <a:lnTo>
                      <a:pt x="88" y="135"/>
                    </a:lnTo>
                    <a:lnTo>
                      <a:pt x="96" y="138"/>
                    </a:lnTo>
                    <a:lnTo>
                      <a:pt x="102" y="143"/>
                    </a:lnTo>
                    <a:lnTo>
                      <a:pt x="108" y="146"/>
                    </a:lnTo>
                    <a:lnTo>
                      <a:pt x="114" y="149"/>
                    </a:lnTo>
                    <a:lnTo>
                      <a:pt x="119" y="152"/>
                    </a:lnTo>
                    <a:lnTo>
                      <a:pt x="124" y="155"/>
                    </a:lnTo>
                    <a:lnTo>
                      <a:pt x="128" y="158"/>
                    </a:lnTo>
                    <a:lnTo>
                      <a:pt x="136" y="162"/>
                    </a:lnTo>
                    <a:lnTo>
                      <a:pt x="142" y="168"/>
                    </a:lnTo>
                    <a:lnTo>
                      <a:pt x="149" y="173"/>
                    </a:lnTo>
                    <a:lnTo>
                      <a:pt x="157" y="179"/>
                    </a:lnTo>
                    <a:lnTo>
                      <a:pt x="164" y="182"/>
                    </a:lnTo>
                    <a:lnTo>
                      <a:pt x="172" y="186"/>
                    </a:lnTo>
                    <a:lnTo>
                      <a:pt x="179" y="189"/>
                    </a:lnTo>
                    <a:lnTo>
                      <a:pt x="188" y="194"/>
                    </a:lnTo>
                    <a:lnTo>
                      <a:pt x="196" y="197"/>
                    </a:lnTo>
                    <a:lnTo>
                      <a:pt x="203" y="200"/>
                    </a:lnTo>
                    <a:lnTo>
                      <a:pt x="210" y="203"/>
                    </a:lnTo>
                    <a:lnTo>
                      <a:pt x="219" y="206"/>
                    </a:lnTo>
                    <a:lnTo>
                      <a:pt x="227" y="209"/>
                    </a:lnTo>
                    <a:lnTo>
                      <a:pt x="234" y="212"/>
                    </a:lnTo>
                    <a:lnTo>
                      <a:pt x="242" y="215"/>
                    </a:lnTo>
                    <a:lnTo>
                      <a:pt x="251" y="218"/>
                    </a:lnTo>
                    <a:lnTo>
                      <a:pt x="258" y="221"/>
                    </a:lnTo>
                    <a:lnTo>
                      <a:pt x="266" y="223"/>
                    </a:lnTo>
                    <a:lnTo>
                      <a:pt x="273" y="226"/>
                    </a:lnTo>
                    <a:lnTo>
                      <a:pt x="281" y="229"/>
                    </a:lnTo>
                    <a:lnTo>
                      <a:pt x="288" y="232"/>
                    </a:lnTo>
                    <a:lnTo>
                      <a:pt x="295" y="237"/>
                    </a:lnTo>
                    <a:lnTo>
                      <a:pt x="303" y="241"/>
                    </a:lnTo>
                    <a:lnTo>
                      <a:pt x="310" y="246"/>
                    </a:lnTo>
                    <a:lnTo>
                      <a:pt x="318" y="249"/>
                    </a:lnTo>
                    <a:lnTo>
                      <a:pt x="324" y="253"/>
                    </a:lnTo>
                    <a:lnTo>
                      <a:pt x="331" y="259"/>
                    </a:lnTo>
                    <a:lnTo>
                      <a:pt x="339" y="265"/>
                    </a:lnTo>
                    <a:lnTo>
                      <a:pt x="345" y="271"/>
                    </a:lnTo>
                    <a:lnTo>
                      <a:pt x="351" y="277"/>
                    </a:lnTo>
                    <a:lnTo>
                      <a:pt x="357" y="285"/>
                    </a:lnTo>
                    <a:lnTo>
                      <a:pt x="363" y="292"/>
                    </a:lnTo>
                    <a:lnTo>
                      <a:pt x="366" y="292"/>
                    </a:lnTo>
                    <a:lnTo>
                      <a:pt x="370" y="295"/>
                    </a:lnTo>
                    <a:lnTo>
                      <a:pt x="374" y="297"/>
                    </a:lnTo>
                    <a:lnTo>
                      <a:pt x="379" y="301"/>
                    </a:lnTo>
                    <a:lnTo>
                      <a:pt x="383" y="304"/>
                    </a:lnTo>
                    <a:lnTo>
                      <a:pt x="388" y="307"/>
                    </a:lnTo>
                    <a:lnTo>
                      <a:pt x="394" y="312"/>
                    </a:lnTo>
                    <a:lnTo>
                      <a:pt x="398" y="316"/>
                    </a:lnTo>
                    <a:lnTo>
                      <a:pt x="403" y="319"/>
                    </a:lnTo>
                    <a:lnTo>
                      <a:pt x="407" y="323"/>
                    </a:lnTo>
                    <a:lnTo>
                      <a:pt x="412" y="326"/>
                    </a:lnTo>
                    <a:lnTo>
                      <a:pt x="416" y="331"/>
                    </a:lnTo>
                    <a:lnTo>
                      <a:pt x="421" y="334"/>
                    </a:lnTo>
                    <a:lnTo>
                      <a:pt x="425" y="337"/>
                    </a:lnTo>
                    <a:lnTo>
                      <a:pt x="428" y="340"/>
                    </a:lnTo>
                    <a:lnTo>
                      <a:pt x="431" y="343"/>
                    </a:lnTo>
                    <a:lnTo>
                      <a:pt x="433" y="338"/>
                    </a:lnTo>
                    <a:lnTo>
                      <a:pt x="433" y="334"/>
                    </a:lnTo>
                    <a:lnTo>
                      <a:pt x="433" y="329"/>
                    </a:lnTo>
                    <a:lnTo>
                      <a:pt x="431" y="323"/>
                    </a:lnTo>
                    <a:lnTo>
                      <a:pt x="430" y="317"/>
                    </a:lnTo>
                    <a:lnTo>
                      <a:pt x="427" y="312"/>
                    </a:lnTo>
                    <a:lnTo>
                      <a:pt x="425" y="304"/>
                    </a:lnTo>
                    <a:lnTo>
                      <a:pt x="422" y="298"/>
                    </a:lnTo>
                    <a:lnTo>
                      <a:pt x="419" y="292"/>
                    </a:lnTo>
                    <a:lnTo>
                      <a:pt x="416" y="285"/>
                    </a:lnTo>
                    <a:lnTo>
                      <a:pt x="415" y="279"/>
                    </a:lnTo>
                    <a:lnTo>
                      <a:pt x="413" y="273"/>
                    </a:lnTo>
                    <a:lnTo>
                      <a:pt x="410" y="268"/>
                    </a:lnTo>
                    <a:lnTo>
                      <a:pt x="409" y="264"/>
                    </a:lnTo>
                    <a:lnTo>
                      <a:pt x="409" y="259"/>
                    </a:lnTo>
                    <a:lnTo>
                      <a:pt x="410" y="258"/>
                    </a:lnTo>
                    <a:lnTo>
                      <a:pt x="406" y="249"/>
                    </a:lnTo>
                    <a:lnTo>
                      <a:pt x="403" y="241"/>
                    </a:lnTo>
                    <a:lnTo>
                      <a:pt x="398" y="234"/>
                    </a:lnTo>
                    <a:lnTo>
                      <a:pt x="394" y="226"/>
                    </a:lnTo>
                    <a:lnTo>
                      <a:pt x="389" y="219"/>
                    </a:lnTo>
                    <a:lnTo>
                      <a:pt x="385" y="213"/>
                    </a:lnTo>
                    <a:lnTo>
                      <a:pt x="380" y="207"/>
                    </a:lnTo>
                    <a:lnTo>
                      <a:pt x="377" y="201"/>
                    </a:lnTo>
                    <a:lnTo>
                      <a:pt x="372" y="194"/>
                    </a:lnTo>
                    <a:lnTo>
                      <a:pt x="367" y="189"/>
                    </a:lnTo>
                    <a:lnTo>
                      <a:pt x="361" y="183"/>
                    </a:lnTo>
                    <a:lnTo>
                      <a:pt x="358" y="179"/>
                    </a:lnTo>
                    <a:lnTo>
                      <a:pt x="352" y="174"/>
                    </a:lnTo>
                    <a:lnTo>
                      <a:pt x="348" y="168"/>
                    </a:lnTo>
                    <a:lnTo>
                      <a:pt x="342" y="165"/>
                    </a:lnTo>
                    <a:lnTo>
                      <a:pt x="337" y="161"/>
                    </a:lnTo>
                    <a:lnTo>
                      <a:pt x="331" y="156"/>
                    </a:lnTo>
                    <a:lnTo>
                      <a:pt x="325" y="152"/>
                    </a:lnTo>
                    <a:lnTo>
                      <a:pt x="319" y="149"/>
                    </a:lnTo>
                    <a:lnTo>
                      <a:pt x="313" y="146"/>
                    </a:lnTo>
                    <a:lnTo>
                      <a:pt x="307" y="141"/>
                    </a:lnTo>
                    <a:lnTo>
                      <a:pt x="301" y="138"/>
                    </a:lnTo>
                    <a:lnTo>
                      <a:pt x="295" y="135"/>
                    </a:lnTo>
                    <a:lnTo>
                      <a:pt x="289" y="132"/>
                    </a:lnTo>
                    <a:lnTo>
                      <a:pt x="282" y="129"/>
                    </a:lnTo>
                    <a:lnTo>
                      <a:pt x="276" y="126"/>
                    </a:lnTo>
                    <a:lnTo>
                      <a:pt x="269" y="124"/>
                    </a:lnTo>
                    <a:lnTo>
                      <a:pt x="263" y="121"/>
                    </a:lnTo>
                    <a:lnTo>
                      <a:pt x="257" y="118"/>
                    </a:lnTo>
                    <a:lnTo>
                      <a:pt x="249" y="116"/>
                    </a:lnTo>
                    <a:lnTo>
                      <a:pt x="243" y="113"/>
                    </a:lnTo>
                    <a:lnTo>
                      <a:pt x="237" y="112"/>
                    </a:lnTo>
                    <a:lnTo>
                      <a:pt x="230" y="109"/>
                    </a:lnTo>
                    <a:lnTo>
                      <a:pt x="222" y="106"/>
                    </a:lnTo>
                    <a:lnTo>
                      <a:pt x="215" y="103"/>
                    </a:lnTo>
                    <a:lnTo>
                      <a:pt x="209" y="101"/>
                    </a:lnTo>
                    <a:lnTo>
                      <a:pt x="201" y="98"/>
                    </a:lnTo>
                    <a:lnTo>
                      <a:pt x="196" y="97"/>
                    </a:lnTo>
                    <a:lnTo>
                      <a:pt x="190" y="94"/>
                    </a:lnTo>
                    <a:lnTo>
                      <a:pt x="182" y="92"/>
                    </a:lnTo>
                    <a:lnTo>
                      <a:pt x="175" y="89"/>
                    </a:lnTo>
                    <a:lnTo>
                      <a:pt x="169" y="86"/>
                    </a:lnTo>
                    <a:lnTo>
                      <a:pt x="161" y="83"/>
                    </a:lnTo>
                    <a:lnTo>
                      <a:pt x="155" y="82"/>
                    </a:lnTo>
                    <a:lnTo>
                      <a:pt x="148" y="79"/>
                    </a:lnTo>
                    <a:lnTo>
                      <a:pt x="142" y="76"/>
                    </a:lnTo>
                    <a:lnTo>
                      <a:pt x="134" y="73"/>
                    </a:lnTo>
                    <a:lnTo>
                      <a:pt x="128" y="70"/>
                    </a:lnTo>
                    <a:lnTo>
                      <a:pt x="121" y="67"/>
                    </a:lnTo>
                    <a:lnTo>
                      <a:pt x="115" y="62"/>
                    </a:lnTo>
                    <a:lnTo>
                      <a:pt x="108" y="59"/>
                    </a:lnTo>
                    <a:lnTo>
                      <a:pt x="102" y="56"/>
                    </a:lnTo>
                    <a:lnTo>
                      <a:pt x="94" y="52"/>
                    </a:lnTo>
                    <a:lnTo>
                      <a:pt x="88" y="49"/>
                    </a:lnTo>
                    <a:lnTo>
                      <a:pt x="82" y="44"/>
                    </a:lnTo>
                    <a:lnTo>
                      <a:pt x="76" y="40"/>
                    </a:lnTo>
                    <a:lnTo>
                      <a:pt x="69" y="35"/>
                    </a:lnTo>
                    <a:lnTo>
                      <a:pt x="63" y="31"/>
                    </a:lnTo>
                    <a:lnTo>
                      <a:pt x="57" y="27"/>
                    </a:lnTo>
                    <a:lnTo>
                      <a:pt x="51" y="22"/>
                    </a:lnTo>
                    <a:lnTo>
                      <a:pt x="45" y="16"/>
                    </a:lnTo>
                    <a:lnTo>
                      <a:pt x="39" y="10"/>
                    </a:lnTo>
                    <a:lnTo>
                      <a:pt x="33" y="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9494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8" name="Freeform 439"/>
              <p:cNvSpPr>
                <a:spLocks/>
              </p:cNvSpPr>
              <p:nvPr/>
            </p:nvSpPr>
            <p:spPr bwMode="auto">
              <a:xfrm>
                <a:off x="893" y="1858"/>
                <a:ext cx="94" cy="148"/>
              </a:xfrm>
              <a:custGeom>
                <a:avLst/>
                <a:gdLst>
                  <a:gd name="T0" fmla="*/ 1 w 186"/>
                  <a:gd name="T1" fmla="*/ 1 h 295"/>
                  <a:gd name="T2" fmla="*/ 0 w 186"/>
                  <a:gd name="T3" fmla="*/ 2 h 295"/>
                  <a:gd name="T4" fmla="*/ 1 w 186"/>
                  <a:gd name="T5" fmla="*/ 3 h 295"/>
                  <a:gd name="T6" fmla="*/ 2 w 186"/>
                  <a:gd name="T7" fmla="*/ 5 h 295"/>
                  <a:gd name="T8" fmla="*/ 3 w 186"/>
                  <a:gd name="T9" fmla="*/ 6 h 295"/>
                  <a:gd name="T10" fmla="*/ 4 w 186"/>
                  <a:gd name="T11" fmla="*/ 8 h 295"/>
                  <a:gd name="T12" fmla="*/ 5 w 186"/>
                  <a:gd name="T13" fmla="*/ 9 h 295"/>
                  <a:gd name="T14" fmla="*/ 6 w 186"/>
                  <a:gd name="T15" fmla="*/ 11 h 295"/>
                  <a:gd name="T16" fmla="*/ 7 w 186"/>
                  <a:gd name="T17" fmla="*/ 12 h 295"/>
                  <a:gd name="T18" fmla="*/ 8 w 186"/>
                  <a:gd name="T19" fmla="*/ 13 h 295"/>
                  <a:gd name="T20" fmla="*/ 10 w 186"/>
                  <a:gd name="T21" fmla="*/ 15 h 295"/>
                  <a:gd name="T22" fmla="*/ 11 w 186"/>
                  <a:gd name="T23" fmla="*/ 16 h 295"/>
                  <a:gd name="T24" fmla="*/ 12 w 186"/>
                  <a:gd name="T25" fmla="*/ 18 h 295"/>
                  <a:gd name="T26" fmla="*/ 13 w 186"/>
                  <a:gd name="T27" fmla="*/ 19 h 295"/>
                  <a:gd name="T28" fmla="*/ 14 w 186"/>
                  <a:gd name="T29" fmla="*/ 21 h 295"/>
                  <a:gd name="T30" fmla="*/ 15 w 186"/>
                  <a:gd name="T31" fmla="*/ 23 h 295"/>
                  <a:gd name="T32" fmla="*/ 16 w 186"/>
                  <a:gd name="T33" fmla="*/ 24 h 295"/>
                  <a:gd name="T34" fmla="*/ 17 w 186"/>
                  <a:gd name="T35" fmla="*/ 26 h 295"/>
                  <a:gd name="T36" fmla="*/ 18 w 186"/>
                  <a:gd name="T37" fmla="*/ 28 h 295"/>
                  <a:gd name="T38" fmla="*/ 18 w 186"/>
                  <a:gd name="T39" fmla="*/ 30 h 295"/>
                  <a:gd name="T40" fmla="*/ 19 w 186"/>
                  <a:gd name="T41" fmla="*/ 31 h 295"/>
                  <a:gd name="T42" fmla="*/ 20 w 186"/>
                  <a:gd name="T43" fmla="*/ 33 h 295"/>
                  <a:gd name="T44" fmla="*/ 21 w 186"/>
                  <a:gd name="T45" fmla="*/ 35 h 295"/>
                  <a:gd name="T46" fmla="*/ 22 w 186"/>
                  <a:gd name="T47" fmla="*/ 36 h 295"/>
                  <a:gd name="T48" fmla="*/ 23 w 186"/>
                  <a:gd name="T49" fmla="*/ 36 h 295"/>
                  <a:gd name="T50" fmla="*/ 24 w 186"/>
                  <a:gd name="T51" fmla="*/ 35 h 295"/>
                  <a:gd name="T52" fmla="*/ 23 w 186"/>
                  <a:gd name="T53" fmla="*/ 34 h 295"/>
                  <a:gd name="T54" fmla="*/ 23 w 186"/>
                  <a:gd name="T55" fmla="*/ 33 h 295"/>
                  <a:gd name="T56" fmla="*/ 23 w 186"/>
                  <a:gd name="T57" fmla="*/ 31 h 295"/>
                  <a:gd name="T58" fmla="*/ 22 w 186"/>
                  <a:gd name="T59" fmla="*/ 30 h 295"/>
                  <a:gd name="T60" fmla="*/ 22 w 186"/>
                  <a:gd name="T61" fmla="*/ 29 h 295"/>
                  <a:gd name="T62" fmla="*/ 21 w 186"/>
                  <a:gd name="T63" fmla="*/ 28 h 295"/>
                  <a:gd name="T64" fmla="*/ 21 w 186"/>
                  <a:gd name="T65" fmla="*/ 27 h 295"/>
                  <a:gd name="T66" fmla="*/ 20 w 186"/>
                  <a:gd name="T67" fmla="*/ 25 h 295"/>
                  <a:gd name="T68" fmla="*/ 20 w 186"/>
                  <a:gd name="T69" fmla="*/ 24 h 295"/>
                  <a:gd name="T70" fmla="*/ 19 w 186"/>
                  <a:gd name="T71" fmla="*/ 23 h 295"/>
                  <a:gd name="T72" fmla="*/ 18 w 186"/>
                  <a:gd name="T73" fmla="*/ 22 h 295"/>
                  <a:gd name="T74" fmla="*/ 18 w 186"/>
                  <a:gd name="T75" fmla="*/ 21 h 295"/>
                  <a:gd name="T76" fmla="*/ 17 w 186"/>
                  <a:gd name="T77" fmla="*/ 20 h 295"/>
                  <a:gd name="T78" fmla="*/ 16 w 186"/>
                  <a:gd name="T79" fmla="*/ 19 h 295"/>
                  <a:gd name="T80" fmla="*/ 16 w 186"/>
                  <a:gd name="T81" fmla="*/ 18 h 295"/>
                  <a:gd name="T82" fmla="*/ 15 w 186"/>
                  <a:gd name="T83" fmla="*/ 16 h 295"/>
                  <a:gd name="T84" fmla="*/ 14 w 186"/>
                  <a:gd name="T85" fmla="*/ 15 h 295"/>
                  <a:gd name="T86" fmla="*/ 13 w 186"/>
                  <a:gd name="T87" fmla="*/ 14 h 295"/>
                  <a:gd name="T88" fmla="*/ 12 w 186"/>
                  <a:gd name="T89" fmla="*/ 13 h 295"/>
                  <a:gd name="T90" fmla="*/ 12 w 186"/>
                  <a:gd name="T91" fmla="*/ 12 h 295"/>
                  <a:gd name="T92" fmla="*/ 11 w 186"/>
                  <a:gd name="T93" fmla="*/ 11 h 295"/>
                  <a:gd name="T94" fmla="*/ 10 w 186"/>
                  <a:gd name="T95" fmla="*/ 10 h 295"/>
                  <a:gd name="T96" fmla="*/ 9 w 186"/>
                  <a:gd name="T97" fmla="*/ 9 h 295"/>
                  <a:gd name="T98" fmla="*/ 8 w 186"/>
                  <a:gd name="T99" fmla="*/ 8 h 295"/>
                  <a:gd name="T100" fmla="*/ 7 w 186"/>
                  <a:gd name="T101" fmla="*/ 7 h 295"/>
                  <a:gd name="T102" fmla="*/ 6 w 186"/>
                  <a:gd name="T103" fmla="*/ 5 h 295"/>
                  <a:gd name="T104" fmla="*/ 5 w 186"/>
                  <a:gd name="T105" fmla="*/ 4 h 295"/>
                  <a:gd name="T106" fmla="*/ 4 w 186"/>
                  <a:gd name="T107" fmla="*/ 3 h 295"/>
                  <a:gd name="T108" fmla="*/ 2 w 186"/>
                  <a:gd name="T109" fmla="*/ 1 h 295"/>
                  <a:gd name="T110" fmla="*/ 2 w 186"/>
                  <a:gd name="T111" fmla="*/ 0 h 29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86"/>
                  <a:gd name="T169" fmla="*/ 0 h 295"/>
                  <a:gd name="T170" fmla="*/ 186 w 186"/>
                  <a:gd name="T171" fmla="*/ 295 h 29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86" h="295">
                    <a:moveTo>
                      <a:pt x="9" y="0"/>
                    </a:moveTo>
                    <a:lnTo>
                      <a:pt x="4" y="4"/>
                    </a:lnTo>
                    <a:lnTo>
                      <a:pt x="1" y="9"/>
                    </a:lnTo>
                    <a:lnTo>
                      <a:pt x="0" y="13"/>
                    </a:lnTo>
                    <a:lnTo>
                      <a:pt x="0" y="19"/>
                    </a:lnTo>
                    <a:lnTo>
                      <a:pt x="1" y="24"/>
                    </a:lnTo>
                    <a:lnTo>
                      <a:pt x="4" y="30"/>
                    </a:lnTo>
                    <a:lnTo>
                      <a:pt x="9" y="36"/>
                    </a:lnTo>
                    <a:lnTo>
                      <a:pt x="13" y="42"/>
                    </a:lnTo>
                    <a:lnTo>
                      <a:pt x="18" y="46"/>
                    </a:lnTo>
                    <a:lnTo>
                      <a:pt x="24" y="52"/>
                    </a:lnTo>
                    <a:lnTo>
                      <a:pt x="28" y="58"/>
                    </a:lnTo>
                    <a:lnTo>
                      <a:pt x="34" y="64"/>
                    </a:lnTo>
                    <a:lnTo>
                      <a:pt x="37" y="69"/>
                    </a:lnTo>
                    <a:lnTo>
                      <a:pt x="42" y="75"/>
                    </a:lnTo>
                    <a:lnTo>
                      <a:pt x="43" y="81"/>
                    </a:lnTo>
                    <a:lnTo>
                      <a:pt x="46" y="87"/>
                    </a:lnTo>
                    <a:lnTo>
                      <a:pt x="51" y="91"/>
                    </a:lnTo>
                    <a:lnTo>
                      <a:pt x="57" y="97"/>
                    </a:lnTo>
                    <a:lnTo>
                      <a:pt x="61" y="103"/>
                    </a:lnTo>
                    <a:lnTo>
                      <a:pt x="67" y="109"/>
                    </a:lnTo>
                    <a:lnTo>
                      <a:pt x="73" y="115"/>
                    </a:lnTo>
                    <a:lnTo>
                      <a:pt x="77" y="121"/>
                    </a:lnTo>
                    <a:lnTo>
                      <a:pt x="82" y="127"/>
                    </a:lnTo>
                    <a:lnTo>
                      <a:pt x="88" y="134"/>
                    </a:lnTo>
                    <a:lnTo>
                      <a:pt x="91" y="140"/>
                    </a:lnTo>
                    <a:lnTo>
                      <a:pt x="95" y="146"/>
                    </a:lnTo>
                    <a:lnTo>
                      <a:pt x="100" y="152"/>
                    </a:lnTo>
                    <a:lnTo>
                      <a:pt x="104" y="160"/>
                    </a:lnTo>
                    <a:lnTo>
                      <a:pt x="109" y="166"/>
                    </a:lnTo>
                    <a:lnTo>
                      <a:pt x="112" y="173"/>
                    </a:lnTo>
                    <a:lnTo>
                      <a:pt x="116" y="179"/>
                    </a:lnTo>
                    <a:lnTo>
                      <a:pt x="121" y="186"/>
                    </a:lnTo>
                    <a:lnTo>
                      <a:pt x="124" y="192"/>
                    </a:lnTo>
                    <a:lnTo>
                      <a:pt x="127" y="200"/>
                    </a:lnTo>
                    <a:lnTo>
                      <a:pt x="130" y="206"/>
                    </a:lnTo>
                    <a:lnTo>
                      <a:pt x="134" y="213"/>
                    </a:lnTo>
                    <a:lnTo>
                      <a:pt x="137" y="219"/>
                    </a:lnTo>
                    <a:lnTo>
                      <a:pt x="140" y="227"/>
                    </a:lnTo>
                    <a:lnTo>
                      <a:pt x="143" y="233"/>
                    </a:lnTo>
                    <a:lnTo>
                      <a:pt x="148" y="240"/>
                    </a:lnTo>
                    <a:lnTo>
                      <a:pt x="149" y="246"/>
                    </a:lnTo>
                    <a:lnTo>
                      <a:pt x="152" y="254"/>
                    </a:lnTo>
                    <a:lnTo>
                      <a:pt x="155" y="260"/>
                    </a:lnTo>
                    <a:lnTo>
                      <a:pt x="160" y="267"/>
                    </a:lnTo>
                    <a:lnTo>
                      <a:pt x="162" y="275"/>
                    </a:lnTo>
                    <a:lnTo>
                      <a:pt x="165" y="280"/>
                    </a:lnTo>
                    <a:lnTo>
                      <a:pt x="168" y="288"/>
                    </a:lnTo>
                    <a:lnTo>
                      <a:pt x="173" y="295"/>
                    </a:lnTo>
                    <a:lnTo>
                      <a:pt x="179" y="288"/>
                    </a:lnTo>
                    <a:lnTo>
                      <a:pt x="186" y="282"/>
                    </a:lnTo>
                    <a:lnTo>
                      <a:pt x="185" y="276"/>
                    </a:lnTo>
                    <a:lnTo>
                      <a:pt x="183" y="272"/>
                    </a:lnTo>
                    <a:lnTo>
                      <a:pt x="182" y="266"/>
                    </a:lnTo>
                    <a:lnTo>
                      <a:pt x="180" y="261"/>
                    </a:lnTo>
                    <a:lnTo>
                      <a:pt x="179" y="257"/>
                    </a:lnTo>
                    <a:lnTo>
                      <a:pt x="177" y="251"/>
                    </a:lnTo>
                    <a:lnTo>
                      <a:pt x="176" y="246"/>
                    </a:lnTo>
                    <a:lnTo>
                      <a:pt x="174" y="242"/>
                    </a:lnTo>
                    <a:lnTo>
                      <a:pt x="173" y="237"/>
                    </a:lnTo>
                    <a:lnTo>
                      <a:pt x="171" y="233"/>
                    </a:lnTo>
                    <a:lnTo>
                      <a:pt x="168" y="227"/>
                    </a:lnTo>
                    <a:lnTo>
                      <a:pt x="167" y="222"/>
                    </a:lnTo>
                    <a:lnTo>
                      <a:pt x="165" y="218"/>
                    </a:lnTo>
                    <a:lnTo>
                      <a:pt x="162" y="213"/>
                    </a:lnTo>
                    <a:lnTo>
                      <a:pt x="161" y="209"/>
                    </a:lnTo>
                    <a:lnTo>
                      <a:pt x="160" y="204"/>
                    </a:lnTo>
                    <a:lnTo>
                      <a:pt x="157" y="198"/>
                    </a:lnTo>
                    <a:lnTo>
                      <a:pt x="155" y="194"/>
                    </a:lnTo>
                    <a:lnTo>
                      <a:pt x="152" y="189"/>
                    </a:lnTo>
                    <a:lnTo>
                      <a:pt x="149" y="185"/>
                    </a:lnTo>
                    <a:lnTo>
                      <a:pt x="148" y="181"/>
                    </a:lnTo>
                    <a:lnTo>
                      <a:pt x="145" y="176"/>
                    </a:lnTo>
                    <a:lnTo>
                      <a:pt x="142" y="172"/>
                    </a:lnTo>
                    <a:lnTo>
                      <a:pt x="140" y="167"/>
                    </a:lnTo>
                    <a:lnTo>
                      <a:pt x="137" y="163"/>
                    </a:lnTo>
                    <a:lnTo>
                      <a:pt x="134" y="158"/>
                    </a:lnTo>
                    <a:lnTo>
                      <a:pt x="131" y="154"/>
                    </a:lnTo>
                    <a:lnTo>
                      <a:pt x="128" y="151"/>
                    </a:lnTo>
                    <a:lnTo>
                      <a:pt x="125" y="146"/>
                    </a:lnTo>
                    <a:lnTo>
                      <a:pt x="124" y="142"/>
                    </a:lnTo>
                    <a:lnTo>
                      <a:pt x="121" y="137"/>
                    </a:lnTo>
                    <a:lnTo>
                      <a:pt x="118" y="133"/>
                    </a:lnTo>
                    <a:lnTo>
                      <a:pt x="115" y="128"/>
                    </a:lnTo>
                    <a:lnTo>
                      <a:pt x="112" y="124"/>
                    </a:lnTo>
                    <a:lnTo>
                      <a:pt x="107" y="119"/>
                    </a:lnTo>
                    <a:lnTo>
                      <a:pt x="106" y="115"/>
                    </a:lnTo>
                    <a:lnTo>
                      <a:pt x="101" y="110"/>
                    </a:lnTo>
                    <a:lnTo>
                      <a:pt x="98" y="107"/>
                    </a:lnTo>
                    <a:lnTo>
                      <a:pt x="95" y="103"/>
                    </a:lnTo>
                    <a:lnTo>
                      <a:pt x="92" y="98"/>
                    </a:lnTo>
                    <a:lnTo>
                      <a:pt x="89" y="95"/>
                    </a:lnTo>
                    <a:lnTo>
                      <a:pt x="86" y="89"/>
                    </a:lnTo>
                    <a:lnTo>
                      <a:pt x="82" y="85"/>
                    </a:lnTo>
                    <a:lnTo>
                      <a:pt x="79" y="82"/>
                    </a:lnTo>
                    <a:lnTo>
                      <a:pt x="76" y="78"/>
                    </a:lnTo>
                    <a:lnTo>
                      <a:pt x="73" y="75"/>
                    </a:lnTo>
                    <a:lnTo>
                      <a:pt x="69" y="70"/>
                    </a:lnTo>
                    <a:lnTo>
                      <a:pt x="66" y="66"/>
                    </a:lnTo>
                    <a:lnTo>
                      <a:pt x="61" y="61"/>
                    </a:lnTo>
                    <a:lnTo>
                      <a:pt x="58" y="57"/>
                    </a:lnTo>
                    <a:lnTo>
                      <a:pt x="55" y="52"/>
                    </a:lnTo>
                    <a:lnTo>
                      <a:pt x="52" y="49"/>
                    </a:lnTo>
                    <a:lnTo>
                      <a:pt x="45" y="40"/>
                    </a:lnTo>
                    <a:lnTo>
                      <a:pt x="37" y="33"/>
                    </a:lnTo>
                    <a:lnTo>
                      <a:pt x="33" y="28"/>
                    </a:lnTo>
                    <a:lnTo>
                      <a:pt x="30" y="24"/>
                    </a:lnTo>
                    <a:lnTo>
                      <a:pt x="27" y="19"/>
                    </a:lnTo>
                    <a:lnTo>
                      <a:pt x="24" y="16"/>
                    </a:lnTo>
                    <a:lnTo>
                      <a:pt x="16" y="7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29" name="Freeform 440"/>
              <p:cNvSpPr>
                <a:spLocks/>
              </p:cNvSpPr>
              <p:nvPr/>
            </p:nvSpPr>
            <p:spPr bwMode="auto">
              <a:xfrm>
                <a:off x="789" y="1676"/>
                <a:ext cx="80" cy="144"/>
              </a:xfrm>
              <a:custGeom>
                <a:avLst/>
                <a:gdLst>
                  <a:gd name="T0" fmla="*/ 1 w 160"/>
                  <a:gd name="T1" fmla="*/ 1 h 288"/>
                  <a:gd name="T2" fmla="*/ 0 w 160"/>
                  <a:gd name="T3" fmla="*/ 1 h 288"/>
                  <a:gd name="T4" fmla="*/ 1 w 160"/>
                  <a:gd name="T5" fmla="*/ 2 h 288"/>
                  <a:gd name="T6" fmla="*/ 1 w 160"/>
                  <a:gd name="T7" fmla="*/ 3 h 288"/>
                  <a:gd name="T8" fmla="*/ 1 w 160"/>
                  <a:gd name="T9" fmla="*/ 5 h 288"/>
                  <a:gd name="T10" fmla="*/ 1 w 160"/>
                  <a:gd name="T11" fmla="*/ 6 h 288"/>
                  <a:gd name="T12" fmla="*/ 1 w 160"/>
                  <a:gd name="T13" fmla="*/ 7 h 288"/>
                  <a:gd name="T14" fmla="*/ 1 w 160"/>
                  <a:gd name="T15" fmla="*/ 9 h 288"/>
                  <a:gd name="T16" fmla="*/ 1 w 160"/>
                  <a:gd name="T17" fmla="*/ 9 h 288"/>
                  <a:gd name="T18" fmla="*/ 1 w 160"/>
                  <a:gd name="T19" fmla="*/ 10 h 288"/>
                  <a:gd name="T20" fmla="*/ 3 w 160"/>
                  <a:gd name="T21" fmla="*/ 12 h 288"/>
                  <a:gd name="T22" fmla="*/ 3 w 160"/>
                  <a:gd name="T23" fmla="*/ 13 h 288"/>
                  <a:gd name="T24" fmla="*/ 3 w 160"/>
                  <a:gd name="T25" fmla="*/ 15 h 288"/>
                  <a:gd name="T26" fmla="*/ 3 w 160"/>
                  <a:gd name="T27" fmla="*/ 17 h 288"/>
                  <a:gd name="T28" fmla="*/ 5 w 160"/>
                  <a:gd name="T29" fmla="*/ 18 h 288"/>
                  <a:gd name="T30" fmla="*/ 5 w 160"/>
                  <a:gd name="T31" fmla="*/ 19 h 288"/>
                  <a:gd name="T32" fmla="*/ 6 w 160"/>
                  <a:gd name="T33" fmla="*/ 20 h 288"/>
                  <a:gd name="T34" fmla="*/ 7 w 160"/>
                  <a:gd name="T35" fmla="*/ 22 h 288"/>
                  <a:gd name="T36" fmla="*/ 8 w 160"/>
                  <a:gd name="T37" fmla="*/ 23 h 288"/>
                  <a:gd name="T38" fmla="*/ 9 w 160"/>
                  <a:gd name="T39" fmla="*/ 25 h 288"/>
                  <a:gd name="T40" fmla="*/ 10 w 160"/>
                  <a:gd name="T41" fmla="*/ 26 h 288"/>
                  <a:gd name="T42" fmla="*/ 11 w 160"/>
                  <a:gd name="T43" fmla="*/ 27 h 288"/>
                  <a:gd name="T44" fmla="*/ 12 w 160"/>
                  <a:gd name="T45" fmla="*/ 28 h 288"/>
                  <a:gd name="T46" fmla="*/ 13 w 160"/>
                  <a:gd name="T47" fmla="*/ 30 h 288"/>
                  <a:gd name="T48" fmla="*/ 14 w 160"/>
                  <a:gd name="T49" fmla="*/ 31 h 288"/>
                  <a:gd name="T50" fmla="*/ 15 w 160"/>
                  <a:gd name="T51" fmla="*/ 33 h 288"/>
                  <a:gd name="T52" fmla="*/ 17 w 160"/>
                  <a:gd name="T53" fmla="*/ 34 h 288"/>
                  <a:gd name="T54" fmla="*/ 18 w 160"/>
                  <a:gd name="T55" fmla="*/ 36 h 288"/>
                  <a:gd name="T56" fmla="*/ 19 w 160"/>
                  <a:gd name="T57" fmla="*/ 36 h 288"/>
                  <a:gd name="T58" fmla="*/ 20 w 160"/>
                  <a:gd name="T59" fmla="*/ 36 h 288"/>
                  <a:gd name="T60" fmla="*/ 20 w 160"/>
                  <a:gd name="T61" fmla="*/ 35 h 288"/>
                  <a:gd name="T62" fmla="*/ 19 w 160"/>
                  <a:gd name="T63" fmla="*/ 33 h 288"/>
                  <a:gd name="T64" fmla="*/ 18 w 160"/>
                  <a:gd name="T65" fmla="*/ 31 h 288"/>
                  <a:gd name="T66" fmla="*/ 17 w 160"/>
                  <a:gd name="T67" fmla="*/ 29 h 288"/>
                  <a:gd name="T68" fmla="*/ 15 w 160"/>
                  <a:gd name="T69" fmla="*/ 28 h 288"/>
                  <a:gd name="T70" fmla="*/ 14 w 160"/>
                  <a:gd name="T71" fmla="*/ 26 h 288"/>
                  <a:gd name="T72" fmla="*/ 13 w 160"/>
                  <a:gd name="T73" fmla="*/ 25 h 288"/>
                  <a:gd name="T74" fmla="*/ 12 w 160"/>
                  <a:gd name="T75" fmla="*/ 23 h 288"/>
                  <a:gd name="T76" fmla="*/ 10 w 160"/>
                  <a:gd name="T77" fmla="*/ 22 h 288"/>
                  <a:gd name="T78" fmla="*/ 10 w 160"/>
                  <a:gd name="T79" fmla="*/ 20 h 288"/>
                  <a:gd name="T80" fmla="*/ 9 w 160"/>
                  <a:gd name="T81" fmla="*/ 18 h 288"/>
                  <a:gd name="T82" fmla="*/ 7 w 160"/>
                  <a:gd name="T83" fmla="*/ 18 h 288"/>
                  <a:gd name="T84" fmla="*/ 6 w 160"/>
                  <a:gd name="T85" fmla="*/ 15 h 288"/>
                  <a:gd name="T86" fmla="*/ 6 w 160"/>
                  <a:gd name="T87" fmla="*/ 13 h 288"/>
                  <a:gd name="T88" fmla="*/ 5 w 160"/>
                  <a:gd name="T89" fmla="*/ 12 h 288"/>
                  <a:gd name="T90" fmla="*/ 5 w 160"/>
                  <a:gd name="T91" fmla="*/ 10 h 288"/>
                  <a:gd name="T92" fmla="*/ 5 w 160"/>
                  <a:gd name="T93" fmla="*/ 9 h 288"/>
                  <a:gd name="T94" fmla="*/ 3 w 160"/>
                  <a:gd name="T95" fmla="*/ 7 h 288"/>
                  <a:gd name="T96" fmla="*/ 3 w 160"/>
                  <a:gd name="T97" fmla="*/ 6 h 288"/>
                  <a:gd name="T98" fmla="*/ 3 w 160"/>
                  <a:gd name="T99" fmla="*/ 5 h 288"/>
                  <a:gd name="T100" fmla="*/ 3 w 160"/>
                  <a:gd name="T101" fmla="*/ 3 h 288"/>
                  <a:gd name="T102" fmla="*/ 3 w 160"/>
                  <a:gd name="T103" fmla="*/ 2 h 288"/>
                  <a:gd name="T104" fmla="*/ 1 w 160"/>
                  <a:gd name="T105" fmla="*/ 1 h 288"/>
                  <a:gd name="T106" fmla="*/ 1 w 160"/>
                  <a:gd name="T107" fmla="*/ 1 h 288"/>
                  <a:gd name="T108" fmla="*/ 1 w 160"/>
                  <a:gd name="T109" fmla="*/ 0 h 28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60"/>
                  <a:gd name="T166" fmla="*/ 0 h 288"/>
                  <a:gd name="T167" fmla="*/ 160 w 160"/>
                  <a:gd name="T168" fmla="*/ 288 h 28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60" h="288">
                    <a:moveTo>
                      <a:pt x="5" y="0"/>
                    </a:moveTo>
                    <a:lnTo>
                      <a:pt x="2" y="1"/>
                    </a:lnTo>
                    <a:lnTo>
                      <a:pt x="2" y="6"/>
                    </a:lnTo>
                    <a:lnTo>
                      <a:pt x="0" y="12"/>
                    </a:lnTo>
                    <a:lnTo>
                      <a:pt x="2" y="19"/>
                    </a:lnTo>
                    <a:lnTo>
                      <a:pt x="2" y="22"/>
                    </a:lnTo>
                    <a:lnTo>
                      <a:pt x="2" y="25"/>
                    </a:lnTo>
                    <a:lnTo>
                      <a:pt x="2" y="30"/>
                    </a:lnTo>
                    <a:lnTo>
                      <a:pt x="3" y="34"/>
                    </a:lnTo>
                    <a:lnTo>
                      <a:pt x="5" y="39"/>
                    </a:lnTo>
                    <a:lnTo>
                      <a:pt x="6" y="43"/>
                    </a:lnTo>
                    <a:lnTo>
                      <a:pt x="6" y="48"/>
                    </a:lnTo>
                    <a:lnTo>
                      <a:pt x="8" y="54"/>
                    </a:lnTo>
                    <a:lnTo>
                      <a:pt x="8" y="58"/>
                    </a:lnTo>
                    <a:lnTo>
                      <a:pt x="9" y="63"/>
                    </a:lnTo>
                    <a:lnTo>
                      <a:pt x="11" y="67"/>
                    </a:lnTo>
                    <a:lnTo>
                      <a:pt x="12" y="71"/>
                    </a:lnTo>
                    <a:lnTo>
                      <a:pt x="14" y="76"/>
                    </a:lnTo>
                    <a:lnTo>
                      <a:pt x="14" y="80"/>
                    </a:lnTo>
                    <a:lnTo>
                      <a:pt x="15" y="85"/>
                    </a:lnTo>
                    <a:lnTo>
                      <a:pt x="17" y="89"/>
                    </a:lnTo>
                    <a:lnTo>
                      <a:pt x="20" y="97"/>
                    </a:lnTo>
                    <a:lnTo>
                      <a:pt x="21" y="104"/>
                    </a:lnTo>
                    <a:lnTo>
                      <a:pt x="23" y="110"/>
                    </a:lnTo>
                    <a:lnTo>
                      <a:pt x="25" y="115"/>
                    </a:lnTo>
                    <a:lnTo>
                      <a:pt x="27" y="121"/>
                    </a:lnTo>
                    <a:lnTo>
                      <a:pt x="30" y="127"/>
                    </a:lnTo>
                    <a:lnTo>
                      <a:pt x="31" y="131"/>
                    </a:lnTo>
                    <a:lnTo>
                      <a:pt x="34" y="137"/>
                    </a:lnTo>
                    <a:lnTo>
                      <a:pt x="37" y="143"/>
                    </a:lnTo>
                    <a:lnTo>
                      <a:pt x="40" y="149"/>
                    </a:lnTo>
                    <a:lnTo>
                      <a:pt x="43" y="155"/>
                    </a:lnTo>
                    <a:lnTo>
                      <a:pt x="48" y="161"/>
                    </a:lnTo>
                    <a:lnTo>
                      <a:pt x="49" y="165"/>
                    </a:lnTo>
                    <a:lnTo>
                      <a:pt x="54" y="171"/>
                    </a:lnTo>
                    <a:lnTo>
                      <a:pt x="57" y="177"/>
                    </a:lnTo>
                    <a:lnTo>
                      <a:pt x="61" y="183"/>
                    </a:lnTo>
                    <a:lnTo>
                      <a:pt x="64" y="188"/>
                    </a:lnTo>
                    <a:lnTo>
                      <a:pt x="69" y="194"/>
                    </a:lnTo>
                    <a:lnTo>
                      <a:pt x="72" y="200"/>
                    </a:lnTo>
                    <a:lnTo>
                      <a:pt x="76" y="206"/>
                    </a:lnTo>
                    <a:lnTo>
                      <a:pt x="81" y="209"/>
                    </a:lnTo>
                    <a:lnTo>
                      <a:pt x="84" y="215"/>
                    </a:lnTo>
                    <a:lnTo>
                      <a:pt x="88" y="219"/>
                    </a:lnTo>
                    <a:lnTo>
                      <a:pt x="93" y="225"/>
                    </a:lnTo>
                    <a:lnTo>
                      <a:pt x="96" y="231"/>
                    </a:lnTo>
                    <a:lnTo>
                      <a:pt x="100" y="236"/>
                    </a:lnTo>
                    <a:lnTo>
                      <a:pt x="105" y="242"/>
                    </a:lnTo>
                    <a:lnTo>
                      <a:pt x="109" y="248"/>
                    </a:lnTo>
                    <a:lnTo>
                      <a:pt x="113" y="252"/>
                    </a:lnTo>
                    <a:lnTo>
                      <a:pt x="118" y="257"/>
                    </a:lnTo>
                    <a:lnTo>
                      <a:pt x="121" y="262"/>
                    </a:lnTo>
                    <a:lnTo>
                      <a:pt x="125" y="267"/>
                    </a:lnTo>
                    <a:lnTo>
                      <a:pt x="130" y="271"/>
                    </a:lnTo>
                    <a:lnTo>
                      <a:pt x="134" y="277"/>
                    </a:lnTo>
                    <a:lnTo>
                      <a:pt x="139" y="282"/>
                    </a:lnTo>
                    <a:lnTo>
                      <a:pt x="143" y="288"/>
                    </a:lnTo>
                    <a:lnTo>
                      <a:pt x="146" y="286"/>
                    </a:lnTo>
                    <a:lnTo>
                      <a:pt x="151" y="286"/>
                    </a:lnTo>
                    <a:lnTo>
                      <a:pt x="155" y="285"/>
                    </a:lnTo>
                    <a:lnTo>
                      <a:pt x="160" y="285"/>
                    </a:lnTo>
                    <a:lnTo>
                      <a:pt x="155" y="277"/>
                    </a:lnTo>
                    <a:lnTo>
                      <a:pt x="152" y="270"/>
                    </a:lnTo>
                    <a:lnTo>
                      <a:pt x="148" y="264"/>
                    </a:lnTo>
                    <a:lnTo>
                      <a:pt x="145" y="257"/>
                    </a:lnTo>
                    <a:lnTo>
                      <a:pt x="140" y="251"/>
                    </a:lnTo>
                    <a:lnTo>
                      <a:pt x="137" y="243"/>
                    </a:lnTo>
                    <a:lnTo>
                      <a:pt x="133" y="237"/>
                    </a:lnTo>
                    <a:lnTo>
                      <a:pt x="128" y="231"/>
                    </a:lnTo>
                    <a:lnTo>
                      <a:pt x="124" y="225"/>
                    </a:lnTo>
                    <a:lnTo>
                      <a:pt x="119" y="219"/>
                    </a:lnTo>
                    <a:lnTo>
                      <a:pt x="115" y="213"/>
                    </a:lnTo>
                    <a:lnTo>
                      <a:pt x="111" y="207"/>
                    </a:lnTo>
                    <a:lnTo>
                      <a:pt x="106" y="200"/>
                    </a:lnTo>
                    <a:lnTo>
                      <a:pt x="102" y="194"/>
                    </a:lnTo>
                    <a:lnTo>
                      <a:pt x="97" y="188"/>
                    </a:lnTo>
                    <a:lnTo>
                      <a:pt x="93" y="182"/>
                    </a:lnTo>
                    <a:lnTo>
                      <a:pt x="87" y="176"/>
                    </a:lnTo>
                    <a:lnTo>
                      <a:pt x="82" y="168"/>
                    </a:lnTo>
                    <a:lnTo>
                      <a:pt x="78" y="163"/>
                    </a:lnTo>
                    <a:lnTo>
                      <a:pt x="73" y="157"/>
                    </a:lnTo>
                    <a:lnTo>
                      <a:pt x="69" y="149"/>
                    </a:lnTo>
                    <a:lnTo>
                      <a:pt x="64" y="143"/>
                    </a:lnTo>
                    <a:lnTo>
                      <a:pt x="61" y="137"/>
                    </a:lnTo>
                    <a:lnTo>
                      <a:pt x="58" y="131"/>
                    </a:lnTo>
                    <a:lnTo>
                      <a:pt x="54" y="124"/>
                    </a:lnTo>
                    <a:lnTo>
                      <a:pt x="51" y="118"/>
                    </a:lnTo>
                    <a:lnTo>
                      <a:pt x="48" y="110"/>
                    </a:lnTo>
                    <a:lnTo>
                      <a:pt x="45" y="104"/>
                    </a:lnTo>
                    <a:lnTo>
                      <a:pt x="42" y="97"/>
                    </a:lnTo>
                    <a:lnTo>
                      <a:pt x="40" y="89"/>
                    </a:lnTo>
                    <a:lnTo>
                      <a:pt x="37" y="82"/>
                    </a:lnTo>
                    <a:lnTo>
                      <a:pt x="37" y="76"/>
                    </a:lnTo>
                    <a:lnTo>
                      <a:pt x="33" y="70"/>
                    </a:lnTo>
                    <a:lnTo>
                      <a:pt x="31" y="66"/>
                    </a:lnTo>
                    <a:lnTo>
                      <a:pt x="30" y="61"/>
                    </a:lnTo>
                    <a:lnTo>
                      <a:pt x="28" y="57"/>
                    </a:lnTo>
                    <a:lnTo>
                      <a:pt x="25" y="51"/>
                    </a:lnTo>
                    <a:lnTo>
                      <a:pt x="25" y="46"/>
                    </a:lnTo>
                    <a:lnTo>
                      <a:pt x="24" y="42"/>
                    </a:lnTo>
                    <a:lnTo>
                      <a:pt x="23" y="37"/>
                    </a:lnTo>
                    <a:lnTo>
                      <a:pt x="21" y="31"/>
                    </a:lnTo>
                    <a:lnTo>
                      <a:pt x="20" y="27"/>
                    </a:lnTo>
                    <a:lnTo>
                      <a:pt x="18" y="21"/>
                    </a:lnTo>
                    <a:lnTo>
                      <a:pt x="17" y="16"/>
                    </a:lnTo>
                    <a:lnTo>
                      <a:pt x="14" y="12"/>
                    </a:lnTo>
                    <a:lnTo>
                      <a:pt x="12" y="7"/>
                    </a:lnTo>
                    <a:lnTo>
                      <a:pt x="8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0" name="Freeform 441"/>
              <p:cNvSpPr>
                <a:spLocks/>
              </p:cNvSpPr>
              <p:nvPr/>
            </p:nvSpPr>
            <p:spPr bwMode="auto">
              <a:xfrm>
                <a:off x="1201" y="1886"/>
                <a:ext cx="50" cy="145"/>
              </a:xfrm>
              <a:custGeom>
                <a:avLst/>
                <a:gdLst>
                  <a:gd name="T0" fmla="*/ 7 w 100"/>
                  <a:gd name="T1" fmla="*/ 0 h 291"/>
                  <a:gd name="T2" fmla="*/ 6 w 100"/>
                  <a:gd name="T3" fmla="*/ 0 h 291"/>
                  <a:gd name="T4" fmla="*/ 5 w 100"/>
                  <a:gd name="T5" fmla="*/ 1 h 291"/>
                  <a:gd name="T6" fmla="*/ 3 w 100"/>
                  <a:gd name="T7" fmla="*/ 2 h 291"/>
                  <a:gd name="T8" fmla="*/ 3 w 100"/>
                  <a:gd name="T9" fmla="*/ 4 h 291"/>
                  <a:gd name="T10" fmla="*/ 2 w 100"/>
                  <a:gd name="T11" fmla="*/ 5 h 291"/>
                  <a:gd name="T12" fmla="*/ 1 w 100"/>
                  <a:gd name="T13" fmla="*/ 7 h 291"/>
                  <a:gd name="T14" fmla="*/ 1 w 100"/>
                  <a:gd name="T15" fmla="*/ 8 h 291"/>
                  <a:gd name="T16" fmla="*/ 1 w 100"/>
                  <a:gd name="T17" fmla="*/ 9 h 291"/>
                  <a:gd name="T18" fmla="*/ 1 w 100"/>
                  <a:gd name="T19" fmla="*/ 10 h 291"/>
                  <a:gd name="T20" fmla="*/ 1 w 100"/>
                  <a:gd name="T21" fmla="*/ 11 h 291"/>
                  <a:gd name="T22" fmla="*/ 1 w 100"/>
                  <a:gd name="T23" fmla="*/ 13 h 291"/>
                  <a:gd name="T24" fmla="*/ 0 w 100"/>
                  <a:gd name="T25" fmla="*/ 14 h 291"/>
                  <a:gd name="T26" fmla="*/ 0 w 100"/>
                  <a:gd name="T27" fmla="*/ 15 h 291"/>
                  <a:gd name="T28" fmla="*/ 0 w 100"/>
                  <a:gd name="T29" fmla="*/ 16 h 291"/>
                  <a:gd name="T30" fmla="*/ 1 w 100"/>
                  <a:gd name="T31" fmla="*/ 17 h 291"/>
                  <a:gd name="T32" fmla="*/ 1 w 100"/>
                  <a:gd name="T33" fmla="*/ 19 h 291"/>
                  <a:gd name="T34" fmla="*/ 1 w 100"/>
                  <a:gd name="T35" fmla="*/ 20 h 291"/>
                  <a:gd name="T36" fmla="*/ 1 w 100"/>
                  <a:gd name="T37" fmla="*/ 21 h 291"/>
                  <a:gd name="T38" fmla="*/ 1 w 100"/>
                  <a:gd name="T39" fmla="*/ 22 h 291"/>
                  <a:gd name="T40" fmla="*/ 1 w 100"/>
                  <a:gd name="T41" fmla="*/ 23 h 291"/>
                  <a:gd name="T42" fmla="*/ 1 w 100"/>
                  <a:gd name="T43" fmla="*/ 25 h 291"/>
                  <a:gd name="T44" fmla="*/ 2 w 100"/>
                  <a:gd name="T45" fmla="*/ 26 h 291"/>
                  <a:gd name="T46" fmla="*/ 2 w 100"/>
                  <a:gd name="T47" fmla="*/ 27 h 291"/>
                  <a:gd name="T48" fmla="*/ 2 w 100"/>
                  <a:gd name="T49" fmla="*/ 28 h 291"/>
                  <a:gd name="T50" fmla="*/ 2 w 100"/>
                  <a:gd name="T51" fmla="*/ 30 h 291"/>
                  <a:gd name="T52" fmla="*/ 3 w 100"/>
                  <a:gd name="T53" fmla="*/ 32 h 291"/>
                  <a:gd name="T54" fmla="*/ 3 w 100"/>
                  <a:gd name="T55" fmla="*/ 33 h 291"/>
                  <a:gd name="T56" fmla="*/ 5 w 100"/>
                  <a:gd name="T57" fmla="*/ 34 h 291"/>
                  <a:gd name="T58" fmla="*/ 6 w 100"/>
                  <a:gd name="T59" fmla="*/ 35 h 291"/>
                  <a:gd name="T60" fmla="*/ 6 w 100"/>
                  <a:gd name="T61" fmla="*/ 36 h 291"/>
                  <a:gd name="T62" fmla="*/ 7 w 100"/>
                  <a:gd name="T63" fmla="*/ 35 h 291"/>
                  <a:gd name="T64" fmla="*/ 10 w 100"/>
                  <a:gd name="T65" fmla="*/ 33 h 291"/>
                  <a:gd name="T66" fmla="*/ 11 w 100"/>
                  <a:gd name="T67" fmla="*/ 32 h 291"/>
                  <a:gd name="T68" fmla="*/ 11 w 100"/>
                  <a:gd name="T69" fmla="*/ 31 h 291"/>
                  <a:gd name="T70" fmla="*/ 11 w 100"/>
                  <a:gd name="T71" fmla="*/ 30 h 291"/>
                  <a:gd name="T72" fmla="*/ 11 w 100"/>
                  <a:gd name="T73" fmla="*/ 29 h 291"/>
                  <a:gd name="T74" fmla="*/ 11 w 100"/>
                  <a:gd name="T75" fmla="*/ 28 h 291"/>
                  <a:gd name="T76" fmla="*/ 12 w 100"/>
                  <a:gd name="T77" fmla="*/ 27 h 291"/>
                  <a:gd name="T78" fmla="*/ 12 w 100"/>
                  <a:gd name="T79" fmla="*/ 26 h 291"/>
                  <a:gd name="T80" fmla="*/ 12 w 100"/>
                  <a:gd name="T81" fmla="*/ 24 h 291"/>
                  <a:gd name="T82" fmla="*/ 12 w 100"/>
                  <a:gd name="T83" fmla="*/ 23 h 291"/>
                  <a:gd name="T84" fmla="*/ 12 w 100"/>
                  <a:gd name="T85" fmla="*/ 22 h 291"/>
                  <a:gd name="T86" fmla="*/ 12 w 100"/>
                  <a:gd name="T87" fmla="*/ 21 h 291"/>
                  <a:gd name="T88" fmla="*/ 13 w 100"/>
                  <a:gd name="T89" fmla="*/ 20 h 291"/>
                  <a:gd name="T90" fmla="*/ 13 w 100"/>
                  <a:gd name="T91" fmla="*/ 19 h 291"/>
                  <a:gd name="T92" fmla="*/ 13 w 100"/>
                  <a:gd name="T93" fmla="*/ 18 h 291"/>
                  <a:gd name="T94" fmla="*/ 13 w 100"/>
                  <a:gd name="T95" fmla="*/ 17 h 291"/>
                  <a:gd name="T96" fmla="*/ 13 w 100"/>
                  <a:gd name="T97" fmla="*/ 16 h 291"/>
                  <a:gd name="T98" fmla="*/ 13 w 100"/>
                  <a:gd name="T99" fmla="*/ 15 h 291"/>
                  <a:gd name="T100" fmla="*/ 13 w 100"/>
                  <a:gd name="T101" fmla="*/ 14 h 291"/>
                  <a:gd name="T102" fmla="*/ 13 w 100"/>
                  <a:gd name="T103" fmla="*/ 12 h 291"/>
                  <a:gd name="T104" fmla="*/ 13 w 100"/>
                  <a:gd name="T105" fmla="*/ 11 h 291"/>
                  <a:gd name="T106" fmla="*/ 13 w 100"/>
                  <a:gd name="T107" fmla="*/ 10 h 291"/>
                  <a:gd name="T108" fmla="*/ 12 w 100"/>
                  <a:gd name="T109" fmla="*/ 9 h 291"/>
                  <a:gd name="T110" fmla="*/ 12 w 100"/>
                  <a:gd name="T111" fmla="*/ 8 h 291"/>
                  <a:gd name="T112" fmla="*/ 12 w 100"/>
                  <a:gd name="T113" fmla="*/ 6 h 291"/>
                  <a:gd name="T114" fmla="*/ 11 w 100"/>
                  <a:gd name="T115" fmla="*/ 4 h 291"/>
                  <a:gd name="T116" fmla="*/ 10 w 100"/>
                  <a:gd name="T117" fmla="*/ 2 h 291"/>
                  <a:gd name="T118" fmla="*/ 9 w 100"/>
                  <a:gd name="T119" fmla="*/ 0 h 291"/>
                  <a:gd name="T120" fmla="*/ 7 w 100"/>
                  <a:gd name="T121" fmla="*/ 0 h 29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100"/>
                  <a:gd name="T184" fmla="*/ 0 h 291"/>
                  <a:gd name="T185" fmla="*/ 100 w 100"/>
                  <a:gd name="T186" fmla="*/ 291 h 29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100" h="291">
                    <a:moveTo>
                      <a:pt x="63" y="0"/>
                    </a:moveTo>
                    <a:lnTo>
                      <a:pt x="57" y="0"/>
                    </a:lnTo>
                    <a:lnTo>
                      <a:pt x="54" y="2"/>
                    </a:lnTo>
                    <a:lnTo>
                      <a:pt x="50" y="3"/>
                    </a:lnTo>
                    <a:lnTo>
                      <a:pt x="47" y="6"/>
                    </a:lnTo>
                    <a:lnTo>
                      <a:pt x="39" y="9"/>
                    </a:lnTo>
                    <a:lnTo>
                      <a:pt x="33" y="15"/>
                    </a:lnTo>
                    <a:lnTo>
                      <a:pt x="26" y="20"/>
                    </a:lnTo>
                    <a:lnTo>
                      <a:pt x="21" y="27"/>
                    </a:lnTo>
                    <a:lnTo>
                      <a:pt x="17" y="33"/>
                    </a:lnTo>
                    <a:lnTo>
                      <a:pt x="14" y="40"/>
                    </a:lnTo>
                    <a:lnTo>
                      <a:pt x="9" y="46"/>
                    </a:lnTo>
                    <a:lnTo>
                      <a:pt x="8" y="55"/>
                    </a:lnTo>
                    <a:lnTo>
                      <a:pt x="6" y="60"/>
                    </a:lnTo>
                    <a:lnTo>
                      <a:pt x="5" y="64"/>
                    </a:lnTo>
                    <a:lnTo>
                      <a:pt x="3" y="69"/>
                    </a:lnTo>
                    <a:lnTo>
                      <a:pt x="3" y="73"/>
                    </a:lnTo>
                    <a:lnTo>
                      <a:pt x="3" y="76"/>
                    </a:lnTo>
                    <a:lnTo>
                      <a:pt x="2" y="81"/>
                    </a:lnTo>
                    <a:lnTo>
                      <a:pt x="2" y="85"/>
                    </a:lnTo>
                    <a:lnTo>
                      <a:pt x="2" y="90"/>
                    </a:lnTo>
                    <a:lnTo>
                      <a:pt x="2" y="94"/>
                    </a:lnTo>
                    <a:lnTo>
                      <a:pt x="2" y="100"/>
                    </a:lnTo>
                    <a:lnTo>
                      <a:pt x="2" y="105"/>
                    </a:lnTo>
                    <a:lnTo>
                      <a:pt x="2" y="111"/>
                    </a:lnTo>
                    <a:lnTo>
                      <a:pt x="0" y="115"/>
                    </a:lnTo>
                    <a:lnTo>
                      <a:pt x="0" y="120"/>
                    </a:lnTo>
                    <a:lnTo>
                      <a:pt x="0" y="124"/>
                    </a:lnTo>
                    <a:lnTo>
                      <a:pt x="0" y="129"/>
                    </a:lnTo>
                    <a:lnTo>
                      <a:pt x="0" y="133"/>
                    </a:lnTo>
                    <a:lnTo>
                      <a:pt x="2" y="139"/>
                    </a:lnTo>
                    <a:lnTo>
                      <a:pt x="2" y="143"/>
                    </a:lnTo>
                    <a:lnTo>
                      <a:pt x="2" y="148"/>
                    </a:lnTo>
                    <a:lnTo>
                      <a:pt x="2" y="152"/>
                    </a:lnTo>
                    <a:lnTo>
                      <a:pt x="3" y="158"/>
                    </a:lnTo>
                    <a:lnTo>
                      <a:pt x="3" y="163"/>
                    </a:lnTo>
                    <a:lnTo>
                      <a:pt x="5" y="167"/>
                    </a:lnTo>
                    <a:lnTo>
                      <a:pt x="5" y="172"/>
                    </a:lnTo>
                    <a:lnTo>
                      <a:pt x="5" y="178"/>
                    </a:lnTo>
                    <a:lnTo>
                      <a:pt x="6" y="182"/>
                    </a:lnTo>
                    <a:lnTo>
                      <a:pt x="6" y="187"/>
                    </a:lnTo>
                    <a:lnTo>
                      <a:pt x="6" y="191"/>
                    </a:lnTo>
                    <a:lnTo>
                      <a:pt x="8" y="196"/>
                    </a:lnTo>
                    <a:lnTo>
                      <a:pt x="8" y="200"/>
                    </a:lnTo>
                    <a:lnTo>
                      <a:pt x="9" y="205"/>
                    </a:lnTo>
                    <a:lnTo>
                      <a:pt x="9" y="209"/>
                    </a:lnTo>
                    <a:lnTo>
                      <a:pt x="11" y="214"/>
                    </a:lnTo>
                    <a:lnTo>
                      <a:pt x="11" y="218"/>
                    </a:lnTo>
                    <a:lnTo>
                      <a:pt x="12" y="223"/>
                    </a:lnTo>
                    <a:lnTo>
                      <a:pt x="12" y="230"/>
                    </a:lnTo>
                    <a:lnTo>
                      <a:pt x="14" y="239"/>
                    </a:lnTo>
                    <a:lnTo>
                      <a:pt x="14" y="246"/>
                    </a:lnTo>
                    <a:lnTo>
                      <a:pt x="15" y="254"/>
                    </a:lnTo>
                    <a:lnTo>
                      <a:pt x="18" y="257"/>
                    </a:lnTo>
                    <a:lnTo>
                      <a:pt x="23" y="261"/>
                    </a:lnTo>
                    <a:lnTo>
                      <a:pt x="27" y="266"/>
                    </a:lnTo>
                    <a:lnTo>
                      <a:pt x="32" y="270"/>
                    </a:lnTo>
                    <a:lnTo>
                      <a:pt x="36" y="275"/>
                    </a:lnTo>
                    <a:lnTo>
                      <a:pt x="41" y="281"/>
                    </a:lnTo>
                    <a:lnTo>
                      <a:pt x="44" y="285"/>
                    </a:lnTo>
                    <a:lnTo>
                      <a:pt x="48" y="291"/>
                    </a:lnTo>
                    <a:lnTo>
                      <a:pt x="54" y="288"/>
                    </a:lnTo>
                    <a:lnTo>
                      <a:pt x="57" y="284"/>
                    </a:lnTo>
                    <a:lnTo>
                      <a:pt x="62" y="281"/>
                    </a:lnTo>
                    <a:lnTo>
                      <a:pt x="66" y="276"/>
                    </a:lnTo>
                    <a:lnTo>
                      <a:pt x="73" y="270"/>
                    </a:lnTo>
                    <a:lnTo>
                      <a:pt x="81" y="263"/>
                    </a:lnTo>
                    <a:lnTo>
                      <a:pt x="81" y="258"/>
                    </a:lnTo>
                    <a:lnTo>
                      <a:pt x="82" y="254"/>
                    </a:lnTo>
                    <a:lnTo>
                      <a:pt x="82" y="249"/>
                    </a:lnTo>
                    <a:lnTo>
                      <a:pt x="84" y="246"/>
                    </a:lnTo>
                    <a:lnTo>
                      <a:pt x="85" y="242"/>
                    </a:lnTo>
                    <a:lnTo>
                      <a:pt x="85" y="237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5"/>
                    </a:lnTo>
                    <a:lnTo>
                      <a:pt x="90" y="221"/>
                    </a:lnTo>
                    <a:lnTo>
                      <a:pt x="90" y="217"/>
                    </a:lnTo>
                    <a:lnTo>
                      <a:pt x="91" y="212"/>
                    </a:lnTo>
                    <a:lnTo>
                      <a:pt x="91" y="208"/>
                    </a:lnTo>
                    <a:lnTo>
                      <a:pt x="93" y="203"/>
                    </a:lnTo>
                    <a:lnTo>
                      <a:pt x="93" y="199"/>
                    </a:lnTo>
                    <a:lnTo>
                      <a:pt x="94" y="196"/>
                    </a:lnTo>
                    <a:lnTo>
                      <a:pt x="94" y="191"/>
                    </a:lnTo>
                    <a:lnTo>
                      <a:pt x="94" y="187"/>
                    </a:lnTo>
                    <a:lnTo>
                      <a:pt x="96" y="182"/>
                    </a:lnTo>
                    <a:lnTo>
                      <a:pt x="96" y="178"/>
                    </a:lnTo>
                    <a:lnTo>
                      <a:pt x="96" y="173"/>
                    </a:lnTo>
                    <a:lnTo>
                      <a:pt x="97" y="169"/>
                    </a:lnTo>
                    <a:lnTo>
                      <a:pt x="97" y="164"/>
                    </a:lnTo>
                    <a:lnTo>
                      <a:pt x="99" y="160"/>
                    </a:lnTo>
                    <a:lnTo>
                      <a:pt x="99" y="155"/>
                    </a:lnTo>
                    <a:lnTo>
                      <a:pt x="99" y="151"/>
                    </a:lnTo>
                    <a:lnTo>
                      <a:pt x="99" y="146"/>
                    </a:lnTo>
                    <a:lnTo>
                      <a:pt x="100" y="143"/>
                    </a:lnTo>
                    <a:lnTo>
                      <a:pt x="100" y="139"/>
                    </a:lnTo>
                    <a:lnTo>
                      <a:pt x="100" y="134"/>
                    </a:lnTo>
                    <a:lnTo>
                      <a:pt x="100" y="130"/>
                    </a:lnTo>
                    <a:lnTo>
                      <a:pt x="100" y="126"/>
                    </a:lnTo>
                    <a:lnTo>
                      <a:pt x="100" y="121"/>
                    </a:lnTo>
                    <a:lnTo>
                      <a:pt x="100" y="117"/>
                    </a:lnTo>
                    <a:lnTo>
                      <a:pt x="100" y="112"/>
                    </a:lnTo>
                    <a:lnTo>
                      <a:pt x="100" y="108"/>
                    </a:lnTo>
                    <a:lnTo>
                      <a:pt x="99" y="103"/>
                    </a:lnTo>
                    <a:lnTo>
                      <a:pt x="99" y="99"/>
                    </a:lnTo>
                    <a:lnTo>
                      <a:pt x="99" y="94"/>
                    </a:lnTo>
                    <a:lnTo>
                      <a:pt x="99" y="91"/>
                    </a:lnTo>
                    <a:lnTo>
                      <a:pt x="97" y="87"/>
                    </a:lnTo>
                    <a:lnTo>
                      <a:pt x="97" y="82"/>
                    </a:lnTo>
                    <a:lnTo>
                      <a:pt x="96" y="78"/>
                    </a:lnTo>
                    <a:lnTo>
                      <a:pt x="96" y="73"/>
                    </a:lnTo>
                    <a:lnTo>
                      <a:pt x="94" y="66"/>
                    </a:lnTo>
                    <a:lnTo>
                      <a:pt x="93" y="58"/>
                    </a:lnTo>
                    <a:lnTo>
                      <a:pt x="90" y="49"/>
                    </a:lnTo>
                    <a:lnTo>
                      <a:pt x="87" y="42"/>
                    </a:lnTo>
                    <a:lnTo>
                      <a:pt x="84" y="34"/>
                    </a:lnTo>
                    <a:lnTo>
                      <a:pt x="81" y="29"/>
                    </a:lnTo>
                    <a:lnTo>
                      <a:pt x="76" y="20"/>
                    </a:lnTo>
                    <a:lnTo>
                      <a:pt x="72" y="14"/>
                    </a:lnTo>
                    <a:lnTo>
                      <a:pt x="67" y="6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1" name="Freeform 442"/>
              <p:cNvSpPr>
                <a:spLocks/>
              </p:cNvSpPr>
              <p:nvPr/>
            </p:nvSpPr>
            <p:spPr bwMode="auto">
              <a:xfrm>
                <a:off x="946" y="1986"/>
                <a:ext cx="145" cy="108"/>
              </a:xfrm>
              <a:custGeom>
                <a:avLst/>
                <a:gdLst>
                  <a:gd name="T0" fmla="*/ 3 w 289"/>
                  <a:gd name="T1" fmla="*/ 0 h 217"/>
                  <a:gd name="T2" fmla="*/ 1 w 289"/>
                  <a:gd name="T3" fmla="*/ 1 h 217"/>
                  <a:gd name="T4" fmla="*/ 1 w 289"/>
                  <a:gd name="T5" fmla="*/ 3 h 217"/>
                  <a:gd name="T6" fmla="*/ 0 w 289"/>
                  <a:gd name="T7" fmla="*/ 5 h 217"/>
                  <a:gd name="T8" fmla="*/ 0 w 289"/>
                  <a:gd name="T9" fmla="*/ 6 h 217"/>
                  <a:gd name="T10" fmla="*/ 1 w 289"/>
                  <a:gd name="T11" fmla="*/ 8 h 217"/>
                  <a:gd name="T12" fmla="*/ 2 w 289"/>
                  <a:gd name="T13" fmla="*/ 9 h 217"/>
                  <a:gd name="T14" fmla="*/ 3 w 289"/>
                  <a:gd name="T15" fmla="*/ 11 h 217"/>
                  <a:gd name="T16" fmla="*/ 4 w 289"/>
                  <a:gd name="T17" fmla="*/ 12 h 217"/>
                  <a:gd name="T18" fmla="*/ 5 w 289"/>
                  <a:gd name="T19" fmla="*/ 14 h 217"/>
                  <a:gd name="T20" fmla="*/ 7 w 289"/>
                  <a:gd name="T21" fmla="*/ 15 h 217"/>
                  <a:gd name="T22" fmla="*/ 9 w 289"/>
                  <a:gd name="T23" fmla="*/ 17 h 217"/>
                  <a:gd name="T24" fmla="*/ 10 w 289"/>
                  <a:gd name="T25" fmla="*/ 18 h 217"/>
                  <a:gd name="T26" fmla="*/ 12 w 289"/>
                  <a:gd name="T27" fmla="*/ 19 h 217"/>
                  <a:gd name="T28" fmla="*/ 13 w 289"/>
                  <a:gd name="T29" fmla="*/ 20 h 217"/>
                  <a:gd name="T30" fmla="*/ 15 w 289"/>
                  <a:gd name="T31" fmla="*/ 20 h 217"/>
                  <a:gd name="T32" fmla="*/ 16 w 289"/>
                  <a:gd name="T33" fmla="*/ 21 h 217"/>
                  <a:gd name="T34" fmla="*/ 18 w 289"/>
                  <a:gd name="T35" fmla="*/ 21 h 217"/>
                  <a:gd name="T36" fmla="*/ 19 w 289"/>
                  <a:gd name="T37" fmla="*/ 21 h 217"/>
                  <a:gd name="T38" fmla="*/ 20 w 289"/>
                  <a:gd name="T39" fmla="*/ 22 h 217"/>
                  <a:gd name="T40" fmla="*/ 21 w 289"/>
                  <a:gd name="T41" fmla="*/ 22 h 217"/>
                  <a:gd name="T42" fmla="*/ 23 w 289"/>
                  <a:gd name="T43" fmla="*/ 23 h 217"/>
                  <a:gd name="T44" fmla="*/ 24 w 289"/>
                  <a:gd name="T45" fmla="*/ 23 h 217"/>
                  <a:gd name="T46" fmla="*/ 25 w 289"/>
                  <a:gd name="T47" fmla="*/ 24 h 217"/>
                  <a:gd name="T48" fmla="*/ 26 w 289"/>
                  <a:gd name="T49" fmla="*/ 24 h 217"/>
                  <a:gd name="T50" fmla="*/ 28 w 289"/>
                  <a:gd name="T51" fmla="*/ 25 h 217"/>
                  <a:gd name="T52" fmla="*/ 29 w 289"/>
                  <a:gd name="T53" fmla="*/ 26 h 217"/>
                  <a:gd name="T54" fmla="*/ 30 w 289"/>
                  <a:gd name="T55" fmla="*/ 26 h 217"/>
                  <a:gd name="T56" fmla="*/ 32 w 289"/>
                  <a:gd name="T57" fmla="*/ 26 h 217"/>
                  <a:gd name="T58" fmla="*/ 33 w 289"/>
                  <a:gd name="T59" fmla="*/ 26 h 217"/>
                  <a:gd name="T60" fmla="*/ 34 w 289"/>
                  <a:gd name="T61" fmla="*/ 27 h 217"/>
                  <a:gd name="T62" fmla="*/ 36 w 289"/>
                  <a:gd name="T63" fmla="*/ 27 h 217"/>
                  <a:gd name="T64" fmla="*/ 36 w 289"/>
                  <a:gd name="T65" fmla="*/ 26 h 217"/>
                  <a:gd name="T66" fmla="*/ 36 w 289"/>
                  <a:gd name="T67" fmla="*/ 24 h 217"/>
                  <a:gd name="T68" fmla="*/ 36 w 289"/>
                  <a:gd name="T69" fmla="*/ 23 h 217"/>
                  <a:gd name="T70" fmla="*/ 35 w 289"/>
                  <a:gd name="T71" fmla="*/ 21 h 217"/>
                  <a:gd name="T72" fmla="*/ 35 w 289"/>
                  <a:gd name="T73" fmla="*/ 20 h 217"/>
                  <a:gd name="T74" fmla="*/ 34 w 289"/>
                  <a:gd name="T75" fmla="*/ 19 h 217"/>
                  <a:gd name="T76" fmla="*/ 33 w 289"/>
                  <a:gd name="T77" fmla="*/ 17 h 217"/>
                  <a:gd name="T78" fmla="*/ 31 w 289"/>
                  <a:gd name="T79" fmla="*/ 16 h 217"/>
                  <a:gd name="T80" fmla="*/ 29 w 289"/>
                  <a:gd name="T81" fmla="*/ 14 h 217"/>
                  <a:gd name="T82" fmla="*/ 27 w 289"/>
                  <a:gd name="T83" fmla="*/ 12 h 217"/>
                  <a:gd name="T84" fmla="*/ 25 w 289"/>
                  <a:gd name="T85" fmla="*/ 11 h 217"/>
                  <a:gd name="T86" fmla="*/ 24 w 289"/>
                  <a:gd name="T87" fmla="*/ 10 h 217"/>
                  <a:gd name="T88" fmla="*/ 23 w 289"/>
                  <a:gd name="T89" fmla="*/ 9 h 217"/>
                  <a:gd name="T90" fmla="*/ 21 w 289"/>
                  <a:gd name="T91" fmla="*/ 8 h 217"/>
                  <a:gd name="T92" fmla="*/ 20 w 289"/>
                  <a:gd name="T93" fmla="*/ 7 h 217"/>
                  <a:gd name="T94" fmla="*/ 19 w 289"/>
                  <a:gd name="T95" fmla="*/ 6 h 217"/>
                  <a:gd name="T96" fmla="*/ 18 w 289"/>
                  <a:gd name="T97" fmla="*/ 6 h 217"/>
                  <a:gd name="T98" fmla="*/ 17 w 289"/>
                  <a:gd name="T99" fmla="*/ 5 h 217"/>
                  <a:gd name="T100" fmla="*/ 16 w 289"/>
                  <a:gd name="T101" fmla="*/ 5 h 217"/>
                  <a:gd name="T102" fmla="*/ 15 w 289"/>
                  <a:gd name="T103" fmla="*/ 4 h 217"/>
                  <a:gd name="T104" fmla="*/ 14 w 289"/>
                  <a:gd name="T105" fmla="*/ 4 h 217"/>
                  <a:gd name="T106" fmla="*/ 13 w 289"/>
                  <a:gd name="T107" fmla="*/ 3 h 217"/>
                  <a:gd name="T108" fmla="*/ 12 w 289"/>
                  <a:gd name="T109" fmla="*/ 3 h 217"/>
                  <a:gd name="T110" fmla="*/ 10 w 289"/>
                  <a:gd name="T111" fmla="*/ 2 h 217"/>
                  <a:gd name="T112" fmla="*/ 9 w 289"/>
                  <a:gd name="T113" fmla="*/ 2 h 217"/>
                  <a:gd name="T114" fmla="*/ 8 w 289"/>
                  <a:gd name="T115" fmla="*/ 1 h 217"/>
                  <a:gd name="T116" fmla="*/ 7 w 289"/>
                  <a:gd name="T117" fmla="*/ 1 h 217"/>
                  <a:gd name="T118" fmla="*/ 6 w 289"/>
                  <a:gd name="T119" fmla="*/ 1 h 217"/>
                  <a:gd name="T120" fmla="*/ 5 w 289"/>
                  <a:gd name="T121" fmla="*/ 0 h 217"/>
                  <a:gd name="T122" fmla="*/ 4 w 289"/>
                  <a:gd name="T123" fmla="*/ 0 h 217"/>
                  <a:gd name="T124" fmla="*/ 4 w 289"/>
                  <a:gd name="T125" fmla="*/ 0 h 21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9"/>
                  <a:gd name="T190" fmla="*/ 0 h 217"/>
                  <a:gd name="T191" fmla="*/ 289 w 289"/>
                  <a:gd name="T192" fmla="*/ 217 h 21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9" h="217">
                    <a:moveTo>
                      <a:pt x="25" y="0"/>
                    </a:moveTo>
                    <a:lnTo>
                      <a:pt x="18" y="5"/>
                    </a:lnTo>
                    <a:lnTo>
                      <a:pt x="13" y="11"/>
                    </a:lnTo>
                    <a:lnTo>
                      <a:pt x="7" y="15"/>
                    </a:lnTo>
                    <a:lnTo>
                      <a:pt x="4" y="23"/>
                    </a:lnTo>
                    <a:lnTo>
                      <a:pt x="1" y="27"/>
                    </a:lnTo>
                    <a:lnTo>
                      <a:pt x="0" y="33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3" y="58"/>
                    </a:lnTo>
                    <a:lnTo>
                      <a:pt x="4" y="64"/>
                    </a:lnTo>
                    <a:lnTo>
                      <a:pt x="7" y="72"/>
                    </a:lnTo>
                    <a:lnTo>
                      <a:pt x="10" y="78"/>
                    </a:lnTo>
                    <a:lnTo>
                      <a:pt x="15" y="84"/>
                    </a:lnTo>
                    <a:lnTo>
                      <a:pt x="19" y="90"/>
                    </a:lnTo>
                    <a:lnTo>
                      <a:pt x="25" y="97"/>
                    </a:lnTo>
                    <a:lnTo>
                      <a:pt x="30" y="102"/>
                    </a:lnTo>
                    <a:lnTo>
                      <a:pt x="36" y="108"/>
                    </a:lnTo>
                    <a:lnTo>
                      <a:pt x="40" y="114"/>
                    </a:lnTo>
                    <a:lnTo>
                      <a:pt x="46" y="120"/>
                    </a:lnTo>
                    <a:lnTo>
                      <a:pt x="52" y="125"/>
                    </a:lnTo>
                    <a:lnTo>
                      <a:pt x="59" y="130"/>
                    </a:lnTo>
                    <a:lnTo>
                      <a:pt x="65" y="136"/>
                    </a:lnTo>
                    <a:lnTo>
                      <a:pt x="73" y="140"/>
                    </a:lnTo>
                    <a:lnTo>
                      <a:pt x="79" y="145"/>
                    </a:lnTo>
                    <a:lnTo>
                      <a:pt x="85" y="149"/>
                    </a:lnTo>
                    <a:lnTo>
                      <a:pt x="92" y="152"/>
                    </a:lnTo>
                    <a:lnTo>
                      <a:pt x="98" y="157"/>
                    </a:lnTo>
                    <a:lnTo>
                      <a:pt x="104" y="160"/>
                    </a:lnTo>
                    <a:lnTo>
                      <a:pt x="110" y="163"/>
                    </a:lnTo>
                    <a:lnTo>
                      <a:pt x="116" y="166"/>
                    </a:lnTo>
                    <a:lnTo>
                      <a:pt x="122" y="169"/>
                    </a:lnTo>
                    <a:lnTo>
                      <a:pt x="127" y="169"/>
                    </a:lnTo>
                    <a:lnTo>
                      <a:pt x="131" y="170"/>
                    </a:lnTo>
                    <a:lnTo>
                      <a:pt x="137" y="170"/>
                    </a:lnTo>
                    <a:lnTo>
                      <a:pt x="142" y="173"/>
                    </a:lnTo>
                    <a:lnTo>
                      <a:pt x="147" y="175"/>
                    </a:lnTo>
                    <a:lnTo>
                      <a:pt x="152" y="176"/>
                    </a:lnTo>
                    <a:lnTo>
                      <a:pt x="158" y="178"/>
                    </a:lnTo>
                    <a:lnTo>
                      <a:pt x="162" y="181"/>
                    </a:lnTo>
                    <a:lnTo>
                      <a:pt x="167" y="182"/>
                    </a:lnTo>
                    <a:lnTo>
                      <a:pt x="173" y="184"/>
                    </a:lnTo>
                    <a:lnTo>
                      <a:pt x="177" y="187"/>
                    </a:lnTo>
                    <a:lnTo>
                      <a:pt x="183" y="188"/>
                    </a:lnTo>
                    <a:lnTo>
                      <a:pt x="188" y="191"/>
                    </a:lnTo>
                    <a:lnTo>
                      <a:pt x="194" y="193"/>
                    </a:lnTo>
                    <a:lnTo>
                      <a:pt x="198" y="196"/>
                    </a:lnTo>
                    <a:lnTo>
                      <a:pt x="204" y="197"/>
                    </a:lnTo>
                    <a:lnTo>
                      <a:pt x="207" y="199"/>
                    </a:lnTo>
                    <a:lnTo>
                      <a:pt x="213" y="202"/>
                    </a:lnTo>
                    <a:lnTo>
                      <a:pt x="218" y="203"/>
                    </a:lnTo>
                    <a:lnTo>
                      <a:pt x="224" y="206"/>
                    </a:lnTo>
                    <a:lnTo>
                      <a:pt x="228" y="208"/>
                    </a:lnTo>
                    <a:lnTo>
                      <a:pt x="232" y="209"/>
                    </a:lnTo>
                    <a:lnTo>
                      <a:pt x="238" y="211"/>
                    </a:lnTo>
                    <a:lnTo>
                      <a:pt x="244" y="212"/>
                    </a:lnTo>
                    <a:lnTo>
                      <a:pt x="249" y="214"/>
                    </a:lnTo>
                    <a:lnTo>
                      <a:pt x="255" y="214"/>
                    </a:lnTo>
                    <a:lnTo>
                      <a:pt x="259" y="215"/>
                    </a:lnTo>
                    <a:lnTo>
                      <a:pt x="265" y="217"/>
                    </a:lnTo>
                    <a:lnTo>
                      <a:pt x="271" y="217"/>
                    </a:lnTo>
                    <a:lnTo>
                      <a:pt x="277" y="217"/>
                    </a:lnTo>
                    <a:lnTo>
                      <a:pt x="282" y="217"/>
                    </a:lnTo>
                    <a:lnTo>
                      <a:pt x="289" y="217"/>
                    </a:lnTo>
                    <a:lnTo>
                      <a:pt x="286" y="209"/>
                    </a:lnTo>
                    <a:lnTo>
                      <a:pt x="286" y="203"/>
                    </a:lnTo>
                    <a:lnTo>
                      <a:pt x="285" y="196"/>
                    </a:lnTo>
                    <a:lnTo>
                      <a:pt x="283" y="191"/>
                    </a:lnTo>
                    <a:lnTo>
                      <a:pt x="282" y="184"/>
                    </a:lnTo>
                    <a:lnTo>
                      <a:pt x="282" y="179"/>
                    </a:lnTo>
                    <a:lnTo>
                      <a:pt x="280" y="173"/>
                    </a:lnTo>
                    <a:lnTo>
                      <a:pt x="279" y="169"/>
                    </a:lnTo>
                    <a:lnTo>
                      <a:pt x="276" y="164"/>
                    </a:lnTo>
                    <a:lnTo>
                      <a:pt x="273" y="160"/>
                    </a:lnTo>
                    <a:lnTo>
                      <a:pt x="268" y="155"/>
                    </a:lnTo>
                    <a:lnTo>
                      <a:pt x="265" y="151"/>
                    </a:lnTo>
                    <a:lnTo>
                      <a:pt x="259" y="143"/>
                    </a:lnTo>
                    <a:lnTo>
                      <a:pt x="252" y="136"/>
                    </a:lnTo>
                    <a:lnTo>
                      <a:pt x="244" y="128"/>
                    </a:lnTo>
                    <a:lnTo>
                      <a:pt x="237" y="121"/>
                    </a:lnTo>
                    <a:lnTo>
                      <a:pt x="229" y="115"/>
                    </a:lnTo>
                    <a:lnTo>
                      <a:pt x="224" y="108"/>
                    </a:lnTo>
                    <a:lnTo>
                      <a:pt x="215" y="102"/>
                    </a:lnTo>
                    <a:lnTo>
                      <a:pt x="207" y="94"/>
                    </a:lnTo>
                    <a:lnTo>
                      <a:pt x="200" y="88"/>
                    </a:lnTo>
                    <a:lnTo>
                      <a:pt x="194" y="84"/>
                    </a:lnTo>
                    <a:lnTo>
                      <a:pt x="189" y="81"/>
                    </a:lnTo>
                    <a:lnTo>
                      <a:pt x="185" y="78"/>
                    </a:lnTo>
                    <a:lnTo>
                      <a:pt x="180" y="75"/>
                    </a:lnTo>
                    <a:lnTo>
                      <a:pt x="177" y="72"/>
                    </a:lnTo>
                    <a:lnTo>
                      <a:pt x="168" y="67"/>
                    </a:lnTo>
                    <a:lnTo>
                      <a:pt x="161" y="63"/>
                    </a:lnTo>
                    <a:lnTo>
                      <a:pt x="156" y="60"/>
                    </a:lnTo>
                    <a:lnTo>
                      <a:pt x="152" y="58"/>
                    </a:lnTo>
                    <a:lnTo>
                      <a:pt x="147" y="55"/>
                    </a:lnTo>
                    <a:lnTo>
                      <a:pt x="144" y="52"/>
                    </a:lnTo>
                    <a:lnTo>
                      <a:pt x="140" y="51"/>
                    </a:lnTo>
                    <a:lnTo>
                      <a:pt x="136" y="48"/>
                    </a:lnTo>
                    <a:lnTo>
                      <a:pt x="131" y="46"/>
                    </a:lnTo>
                    <a:lnTo>
                      <a:pt x="127" y="45"/>
                    </a:lnTo>
                    <a:lnTo>
                      <a:pt x="122" y="42"/>
                    </a:lnTo>
                    <a:lnTo>
                      <a:pt x="118" y="40"/>
                    </a:lnTo>
                    <a:lnTo>
                      <a:pt x="113" y="37"/>
                    </a:lnTo>
                    <a:lnTo>
                      <a:pt x="110" y="36"/>
                    </a:lnTo>
                    <a:lnTo>
                      <a:pt x="106" y="33"/>
                    </a:lnTo>
                    <a:lnTo>
                      <a:pt x="101" y="31"/>
                    </a:lnTo>
                    <a:lnTo>
                      <a:pt x="97" y="30"/>
                    </a:lnTo>
                    <a:lnTo>
                      <a:pt x="94" y="28"/>
                    </a:lnTo>
                    <a:lnTo>
                      <a:pt x="89" y="25"/>
                    </a:lnTo>
                    <a:lnTo>
                      <a:pt x="85" y="24"/>
                    </a:lnTo>
                    <a:lnTo>
                      <a:pt x="80" y="21"/>
                    </a:lnTo>
                    <a:lnTo>
                      <a:pt x="76" y="20"/>
                    </a:lnTo>
                    <a:lnTo>
                      <a:pt x="71" y="18"/>
                    </a:lnTo>
                    <a:lnTo>
                      <a:pt x="67" y="17"/>
                    </a:lnTo>
                    <a:lnTo>
                      <a:pt x="62" y="15"/>
                    </a:lnTo>
                    <a:lnTo>
                      <a:pt x="58" y="14"/>
                    </a:lnTo>
                    <a:lnTo>
                      <a:pt x="54" y="11"/>
                    </a:lnTo>
                    <a:lnTo>
                      <a:pt x="49" y="9"/>
                    </a:lnTo>
                    <a:lnTo>
                      <a:pt x="45" y="8"/>
                    </a:lnTo>
                    <a:lnTo>
                      <a:pt x="42" y="6"/>
                    </a:lnTo>
                    <a:lnTo>
                      <a:pt x="37" y="5"/>
                    </a:lnTo>
                    <a:lnTo>
                      <a:pt x="34" y="3"/>
                    </a:lnTo>
                    <a:lnTo>
                      <a:pt x="30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2" name="Freeform 443"/>
              <p:cNvSpPr>
                <a:spLocks/>
              </p:cNvSpPr>
              <p:nvPr/>
            </p:nvSpPr>
            <p:spPr bwMode="auto">
              <a:xfrm>
                <a:off x="860" y="1626"/>
                <a:ext cx="85" cy="254"/>
              </a:xfrm>
              <a:custGeom>
                <a:avLst/>
                <a:gdLst>
                  <a:gd name="T0" fmla="*/ 11 w 170"/>
                  <a:gd name="T1" fmla="*/ 1 h 507"/>
                  <a:gd name="T2" fmla="*/ 10 w 170"/>
                  <a:gd name="T3" fmla="*/ 3 h 507"/>
                  <a:gd name="T4" fmla="*/ 9 w 170"/>
                  <a:gd name="T5" fmla="*/ 4 h 507"/>
                  <a:gd name="T6" fmla="*/ 7 w 170"/>
                  <a:gd name="T7" fmla="*/ 6 h 507"/>
                  <a:gd name="T8" fmla="*/ 6 w 170"/>
                  <a:gd name="T9" fmla="*/ 8 h 507"/>
                  <a:gd name="T10" fmla="*/ 6 w 170"/>
                  <a:gd name="T11" fmla="*/ 9 h 507"/>
                  <a:gd name="T12" fmla="*/ 5 w 170"/>
                  <a:gd name="T13" fmla="*/ 11 h 507"/>
                  <a:gd name="T14" fmla="*/ 5 w 170"/>
                  <a:gd name="T15" fmla="*/ 13 h 507"/>
                  <a:gd name="T16" fmla="*/ 5 w 170"/>
                  <a:gd name="T17" fmla="*/ 15 h 507"/>
                  <a:gd name="T18" fmla="*/ 5 w 170"/>
                  <a:gd name="T19" fmla="*/ 17 h 507"/>
                  <a:gd name="T20" fmla="*/ 5 w 170"/>
                  <a:gd name="T21" fmla="*/ 19 h 507"/>
                  <a:gd name="T22" fmla="*/ 3 w 170"/>
                  <a:gd name="T23" fmla="*/ 21 h 507"/>
                  <a:gd name="T24" fmla="*/ 3 w 170"/>
                  <a:gd name="T25" fmla="*/ 23 h 507"/>
                  <a:gd name="T26" fmla="*/ 3 w 170"/>
                  <a:gd name="T27" fmla="*/ 25 h 507"/>
                  <a:gd name="T28" fmla="*/ 3 w 170"/>
                  <a:gd name="T29" fmla="*/ 27 h 507"/>
                  <a:gd name="T30" fmla="*/ 3 w 170"/>
                  <a:gd name="T31" fmla="*/ 29 h 507"/>
                  <a:gd name="T32" fmla="*/ 3 w 170"/>
                  <a:gd name="T33" fmla="*/ 31 h 507"/>
                  <a:gd name="T34" fmla="*/ 3 w 170"/>
                  <a:gd name="T35" fmla="*/ 33 h 507"/>
                  <a:gd name="T36" fmla="*/ 3 w 170"/>
                  <a:gd name="T37" fmla="*/ 35 h 507"/>
                  <a:gd name="T38" fmla="*/ 2 w 170"/>
                  <a:gd name="T39" fmla="*/ 37 h 507"/>
                  <a:gd name="T40" fmla="*/ 1 w 170"/>
                  <a:gd name="T41" fmla="*/ 39 h 507"/>
                  <a:gd name="T42" fmla="*/ 1 w 170"/>
                  <a:gd name="T43" fmla="*/ 41 h 507"/>
                  <a:gd name="T44" fmla="*/ 1 w 170"/>
                  <a:gd name="T45" fmla="*/ 44 h 507"/>
                  <a:gd name="T46" fmla="*/ 0 w 170"/>
                  <a:gd name="T47" fmla="*/ 46 h 507"/>
                  <a:gd name="T48" fmla="*/ 1 w 170"/>
                  <a:gd name="T49" fmla="*/ 48 h 507"/>
                  <a:gd name="T50" fmla="*/ 1 w 170"/>
                  <a:gd name="T51" fmla="*/ 50 h 507"/>
                  <a:gd name="T52" fmla="*/ 3 w 170"/>
                  <a:gd name="T53" fmla="*/ 52 h 507"/>
                  <a:gd name="T54" fmla="*/ 3 w 170"/>
                  <a:gd name="T55" fmla="*/ 54 h 507"/>
                  <a:gd name="T56" fmla="*/ 5 w 170"/>
                  <a:gd name="T57" fmla="*/ 55 h 507"/>
                  <a:gd name="T58" fmla="*/ 5 w 170"/>
                  <a:gd name="T59" fmla="*/ 57 h 507"/>
                  <a:gd name="T60" fmla="*/ 5 w 170"/>
                  <a:gd name="T61" fmla="*/ 60 h 507"/>
                  <a:gd name="T62" fmla="*/ 5 w 170"/>
                  <a:gd name="T63" fmla="*/ 62 h 507"/>
                  <a:gd name="T64" fmla="*/ 5 w 170"/>
                  <a:gd name="T65" fmla="*/ 63 h 507"/>
                  <a:gd name="T66" fmla="*/ 7 w 170"/>
                  <a:gd name="T67" fmla="*/ 63 h 507"/>
                  <a:gd name="T68" fmla="*/ 10 w 170"/>
                  <a:gd name="T69" fmla="*/ 64 h 507"/>
                  <a:gd name="T70" fmla="*/ 10 w 170"/>
                  <a:gd name="T71" fmla="*/ 61 h 507"/>
                  <a:gd name="T72" fmla="*/ 11 w 170"/>
                  <a:gd name="T73" fmla="*/ 59 h 507"/>
                  <a:gd name="T74" fmla="*/ 11 w 170"/>
                  <a:gd name="T75" fmla="*/ 57 h 507"/>
                  <a:gd name="T76" fmla="*/ 11 w 170"/>
                  <a:gd name="T77" fmla="*/ 54 h 507"/>
                  <a:gd name="T78" fmla="*/ 11 w 170"/>
                  <a:gd name="T79" fmla="*/ 52 h 507"/>
                  <a:gd name="T80" fmla="*/ 12 w 170"/>
                  <a:gd name="T81" fmla="*/ 49 h 507"/>
                  <a:gd name="T82" fmla="*/ 12 w 170"/>
                  <a:gd name="T83" fmla="*/ 47 h 507"/>
                  <a:gd name="T84" fmla="*/ 12 w 170"/>
                  <a:gd name="T85" fmla="*/ 44 h 507"/>
                  <a:gd name="T86" fmla="*/ 13 w 170"/>
                  <a:gd name="T87" fmla="*/ 42 h 507"/>
                  <a:gd name="T88" fmla="*/ 13 w 170"/>
                  <a:gd name="T89" fmla="*/ 39 h 507"/>
                  <a:gd name="T90" fmla="*/ 13 w 170"/>
                  <a:gd name="T91" fmla="*/ 37 h 507"/>
                  <a:gd name="T92" fmla="*/ 14 w 170"/>
                  <a:gd name="T93" fmla="*/ 34 h 507"/>
                  <a:gd name="T94" fmla="*/ 14 w 170"/>
                  <a:gd name="T95" fmla="*/ 32 h 507"/>
                  <a:gd name="T96" fmla="*/ 14 w 170"/>
                  <a:gd name="T97" fmla="*/ 29 h 507"/>
                  <a:gd name="T98" fmla="*/ 15 w 170"/>
                  <a:gd name="T99" fmla="*/ 27 h 507"/>
                  <a:gd name="T100" fmla="*/ 16 w 170"/>
                  <a:gd name="T101" fmla="*/ 24 h 507"/>
                  <a:gd name="T102" fmla="*/ 17 w 170"/>
                  <a:gd name="T103" fmla="*/ 22 h 507"/>
                  <a:gd name="T104" fmla="*/ 18 w 170"/>
                  <a:gd name="T105" fmla="*/ 20 h 507"/>
                  <a:gd name="T106" fmla="*/ 19 w 170"/>
                  <a:gd name="T107" fmla="*/ 17 h 507"/>
                  <a:gd name="T108" fmla="*/ 20 w 170"/>
                  <a:gd name="T109" fmla="*/ 15 h 507"/>
                  <a:gd name="T110" fmla="*/ 21 w 170"/>
                  <a:gd name="T111" fmla="*/ 13 h 507"/>
                  <a:gd name="T112" fmla="*/ 21 w 170"/>
                  <a:gd name="T113" fmla="*/ 11 h 507"/>
                  <a:gd name="T114" fmla="*/ 21 w 170"/>
                  <a:gd name="T115" fmla="*/ 9 h 507"/>
                  <a:gd name="T116" fmla="*/ 21 w 170"/>
                  <a:gd name="T117" fmla="*/ 8 h 507"/>
                  <a:gd name="T118" fmla="*/ 20 w 170"/>
                  <a:gd name="T119" fmla="*/ 5 h 507"/>
                  <a:gd name="T120" fmla="*/ 18 w 170"/>
                  <a:gd name="T121" fmla="*/ 3 h 507"/>
                  <a:gd name="T122" fmla="*/ 14 w 170"/>
                  <a:gd name="T123" fmla="*/ 2 h 507"/>
                  <a:gd name="T124" fmla="*/ 12 w 170"/>
                  <a:gd name="T125" fmla="*/ 0 h 507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0"/>
                  <a:gd name="T190" fmla="*/ 0 h 507"/>
                  <a:gd name="T191" fmla="*/ 170 w 170"/>
                  <a:gd name="T192" fmla="*/ 507 h 507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0" h="507">
                    <a:moveTo>
                      <a:pt x="97" y="0"/>
                    </a:moveTo>
                    <a:lnTo>
                      <a:pt x="92" y="3"/>
                    </a:lnTo>
                    <a:lnTo>
                      <a:pt x="88" y="6"/>
                    </a:lnTo>
                    <a:lnTo>
                      <a:pt x="83" y="9"/>
                    </a:lnTo>
                    <a:lnTo>
                      <a:pt x="80" y="13"/>
                    </a:lnTo>
                    <a:lnTo>
                      <a:pt x="77" y="18"/>
                    </a:lnTo>
                    <a:lnTo>
                      <a:pt x="74" y="21"/>
                    </a:lnTo>
                    <a:lnTo>
                      <a:pt x="71" y="25"/>
                    </a:lnTo>
                    <a:lnTo>
                      <a:pt x="68" y="30"/>
                    </a:lnTo>
                    <a:lnTo>
                      <a:pt x="65" y="34"/>
                    </a:lnTo>
                    <a:lnTo>
                      <a:pt x="62" y="39"/>
                    </a:lnTo>
                    <a:lnTo>
                      <a:pt x="61" y="43"/>
                    </a:lnTo>
                    <a:lnTo>
                      <a:pt x="58" y="48"/>
                    </a:lnTo>
                    <a:lnTo>
                      <a:pt x="56" y="52"/>
                    </a:lnTo>
                    <a:lnTo>
                      <a:pt x="54" y="57"/>
                    </a:lnTo>
                    <a:lnTo>
                      <a:pt x="52" y="61"/>
                    </a:lnTo>
                    <a:lnTo>
                      <a:pt x="51" y="66"/>
                    </a:lnTo>
                    <a:lnTo>
                      <a:pt x="49" y="72"/>
                    </a:lnTo>
                    <a:lnTo>
                      <a:pt x="46" y="74"/>
                    </a:lnTo>
                    <a:lnTo>
                      <a:pt x="46" y="80"/>
                    </a:lnTo>
                    <a:lnTo>
                      <a:pt x="43" y="85"/>
                    </a:lnTo>
                    <a:lnTo>
                      <a:pt x="42" y="89"/>
                    </a:lnTo>
                    <a:lnTo>
                      <a:pt x="42" y="95"/>
                    </a:lnTo>
                    <a:lnTo>
                      <a:pt x="40" y="100"/>
                    </a:lnTo>
                    <a:lnTo>
                      <a:pt x="40" y="106"/>
                    </a:lnTo>
                    <a:lnTo>
                      <a:pt x="39" y="110"/>
                    </a:lnTo>
                    <a:lnTo>
                      <a:pt x="37" y="116"/>
                    </a:lnTo>
                    <a:lnTo>
                      <a:pt x="36" y="121"/>
                    </a:lnTo>
                    <a:lnTo>
                      <a:pt x="36" y="127"/>
                    </a:lnTo>
                    <a:lnTo>
                      <a:pt x="34" y="131"/>
                    </a:lnTo>
                    <a:lnTo>
                      <a:pt x="34" y="137"/>
                    </a:lnTo>
                    <a:lnTo>
                      <a:pt x="34" y="143"/>
                    </a:lnTo>
                    <a:lnTo>
                      <a:pt x="34" y="149"/>
                    </a:lnTo>
                    <a:lnTo>
                      <a:pt x="33" y="154"/>
                    </a:lnTo>
                    <a:lnTo>
                      <a:pt x="31" y="160"/>
                    </a:lnTo>
                    <a:lnTo>
                      <a:pt x="31" y="164"/>
                    </a:lnTo>
                    <a:lnTo>
                      <a:pt x="31" y="170"/>
                    </a:lnTo>
                    <a:lnTo>
                      <a:pt x="30" y="174"/>
                    </a:lnTo>
                    <a:lnTo>
                      <a:pt x="28" y="180"/>
                    </a:lnTo>
                    <a:lnTo>
                      <a:pt x="28" y="186"/>
                    </a:lnTo>
                    <a:lnTo>
                      <a:pt x="28" y="192"/>
                    </a:lnTo>
                    <a:lnTo>
                      <a:pt x="28" y="197"/>
                    </a:lnTo>
                    <a:lnTo>
                      <a:pt x="28" y="203"/>
                    </a:lnTo>
                    <a:lnTo>
                      <a:pt x="27" y="207"/>
                    </a:lnTo>
                    <a:lnTo>
                      <a:pt x="27" y="213"/>
                    </a:lnTo>
                    <a:lnTo>
                      <a:pt x="27" y="219"/>
                    </a:lnTo>
                    <a:lnTo>
                      <a:pt x="27" y="225"/>
                    </a:lnTo>
                    <a:lnTo>
                      <a:pt x="25" y="230"/>
                    </a:lnTo>
                    <a:lnTo>
                      <a:pt x="25" y="236"/>
                    </a:lnTo>
                    <a:lnTo>
                      <a:pt x="24" y="242"/>
                    </a:lnTo>
                    <a:lnTo>
                      <a:pt x="24" y="246"/>
                    </a:lnTo>
                    <a:lnTo>
                      <a:pt x="22" y="252"/>
                    </a:lnTo>
                    <a:lnTo>
                      <a:pt x="22" y="258"/>
                    </a:lnTo>
                    <a:lnTo>
                      <a:pt x="21" y="263"/>
                    </a:lnTo>
                    <a:lnTo>
                      <a:pt x="21" y="268"/>
                    </a:lnTo>
                    <a:lnTo>
                      <a:pt x="19" y="273"/>
                    </a:lnTo>
                    <a:lnTo>
                      <a:pt x="19" y="279"/>
                    </a:lnTo>
                    <a:lnTo>
                      <a:pt x="18" y="283"/>
                    </a:lnTo>
                    <a:lnTo>
                      <a:pt x="18" y="289"/>
                    </a:lnTo>
                    <a:lnTo>
                      <a:pt x="16" y="294"/>
                    </a:lnTo>
                    <a:lnTo>
                      <a:pt x="15" y="300"/>
                    </a:lnTo>
                    <a:lnTo>
                      <a:pt x="13" y="304"/>
                    </a:lnTo>
                    <a:lnTo>
                      <a:pt x="13" y="310"/>
                    </a:lnTo>
                    <a:lnTo>
                      <a:pt x="12" y="315"/>
                    </a:lnTo>
                    <a:lnTo>
                      <a:pt x="10" y="321"/>
                    </a:lnTo>
                    <a:lnTo>
                      <a:pt x="6" y="327"/>
                    </a:lnTo>
                    <a:lnTo>
                      <a:pt x="4" y="333"/>
                    </a:lnTo>
                    <a:lnTo>
                      <a:pt x="1" y="339"/>
                    </a:lnTo>
                    <a:lnTo>
                      <a:pt x="1" y="345"/>
                    </a:lnTo>
                    <a:lnTo>
                      <a:pt x="0" y="351"/>
                    </a:lnTo>
                    <a:lnTo>
                      <a:pt x="0" y="357"/>
                    </a:lnTo>
                    <a:lnTo>
                      <a:pt x="0" y="362"/>
                    </a:lnTo>
                    <a:lnTo>
                      <a:pt x="1" y="368"/>
                    </a:lnTo>
                    <a:lnTo>
                      <a:pt x="3" y="373"/>
                    </a:lnTo>
                    <a:lnTo>
                      <a:pt x="4" y="379"/>
                    </a:lnTo>
                    <a:lnTo>
                      <a:pt x="6" y="383"/>
                    </a:lnTo>
                    <a:lnTo>
                      <a:pt x="9" y="389"/>
                    </a:lnTo>
                    <a:lnTo>
                      <a:pt x="10" y="394"/>
                    </a:lnTo>
                    <a:lnTo>
                      <a:pt x="13" y="400"/>
                    </a:lnTo>
                    <a:lnTo>
                      <a:pt x="16" y="404"/>
                    </a:lnTo>
                    <a:lnTo>
                      <a:pt x="19" y="410"/>
                    </a:lnTo>
                    <a:lnTo>
                      <a:pt x="21" y="415"/>
                    </a:lnTo>
                    <a:lnTo>
                      <a:pt x="24" y="419"/>
                    </a:lnTo>
                    <a:lnTo>
                      <a:pt x="27" y="425"/>
                    </a:lnTo>
                    <a:lnTo>
                      <a:pt x="28" y="430"/>
                    </a:lnTo>
                    <a:lnTo>
                      <a:pt x="31" y="434"/>
                    </a:lnTo>
                    <a:lnTo>
                      <a:pt x="34" y="440"/>
                    </a:lnTo>
                    <a:lnTo>
                      <a:pt x="36" y="445"/>
                    </a:lnTo>
                    <a:lnTo>
                      <a:pt x="39" y="451"/>
                    </a:lnTo>
                    <a:lnTo>
                      <a:pt x="40" y="455"/>
                    </a:lnTo>
                    <a:lnTo>
                      <a:pt x="40" y="461"/>
                    </a:lnTo>
                    <a:lnTo>
                      <a:pt x="42" y="467"/>
                    </a:lnTo>
                    <a:lnTo>
                      <a:pt x="42" y="473"/>
                    </a:lnTo>
                    <a:lnTo>
                      <a:pt x="42" y="477"/>
                    </a:lnTo>
                    <a:lnTo>
                      <a:pt x="42" y="483"/>
                    </a:lnTo>
                    <a:lnTo>
                      <a:pt x="40" y="491"/>
                    </a:lnTo>
                    <a:lnTo>
                      <a:pt x="39" y="497"/>
                    </a:lnTo>
                    <a:lnTo>
                      <a:pt x="42" y="498"/>
                    </a:lnTo>
                    <a:lnTo>
                      <a:pt x="46" y="500"/>
                    </a:lnTo>
                    <a:lnTo>
                      <a:pt x="51" y="501"/>
                    </a:lnTo>
                    <a:lnTo>
                      <a:pt x="55" y="503"/>
                    </a:lnTo>
                    <a:lnTo>
                      <a:pt x="59" y="503"/>
                    </a:lnTo>
                    <a:lnTo>
                      <a:pt x="64" y="504"/>
                    </a:lnTo>
                    <a:lnTo>
                      <a:pt x="68" y="506"/>
                    </a:lnTo>
                    <a:lnTo>
                      <a:pt x="73" y="507"/>
                    </a:lnTo>
                    <a:lnTo>
                      <a:pt x="74" y="501"/>
                    </a:lnTo>
                    <a:lnTo>
                      <a:pt x="76" y="494"/>
                    </a:lnTo>
                    <a:lnTo>
                      <a:pt x="77" y="488"/>
                    </a:lnTo>
                    <a:lnTo>
                      <a:pt x="79" y="482"/>
                    </a:lnTo>
                    <a:lnTo>
                      <a:pt x="80" y="474"/>
                    </a:lnTo>
                    <a:lnTo>
                      <a:pt x="82" y="468"/>
                    </a:lnTo>
                    <a:lnTo>
                      <a:pt x="83" y="461"/>
                    </a:lnTo>
                    <a:lnTo>
                      <a:pt x="85" y="455"/>
                    </a:lnTo>
                    <a:lnTo>
                      <a:pt x="86" y="449"/>
                    </a:lnTo>
                    <a:lnTo>
                      <a:pt x="88" y="442"/>
                    </a:lnTo>
                    <a:lnTo>
                      <a:pt x="88" y="436"/>
                    </a:lnTo>
                    <a:lnTo>
                      <a:pt x="89" y="430"/>
                    </a:lnTo>
                    <a:lnTo>
                      <a:pt x="91" y="422"/>
                    </a:lnTo>
                    <a:lnTo>
                      <a:pt x="92" y="416"/>
                    </a:lnTo>
                    <a:lnTo>
                      <a:pt x="94" y="409"/>
                    </a:lnTo>
                    <a:lnTo>
                      <a:pt x="95" y="403"/>
                    </a:lnTo>
                    <a:lnTo>
                      <a:pt x="95" y="397"/>
                    </a:lnTo>
                    <a:lnTo>
                      <a:pt x="97" y="389"/>
                    </a:lnTo>
                    <a:lnTo>
                      <a:pt x="97" y="383"/>
                    </a:lnTo>
                    <a:lnTo>
                      <a:pt x="98" y="376"/>
                    </a:lnTo>
                    <a:lnTo>
                      <a:pt x="100" y="370"/>
                    </a:lnTo>
                    <a:lnTo>
                      <a:pt x="100" y="362"/>
                    </a:lnTo>
                    <a:lnTo>
                      <a:pt x="101" y="357"/>
                    </a:lnTo>
                    <a:lnTo>
                      <a:pt x="103" y="349"/>
                    </a:lnTo>
                    <a:lnTo>
                      <a:pt x="103" y="343"/>
                    </a:lnTo>
                    <a:lnTo>
                      <a:pt x="104" y="336"/>
                    </a:lnTo>
                    <a:lnTo>
                      <a:pt x="104" y="330"/>
                    </a:lnTo>
                    <a:lnTo>
                      <a:pt x="106" y="322"/>
                    </a:lnTo>
                    <a:lnTo>
                      <a:pt x="106" y="316"/>
                    </a:lnTo>
                    <a:lnTo>
                      <a:pt x="107" y="309"/>
                    </a:lnTo>
                    <a:lnTo>
                      <a:pt x="107" y="303"/>
                    </a:lnTo>
                    <a:lnTo>
                      <a:pt x="109" y="297"/>
                    </a:lnTo>
                    <a:lnTo>
                      <a:pt x="109" y="291"/>
                    </a:lnTo>
                    <a:lnTo>
                      <a:pt x="110" y="283"/>
                    </a:lnTo>
                    <a:lnTo>
                      <a:pt x="110" y="277"/>
                    </a:lnTo>
                    <a:lnTo>
                      <a:pt x="112" y="270"/>
                    </a:lnTo>
                    <a:lnTo>
                      <a:pt x="113" y="264"/>
                    </a:lnTo>
                    <a:lnTo>
                      <a:pt x="115" y="257"/>
                    </a:lnTo>
                    <a:lnTo>
                      <a:pt x="115" y="251"/>
                    </a:lnTo>
                    <a:lnTo>
                      <a:pt x="116" y="243"/>
                    </a:lnTo>
                    <a:lnTo>
                      <a:pt x="118" y="237"/>
                    </a:lnTo>
                    <a:lnTo>
                      <a:pt x="119" y="230"/>
                    </a:lnTo>
                    <a:lnTo>
                      <a:pt x="121" y="224"/>
                    </a:lnTo>
                    <a:lnTo>
                      <a:pt x="122" y="218"/>
                    </a:lnTo>
                    <a:lnTo>
                      <a:pt x="124" y="210"/>
                    </a:lnTo>
                    <a:lnTo>
                      <a:pt x="125" y="204"/>
                    </a:lnTo>
                    <a:lnTo>
                      <a:pt x="127" y="198"/>
                    </a:lnTo>
                    <a:lnTo>
                      <a:pt x="128" y="192"/>
                    </a:lnTo>
                    <a:lnTo>
                      <a:pt x="130" y="186"/>
                    </a:lnTo>
                    <a:lnTo>
                      <a:pt x="131" y="179"/>
                    </a:lnTo>
                    <a:lnTo>
                      <a:pt x="133" y="173"/>
                    </a:lnTo>
                    <a:lnTo>
                      <a:pt x="136" y="167"/>
                    </a:lnTo>
                    <a:lnTo>
                      <a:pt x="137" y="160"/>
                    </a:lnTo>
                    <a:lnTo>
                      <a:pt x="140" y="154"/>
                    </a:lnTo>
                    <a:lnTo>
                      <a:pt x="142" y="148"/>
                    </a:lnTo>
                    <a:lnTo>
                      <a:pt x="144" y="142"/>
                    </a:lnTo>
                    <a:lnTo>
                      <a:pt x="147" y="136"/>
                    </a:lnTo>
                    <a:lnTo>
                      <a:pt x="149" y="130"/>
                    </a:lnTo>
                    <a:lnTo>
                      <a:pt x="152" y="124"/>
                    </a:lnTo>
                    <a:lnTo>
                      <a:pt x="155" y="118"/>
                    </a:lnTo>
                    <a:lnTo>
                      <a:pt x="158" y="112"/>
                    </a:lnTo>
                    <a:lnTo>
                      <a:pt x="161" y="106"/>
                    </a:lnTo>
                    <a:lnTo>
                      <a:pt x="164" y="100"/>
                    </a:lnTo>
                    <a:lnTo>
                      <a:pt x="168" y="95"/>
                    </a:lnTo>
                    <a:lnTo>
                      <a:pt x="168" y="89"/>
                    </a:lnTo>
                    <a:lnTo>
                      <a:pt x="168" y="83"/>
                    </a:lnTo>
                    <a:lnTo>
                      <a:pt x="168" y="79"/>
                    </a:lnTo>
                    <a:lnTo>
                      <a:pt x="170" y="74"/>
                    </a:lnTo>
                    <a:lnTo>
                      <a:pt x="168" y="70"/>
                    </a:lnTo>
                    <a:lnTo>
                      <a:pt x="168" y="66"/>
                    </a:lnTo>
                    <a:lnTo>
                      <a:pt x="167" y="61"/>
                    </a:lnTo>
                    <a:lnTo>
                      <a:pt x="167" y="60"/>
                    </a:lnTo>
                    <a:lnTo>
                      <a:pt x="164" y="52"/>
                    </a:lnTo>
                    <a:lnTo>
                      <a:pt x="159" y="45"/>
                    </a:lnTo>
                    <a:lnTo>
                      <a:pt x="155" y="39"/>
                    </a:lnTo>
                    <a:lnTo>
                      <a:pt x="150" y="34"/>
                    </a:lnTo>
                    <a:lnTo>
                      <a:pt x="143" y="28"/>
                    </a:lnTo>
                    <a:lnTo>
                      <a:pt x="137" y="24"/>
                    </a:lnTo>
                    <a:lnTo>
                      <a:pt x="130" y="19"/>
                    </a:lnTo>
                    <a:lnTo>
                      <a:pt x="124" y="16"/>
                    </a:lnTo>
                    <a:lnTo>
                      <a:pt x="116" y="12"/>
                    </a:lnTo>
                    <a:lnTo>
                      <a:pt x="109" y="7"/>
                    </a:lnTo>
                    <a:lnTo>
                      <a:pt x="103" y="3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3" name="Freeform 444"/>
              <p:cNvSpPr>
                <a:spLocks/>
              </p:cNvSpPr>
              <p:nvPr/>
            </p:nvSpPr>
            <p:spPr bwMode="auto">
              <a:xfrm>
                <a:off x="908" y="1625"/>
                <a:ext cx="111" cy="37"/>
              </a:xfrm>
              <a:custGeom>
                <a:avLst/>
                <a:gdLst>
                  <a:gd name="T0" fmla="*/ 1 w 222"/>
                  <a:gd name="T1" fmla="*/ 0 h 75"/>
                  <a:gd name="T2" fmla="*/ 1 w 222"/>
                  <a:gd name="T3" fmla="*/ 1 h 75"/>
                  <a:gd name="T4" fmla="*/ 1 w 222"/>
                  <a:gd name="T5" fmla="*/ 1 h 75"/>
                  <a:gd name="T6" fmla="*/ 3 w 222"/>
                  <a:gd name="T7" fmla="*/ 1 h 75"/>
                  <a:gd name="T8" fmla="*/ 5 w 222"/>
                  <a:gd name="T9" fmla="*/ 2 h 75"/>
                  <a:gd name="T10" fmla="*/ 6 w 222"/>
                  <a:gd name="T11" fmla="*/ 2 h 75"/>
                  <a:gd name="T12" fmla="*/ 7 w 222"/>
                  <a:gd name="T13" fmla="*/ 2 h 75"/>
                  <a:gd name="T14" fmla="*/ 10 w 222"/>
                  <a:gd name="T15" fmla="*/ 3 h 75"/>
                  <a:gd name="T16" fmla="*/ 11 w 222"/>
                  <a:gd name="T17" fmla="*/ 3 h 75"/>
                  <a:gd name="T18" fmla="*/ 13 w 222"/>
                  <a:gd name="T19" fmla="*/ 4 h 75"/>
                  <a:gd name="T20" fmla="*/ 14 w 222"/>
                  <a:gd name="T21" fmla="*/ 4 h 75"/>
                  <a:gd name="T22" fmla="*/ 17 w 222"/>
                  <a:gd name="T23" fmla="*/ 5 h 75"/>
                  <a:gd name="T24" fmla="*/ 18 w 222"/>
                  <a:gd name="T25" fmla="*/ 5 h 75"/>
                  <a:gd name="T26" fmla="*/ 20 w 222"/>
                  <a:gd name="T27" fmla="*/ 6 h 75"/>
                  <a:gd name="T28" fmla="*/ 22 w 222"/>
                  <a:gd name="T29" fmla="*/ 6 h 75"/>
                  <a:gd name="T30" fmla="*/ 23 w 222"/>
                  <a:gd name="T31" fmla="*/ 7 h 75"/>
                  <a:gd name="T32" fmla="*/ 25 w 222"/>
                  <a:gd name="T33" fmla="*/ 8 h 75"/>
                  <a:gd name="T34" fmla="*/ 27 w 222"/>
                  <a:gd name="T35" fmla="*/ 9 h 75"/>
                  <a:gd name="T36" fmla="*/ 28 w 222"/>
                  <a:gd name="T37" fmla="*/ 9 h 75"/>
                  <a:gd name="T38" fmla="*/ 27 w 222"/>
                  <a:gd name="T39" fmla="*/ 7 h 75"/>
                  <a:gd name="T40" fmla="*/ 25 w 222"/>
                  <a:gd name="T41" fmla="*/ 6 h 75"/>
                  <a:gd name="T42" fmla="*/ 24 w 222"/>
                  <a:gd name="T43" fmla="*/ 5 h 75"/>
                  <a:gd name="T44" fmla="*/ 22 w 222"/>
                  <a:gd name="T45" fmla="*/ 4 h 75"/>
                  <a:gd name="T46" fmla="*/ 20 w 222"/>
                  <a:gd name="T47" fmla="*/ 4 h 75"/>
                  <a:gd name="T48" fmla="*/ 18 w 222"/>
                  <a:gd name="T49" fmla="*/ 3 h 75"/>
                  <a:gd name="T50" fmla="*/ 15 w 222"/>
                  <a:gd name="T51" fmla="*/ 3 h 75"/>
                  <a:gd name="T52" fmla="*/ 14 w 222"/>
                  <a:gd name="T53" fmla="*/ 2 h 75"/>
                  <a:gd name="T54" fmla="*/ 13 w 222"/>
                  <a:gd name="T55" fmla="*/ 1 h 75"/>
                  <a:gd name="T56" fmla="*/ 11 w 222"/>
                  <a:gd name="T57" fmla="*/ 1 h 75"/>
                  <a:gd name="T58" fmla="*/ 10 w 222"/>
                  <a:gd name="T59" fmla="*/ 1 h 75"/>
                  <a:gd name="T60" fmla="*/ 7 w 222"/>
                  <a:gd name="T61" fmla="*/ 1 h 75"/>
                  <a:gd name="T62" fmla="*/ 7 w 222"/>
                  <a:gd name="T63" fmla="*/ 0 h 75"/>
                  <a:gd name="T64" fmla="*/ 5 w 222"/>
                  <a:gd name="T65" fmla="*/ 0 h 75"/>
                  <a:gd name="T66" fmla="*/ 3 w 222"/>
                  <a:gd name="T67" fmla="*/ 0 h 75"/>
                  <a:gd name="T68" fmla="*/ 2 w 222"/>
                  <a:gd name="T69" fmla="*/ 0 h 75"/>
                  <a:gd name="T70" fmla="*/ 2 w 222"/>
                  <a:gd name="T71" fmla="*/ 0 h 7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22"/>
                  <a:gd name="T109" fmla="*/ 0 h 75"/>
                  <a:gd name="T110" fmla="*/ 222 w 222"/>
                  <a:gd name="T111" fmla="*/ 75 h 7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22" h="75">
                    <a:moveTo>
                      <a:pt x="9" y="0"/>
                    </a:moveTo>
                    <a:lnTo>
                      <a:pt x="8" y="2"/>
                    </a:lnTo>
                    <a:lnTo>
                      <a:pt x="5" y="5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4" y="14"/>
                    </a:lnTo>
                    <a:lnTo>
                      <a:pt x="20" y="15"/>
                    </a:lnTo>
                    <a:lnTo>
                      <a:pt x="27" y="17"/>
                    </a:lnTo>
                    <a:lnTo>
                      <a:pt x="33" y="17"/>
                    </a:lnTo>
                    <a:lnTo>
                      <a:pt x="41" y="20"/>
                    </a:lnTo>
                    <a:lnTo>
                      <a:pt x="48" y="20"/>
                    </a:lnTo>
                    <a:lnTo>
                      <a:pt x="55" y="23"/>
                    </a:lnTo>
                    <a:lnTo>
                      <a:pt x="61" y="23"/>
                    </a:lnTo>
                    <a:lnTo>
                      <a:pt x="69" y="24"/>
                    </a:lnTo>
                    <a:lnTo>
                      <a:pt x="75" y="26"/>
                    </a:lnTo>
                    <a:lnTo>
                      <a:pt x="82" y="27"/>
                    </a:lnTo>
                    <a:lnTo>
                      <a:pt x="88" y="29"/>
                    </a:lnTo>
                    <a:lnTo>
                      <a:pt x="96" y="30"/>
                    </a:lnTo>
                    <a:lnTo>
                      <a:pt x="103" y="33"/>
                    </a:lnTo>
                    <a:lnTo>
                      <a:pt x="109" y="35"/>
                    </a:lnTo>
                    <a:lnTo>
                      <a:pt x="117" y="36"/>
                    </a:lnTo>
                    <a:lnTo>
                      <a:pt x="123" y="38"/>
                    </a:lnTo>
                    <a:lnTo>
                      <a:pt x="130" y="41"/>
                    </a:lnTo>
                    <a:lnTo>
                      <a:pt x="136" y="42"/>
                    </a:lnTo>
                    <a:lnTo>
                      <a:pt x="143" y="45"/>
                    </a:lnTo>
                    <a:lnTo>
                      <a:pt x="149" y="47"/>
                    </a:lnTo>
                    <a:lnTo>
                      <a:pt x="157" y="50"/>
                    </a:lnTo>
                    <a:lnTo>
                      <a:pt x="163" y="53"/>
                    </a:lnTo>
                    <a:lnTo>
                      <a:pt x="169" y="54"/>
                    </a:lnTo>
                    <a:lnTo>
                      <a:pt x="176" y="56"/>
                    </a:lnTo>
                    <a:lnTo>
                      <a:pt x="182" y="60"/>
                    </a:lnTo>
                    <a:lnTo>
                      <a:pt x="190" y="62"/>
                    </a:lnTo>
                    <a:lnTo>
                      <a:pt x="196" y="65"/>
                    </a:lnTo>
                    <a:lnTo>
                      <a:pt x="202" y="68"/>
                    </a:lnTo>
                    <a:lnTo>
                      <a:pt x="209" y="72"/>
                    </a:lnTo>
                    <a:lnTo>
                      <a:pt x="215" y="75"/>
                    </a:lnTo>
                    <a:lnTo>
                      <a:pt x="218" y="72"/>
                    </a:lnTo>
                    <a:lnTo>
                      <a:pt x="222" y="69"/>
                    </a:lnTo>
                    <a:lnTo>
                      <a:pt x="215" y="63"/>
                    </a:lnTo>
                    <a:lnTo>
                      <a:pt x="208" y="59"/>
                    </a:lnTo>
                    <a:lnTo>
                      <a:pt x="200" y="54"/>
                    </a:lnTo>
                    <a:lnTo>
                      <a:pt x="194" y="50"/>
                    </a:lnTo>
                    <a:lnTo>
                      <a:pt x="185" y="45"/>
                    </a:lnTo>
                    <a:lnTo>
                      <a:pt x="179" y="42"/>
                    </a:lnTo>
                    <a:lnTo>
                      <a:pt x="170" y="39"/>
                    </a:lnTo>
                    <a:lnTo>
                      <a:pt x="164" y="38"/>
                    </a:lnTo>
                    <a:lnTo>
                      <a:pt x="155" y="35"/>
                    </a:lnTo>
                    <a:lnTo>
                      <a:pt x="148" y="32"/>
                    </a:lnTo>
                    <a:lnTo>
                      <a:pt x="140" y="29"/>
                    </a:lnTo>
                    <a:lnTo>
                      <a:pt x="133" y="27"/>
                    </a:lnTo>
                    <a:lnTo>
                      <a:pt x="124" y="24"/>
                    </a:lnTo>
                    <a:lnTo>
                      <a:pt x="117" y="21"/>
                    </a:lnTo>
                    <a:lnTo>
                      <a:pt x="109" y="18"/>
                    </a:lnTo>
                    <a:lnTo>
                      <a:pt x="103" y="17"/>
                    </a:lnTo>
                    <a:lnTo>
                      <a:pt x="97" y="14"/>
                    </a:lnTo>
                    <a:lnTo>
                      <a:pt x="91" y="14"/>
                    </a:lnTo>
                    <a:lnTo>
                      <a:pt x="85" y="12"/>
                    </a:lnTo>
                    <a:lnTo>
                      <a:pt x="79" y="11"/>
                    </a:lnTo>
                    <a:lnTo>
                      <a:pt x="73" y="9"/>
                    </a:lnTo>
                    <a:lnTo>
                      <a:pt x="67" y="9"/>
                    </a:lnTo>
                    <a:lnTo>
                      <a:pt x="61" y="8"/>
                    </a:lnTo>
                    <a:lnTo>
                      <a:pt x="57" y="6"/>
                    </a:lnTo>
                    <a:lnTo>
                      <a:pt x="49" y="5"/>
                    </a:lnTo>
                    <a:lnTo>
                      <a:pt x="45" y="5"/>
                    </a:lnTo>
                    <a:lnTo>
                      <a:pt x="38" y="3"/>
                    </a:lnTo>
                    <a:lnTo>
                      <a:pt x="33" y="3"/>
                    </a:lnTo>
                    <a:lnTo>
                      <a:pt x="27" y="2"/>
                    </a:lnTo>
                    <a:lnTo>
                      <a:pt x="21" y="2"/>
                    </a:lnTo>
                    <a:lnTo>
                      <a:pt x="15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4" name="Freeform 445"/>
              <p:cNvSpPr>
                <a:spLocks/>
              </p:cNvSpPr>
              <p:nvPr/>
            </p:nvSpPr>
            <p:spPr bwMode="auto">
              <a:xfrm>
                <a:off x="983" y="1647"/>
                <a:ext cx="121" cy="99"/>
              </a:xfrm>
              <a:custGeom>
                <a:avLst/>
                <a:gdLst>
                  <a:gd name="T0" fmla="*/ 1 w 242"/>
                  <a:gd name="T1" fmla="*/ 1 h 198"/>
                  <a:gd name="T2" fmla="*/ 1 w 242"/>
                  <a:gd name="T3" fmla="*/ 1 h 198"/>
                  <a:gd name="T4" fmla="*/ 0 w 242"/>
                  <a:gd name="T5" fmla="*/ 2 h 198"/>
                  <a:gd name="T6" fmla="*/ 1 w 242"/>
                  <a:gd name="T7" fmla="*/ 3 h 198"/>
                  <a:gd name="T8" fmla="*/ 2 w 242"/>
                  <a:gd name="T9" fmla="*/ 3 h 198"/>
                  <a:gd name="T10" fmla="*/ 3 w 242"/>
                  <a:gd name="T11" fmla="*/ 5 h 198"/>
                  <a:gd name="T12" fmla="*/ 5 w 242"/>
                  <a:gd name="T13" fmla="*/ 6 h 198"/>
                  <a:gd name="T14" fmla="*/ 6 w 242"/>
                  <a:gd name="T15" fmla="*/ 7 h 198"/>
                  <a:gd name="T16" fmla="*/ 6 w 242"/>
                  <a:gd name="T17" fmla="*/ 10 h 198"/>
                  <a:gd name="T18" fmla="*/ 5 w 242"/>
                  <a:gd name="T19" fmla="*/ 10 h 198"/>
                  <a:gd name="T20" fmla="*/ 4 w 242"/>
                  <a:gd name="T21" fmla="*/ 11 h 198"/>
                  <a:gd name="T22" fmla="*/ 3 w 242"/>
                  <a:gd name="T23" fmla="*/ 11 h 198"/>
                  <a:gd name="T24" fmla="*/ 2 w 242"/>
                  <a:gd name="T25" fmla="*/ 12 h 198"/>
                  <a:gd name="T26" fmla="*/ 2 w 242"/>
                  <a:gd name="T27" fmla="*/ 12 h 198"/>
                  <a:gd name="T28" fmla="*/ 4 w 242"/>
                  <a:gd name="T29" fmla="*/ 12 h 198"/>
                  <a:gd name="T30" fmla="*/ 6 w 242"/>
                  <a:gd name="T31" fmla="*/ 13 h 198"/>
                  <a:gd name="T32" fmla="*/ 8 w 242"/>
                  <a:gd name="T33" fmla="*/ 14 h 198"/>
                  <a:gd name="T34" fmla="*/ 9 w 242"/>
                  <a:gd name="T35" fmla="*/ 15 h 198"/>
                  <a:gd name="T36" fmla="*/ 11 w 242"/>
                  <a:gd name="T37" fmla="*/ 15 h 198"/>
                  <a:gd name="T38" fmla="*/ 13 w 242"/>
                  <a:gd name="T39" fmla="*/ 17 h 198"/>
                  <a:gd name="T40" fmla="*/ 14 w 242"/>
                  <a:gd name="T41" fmla="*/ 18 h 198"/>
                  <a:gd name="T42" fmla="*/ 15 w 242"/>
                  <a:gd name="T43" fmla="*/ 19 h 198"/>
                  <a:gd name="T44" fmla="*/ 18 w 242"/>
                  <a:gd name="T45" fmla="*/ 20 h 198"/>
                  <a:gd name="T46" fmla="*/ 19 w 242"/>
                  <a:gd name="T47" fmla="*/ 20 h 198"/>
                  <a:gd name="T48" fmla="*/ 21 w 242"/>
                  <a:gd name="T49" fmla="*/ 21 h 198"/>
                  <a:gd name="T50" fmla="*/ 23 w 242"/>
                  <a:gd name="T51" fmla="*/ 22 h 198"/>
                  <a:gd name="T52" fmla="*/ 24 w 242"/>
                  <a:gd name="T53" fmla="*/ 23 h 198"/>
                  <a:gd name="T54" fmla="*/ 26 w 242"/>
                  <a:gd name="T55" fmla="*/ 24 h 198"/>
                  <a:gd name="T56" fmla="*/ 28 w 242"/>
                  <a:gd name="T57" fmla="*/ 25 h 198"/>
                  <a:gd name="T58" fmla="*/ 30 w 242"/>
                  <a:gd name="T59" fmla="*/ 25 h 198"/>
                  <a:gd name="T60" fmla="*/ 30 w 242"/>
                  <a:gd name="T61" fmla="*/ 24 h 198"/>
                  <a:gd name="T62" fmla="*/ 30 w 242"/>
                  <a:gd name="T63" fmla="*/ 23 h 198"/>
                  <a:gd name="T64" fmla="*/ 29 w 242"/>
                  <a:gd name="T65" fmla="*/ 22 h 198"/>
                  <a:gd name="T66" fmla="*/ 29 w 242"/>
                  <a:gd name="T67" fmla="*/ 21 h 198"/>
                  <a:gd name="T68" fmla="*/ 28 w 242"/>
                  <a:gd name="T69" fmla="*/ 20 h 198"/>
                  <a:gd name="T70" fmla="*/ 27 w 242"/>
                  <a:gd name="T71" fmla="*/ 18 h 198"/>
                  <a:gd name="T72" fmla="*/ 27 w 242"/>
                  <a:gd name="T73" fmla="*/ 17 h 198"/>
                  <a:gd name="T74" fmla="*/ 28 w 242"/>
                  <a:gd name="T75" fmla="*/ 15 h 198"/>
                  <a:gd name="T76" fmla="*/ 27 w 242"/>
                  <a:gd name="T77" fmla="*/ 13 h 198"/>
                  <a:gd name="T78" fmla="*/ 26 w 242"/>
                  <a:gd name="T79" fmla="*/ 12 h 198"/>
                  <a:gd name="T80" fmla="*/ 25 w 242"/>
                  <a:gd name="T81" fmla="*/ 11 h 198"/>
                  <a:gd name="T82" fmla="*/ 23 w 242"/>
                  <a:gd name="T83" fmla="*/ 10 h 198"/>
                  <a:gd name="T84" fmla="*/ 22 w 242"/>
                  <a:gd name="T85" fmla="*/ 8 h 198"/>
                  <a:gd name="T86" fmla="*/ 20 w 242"/>
                  <a:gd name="T87" fmla="*/ 6 h 198"/>
                  <a:gd name="T88" fmla="*/ 19 w 242"/>
                  <a:gd name="T89" fmla="*/ 6 h 198"/>
                  <a:gd name="T90" fmla="*/ 17 w 242"/>
                  <a:gd name="T91" fmla="*/ 6 h 198"/>
                  <a:gd name="T92" fmla="*/ 15 w 242"/>
                  <a:gd name="T93" fmla="*/ 5 h 198"/>
                  <a:gd name="T94" fmla="*/ 13 w 242"/>
                  <a:gd name="T95" fmla="*/ 3 h 198"/>
                  <a:gd name="T96" fmla="*/ 12 w 242"/>
                  <a:gd name="T97" fmla="*/ 3 h 198"/>
                  <a:gd name="T98" fmla="*/ 10 w 242"/>
                  <a:gd name="T99" fmla="*/ 3 h 198"/>
                  <a:gd name="T100" fmla="*/ 8 w 242"/>
                  <a:gd name="T101" fmla="*/ 2 h 198"/>
                  <a:gd name="T102" fmla="*/ 6 w 242"/>
                  <a:gd name="T103" fmla="*/ 2 h 198"/>
                  <a:gd name="T104" fmla="*/ 5 w 242"/>
                  <a:gd name="T105" fmla="*/ 1 h 198"/>
                  <a:gd name="T106" fmla="*/ 3 w 242"/>
                  <a:gd name="T107" fmla="*/ 1 h 198"/>
                  <a:gd name="T108" fmla="*/ 2 w 242"/>
                  <a:gd name="T109" fmla="*/ 0 h 19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42"/>
                  <a:gd name="T166" fmla="*/ 0 h 198"/>
                  <a:gd name="T167" fmla="*/ 242 w 242"/>
                  <a:gd name="T168" fmla="*/ 198 h 19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42" h="198">
                    <a:moveTo>
                      <a:pt x="12" y="0"/>
                    </a:moveTo>
                    <a:lnTo>
                      <a:pt x="7" y="3"/>
                    </a:lnTo>
                    <a:lnTo>
                      <a:pt x="4" y="4"/>
                    </a:lnTo>
                    <a:lnTo>
                      <a:pt x="1" y="7"/>
                    </a:lnTo>
                    <a:lnTo>
                      <a:pt x="0" y="9"/>
                    </a:lnTo>
                    <a:lnTo>
                      <a:pt x="0" y="13"/>
                    </a:lnTo>
                    <a:lnTo>
                      <a:pt x="1" y="18"/>
                    </a:lnTo>
                    <a:lnTo>
                      <a:pt x="3" y="22"/>
                    </a:lnTo>
                    <a:lnTo>
                      <a:pt x="7" y="25"/>
                    </a:lnTo>
                    <a:lnTo>
                      <a:pt x="12" y="30"/>
                    </a:lnTo>
                    <a:lnTo>
                      <a:pt x="19" y="35"/>
                    </a:lnTo>
                    <a:lnTo>
                      <a:pt x="24" y="40"/>
                    </a:lnTo>
                    <a:lnTo>
                      <a:pt x="30" y="44"/>
                    </a:lnTo>
                    <a:lnTo>
                      <a:pt x="34" y="49"/>
                    </a:lnTo>
                    <a:lnTo>
                      <a:pt x="40" y="55"/>
                    </a:lnTo>
                    <a:lnTo>
                      <a:pt x="42" y="59"/>
                    </a:lnTo>
                    <a:lnTo>
                      <a:pt x="45" y="67"/>
                    </a:lnTo>
                    <a:lnTo>
                      <a:pt x="43" y="73"/>
                    </a:lnTo>
                    <a:lnTo>
                      <a:pt x="40" y="80"/>
                    </a:lnTo>
                    <a:lnTo>
                      <a:pt x="37" y="80"/>
                    </a:lnTo>
                    <a:lnTo>
                      <a:pt x="33" y="80"/>
                    </a:lnTo>
                    <a:lnTo>
                      <a:pt x="28" y="82"/>
                    </a:lnTo>
                    <a:lnTo>
                      <a:pt x="24" y="83"/>
                    </a:lnTo>
                    <a:lnTo>
                      <a:pt x="18" y="86"/>
                    </a:lnTo>
                    <a:lnTo>
                      <a:pt x="13" y="89"/>
                    </a:lnTo>
                    <a:lnTo>
                      <a:pt x="10" y="91"/>
                    </a:lnTo>
                    <a:lnTo>
                      <a:pt x="9" y="95"/>
                    </a:lnTo>
                    <a:lnTo>
                      <a:pt x="15" y="97"/>
                    </a:lnTo>
                    <a:lnTo>
                      <a:pt x="22" y="100"/>
                    </a:lnTo>
                    <a:lnTo>
                      <a:pt x="28" y="103"/>
                    </a:lnTo>
                    <a:lnTo>
                      <a:pt x="36" y="106"/>
                    </a:lnTo>
                    <a:lnTo>
                      <a:pt x="43" y="109"/>
                    </a:lnTo>
                    <a:lnTo>
                      <a:pt x="49" y="112"/>
                    </a:lnTo>
                    <a:lnTo>
                      <a:pt x="57" y="115"/>
                    </a:lnTo>
                    <a:lnTo>
                      <a:pt x="64" y="118"/>
                    </a:lnTo>
                    <a:lnTo>
                      <a:pt x="70" y="121"/>
                    </a:lnTo>
                    <a:lnTo>
                      <a:pt x="77" y="124"/>
                    </a:lnTo>
                    <a:lnTo>
                      <a:pt x="83" y="126"/>
                    </a:lnTo>
                    <a:lnTo>
                      <a:pt x="91" y="131"/>
                    </a:lnTo>
                    <a:lnTo>
                      <a:pt x="98" y="134"/>
                    </a:lnTo>
                    <a:lnTo>
                      <a:pt x="104" y="137"/>
                    </a:lnTo>
                    <a:lnTo>
                      <a:pt x="112" y="140"/>
                    </a:lnTo>
                    <a:lnTo>
                      <a:pt x="119" y="144"/>
                    </a:lnTo>
                    <a:lnTo>
                      <a:pt x="125" y="146"/>
                    </a:lnTo>
                    <a:lnTo>
                      <a:pt x="133" y="150"/>
                    </a:lnTo>
                    <a:lnTo>
                      <a:pt x="139" y="153"/>
                    </a:lnTo>
                    <a:lnTo>
                      <a:pt x="145" y="156"/>
                    </a:lnTo>
                    <a:lnTo>
                      <a:pt x="152" y="159"/>
                    </a:lnTo>
                    <a:lnTo>
                      <a:pt x="158" y="164"/>
                    </a:lnTo>
                    <a:lnTo>
                      <a:pt x="165" y="167"/>
                    </a:lnTo>
                    <a:lnTo>
                      <a:pt x="173" y="170"/>
                    </a:lnTo>
                    <a:lnTo>
                      <a:pt x="179" y="173"/>
                    </a:lnTo>
                    <a:lnTo>
                      <a:pt x="186" y="177"/>
                    </a:lnTo>
                    <a:lnTo>
                      <a:pt x="192" y="180"/>
                    </a:lnTo>
                    <a:lnTo>
                      <a:pt x="200" y="183"/>
                    </a:lnTo>
                    <a:lnTo>
                      <a:pt x="206" y="186"/>
                    </a:lnTo>
                    <a:lnTo>
                      <a:pt x="213" y="191"/>
                    </a:lnTo>
                    <a:lnTo>
                      <a:pt x="219" y="194"/>
                    </a:lnTo>
                    <a:lnTo>
                      <a:pt x="227" y="198"/>
                    </a:lnTo>
                    <a:lnTo>
                      <a:pt x="234" y="197"/>
                    </a:lnTo>
                    <a:lnTo>
                      <a:pt x="242" y="195"/>
                    </a:lnTo>
                    <a:lnTo>
                      <a:pt x="239" y="191"/>
                    </a:lnTo>
                    <a:lnTo>
                      <a:pt x="237" y="185"/>
                    </a:lnTo>
                    <a:lnTo>
                      <a:pt x="234" y="180"/>
                    </a:lnTo>
                    <a:lnTo>
                      <a:pt x="233" y="176"/>
                    </a:lnTo>
                    <a:lnTo>
                      <a:pt x="230" y="171"/>
                    </a:lnTo>
                    <a:lnTo>
                      <a:pt x="227" y="167"/>
                    </a:lnTo>
                    <a:lnTo>
                      <a:pt x="225" y="162"/>
                    </a:lnTo>
                    <a:lnTo>
                      <a:pt x="222" y="159"/>
                    </a:lnTo>
                    <a:lnTo>
                      <a:pt x="221" y="153"/>
                    </a:lnTo>
                    <a:lnTo>
                      <a:pt x="218" y="149"/>
                    </a:lnTo>
                    <a:lnTo>
                      <a:pt x="216" y="144"/>
                    </a:lnTo>
                    <a:lnTo>
                      <a:pt x="216" y="140"/>
                    </a:lnTo>
                    <a:lnTo>
                      <a:pt x="216" y="134"/>
                    </a:lnTo>
                    <a:lnTo>
                      <a:pt x="216" y="129"/>
                    </a:lnTo>
                    <a:lnTo>
                      <a:pt x="219" y="124"/>
                    </a:lnTo>
                    <a:lnTo>
                      <a:pt x="222" y="119"/>
                    </a:lnTo>
                    <a:lnTo>
                      <a:pt x="216" y="110"/>
                    </a:lnTo>
                    <a:lnTo>
                      <a:pt x="212" y="104"/>
                    </a:lnTo>
                    <a:lnTo>
                      <a:pt x="206" y="97"/>
                    </a:lnTo>
                    <a:lnTo>
                      <a:pt x="201" y="91"/>
                    </a:lnTo>
                    <a:lnTo>
                      <a:pt x="195" y="85"/>
                    </a:lnTo>
                    <a:lnTo>
                      <a:pt x="189" y="79"/>
                    </a:lnTo>
                    <a:lnTo>
                      <a:pt x="183" y="74"/>
                    </a:lnTo>
                    <a:lnTo>
                      <a:pt x="177" y="70"/>
                    </a:lnTo>
                    <a:lnTo>
                      <a:pt x="171" y="64"/>
                    </a:lnTo>
                    <a:lnTo>
                      <a:pt x="165" y="59"/>
                    </a:lnTo>
                    <a:lnTo>
                      <a:pt x="158" y="55"/>
                    </a:lnTo>
                    <a:lnTo>
                      <a:pt x="152" y="52"/>
                    </a:lnTo>
                    <a:lnTo>
                      <a:pt x="146" y="47"/>
                    </a:lnTo>
                    <a:lnTo>
                      <a:pt x="139" y="44"/>
                    </a:lnTo>
                    <a:lnTo>
                      <a:pt x="133" y="41"/>
                    </a:lnTo>
                    <a:lnTo>
                      <a:pt x="127" y="38"/>
                    </a:lnTo>
                    <a:lnTo>
                      <a:pt x="119" y="35"/>
                    </a:lnTo>
                    <a:lnTo>
                      <a:pt x="112" y="31"/>
                    </a:lnTo>
                    <a:lnTo>
                      <a:pt x="104" y="30"/>
                    </a:lnTo>
                    <a:lnTo>
                      <a:pt x="97" y="27"/>
                    </a:lnTo>
                    <a:lnTo>
                      <a:pt x="89" y="24"/>
                    </a:lnTo>
                    <a:lnTo>
                      <a:pt x="83" y="22"/>
                    </a:lnTo>
                    <a:lnTo>
                      <a:pt x="76" y="19"/>
                    </a:lnTo>
                    <a:lnTo>
                      <a:pt x="69" y="18"/>
                    </a:lnTo>
                    <a:lnTo>
                      <a:pt x="61" y="15"/>
                    </a:lnTo>
                    <a:lnTo>
                      <a:pt x="54" y="12"/>
                    </a:lnTo>
                    <a:lnTo>
                      <a:pt x="46" y="10"/>
                    </a:lnTo>
                    <a:lnTo>
                      <a:pt x="40" y="9"/>
                    </a:lnTo>
                    <a:lnTo>
                      <a:pt x="33" y="6"/>
                    </a:lnTo>
                    <a:lnTo>
                      <a:pt x="25" y="4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5" name="Freeform 446"/>
              <p:cNvSpPr>
                <a:spLocks/>
              </p:cNvSpPr>
              <p:nvPr/>
            </p:nvSpPr>
            <p:spPr bwMode="auto">
              <a:xfrm>
                <a:off x="1053" y="1679"/>
                <a:ext cx="157" cy="132"/>
              </a:xfrm>
              <a:custGeom>
                <a:avLst/>
                <a:gdLst>
                  <a:gd name="T0" fmla="*/ 1 w 315"/>
                  <a:gd name="T1" fmla="*/ 1 h 264"/>
                  <a:gd name="T2" fmla="*/ 1 w 315"/>
                  <a:gd name="T3" fmla="*/ 2 h 264"/>
                  <a:gd name="T4" fmla="*/ 2 w 315"/>
                  <a:gd name="T5" fmla="*/ 3 h 264"/>
                  <a:gd name="T6" fmla="*/ 3 w 315"/>
                  <a:gd name="T7" fmla="*/ 5 h 264"/>
                  <a:gd name="T8" fmla="*/ 3 w 315"/>
                  <a:gd name="T9" fmla="*/ 7 h 264"/>
                  <a:gd name="T10" fmla="*/ 1 w 315"/>
                  <a:gd name="T11" fmla="*/ 8 h 264"/>
                  <a:gd name="T12" fmla="*/ 0 w 315"/>
                  <a:gd name="T13" fmla="*/ 9 h 264"/>
                  <a:gd name="T14" fmla="*/ 0 w 315"/>
                  <a:gd name="T15" fmla="*/ 11 h 264"/>
                  <a:gd name="T16" fmla="*/ 1 w 315"/>
                  <a:gd name="T17" fmla="*/ 12 h 264"/>
                  <a:gd name="T18" fmla="*/ 4 w 315"/>
                  <a:gd name="T19" fmla="*/ 14 h 264"/>
                  <a:gd name="T20" fmla="*/ 6 w 315"/>
                  <a:gd name="T21" fmla="*/ 15 h 264"/>
                  <a:gd name="T22" fmla="*/ 8 w 315"/>
                  <a:gd name="T23" fmla="*/ 16 h 264"/>
                  <a:gd name="T24" fmla="*/ 10 w 315"/>
                  <a:gd name="T25" fmla="*/ 17 h 264"/>
                  <a:gd name="T26" fmla="*/ 12 w 315"/>
                  <a:gd name="T27" fmla="*/ 17 h 264"/>
                  <a:gd name="T28" fmla="*/ 14 w 315"/>
                  <a:gd name="T29" fmla="*/ 18 h 264"/>
                  <a:gd name="T30" fmla="*/ 15 w 315"/>
                  <a:gd name="T31" fmla="*/ 18 h 264"/>
                  <a:gd name="T32" fmla="*/ 17 w 315"/>
                  <a:gd name="T33" fmla="*/ 19 h 264"/>
                  <a:gd name="T34" fmla="*/ 19 w 315"/>
                  <a:gd name="T35" fmla="*/ 20 h 264"/>
                  <a:gd name="T36" fmla="*/ 21 w 315"/>
                  <a:gd name="T37" fmla="*/ 21 h 264"/>
                  <a:gd name="T38" fmla="*/ 23 w 315"/>
                  <a:gd name="T39" fmla="*/ 22 h 264"/>
                  <a:gd name="T40" fmla="*/ 24 w 315"/>
                  <a:gd name="T41" fmla="*/ 23 h 264"/>
                  <a:gd name="T42" fmla="*/ 26 w 315"/>
                  <a:gd name="T43" fmla="*/ 24 h 264"/>
                  <a:gd name="T44" fmla="*/ 28 w 315"/>
                  <a:gd name="T45" fmla="*/ 25 h 264"/>
                  <a:gd name="T46" fmla="*/ 30 w 315"/>
                  <a:gd name="T47" fmla="*/ 27 h 264"/>
                  <a:gd name="T48" fmla="*/ 32 w 315"/>
                  <a:gd name="T49" fmla="*/ 29 h 264"/>
                  <a:gd name="T50" fmla="*/ 35 w 315"/>
                  <a:gd name="T51" fmla="*/ 31 h 264"/>
                  <a:gd name="T52" fmla="*/ 36 w 315"/>
                  <a:gd name="T53" fmla="*/ 33 h 264"/>
                  <a:gd name="T54" fmla="*/ 38 w 315"/>
                  <a:gd name="T55" fmla="*/ 33 h 264"/>
                  <a:gd name="T56" fmla="*/ 39 w 315"/>
                  <a:gd name="T57" fmla="*/ 31 h 264"/>
                  <a:gd name="T58" fmla="*/ 37 w 315"/>
                  <a:gd name="T59" fmla="*/ 28 h 264"/>
                  <a:gd name="T60" fmla="*/ 36 w 315"/>
                  <a:gd name="T61" fmla="*/ 26 h 264"/>
                  <a:gd name="T62" fmla="*/ 34 w 315"/>
                  <a:gd name="T63" fmla="*/ 23 h 264"/>
                  <a:gd name="T64" fmla="*/ 32 w 315"/>
                  <a:gd name="T65" fmla="*/ 21 h 264"/>
                  <a:gd name="T66" fmla="*/ 29 w 315"/>
                  <a:gd name="T67" fmla="*/ 19 h 264"/>
                  <a:gd name="T68" fmla="*/ 27 w 315"/>
                  <a:gd name="T69" fmla="*/ 17 h 264"/>
                  <a:gd name="T70" fmla="*/ 24 w 315"/>
                  <a:gd name="T71" fmla="*/ 15 h 264"/>
                  <a:gd name="T72" fmla="*/ 22 w 315"/>
                  <a:gd name="T73" fmla="*/ 13 h 264"/>
                  <a:gd name="T74" fmla="*/ 20 w 315"/>
                  <a:gd name="T75" fmla="*/ 11 h 264"/>
                  <a:gd name="T76" fmla="*/ 18 w 315"/>
                  <a:gd name="T77" fmla="*/ 10 h 264"/>
                  <a:gd name="T78" fmla="*/ 15 w 315"/>
                  <a:gd name="T79" fmla="*/ 8 h 264"/>
                  <a:gd name="T80" fmla="*/ 12 w 315"/>
                  <a:gd name="T81" fmla="*/ 5 h 264"/>
                  <a:gd name="T82" fmla="*/ 9 w 315"/>
                  <a:gd name="T83" fmla="*/ 3 h 264"/>
                  <a:gd name="T84" fmla="*/ 6 w 315"/>
                  <a:gd name="T85" fmla="*/ 2 h 264"/>
                  <a:gd name="T86" fmla="*/ 3 w 315"/>
                  <a:gd name="T87" fmla="*/ 1 h 26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15"/>
                  <a:gd name="T133" fmla="*/ 0 h 264"/>
                  <a:gd name="T134" fmla="*/ 315 w 315"/>
                  <a:gd name="T135" fmla="*/ 264 h 26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15" h="264">
                    <a:moveTo>
                      <a:pt x="24" y="0"/>
                    </a:moveTo>
                    <a:lnTo>
                      <a:pt x="18" y="1"/>
                    </a:lnTo>
                    <a:lnTo>
                      <a:pt x="14" y="4"/>
                    </a:lnTo>
                    <a:lnTo>
                      <a:pt x="12" y="7"/>
                    </a:lnTo>
                    <a:lnTo>
                      <a:pt x="12" y="12"/>
                    </a:lnTo>
                    <a:lnTo>
                      <a:pt x="14" y="16"/>
                    </a:lnTo>
                    <a:lnTo>
                      <a:pt x="15" y="21"/>
                    </a:lnTo>
                    <a:lnTo>
                      <a:pt x="18" y="25"/>
                    </a:lnTo>
                    <a:lnTo>
                      <a:pt x="21" y="30"/>
                    </a:lnTo>
                    <a:lnTo>
                      <a:pt x="24" y="34"/>
                    </a:lnTo>
                    <a:lnTo>
                      <a:pt x="27" y="39"/>
                    </a:lnTo>
                    <a:lnTo>
                      <a:pt x="28" y="43"/>
                    </a:lnTo>
                    <a:lnTo>
                      <a:pt x="30" y="49"/>
                    </a:lnTo>
                    <a:lnTo>
                      <a:pt x="28" y="52"/>
                    </a:lnTo>
                    <a:lnTo>
                      <a:pt x="27" y="57"/>
                    </a:lnTo>
                    <a:lnTo>
                      <a:pt x="22" y="61"/>
                    </a:lnTo>
                    <a:lnTo>
                      <a:pt x="16" y="65"/>
                    </a:lnTo>
                    <a:lnTo>
                      <a:pt x="12" y="67"/>
                    </a:lnTo>
                    <a:lnTo>
                      <a:pt x="8" y="70"/>
                    </a:lnTo>
                    <a:lnTo>
                      <a:pt x="5" y="71"/>
                    </a:lnTo>
                    <a:lnTo>
                      <a:pt x="5" y="74"/>
                    </a:lnTo>
                    <a:lnTo>
                      <a:pt x="0" y="79"/>
                    </a:lnTo>
                    <a:lnTo>
                      <a:pt x="0" y="83"/>
                    </a:lnTo>
                    <a:lnTo>
                      <a:pt x="2" y="88"/>
                    </a:lnTo>
                    <a:lnTo>
                      <a:pt x="5" y="92"/>
                    </a:lnTo>
                    <a:lnTo>
                      <a:pt x="9" y="97"/>
                    </a:lnTo>
                    <a:lnTo>
                      <a:pt x="15" y="101"/>
                    </a:lnTo>
                    <a:lnTo>
                      <a:pt x="21" y="106"/>
                    </a:lnTo>
                    <a:lnTo>
                      <a:pt x="28" y="109"/>
                    </a:lnTo>
                    <a:lnTo>
                      <a:pt x="36" y="112"/>
                    </a:lnTo>
                    <a:lnTo>
                      <a:pt x="43" y="116"/>
                    </a:lnTo>
                    <a:lnTo>
                      <a:pt x="49" y="119"/>
                    </a:lnTo>
                    <a:lnTo>
                      <a:pt x="55" y="122"/>
                    </a:lnTo>
                    <a:lnTo>
                      <a:pt x="61" y="124"/>
                    </a:lnTo>
                    <a:lnTo>
                      <a:pt x="66" y="127"/>
                    </a:lnTo>
                    <a:lnTo>
                      <a:pt x="69" y="128"/>
                    </a:lnTo>
                    <a:lnTo>
                      <a:pt x="73" y="130"/>
                    </a:lnTo>
                    <a:lnTo>
                      <a:pt x="78" y="131"/>
                    </a:lnTo>
                    <a:lnTo>
                      <a:pt x="82" y="133"/>
                    </a:lnTo>
                    <a:lnTo>
                      <a:pt x="87" y="134"/>
                    </a:lnTo>
                    <a:lnTo>
                      <a:pt x="93" y="137"/>
                    </a:lnTo>
                    <a:lnTo>
                      <a:pt x="97" y="139"/>
                    </a:lnTo>
                    <a:lnTo>
                      <a:pt x="103" y="140"/>
                    </a:lnTo>
                    <a:lnTo>
                      <a:pt x="107" y="142"/>
                    </a:lnTo>
                    <a:lnTo>
                      <a:pt x="112" y="145"/>
                    </a:lnTo>
                    <a:lnTo>
                      <a:pt x="116" y="146"/>
                    </a:lnTo>
                    <a:lnTo>
                      <a:pt x="122" y="149"/>
                    </a:lnTo>
                    <a:lnTo>
                      <a:pt x="127" y="151"/>
                    </a:lnTo>
                    <a:lnTo>
                      <a:pt x="133" y="154"/>
                    </a:lnTo>
                    <a:lnTo>
                      <a:pt x="137" y="155"/>
                    </a:lnTo>
                    <a:lnTo>
                      <a:pt x="143" y="158"/>
                    </a:lnTo>
                    <a:lnTo>
                      <a:pt x="148" y="159"/>
                    </a:lnTo>
                    <a:lnTo>
                      <a:pt x="152" y="162"/>
                    </a:lnTo>
                    <a:lnTo>
                      <a:pt x="157" y="164"/>
                    </a:lnTo>
                    <a:lnTo>
                      <a:pt x="163" y="167"/>
                    </a:lnTo>
                    <a:lnTo>
                      <a:pt x="167" y="168"/>
                    </a:lnTo>
                    <a:lnTo>
                      <a:pt x="172" y="171"/>
                    </a:lnTo>
                    <a:lnTo>
                      <a:pt x="176" y="174"/>
                    </a:lnTo>
                    <a:lnTo>
                      <a:pt x="181" y="177"/>
                    </a:lnTo>
                    <a:lnTo>
                      <a:pt x="187" y="179"/>
                    </a:lnTo>
                    <a:lnTo>
                      <a:pt x="189" y="182"/>
                    </a:lnTo>
                    <a:lnTo>
                      <a:pt x="194" y="185"/>
                    </a:lnTo>
                    <a:lnTo>
                      <a:pt x="198" y="188"/>
                    </a:lnTo>
                    <a:lnTo>
                      <a:pt x="203" y="191"/>
                    </a:lnTo>
                    <a:lnTo>
                      <a:pt x="207" y="195"/>
                    </a:lnTo>
                    <a:lnTo>
                      <a:pt x="212" y="198"/>
                    </a:lnTo>
                    <a:lnTo>
                      <a:pt x="216" y="201"/>
                    </a:lnTo>
                    <a:lnTo>
                      <a:pt x="219" y="204"/>
                    </a:lnTo>
                    <a:lnTo>
                      <a:pt x="224" y="207"/>
                    </a:lnTo>
                    <a:lnTo>
                      <a:pt x="228" y="210"/>
                    </a:lnTo>
                    <a:lnTo>
                      <a:pt x="233" y="213"/>
                    </a:lnTo>
                    <a:lnTo>
                      <a:pt x="240" y="221"/>
                    </a:lnTo>
                    <a:lnTo>
                      <a:pt x="248" y="227"/>
                    </a:lnTo>
                    <a:lnTo>
                      <a:pt x="255" y="233"/>
                    </a:lnTo>
                    <a:lnTo>
                      <a:pt x="261" y="239"/>
                    </a:lnTo>
                    <a:lnTo>
                      <a:pt x="269" y="243"/>
                    </a:lnTo>
                    <a:lnTo>
                      <a:pt x="275" y="249"/>
                    </a:lnTo>
                    <a:lnTo>
                      <a:pt x="280" y="254"/>
                    </a:lnTo>
                    <a:lnTo>
                      <a:pt x="285" y="256"/>
                    </a:lnTo>
                    <a:lnTo>
                      <a:pt x="291" y="259"/>
                    </a:lnTo>
                    <a:lnTo>
                      <a:pt x="295" y="262"/>
                    </a:lnTo>
                    <a:lnTo>
                      <a:pt x="300" y="264"/>
                    </a:lnTo>
                    <a:lnTo>
                      <a:pt x="304" y="264"/>
                    </a:lnTo>
                    <a:lnTo>
                      <a:pt x="309" y="264"/>
                    </a:lnTo>
                    <a:lnTo>
                      <a:pt x="315" y="262"/>
                    </a:lnTo>
                    <a:lnTo>
                      <a:pt x="313" y="255"/>
                    </a:lnTo>
                    <a:lnTo>
                      <a:pt x="312" y="249"/>
                    </a:lnTo>
                    <a:lnTo>
                      <a:pt x="309" y="242"/>
                    </a:lnTo>
                    <a:lnTo>
                      <a:pt x="307" y="236"/>
                    </a:lnTo>
                    <a:lnTo>
                      <a:pt x="303" y="228"/>
                    </a:lnTo>
                    <a:lnTo>
                      <a:pt x="300" y="222"/>
                    </a:lnTo>
                    <a:lnTo>
                      <a:pt x="295" y="215"/>
                    </a:lnTo>
                    <a:lnTo>
                      <a:pt x="291" y="209"/>
                    </a:lnTo>
                    <a:lnTo>
                      <a:pt x="285" y="201"/>
                    </a:lnTo>
                    <a:lnTo>
                      <a:pt x="280" y="195"/>
                    </a:lnTo>
                    <a:lnTo>
                      <a:pt x="275" y="189"/>
                    </a:lnTo>
                    <a:lnTo>
                      <a:pt x="270" y="183"/>
                    </a:lnTo>
                    <a:lnTo>
                      <a:pt x="263" y="177"/>
                    </a:lnTo>
                    <a:lnTo>
                      <a:pt x="257" y="171"/>
                    </a:lnTo>
                    <a:lnTo>
                      <a:pt x="251" y="165"/>
                    </a:lnTo>
                    <a:lnTo>
                      <a:pt x="245" y="159"/>
                    </a:lnTo>
                    <a:lnTo>
                      <a:pt x="237" y="154"/>
                    </a:lnTo>
                    <a:lnTo>
                      <a:pt x="230" y="148"/>
                    </a:lnTo>
                    <a:lnTo>
                      <a:pt x="222" y="142"/>
                    </a:lnTo>
                    <a:lnTo>
                      <a:pt x="216" y="136"/>
                    </a:lnTo>
                    <a:lnTo>
                      <a:pt x="209" y="130"/>
                    </a:lnTo>
                    <a:lnTo>
                      <a:pt x="201" y="125"/>
                    </a:lnTo>
                    <a:lnTo>
                      <a:pt x="195" y="121"/>
                    </a:lnTo>
                    <a:lnTo>
                      <a:pt x="189" y="116"/>
                    </a:lnTo>
                    <a:lnTo>
                      <a:pt x="182" y="110"/>
                    </a:lnTo>
                    <a:lnTo>
                      <a:pt x="176" y="106"/>
                    </a:lnTo>
                    <a:lnTo>
                      <a:pt x="170" y="101"/>
                    </a:lnTo>
                    <a:lnTo>
                      <a:pt x="166" y="98"/>
                    </a:lnTo>
                    <a:lnTo>
                      <a:pt x="160" y="94"/>
                    </a:lnTo>
                    <a:lnTo>
                      <a:pt x="155" y="89"/>
                    </a:lnTo>
                    <a:lnTo>
                      <a:pt x="151" y="86"/>
                    </a:lnTo>
                    <a:lnTo>
                      <a:pt x="146" y="83"/>
                    </a:lnTo>
                    <a:lnTo>
                      <a:pt x="139" y="76"/>
                    </a:lnTo>
                    <a:lnTo>
                      <a:pt x="131" y="70"/>
                    </a:lnTo>
                    <a:lnTo>
                      <a:pt x="124" y="64"/>
                    </a:lnTo>
                    <a:lnTo>
                      <a:pt x="116" y="58"/>
                    </a:lnTo>
                    <a:lnTo>
                      <a:pt x="109" y="52"/>
                    </a:lnTo>
                    <a:lnTo>
                      <a:pt x="102" y="46"/>
                    </a:lnTo>
                    <a:lnTo>
                      <a:pt x="94" y="42"/>
                    </a:lnTo>
                    <a:lnTo>
                      <a:pt x="87" y="37"/>
                    </a:lnTo>
                    <a:lnTo>
                      <a:pt x="79" y="31"/>
                    </a:lnTo>
                    <a:lnTo>
                      <a:pt x="72" y="27"/>
                    </a:lnTo>
                    <a:lnTo>
                      <a:pt x="63" y="22"/>
                    </a:lnTo>
                    <a:lnTo>
                      <a:pt x="55" y="18"/>
                    </a:lnTo>
                    <a:lnTo>
                      <a:pt x="48" y="13"/>
                    </a:lnTo>
                    <a:lnTo>
                      <a:pt x="40" y="9"/>
                    </a:lnTo>
                    <a:lnTo>
                      <a:pt x="31" y="4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6" name="Freeform 447"/>
              <p:cNvSpPr>
                <a:spLocks/>
              </p:cNvSpPr>
              <p:nvPr/>
            </p:nvSpPr>
            <p:spPr bwMode="auto">
              <a:xfrm>
                <a:off x="1063" y="1707"/>
                <a:ext cx="99" cy="64"/>
              </a:xfrm>
              <a:custGeom>
                <a:avLst/>
                <a:gdLst>
                  <a:gd name="T0" fmla="*/ 1 w 197"/>
                  <a:gd name="T1" fmla="*/ 0 h 130"/>
                  <a:gd name="T2" fmla="*/ 0 w 197"/>
                  <a:gd name="T3" fmla="*/ 1 h 130"/>
                  <a:gd name="T4" fmla="*/ 0 w 197"/>
                  <a:gd name="T5" fmla="*/ 2 h 130"/>
                  <a:gd name="T6" fmla="*/ 1 w 197"/>
                  <a:gd name="T7" fmla="*/ 3 h 130"/>
                  <a:gd name="T8" fmla="*/ 2 w 197"/>
                  <a:gd name="T9" fmla="*/ 4 h 130"/>
                  <a:gd name="T10" fmla="*/ 4 w 197"/>
                  <a:gd name="T11" fmla="*/ 4 h 130"/>
                  <a:gd name="T12" fmla="*/ 5 w 197"/>
                  <a:gd name="T13" fmla="*/ 5 h 130"/>
                  <a:gd name="T14" fmla="*/ 6 w 197"/>
                  <a:gd name="T15" fmla="*/ 6 h 130"/>
                  <a:gd name="T16" fmla="*/ 7 w 197"/>
                  <a:gd name="T17" fmla="*/ 6 h 130"/>
                  <a:gd name="T18" fmla="*/ 8 w 197"/>
                  <a:gd name="T19" fmla="*/ 6 h 130"/>
                  <a:gd name="T20" fmla="*/ 9 w 197"/>
                  <a:gd name="T21" fmla="*/ 7 h 130"/>
                  <a:gd name="T22" fmla="*/ 11 w 197"/>
                  <a:gd name="T23" fmla="*/ 7 h 130"/>
                  <a:gd name="T24" fmla="*/ 12 w 197"/>
                  <a:gd name="T25" fmla="*/ 8 h 130"/>
                  <a:gd name="T26" fmla="*/ 13 w 197"/>
                  <a:gd name="T27" fmla="*/ 8 h 130"/>
                  <a:gd name="T28" fmla="*/ 14 w 197"/>
                  <a:gd name="T29" fmla="*/ 9 h 130"/>
                  <a:gd name="T30" fmla="*/ 15 w 197"/>
                  <a:gd name="T31" fmla="*/ 10 h 130"/>
                  <a:gd name="T32" fmla="*/ 16 w 197"/>
                  <a:gd name="T33" fmla="*/ 10 h 130"/>
                  <a:gd name="T34" fmla="*/ 18 w 197"/>
                  <a:gd name="T35" fmla="*/ 12 h 130"/>
                  <a:gd name="T36" fmla="*/ 20 w 197"/>
                  <a:gd name="T37" fmla="*/ 13 h 130"/>
                  <a:gd name="T38" fmla="*/ 22 w 197"/>
                  <a:gd name="T39" fmla="*/ 15 h 130"/>
                  <a:gd name="T40" fmla="*/ 24 w 197"/>
                  <a:gd name="T41" fmla="*/ 15 h 130"/>
                  <a:gd name="T42" fmla="*/ 24 w 197"/>
                  <a:gd name="T43" fmla="*/ 15 h 130"/>
                  <a:gd name="T44" fmla="*/ 24 w 197"/>
                  <a:gd name="T45" fmla="*/ 14 h 130"/>
                  <a:gd name="T46" fmla="*/ 23 w 197"/>
                  <a:gd name="T47" fmla="*/ 12 h 130"/>
                  <a:gd name="T48" fmla="*/ 22 w 197"/>
                  <a:gd name="T49" fmla="*/ 11 h 130"/>
                  <a:gd name="T50" fmla="*/ 21 w 197"/>
                  <a:gd name="T51" fmla="*/ 10 h 130"/>
                  <a:gd name="T52" fmla="*/ 19 w 197"/>
                  <a:gd name="T53" fmla="*/ 9 h 130"/>
                  <a:gd name="T54" fmla="*/ 18 w 197"/>
                  <a:gd name="T55" fmla="*/ 8 h 130"/>
                  <a:gd name="T56" fmla="*/ 16 w 197"/>
                  <a:gd name="T57" fmla="*/ 7 h 130"/>
                  <a:gd name="T58" fmla="*/ 15 w 197"/>
                  <a:gd name="T59" fmla="*/ 6 h 130"/>
                  <a:gd name="T60" fmla="*/ 13 w 197"/>
                  <a:gd name="T61" fmla="*/ 5 h 130"/>
                  <a:gd name="T62" fmla="*/ 12 w 197"/>
                  <a:gd name="T63" fmla="*/ 5 h 130"/>
                  <a:gd name="T64" fmla="*/ 10 w 197"/>
                  <a:gd name="T65" fmla="*/ 4 h 130"/>
                  <a:gd name="T66" fmla="*/ 9 w 197"/>
                  <a:gd name="T67" fmla="*/ 3 h 130"/>
                  <a:gd name="T68" fmla="*/ 7 w 197"/>
                  <a:gd name="T69" fmla="*/ 2 h 130"/>
                  <a:gd name="T70" fmla="*/ 6 w 197"/>
                  <a:gd name="T71" fmla="*/ 2 h 130"/>
                  <a:gd name="T72" fmla="*/ 4 w 197"/>
                  <a:gd name="T73" fmla="*/ 1 h 130"/>
                  <a:gd name="T74" fmla="*/ 3 w 197"/>
                  <a:gd name="T75" fmla="*/ 0 h 130"/>
                  <a:gd name="T76" fmla="*/ 2 w 197"/>
                  <a:gd name="T77" fmla="*/ 0 h 13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7"/>
                  <a:gd name="T118" fmla="*/ 0 h 130"/>
                  <a:gd name="T119" fmla="*/ 197 w 197"/>
                  <a:gd name="T120" fmla="*/ 130 h 130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7" h="130">
                    <a:moveTo>
                      <a:pt x="12" y="0"/>
                    </a:moveTo>
                    <a:lnTo>
                      <a:pt x="6" y="3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0" y="15"/>
                    </a:lnTo>
                    <a:lnTo>
                      <a:pt x="0" y="19"/>
                    </a:lnTo>
                    <a:lnTo>
                      <a:pt x="3" y="22"/>
                    </a:lnTo>
                    <a:lnTo>
                      <a:pt x="6" y="27"/>
                    </a:lnTo>
                    <a:lnTo>
                      <a:pt x="12" y="30"/>
                    </a:lnTo>
                    <a:lnTo>
                      <a:pt x="16" y="33"/>
                    </a:lnTo>
                    <a:lnTo>
                      <a:pt x="22" y="36"/>
                    </a:lnTo>
                    <a:lnTo>
                      <a:pt x="28" y="39"/>
                    </a:lnTo>
                    <a:lnTo>
                      <a:pt x="34" y="42"/>
                    </a:lnTo>
                    <a:lnTo>
                      <a:pt x="39" y="43"/>
                    </a:lnTo>
                    <a:lnTo>
                      <a:pt x="43" y="46"/>
                    </a:lnTo>
                    <a:lnTo>
                      <a:pt x="48" y="48"/>
                    </a:lnTo>
                    <a:lnTo>
                      <a:pt x="52" y="49"/>
                    </a:lnTo>
                    <a:lnTo>
                      <a:pt x="55" y="51"/>
                    </a:lnTo>
                    <a:lnTo>
                      <a:pt x="60" y="52"/>
                    </a:lnTo>
                    <a:lnTo>
                      <a:pt x="64" y="54"/>
                    </a:lnTo>
                    <a:lnTo>
                      <a:pt x="69" y="57"/>
                    </a:lnTo>
                    <a:lnTo>
                      <a:pt x="72" y="58"/>
                    </a:lnTo>
                    <a:lnTo>
                      <a:pt x="76" y="60"/>
                    </a:lnTo>
                    <a:lnTo>
                      <a:pt x="81" y="63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4" y="69"/>
                    </a:lnTo>
                    <a:lnTo>
                      <a:pt x="97" y="70"/>
                    </a:lnTo>
                    <a:lnTo>
                      <a:pt x="101" y="73"/>
                    </a:lnTo>
                    <a:lnTo>
                      <a:pt x="106" y="75"/>
                    </a:lnTo>
                    <a:lnTo>
                      <a:pt x="110" y="78"/>
                    </a:lnTo>
                    <a:lnTo>
                      <a:pt x="113" y="81"/>
                    </a:lnTo>
                    <a:lnTo>
                      <a:pt x="118" y="84"/>
                    </a:lnTo>
                    <a:lnTo>
                      <a:pt x="125" y="88"/>
                    </a:lnTo>
                    <a:lnTo>
                      <a:pt x="134" y="93"/>
                    </a:lnTo>
                    <a:lnTo>
                      <a:pt x="142" y="99"/>
                    </a:lnTo>
                    <a:lnTo>
                      <a:pt x="149" y="104"/>
                    </a:lnTo>
                    <a:lnTo>
                      <a:pt x="157" y="110"/>
                    </a:lnTo>
                    <a:lnTo>
                      <a:pt x="166" y="116"/>
                    </a:lnTo>
                    <a:lnTo>
                      <a:pt x="171" y="122"/>
                    </a:lnTo>
                    <a:lnTo>
                      <a:pt x="180" y="130"/>
                    </a:lnTo>
                    <a:lnTo>
                      <a:pt x="185" y="125"/>
                    </a:lnTo>
                    <a:lnTo>
                      <a:pt x="189" y="124"/>
                    </a:lnTo>
                    <a:lnTo>
                      <a:pt x="192" y="121"/>
                    </a:lnTo>
                    <a:lnTo>
                      <a:pt x="197" y="119"/>
                    </a:lnTo>
                    <a:lnTo>
                      <a:pt x="191" y="113"/>
                    </a:lnTo>
                    <a:lnTo>
                      <a:pt x="186" y="107"/>
                    </a:lnTo>
                    <a:lnTo>
                      <a:pt x="182" y="102"/>
                    </a:lnTo>
                    <a:lnTo>
                      <a:pt x="177" y="97"/>
                    </a:lnTo>
                    <a:lnTo>
                      <a:pt x="173" y="91"/>
                    </a:lnTo>
                    <a:lnTo>
                      <a:pt x="167" y="87"/>
                    </a:lnTo>
                    <a:lnTo>
                      <a:pt x="163" y="82"/>
                    </a:lnTo>
                    <a:lnTo>
                      <a:pt x="157" y="79"/>
                    </a:lnTo>
                    <a:lnTo>
                      <a:pt x="152" y="75"/>
                    </a:lnTo>
                    <a:lnTo>
                      <a:pt x="146" y="70"/>
                    </a:lnTo>
                    <a:lnTo>
                      <a:pt x="140" y="66"/>
                    </a:lnTo>
                    <a:lnTo>
                      <a:pt x="134" y="63"/>
                    </a:lnTo>
                    <a:lnTo>
                      <a:pt x="128" y="60"/>
                    </a:lnTo>
                    <a:lnTo>
                      <a:pt x="122" y="57"/>
                    </a:lnTo>
                    <a:lnTo>
                      <a:pt x="116" y="52"/>
                    </a:lnTo>
                    <a:lnTo>
                      <a:pt x="110" y="51"/>
                    </a:lnTo>
                    <a:lnTo>
                      <a:pt x="104" y="46"/>
                    </a:lnTo>
                    <a:lnTo>
                      <a:pt x="98" y="43"/>
                    </a:lnTo>
                    <a:lnTo>
                      <a:pt x="91" y="40"/>
                    </a:lnTo>
                    <a:lnTo>
                      <a:pt x="85" y="37"/>
                    </a:lnTo>
                    <a:lnTo>
                      <a:pt x="79" y="34"/>
                    </a:lnTo>
                    <a:lnTo>
                      <a:pt x="73" y="31"/>
                    </a:lnTo>
                    <a:lnTo>
                      <a:pt x="66" y="28"/>
                    </a:lnTo>
                    <a:lnTo>
                      <a:pt x="60" y="25"/>
                    </a:lnTo>
                    <a:lnTo>
                      <a:pt x="54" y="22"/>
                    </a:lnTo>
                    <a:lnTo>
                      <a:pt x="48" y="19"/>
                    </a:lnTo>
                    <a:lnTo>
                      <a:pt x="42" y="16"/>
                    </a:lnTo>
                    <a:lnTo>
                      <a:pt x="36" y="13"/>
                    </a:lnTo>
                    <a:lnTo>
                      <a:pt x="28" y="9"/>
                    </a:lnTo>
                    <a:lnTo>
                      <a:pt x="24" y="6"/>
                    </a:lnTo>
                    <a:lnTo>
                      <a:pt x="18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7" name="Freeform 495"/>
              <p:cNvSpPr>
                <a:spLocks/>
              </p:cNvSpPr>
              <p:nvPr/>
            </p:nvSpPr>
            <p:spPr bwMode="auto">
              <a:xfrm>
                <a:off x="930" y="1631"/>
                <a:ext cx="101" cy="64"/>
              </a:xfrm>
              <a:custGeom>
                <a:avLst/>
                <a:gdLst>
                  <a:gd name="T0" fmla="*/ 3 w 201"/>
                  <a:gd name="T1" fmla="*/ 1 h 127"/>
                  <a:gd name="T2" fmla="*/ 1 w 201"/>
                  <a:gd name="T3" fmla="*/ 2 h 127"/>
                  <a:gd name="T4" fmla="*/ 0 w 201"/>
                  <a:gd name="T5" fmla="*/ 4 h 127"/>
                  <a:gd name="T6" fmla="*/ 0 w 201"/>
                  <a:gd name="T7" fmla="*/ 5 h 127"/>
                  <a:gd name="T8" fmla="*/ 1 w 201"/>
                  <a:gd name="T9" fmla="*/ 6 h 127"/>
                  <a:gd name="T10" fmla="*/ 1 w 201"/>
                  <a:gd name="T11" fmla="*/ 7 h 127"/>
                  <a:gd name="T12" fmla="*/ 2 w 201"/>
                  <a:gd name="T13" fmla="*/ 8 h 127"/>
                  <a:gd name="T14" fmla="*/ 2 w 201"/>
                  <a:gd name="T15" fmla="*/ 9 h 127"/>
                  <a:gd name="T16" fmla="*/ 3 w 201"/>
                  <a:gd name="T17" fmla="*/ 11 h 127"/>
                  <a:gd name="T18" fmla="*/ 4 w 201"/>
                  <a:gd name="T19" fmla="*/ 13 h 127"/>
                  <a:gd name="T20" fmla="*/ 6 w 201"/>
                  <a:gd name="T21" fmla="*/ 14 h 127"/>
                  <a:gd name="T22" fmla="*/ 7 w 201"/>
                  <a:gd name="T23" fmla="*/ 14 h 127"/>
                  <a:gd name="T24" fmla="*/ 8 w 201"/>
                  <a:gd name="T25" fmla="*/ 14 h 127"/>
                  <a:gd name="T26" fmla="*/ 10 w 201"/>
                  <a:gd name="T27" fmla="*/ 15 h 127"/>
                  <a:gd name="T28" fmla="*/ 11 w 201"/>
                  <a:gd name="T29" fmla="*/ 15 h 127"/>
                  <a:gd name="T30" fmla="*/ 12 w 201"/>
                  <a:gd name="T31" fmla="*/ 15 h 127"/>
                  <a:gd name="T32" fmla="*/ 13 w 201"/>
                  <a:gd name="T33" fmla="*/ 15 h 127"/>
                  <a:gd name="T34" fmla="*/ 14 w 201"/>
                  <a:gd name="T35" fmla="*/ 15 h 127"/>
                  <a:gd name="T36" fmla="*/ 16 w 201"/>
                  <a:gd name="T37" fmla="*/ 15 h 127"/>
                  <a:gd name="T38" fmla="*/ 17 w 201"/>
                  <a:gd name="T39" fmla="*/ 15 h 127"/>
                  <a:gd name="T40" fmla="*/ 18 w 201"/>
                  <a:gd name="T41" fmla="*/ 15 h 127"/>
                  <a:gd name="T42" fmla="*/ 19 w 201"/>
                  <a:gd name="T43" fmla="*/ 16 h 127"/>
                  <a:gd name="T44" fmla="*/ 20 w 201"/>
                  <a:gd name="T45" fmla="*/ 16 h 127"/>
                  <a:gd name="T46" fmla="*/ 21 w 201"/>
                  <a:gd name="T47" fmla="*/ 16 h 127"/>
                  <a:gd name="T48" fmla="*/ 22 w 201"/>
                  <a:gd name="T49" fmla="*/ 15 h 127"/>
                  <a:gd name="T50" fmla="*/ 24 w 201"/>
                  <a:gd name="T51" fmla="*/ 14 h 127"/>
                  <a:gd name="T52" fmla="*/ 25 w 201"/>
                  <a:gd name="T53" fmla="*/ 13 h 127"/>
                  <a:gd name="T54" fmla="*/ 25 w 201"/>
                  <a:gd name="T55" fmla="*/ 12 h 127"/>
                  <a:gd name="T56" fmla="*/ 24 w 201"/>
                  <a:gd name="T57" fmla="*/ 11 h 127"/>
                  <a:gd name="T58" fmla="*/ 23 w 201"/>
                  <a:gd name="T59" fmla="*/ 10 h 127"/>
                  <a:gd name="T60" fmla="*/ 21 w 201"/>
                  <a:gd name="T61" fmla="*/ 9 h 127"/>
                  <a:gd name="T62" fmla="*/ 20 w 201"/>
                  <a:gd name="T63" fmla="*/ 8 h 127"/>
                  <a:gd name="T64" fmla="*/ 19 w 201"/>
                  <a:gd name="T65" fmla="*/ 7 h 127"/>
                  <a:gd name="T66" fmla="*/ 17 w 201"/>
                  <a:gd name="T67" fmla="*/ 6 h 127"/>
                  <a:gd name="T68" fmla="*/ 16 w 201"/>
                  <a:gd name="T69" fmla="*/ 5 h 127"/>
                  <a:gd name="T70" fmla="*/ 14 w 201"/>
                  <a:gd name="T71" fmla="*/ 5 h 127"/>
                  <a:gd name="T72" fmla="*/ 13 w 201"/>
                  <a:gd name="T73" fmla="*/ 4 h 127"/>
                  <a:gd name="T74" fmla="*/ 11 w 201"/>
                  <a:gd name="T75" fmla="*/ 3 h 127"/>
                  <a:gd name="T76" fmla="*/ 10 w 201"/>
                  <a:gd name="T77" fmla="*/ 3 h 127"/>
                  <a:gd name="T78" fmla="*/ 8 w 201"/>
                  <a:gd name="T79" fmla="*/ 2 h 127"/>
                  <a:gd name="T80" fmla="*/ 7 w 201"/>
                  <a:gd name="T81" fmla="*/ 2 h 127"/>
                  <a:gd name="T82" fmla="*/ 6 w 201"/>
                  <a:gd name="T83" fmla="*/ 1 h 127"/>
                  <a:gd name="T84" fmla="*/ 4 w 201"/>
                  <a:gd name="T85" fmla="*/ 1 h 127"/>
                  <a:gd name="T86" fmla="*/ 4 w 201"/>
                  <a:gd name="T87" fmla="*/ 0 h 127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01"/>
                  <a:gd name="T133" fmla="*/ 0 h 127"/>
                  <a:gd name="T134" fmla="*/ 201 w 201"/>
                  <a:gd name="T135" fmla="*/ 127 h 127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01" h="127">
                    <a:moveTo>
                      <a:pt x="25" y="0"/>
                    </a:moveTo>
                    <a:lnTo>
                      <a:pt x="19" y="2"/>
                    </a:lnTo>
                    <a:lnTo>
                      <a:pt x="12" y="8"/>
                    </a:lnTo>
                    <a:lnTo>
                      <a:pt x="4" y="14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5"/>
                    </a:lnTo>
                    <a:lnTo>
                      <a:pt x="2" y="39"/>
                    </a:lnTo>
                    <a:lnTo>
                      <a:pt x="3" y="44"/>
                    </a:lnTo>
                    <a:lnTo>
                      <a:pt x="6" y="48"/>
                    </a:lnTo>
                    <a:lnTo>
                      <a:pt x="7" y="51"/>
                    </a:lnTo>
                    <a:lnTo>
                      <a:pt x="9" y="56"/>
                    </a:lnTo>
                    <a:lnTo>
                      <a:pt x="12" y="62"/>
                    </a:lnTo>
                    <a:lnTo>
                      <a:pt x="13" y="67"/>
                    </a:lnTo>
                    <a:lnTo>
                      <a:pt x="16" y="72"/>
                    </a:lnTo>
                    <a:lnTo>
                      <a:pt x="19" y="78"/>
                    </a:lnTo>
                    <a:lnTo>
                      <a:pt x="22" y="84"/>
                    </a:lnTo>
                    <a:lnTo>
                      <a:pt x="25" y="91"/>
                    </a:lnTo>
                    <a:lnTo>
                      <a:pt x="30" y="97"/>
                    </a:lnTo>
                    <a:lnTo>
                      <a:pt x="37" y="103"/>
                    </a:lnTo>
                    <a:lnTo>
                      <a:pt x="43" y="106"/>
                    </a:lnTo>
                    <a:lnTo>
                      <a:pt x="52" y="111"/>
                    </a:lnTo>
                    <a:lnTo>
                      <a:pt x="55" y="111"/>
                    </a:lnTo>
                    <a:lnTo>
                      <a:pt x="60" y="112"/>
                    </a:lnTo>
                    <a:lnTo>
                      <a:pt x="64" y="112"/>
                    </a:lnTo>
                    <a:lnTo>
                      <a:pt x="69" y="114"/>
                    </a:lnTo>
                    <a:lnTo>
                      <a:pt x="73" y="114"/>
                    </a:lnTo>
                    <a:lnTo>
                      <a:pt x="78" y="115"/>
                    </a:lnTo>
                    <a:lnTo>
                      <a:pt x="82" y="115"/>
                    </a:lnTo>
                    <a:lnTo>
                      <a:pt x="88" y="115"/>
                    </a:lnTo>
                    <a:lnTo>
                      <a:pt x="92" y="115"/>
                    </a:lnTo>
                    <a:lnTo>
                      <a:pt x="97" y="115"/>
                    </a:lnTo>
                    <a:lnTo>
                      <a:pt x="101" y="115"/>
                    </a:lnTo>
                    <a:lnTo>
                      <a:pt x="107" y="117"/>
                    </a:lnTo>
                    <a:lnTo>
                      <a:pt x="112" y="117"/>
                    </a:lnTo>
                    <a:lnTo>
                      <a:pt x="116" y="117"/>
                    </a:lnTo>
                    <a:lnTo>
                      <a:pt x="121" y="117"/>
                    </a:lnTo>
                    <a:lnTo>
                      <a:pt x="127" y="117"/>
                    </a:lnTo>
                    <a:lnTo>
                      <a:pt x="131" y="117"/>
                    </a:lnTo>
                    <a:lnTo>
                      <a:pt x="136" y="118"/>
                    </a:lnTo>
                    <a:lnTo>
                      <a:pt x="140" y="118"/>
                    </a:lnTo>
                    <a:lnTo>
                      <a:pt x="145" y="120"/>
                    </a:lnTo>
                    <a:lnTo>
                      <a:pt x="149" y="121"/>
                    </a:lnTo>
                    <a:lnTo>
                      <a:pt x="154" y="123"/>
                    </a:lnTo>
                    <a:lnTo>
                      <a:pt x="158" y="124"/>
                    </a:lnTo>
                    <a:lnTo>
                      <a:pt x="163" y="127"/>
                    </a:lnTo>
                    <a:lnTo>
                      <a:pt x="166" y="124"/>
                    </a:lnTo>
                    <a:lnTo>
                      <a:pt x="170" y="121"/>
                    </a:lnTo>
                    <a:lnTo>
                      <a:pt x="176" y="117"/>
                    </a:lnTo>
                    <a:lnTo>
                      <a:pt x="182" y="114"/>
                    </a:lnTo>
                    <a:lnTo>
                      <a:pt x="186" y="109"/>
                    </a:lnTo>
                    <a:lnTo>
                      <a:pt x="192" y="105"/>
                    </a:lnTo>
                    <a:lnTo>
                      <a:pt x="197" y="102"/>
                    </a:lnTo>
                    <a:lnTo>
                      <a:pt x="201" y="100"/>
                    </a:lnTo>
                    <a:lnTo>
                      <a:pt x="195" y="94"/>
                    </a:lnTo>
                    <a:lnTo>
                      <a:pt x="191" y="88"/>
                    </a:lnTo>
                    <a:lnTo>
                      <a:pt x="186" y="84"/>
                    </a:lnTo>
                    <a:lnTo>
                      <a:pt x="182" y="79"/>
                    </a:lnTo>
                    <a:lnTo>
                      <a:pt x="177" y="73"/>
                    </a:lnTo>
                    <a:lnTo>
                      <a:pt x="172" y="69"/>
                    </a:lnTo>
                    <a:lnTo>
                      <a:pt x="167" y="66"/>
                    </a:lnTo>
                    <a:lnTo>
                      <a:pt x="163" y="62"/>
                    </a:lnTo>
                    <a:lnTo>
                      <a:pt x="157" y="57"/>
                    </a:lnTo>
                    <a:lnTo>
                      <a:pt x="151" y="54"/>
                    </a:lnTo>
                    <a:lnTo>
                      <a:pt x="146" y="50"/>
                    </a:lnTo>
                    <a:lnTo>
                      <a:pt x="140" y="48"/>
                    </a:lnTo>
                    <a:lnTo>
                      <a:pt x="134" y="44"/>
                    </a:lnTo>
                    <a:lnTo>
                      <a:pt x="130" y="42"/>
                    </a:lnTo>
                    <a:lnTo>
                      <a:pt x="124" y="39"/>
                    </a:lnTo>
                    <a:lnTo>
                      <a:pt x="118" y="36"/>
                    </a:lnTo>
                    <a:lnTo>
                      <a:pt x="112" y="33"/>
                    </a:lnTo>
                    <a:lnTo>
                      <a:pt x="106" y="30"/>
                    </a:lnTo>
                    <a:lnTo>
                      <a:pt x="100" y="29"/>
                    </a:lnTo>
                    <a:lnTo>
                      <a:pt x="94" y="26"/>
                    </a:lnTo>
                    <a:lnTo>
                      <a:pt x="88" y="24"/>
                    </a:lnTo>
                    <a:lnTo>
                      <a:pt x="82" y="21"/>
                    </a:lnTo>
                    <a:lnTo>
                      <a:pt x="76" y="20"/>
                    </a:lnTo>
                    <a:lnTo>
                      <a:pt x="72" y="17"/>
                    </a:lnTo>
                    <a:lnTo>
                      <a:pt x="64" y="15"/>
                    </a:lnTo>
                    <a:lnTo>
                      <a:pt x="60" y="12"/>
                    </a:lnTo>
                    <a:lnTo>
                      <a:pt x="54" y="11"/>
                    </a:lnTo>
                    <a:lnTo>
                      <a:pt x="48" y="8"/>
                    </a:lnTo>
                    <a:lnTo>
                      <a:pt x="42" y="6"/>
                    </a:lnTo>
                    <a:lnTo>
                      <a:pt x="36" y="3"/>
                    </a:lnTo>
                    <a:lnTo>
                      <a:pt x="30" y="2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8" name="Freeform 496"/>
              <p:cNvSpPr>
                <a:spLocks/>
              </p:cNvSpPr>
              <p:nvPr/>
            </p:nvSpPr>
            <p:spPr bwMode="auto">
              <a:xfrm>
                <a:off x="859" y="1760"/>
                <a:ext cx="59" cy="196"/>
              </a:xfrm>
              <a:custGeom>
                <a:avLst/>
                <a:gdLst>
                  <a:gd name="T0" fmla="*/ 3 w 118"/>
                  <a:gd name="T1" fmla="*/ 1 h 393"/>
                  <a:gd name="T2" fmla="*/ 2 w 118"/>
                  <a:gd name="T3" fmla="*/ 4 h 393"/>
                  <a:gd name="T4" fmla="*/ 2 w 118"/>
                  <a:gd name="T5" fmla="*/ 5 h 393"/>
                  <a:gd name="T6" fmla="*/ 1 w 118"/>
                  <a:gd name="T7" fmla="*/ 7 h 393"/>
                  <a:gd name="T8" fmla="*/ 1 w 118"/>
                  <a:gd name="T9" fmla="*/ 9 h 393"/>
                  <a:gd name="T10" fmla="*/ 1 w 118"/>
                  <a:gd name="T11" fmla="*/ 10 h 393"/>
                  <a:gd name="T12" fmla="*/ 1 w 118"/>
                  <a:gd name="T13" fmla="*/ 12 h 393"/>
                  <a:gd name="T14" fmla="*/ 1 w 118"/>
                  <a:gd name="T15" fmla="*/ 14 h 393"/>
                  <a:gd name="T16" fmla="*/ 1 w 118"/>
                  <a:gd name="T17" fmla="*/ 15 h 393"/>
                  <a:gd name="T18" fmla="*/ 0 w 118"/>
                  <a:gd name="T19" fmla="*/ 17 h 393"/>
                  <a:gd name="T20" fmla="*/ 0 w 118"/>
                  <a:gd name="T21" fmla="*/ 19 h 393"/>
                  <a:gd name="T22" fmla="*/ 0 w 118"/>
                  <a:gd name="T23" fmla="*/ 20 h 393"/>
                  <a:gd name="T24" fmla="*/ 1 w 118"/>
                  <a:gd name="T25" fmla="*/ 22 h 393"/>
                  <a:gd name="T26" fmla="*/ 1 w 118"/>
                  <a:gd name="T27" fmla="*/ 24 h 393"/>
                  <a:gd name="T28" fmla="*/ 1 w 118"/>
                  <a:gd name="T29" fmla="*/ 25 h 393"/>
                  <a:gd name="T30" fmla="*/ 1 w 118"/>
                  <a:gd name="T31" fmla="*/ 27 h 393"/>
                  <a:gd name="T32" fmla="*/ 1 w 118"/>
                  <a:gd name="T33" fmla="*/ 29 h 393"/>
                  <a:gd name="T34" fmla="*/ 2 w 118"/>
                  <a:gd name="T35" fmla="*/ 30 h 393"/>
                  <a:gd name="T36" fmla="*/ 2 w 118"/>
                  <a:gd name="T37" fmla="*/ 32 h 393"/>
                  <a:gd name="T38" fmla="*/ 3 w 118"/>
                  <a:gd name="T39" fmla="*/ 33 h 393"/>
                  <a:gd name="T40" fmla="*/ 4 w 118"/>
                  <a:gd name="T41" fmla="*/ 36 h 393"/>
                  <a:gd name="T42" fmla="*/ 4 w 118"/>
                  <a:gd name="T43" fmla="*/ 37 h 393"/>
                  <a:gd name="T44" fmla="*/ 6 w 118"/>
                  <a:gd name="T45" fmla="*/ 40 h 393"/>
                  <a:gd name="T46" fmla="*/ 7 w 118"/>
                  <a:gd name="T47" fmla="*/ 43 h 393"/>
                  <a:gd name="T48" fmla="*/ 10 w 118"/>
                  <a:gd name="T49" fmla="*/ 45 h 393"/>
                  <a:gd name="T50" fmla="*/ 12 w 118"/>
                  <a:gd name="T51" fmla="*/ 47 h 393"/>
                  <a:gd name="T52" fmla="*/ 14 w 118"/>
                  <a:gd name="T53" fmla="*/ 49 h 393"/>
                  <a:gd name="T54" fmla="*/ 15 w 118"/>
                  <a:gd name="T55" fmla="*/ 46 h 393"/>
                  <a:gd name="T56" fmla="*/ 13 w 118"/>
                  <a:gd name="T57" fmla="*/ 44 h 393"/>
                  <a:gd name="T58" fmla="*/ 12 w 118"/>
                  <a:gd name="T59" fmla="*/ 42 h 393"/>
                  <a:gd name="T60" fmla="*/ 11 w 118"/>
                  <a:gd name="T61" fmla="*/ 40 h 393"/>
                  <a:gd name="T62" fmla="*/ 10 w 118"/>
                  <a:gd name="T63" fmla="*/ 37 h 393"/>
                  <a:gd name="T64" fmla="*/ 10 w 118"/>
                  <a:gd name="T65" fmla="*/ 35 h 393"/>
                  <a:gd name="T66" fmla="*/ 10 w 118"/>
                  <a:gd name="T67" fmla="*/ 32 h 393"/>
                  <a:gd name="T68" fmla="*/ 10 w 118"/>
                  <a:gd name="T69" fmla="*/ 30 h 393"/>
                  <a:gd name="T70" fmla="*/ 10 w 118"/>
                  <a:gd name="T71" fmla="*/ 27 h 393"/>
                  <a:gd name="T72" fmla="*/ 10 w 118"/>
                  <a:gd name="T73" fmla="*/ 25 h 393"/>
                  <a:gd name="T74" fmla="*/ 10 w 118"/>
                  <a:gd name="T75" fmla="*/ 22 h 393"/>
                  <a:gd name="T76" fmla="*/ 10 w 118"/>
                  <a:gd name="T77" fmla="*/ 20 h 393"/>
                  <a:gd name="T78" fmla="*/ 8 w 118"/>
                  <a:gd name="T79" fmla="*/ 19 h 393"/>
                  <a:gd name="T80" fmla="*/ 6 w 118"/>
                  <a:gd name="T81" fmla="*/ 21 h 393"/>
                  <a:gd name="T82" fmla="*/ 6 w 118"/>
                  <a:gd name="T83" fmla="*/ 19 h 393"/>
                  <a:gd name="T84" fmla="*/ 6 w 118"/>
                  <a:gd name="T85" fmla="*/ 17 h 393"/>
                  <a:gd name="T86" fmla="*/ 6 w 118"/>
                  <a:gd name="T87" fmla="*/ 15 h 393"/>
                  <a:gd name="T88" fmla="*/ 6 w 118"/>
                  <a:gd name="T89" fmla="*/ 14 h 393"/>
                  <a:gd name="T90" fmla="*/ 6 w 118"/>
                  <a:gd name="T91" fmla="*/ 12 h 393"/>
                  <a:gd name="T92" fmla="*/ 6 w 118"/>
                  <a:gd name="T93" fmla="*/ 11 h 393"/>
                  <a:gd name="T94" fmla="*/ 6 w 118"/>
                  <a:gd name="T95" fmla="*/ 9 h 393"/>
                  <a:gd name="T96" fmla="*/ 6 w 118"/>
                  <a:gd name="T97" fmla="*/ 7 h 393"/>
                  <a:gd name="T98" fmla="*/ 5 w 118"/>
                  <a:gd name="T99" fmla="*/ 6 h 393"/>
                  <a:gd name="T100" fmla="*/ 6 w 118"/>
                  <a:gd name="T101" fmla="*/ 4 h 393"/>
                  <a:gd name="T102" fmla="*/ 6 w 118"/>
                  <a:gd name="T103" fmla="*/ 2 h 393"/>
                  <a:gd name="T104" fmla="*/ 5 w 118"/>
                  <a:gd name="T105" fmla="*/ 1 h 393"/>
                  <a:gd name="T106" fmla="*/ 4 w 118"/>
                  <a:gd name="T107" fmla="*/ 0 h 393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18"/>
                  <a:gd name="T163" fmla="*/ 0 h 393"/>
                  <a:gd name="T164" fmla="*/ 118 w 118"/>
                  <a:gd name="T165" fmla="*/ 393 h 393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18" h="393">
                    <a:moveTo>
                      <a:pt x="30" y="0"/>
                    </a:moveTo>
                    <a:lnTo>
                      <a:pt x="24" y="6"/>
                    </a:lnTo>
                    <a:lnTo>
                      <a:pt x="20" y="14"/>
                    </a:lnTo>
                    <a:lnTo>
                      <a:pt x="17" y="20"/>
                    </a:lnTo>
                    <a:lnTo>
                      <a:pt x="14" y="29"/>
                    </a:lnTo>
                    <a:lnTo>
                      <a:pt x="12" y="32"/>
                    </a:lnTo>
                    <a:lnTo>
                      <a:pt x="12" y="36"/>
                    </a:lnTo>
                    <a:lnTo>
                      <a:pt x="11" y="39"/>
                    </a:lnTo>
                    <a:lnTo>
                      <a:pt x="9" y="45"/>
                    </a:lnTo>
                    <a:lnTo>
                      <a:pt x="9" y="50"/>
                    </a:lnTo>
                    <a:lnTo>
                      <a:pt x="8" y="53"/>
                    </a:lnTo>
                    <a:lnTo>
                      <a:pt x="8" y="57"/>
                    </a:lnTo>
                    <a:lnTo>
                      <a:pt x="8" y="63"/>
                    </a:lnTo>
                    <a:lnTo>
                      <a:pt x="8" y="68"/>
                    </a:lnTo>
                    <a:lnTo>
                      <a:pt x="6" y="72"/>
                    </a:lnTo>
                    <a:lnTo>
                      <a:pt x="6" y="77"/>
                    </a:lnTo>
                    <a:lnTo>
                      <a:pt x="6" y="81"/>
                    </a:lnTo>
                    <a:lnTo>
                      <a:pt x="5" y="86"/>
                    </a:lnTo>
                    <a:lnTo>
                      <a:pt x="5" y="90"/>
                    </a:lnTo>
                    <a:lnTo>
                      <a:pt x="5" y="94"/>
                    </a:lnTo>
                    <a:lnTo>
                      <a:pt x="5" y="99"/>
                    </a:lnTo>
                    <a:lnTo>
                      <a:pt x="5" y="103"/>
                    </a:lnTo>
                    <a:lnTo>
                      <a:pt x="5" y="108"/>
                    </a:lnTo>
                    <a:lnTo>
                      <a:pt x="3" y="112"/>
                    </a:lnTo>
                    <a:lnTo>
                      <a:pt x="3" y="117"/>
                    </a:lnTo>
                    <a:lnTo>
                      <a:pt x="3" y="121"/>
                    </a:lnTo>
                    <a:lnTo>
                      <a:pt x="2" y="126"/>
                    </a:lnTo>
                    <a:lnTo>
                      <a:pt x="2" y="130"/>
                    </a:lnTo>
                    <a:lnTo>
                      <a:pt x="2" y="135"/>
                    </a:lnTo>
                    <a:lnTo>
                      <a:pt x="0" y="139"/>
                    </a:lnTo>
                    <a:lnTo>
                      <a:pt x="0" y="144"/>
                    </a:lnTo>
                    <a:lnTo>
                      <a:pt x="0" y="148"/>
                    </a:lnTo>
                    <a:lnTo>
                      <a:pt x="0" y="153"/>
                    </a:lnTo>
                    <a:lnTo>
                      <a:pt x="0" y="157"/>
                    </a:lnTo>
                    <a:lnTo>
                      <a:pt x="0" y="162"/>
                    </a:lnTo>
                    <a:lnTo>
                      <a:pt x="0" y="166"/>
                    </a:lnTo>
                    <a:lnTo>
                      <a:pt x="2" y="171"/>
                    </a:lnTo>
                    <a:lnTo>
                      <a:pt x="2" y="175"/>
                    </a:lnTo>
                    <a:lnTo>
                      <a:pt x="2" y="180"/>
                    </a:lnTo>
                    <a:lnTo>
                      <a:pt x="2" y="184"/>
                    </a:lnTo>
                    <a:lnTo>
                      <a:pt x="2" y="188"/>
                    </a:lnTo>
                    <a:lnTo>
                      <a:pt x="2" y="193"/>
                    </a:lnTo>
                    <a:lnTo>
                      <a:pt x="3" y="197"/>
                    </a:lnTo>
                    <a:lnTo>
                      <a:pt x="3" y="202"/>
                    </a:lnTo>
                    <a:lnTo>
                      <a:pt x="5" y="206"/>
                    </a:lnTo>
                    <a:lnTo>
                      <a:pt x="5" y="209"/>
                    </a:lnTo>
                    <a:lnTo>
                      <a:pt x="5" y="214"/>
                    </a:lnTo>
                    <a:lnTo>
                      <a:pt x="6" y="218"/>
                    </a:lnTo>
                    <a:lnTo>
                      <a:pt x="6" y="223"/>
                    </a:lnTo>
                    <a:lnTo>
                      <a:pt x="6" y="227"/>
                    </a:lnTo>
                    <a:lnTo>
                      <a:pt x="8" y="232"/>
                    </a:lnTo>
                    <a:lnTo>
                      <a:pt x="9" y="236"/>
                    </a:lnTo>
                    <a:lnTo>
                      <a:pt x="11" y="241"/>
                    </a:lnTo>
                    <a:lnTo>
                      <a:pt x="11" y="244"/>
                    </a:lnTo>
                    <a:lnTo>
                      <a:pt x="12" y="248"/>
                    </a:lnTo>
                    <a:lnTo>
                      <a:pt x="14" y="253"/>
                    </a:lnTo>
                    <a:lnTo>
                      <a:pt x="15" y="257"/>
                    </a:lnTo>
                    <a:lnTo>
                      <a:pt x="15" y="262"/>
                    </a:lnTo>
                    <a:lnTo>
                      <a:pt x="17" y="266"/>
                    </a:lnTo>
                    <a:lnTo>
                      <a:pt x="18" y="271"/>
                    </a:lnTo>
                    <a:lnTo>
                      <a:pt x="21" y="275"/>
                    </a:lnTo>
                    <a:lnTo>
                      <a:pt x="23" y="283"/>
                    </a:lnTo>
                    <a:lnTo>
                      <a:pt x="27" y="291"/>
                    </a:lnTo>
                    <a:lnTo>
                      <a:pt x="29" y="294"/>
                    </a:lnTo>
                    <a:lnTo>
                      <a:pt x="30" y="299"/>
                    </a:lnTo>
                    <a:lnTo>
                      <a:pt x="32" y="302"/>
                    </a:lnTo>
                    <a:lnTo>
                      <a:pt x="35" y="306"/>
                    </a:lnTo>
                    <a:lnTo>
                      <a:pt x="38" y="314"/>
                    </a:lnTo>
                    <a:lnTo>
                      <a:pt x="42" y="323"/>
                    </a:lnTo>
                    <a:lnTo>
                      <a:pt x="47" y="330"/>
                    </a:lnTo>
                    <a:lnTo>
                      <a:pt x="53" y="338"/>
                    </a:lnTo>
                    <a:lnTo>
                      <a:pt x="57" y="345"/>
                    </a:lnTo>
                    <a:lnTo>
                      <a:pt x="63" y="353"/>
                    </a:lnTo>
                    <a:lnTo>
                      <a:pt x="67" y="359"/>
                    </a:lnTo>
                    <a:lnTo>
                      <a:pt x="75" y="366"/>
                    </a:lnTo>
                    <a:lnTo>
                      <a:pt x="81" y="374"/>
                    </a:lnTo>
                    <a:lnTo>
                      <a:pt x="88" y="380"/>
                    </a:lnTo>
                    <a:lnTo>
                      <a:pt x="91" y="382"/>
                    </a:lnTo>
                    <a:lnTo>
                      <a:pt x="96" y="387"/>
                    </a:lnTo>
                    <a:lnTo>
                      <a:pt x="100" y="390"/>
                    </a:lnTo>
                    <a:lnTo>
                      <a:pt x="105" y="393"/>
                    </a:lnTo>
                    <a:lnTo>
                      <a:pt x="111" y="385"/>
                    </a:lnTo>
                    <a:lnTo>
                      <a:pt x="118" y="378"/>
                    </a:lnTo>
                    <a:lnTo>
                      <a:pt x="114" y="372"/>
                    </a:lnTo>
                    <a:lnTo>
                      <a:pt x="109" y="368"/>
                    </a:lnTo>
                    <a:lnTo>
                      <a:pt x="105" y="362"/>
                    </a:lnTo>
                    <a:lnTo>
                      <a:pt x="100" y="356"/>
                    </a:lnTo>
                    <a:lnTo>
                      <a:pt x="97" y="350"/>
                    </a:lnTo>
                    <a:lnTo>
                      <a:pt x="94" y="344"/>
                    </a:lnTo>
                    <a:lnTo>
                      <a:pt x="91" y="338"/>
                    </a:lnTo>
                    <a:lnTo>
                      <a:pt x="88" y="333"/>
                    </a:lnTo>
                    <a:lnTo>
                      <a:pt x="85" y="326"/>
                    </a:lnTo>
                    <a:lnTo>
                      <a:pt x="84" y="320"/>
                    </a:lnTo>
                    <a:lnTo>
                      <a:pt x="81" y="314"/>
                    </a:lnTo>
                    <a:lnTo>
                      <a:pt x="79" y="308"/>
                    </a:lnTo>
                    <a:lnTo>
                      <a:pt x="78" y="300"/>
                    </a:lnTo>
                    <a:lnTo>
                      <a:pt x="78" y="294"/>
                    </a:lnTo>
                    <a:lnTo>
                      <a:pt x="76" y="288"/>
                    </a:lnTo>
                    <a:lnTo>
                      <a:pt x="76" y="283"/>
                    </a:lnTo>
                    <a:lnTo>
                      <a:pt x="75" y="275"/>
                    </a:lnTo>
                    <a:lnTo>
                      <a:pt x="73" y="268"/>
                    </a:lnTo>
                    <a:lnTo>
                      <a:pt x="73" y="262"/>
                    </a:lnTo>
                    <a:lnTo>
                      <a:pt x="73" y="256"/>
                    </a:lnTo>
                    <a:lnTo>
                      <a:pt x="73" y="248"/>
                    </a:lnTo>
                    <a:lnTo>
                      <a:pt x="73" y="242"/>
                    </a:lnTo>
                    <a:lnTo>
                      <a:pt x="73" y="235"/>
                    </a:lnTo>
                    <a:lnTo>
                      <a:pt x="75" y="229"/>
                    </a:lnTo>
                    <a:lnTo>
                      <a:pt x="75" y="221"/>
                    </a:lnTo>
                    <a:lnTo>
                      <a:pt x="75" y="215"/>
                    </a:lnTo>
                    <a:lnTo>
                      <a:pt x="75" y="208"/>
                    </a:lnTo>
                    <a:lnTo>
                      <a:pt x="76" y="202"/>
                    </a:lnTo>
                    <a:lnTo>
                      <a:pt x="76" y="194"/>
                    </a:lnTo>
                    <a:lnTo>
                      <a:pt x="78" y="188"/>
                    </a:lnTo>
                    <a:lnTo>
                      <a:pt x="79" y="181"/>
                    </a:lnTo>
                    <a:lnTo>
                      <a:pt x="81" y="175"/>
                    </a:lnTo>
                    <a:lnTo>
                      <a:pt x="78" y="169"/>
                    </a:lnTo>
                    <a:lnTo>
                      <a:pt x="75" y="165"/>
                    </a:lnTo>
                    <a:lnTo>
                      <a:pt x="72" y="159"/>
                    </a:lnTo>
                    <a:lnTo>
                      <a:pt x="69" y="154"/>
                    </a:lnTo>
                    <a:lnTo>
                      <a:pt x="64" y="157"/>
                    </a:lnTo>
                    <a:lnTo>
                      <a:pt x="58" y="162"/>
                    </a:lnTo>
                    <a:lnTo>
                      <a:pt x="53" y="168"/>
                    </a:lnTo>
                    <a:lnTo>
                      <a:pt x="48" y="171"/>
                    </a:lnTo>
                    <a:lnTo>
                      <a:pt x="48" y="165"/>
                    </a:lnTo>
                    <a:lnTo>
                      <a:pt x="48" y="160"/>
                    </a:lnTo>
                    <a:lnTo>
                      <a:pt x="48" y="154"/>
                    </a:lnTo>
                    <a:lnTo>
                      <a:pt x="48" y="150"/>
                    </a:lnTo>
                    <a:lnTo>
                      <a:pt x="47" y="145"/>
                    </a:lnTo>
                    <a:lnTo>
                      <a:pt x="47" y="141"/>
                    </a:lnTo>
                    <a:lnTo>
                      <a:pt x="47" y="136"/>
                    </a:lnTo>
                    <a:lnTo>
                      <a:pt x="47" y="132"/>
                    </a:lnTo>
                    <a:lnTo>
                      <a:pt x="45" y="127"/>
                    </a:lnTo>
                    <a:lnTo>
                      <a:pt x="45" y="123"/>
                    </a:lnTo>
                    <a:lnTo>
                      <a:pt x="44" y="118"/>
                    </a:lnTo>
                    <a:lnTo>
                      <a:pt x="44" y="114"/>
                    </a:lnTo>
                    <a:lnTo>
                      <a:pt x="44" y="109"/>
                    </a:lnTo>
                    <a:lnTo>
                      <a:pt x="42" y="105"/>
                    </a:lnTo>
                    <a:lnTo>
                      <a:pt x="42" y="100"/>
                    </a:lnTo>
                    <a:lnTo>
                      <a:pt x="42" y="97"/>
                    </a:lnTo>
                    <a:lnTo>
                      <a:pt x="42" y="93"/>
                    </a:lnTo>
                    <a:lnTo>
                      <a:pt x="41" y="89"/>
                    </a:lnTo>
                    <a:lnTo>
                      <a:pt x="41" y="84"/>
                    </a:lnTo>
                    <a:lnTo>
                      <a:pt x="41" y="80"/>
                    </a:lnTo>
                    <a:lnTo>
                      <a:pt x="41" y="75"/>
                    </a:lnTo>
                    <a:lnTo>
                      <a:pt x="41" y="71"/>
                    </a:lnTo>
                    <a:lnTo>
                      <a:pt x="41" y="66"/>
                    </a:lnTo>
                    <a:lnTo>
                      <a:pt x="41" y="62"/>
                    </a:lnTo>
                    <a:lnTo>
                      <a:pt x="39" y="57"/>
                    </a:lnTo>
                    <a:lnTo>
                      <a:pt x="39" y="53"/>
                    </a:lnTo>
                    <a:lnTo>
                      <a:pt x="39" y="50"/>
                    </a:lnTo>
                    <a:lnTo>
                      <a:pt x="41" y="45"/>
                    </a:lnTo>
                    <a:lnTo>
                      <a:pt x="41" y="39"/>
                    </a:lnTo>
                    <a:lnTo>
                      <a:pt x="41" y="36"/>
                    </a:lnTo>
                    <a:lnTo>
                      <a:pt x="41" y="32"/>
                    </a:lnTo>
                    <a:lnTo>
                      <a:pt x="42" y="27"/>
                    </a:lnTo>
                    <a:lnTo>
                      <a:pt x="41" y="23"/>
                    </a:lnTo>
                    <a:lnTo>
                      <a:pt x="39" y="20"/>
                    </a:lnTo>
                    <a:lnTo>
                      <a:pt x="36" y="15"/>
                    </a:lnTo>
                    <a:lnTo>
                      <a:pt x="36" y="12"/>
                    </a:lnTo>
                    <a:lnTo>
                      <a:pt x="32" y="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39" name="Freeform 497"/>
              <p:cNvSpPr>
                <a:spLocks/>
              </p:cNvSpPr>
              <p:nvPr/>
            </p:nvSpPr>
            <p:spPr bwMode="auto">
              <a:xfrm>
                <a:off x="1133" y="1758"/>
                <a:ext cx="109" cy="164"/>
              </a:xfrm>
              <a:custGeom>
                <a:avLst/>
                <a:gdLst>
                  <a:gd name="T0" fmla="*/ 1 w 217"/>
                  <a:gd name="T1" fmla="*/ 1 h 328"/>
                  <a:gd name="T2" fmla="*/ 0 w 217"/>
                  <a:gd name="T3" fmla="*/ 1 h 328"/>
                  <a:gd name="T4" fmla="*/ 1 w 217"/>
                  <a:gd name="T5" fmla="*/ 3 h 328"/>
                  <a:gd name="T6" fmla="*/ 2 w 217"/>
                  <a:gd name="T7" fmla="*/ 5 h 328"/>
                  <a:gd name="T8" fmla="*/ 4 w 217"/>
                  <a:gd name="T9" fmla="*/ 5 h 328"/>
                  <a:gd name="T10" fmla="*/ 7 w 217"/>
                  <a:gd name="T11" fmla="*/ 6 h 328"/>
                  <a:gd name="T12" fmla="*/ 9 w 217"/>
                  <a:gd name="T13" fmla="*/ 10 h 328"/>
                  <a:gd name="T14" fmla="*/ 11 w 217"/>
                  <a:gd name="T15" fmla="*/ 12 h 328"/>
                  <a:gd name="T16" fmla="*/ 13 w 217"/>
                  <a:gd name="T17" fmla="*/ 14 h 328"/>
                  <a:gd name="T18" fmla="*/ 14 w 217"/>
                  <a:gd name="T19" fmla="*/ 16 h 328"/>
                  <a:gd name="T20" fmla="*/ 15 w 217"/>
                  <a:gd name="T21" fmla="*/ 19 h 328"/>
                  <a:gd name="T22" fmla="*/ 15 w 217"/>
                  <a:gd name="T23" fmla="*/ 20 h 328"/>
                  <a:gd name="T24" fmla="*/ 16 w 217"/>
                  <a:gd name="T25" fmla="*/ 21 h 328"/>
                  <a:gd name="T26" fmla="*/ 16 w 217"/>
                  <a:gd name="T27" fmla="*/ 23 h 328"/>
                  <a:gd name="T28" fmla="*/ 16 w 217"/>
                  <a:gd name="T29" fmla="*/ 24 h 328"/>
                  <a:gd name="T30" fmla="*/ 17 w 217"/>
                  <a:gd name="T31" fmla="*/ 26 h 328"/>
                  <a:gd name="T32" fmla="*/ 17 w 217"/>
                  <a:gd name="T33" fmla="*/ 28 h 328"/>
                  <a:gd name="T34" fmla="*/ 17 w 217"/>
                  <a:gd name="T35" fmla="*/ 29 h 328"/>
                  <a:gd name="T36" fmla="*/ 17 w 217"/>
                  <a:gd name="T37" fmla="*/ 31 h 328"/>
                  <a:gd name="T38" fmla="*/ 17 w 217"/>
                  <a:gd name="T39" fmla="*/ 34 h 328"/>
                  <a:gd name="T40" fmla="*/ 17 w 217"/>
                  <a:gd name="T41" fmla="*/ 36 h 328"/>
                  <a:gd name="T42" fmla="*/ 17 w 217"/>
                  <a:gd name="T43" fmla="*/ 37 h 328"/>
                  <a:gd name="T44" fmla="*/ 18 w 217"/>
                  <a:gd name="T45" fmla="*/ 39 h 328"/>
                  <a:gd name="T46" fmla="*/ 20 w 217"/>
                  <a:gd name="T47" fmla="*/ 40 h 328"/>
                  <a:gd name="T48" fmla="*/ 21 w 217"/>
                  <a:gd name="T49" fmla="*/ 38 h 328"/>
                  <a:gd name="T50" fmla="*/ 22 w 217"/>
                  <a:gd name="T51" fmla="*/ 38 h 328"/>
                  <a:gd name="T52" fmla="*/ 25 w 217"/>
                  <a:gd name="T53" fmla="*/ 38 h 328"/>
                  <a:gd name="T54" fmla="*/ 25 w 217"/>
                  <a:gd name="T55" fmla="*/ 40 h 328"/>
                  <a:gd name="T56" fmla="*/ 26 w 217"/>
                  <a:gd name="T57" fmla="*/ 41 h 328"/>
                  <a:gd name="T58" fmla="*/ 27 w 217"/>
                  <a:gd name="T59" fmla="*/ 41 h 328"/>
                  <a:gd name="T60" fmla="*/ 27 w 217"/>
                  <a:gd name="T61" fmla="*/ 39 h 328"/>
                  <a:gd name="T62" fmla="*/ 27 w 217"/>
                  <a:gd name="T63" fmla="*/ 37 h 328"/>
                  <a:gd name="T64" fmla="*/ 27 w 217"/>
                  <a:gd name="T65" fmla="*/ 36 h 328"/>
                  <a:gd name="T66" fmla="*/ 27 w 217"/>
                  <a:gd name="T67" fmla="*/ 34 h 328"/>
                  <a:gd name="T68" fmla="*/ 27 w 217"/>
                  <a:gd name="T69" fmla="*/ 33 h 328"/>
                  <a:gd name="T70" fmla="*/ 27 w 217"/>
                  <a:gd name="T71" fmla="*/ 30 h 328"/>
                  <a:gd name="T72" fmla="*/ 26 w 217"/>
                  <a:gd name="T73" fmla="*/ 28 h 328"/>
                  <a:gd name="T74" fmla="*/ 26 w 217"/>
                  <a:gd name="T75" fmla="*/ 25 h 328"/>
                  <a:gd name="T76" fmla="*/ 24 w 217"/>
                  <a:gd name="T77" fmla="*/ 22 h 328"/>
                  <a:gd name="T78" fmla="*/ 23 w 217"/>
                  <a:gd name="T79" fmla="*/ 20 h 328"/>
                  <a:gd name="T80" fmla="*/ 22 w 217"/>
                  <a:gd name="T81" fmla="*/ 17 h 328"/>
                  <a:gd name="T82" fmla="*/ 21 w 217"/>
                  <a:gd name="T83" fmla="*/ 13 h 328"/>
                  <a:gd name="T84" fmla="*/ 19 w 217"/>
                  <a:gd name="T85" fmla="*/ 11 h 328"/>
                  <a:gd name="T86" fmla="*/ 17 w 217"/>
                  <a:gd name="T87" fmla="*/ 9 h 328"/>
                  <a:gd name="T88" fmla="*/ 14 w 217"/>
                  <a:gd name="T89" fmla="*/ 6 h 328"/>
                  <a:gd name="T90" fmla="*/ 13 w 217"/>
                  <a:gd name="T91" fmla="*/ 5 h 328"/>
                  <a:gd name="T92" fmla="*/ 11 w 217"/>
                  <a:gd name="T93" fmla="*/ 5 h 328"/>
                  <a:gd name="T94" fmla="*/ 10 w 217"/>
                  <a:gd name="T95" fmla="*/ 3 h 328"/>
                  <a:gd name="T96" fmla="*/ 8 w 217"/>
                  <a:gd name="T97" fmla="*/ 3 h 328"/>
                  <a:gd name="T98" fmla="*/ 6 w 217"/>
                  <a:gd name="T99" fmla="*/ 1 h 328"/>
                  <a:gd name="T100" fmla="*/ 5 w 217"/>
                  <a:gd name="T101" fmla="*/ 1 h 328"/>
                  <a:gd name="T102" fmla="*/ 3 w 217"/>
                  <a:gd name="T103" fmla="*/ 1 h 328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17"/>
                  <a:gd name="T157" fmla="*/ 0 h 328"/>
                  <a:gd name="T158" fmla="*/ 217 w 217"/>
                  <a:gd name="T159" fmla="*/ 328 h 328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17" h="328">
                    <a:moveTo>
                      <a:pt x="13" y="0"/>
                    </a:moveTo>
                    <a:lnTo>
                      <a:pt x="9" y="0"/>
                    </a:lnTo>
                    <a:lnTo>
                      <a:pt x="6" y="1"/>
                    </a:lnTo>
                    <a:lnTo>
                      <a:pt x="3" y="4"/>
                    </a:lnTo>
                    <a:lnTo>
                      <a:pt x="1" y="7"/>
                    </a:lnTo>
                    <a:lnTo>
                      <a:pt x="0" y="10"/>
                    </a:lnTo>
                    <a:lnTo>
                      <a:pt x="1" y="15"/>
                    </a:lnTo>
                    <a:lnTo>
                      <a:pt x="1" y="19"/>
                    </a:lnTo>
                    <a:lnTo>
                      <a:pt x="3" y="24"/>
                    </a:lnTo>
                    <a:lnTo>
                      <a:pt x="6" y="31"/>
                    </a:lnTo>
                    <a:lnTo>
                      <a:pt x="12" y="36"/>
                    </a:lnTo>
                    <a:lnTo>
                      <a:pt x="15" y="37"/>
                    </a:lnTo>
                    <a:lnTo>
                      <a:pt x="18" y="37"/>
                    </a:lnTo>
                    <a:lnTo>
                      <a:pt x="22" y="37"/>
                    </a:lnTo>
                    <a:lnTo>
                      <a:pt x="27" y="36"/>
                    </a:lnTo>
                    <a:lnTo>
                      <a:pt x="34" y="42"/>
                    </a:lnTo>
                    <a:lnTo>
                      <a:pt x="43" y="48"/>
                    </a:lnTo>
                    <a:lnTo>
                      <a:pt x="50" y="55"/>
                    </a:lnTo>
                    <a:lnTo>
                      <a:pt x="58" y="61"/>
                    </a:lnTo>
                    <a:lnTo>
                      <a:pt x="64" y="69"/>
                    </a:lnTo>
                    <a:lnTo>
                      <a:pt x="70" y="75"/>
                    </a:lnTo>
                    <a:lnTo>
                      <a:pt x="76" y="82"/>
                    </a:lnTo>
                    <a:lnTo>
                      <a:pt x="83" y="91"/>
                    </a:lnTo>
                    <a:lnTo>
                      <a:pt x="88" y="97"/>
                    </a:lnTo>
                    <a:lnTo>
                      <a:pt x="92" y="104"/>
                    </a:lnTo>
                    <a:lnTo>
                      <a:pt x="95" y="109"/>
                    </a:lnTo>
                    <a:lnTo>
                      <a:pt x="97" y="112"/>
                    </a:lnTo>
                    <a:lnTo>
                      <a:pt x="100" y="116"/>
                    </a:lnTo>
                    <a:lnTo>
                      <a:pt x="103" y="121"/>
                    </a:lnTo>
                    <a:lnTo>
                      <a:pt x="106" y="128"/>
                    </a:lnTo>
                    <a:lnTo>
                      <a:pt x="110" y="137"/>
                    </a:lnTo>
                    <a:lnTo>
                      <a:pt x="112" y="142"/>
                    </a:lnTo>
                    <a:lnTo>
                      <a:pt x="113" y="146"/>
                    </a:lnTo>
                    <a:lnTo>
                      <a:pt x="115" y="151"/>
                    </a:lnTo>
                    <a:lnTo>
                      <a:pt x="117" y="155"/>
                    </a:lnTo>
                    <a:lnTo>
                      <a:pt x="117" y="158"/>
                    </a:lnTo>
                    <a:lnTo>
                      <a:pt x="119" y="163"/>
                    </a:lnTo>
                    <a:lnTo>
                      <a:pt x="120" y="167"/>
                    </a:lnTo>
                    <a:lnTo>
                      <a:pt x="122" y="172"/>
                    </a:lnTo>
                    <a:lnTo>
                      <a:pt x="122" y="175"/>
                    </a:lnTo>
                    <a:lnTo>
                      <a:pt x="123" y="179"/>
                    </a:lnTo>
                    <a:lnTo>
                      <a:pt x="125" y="184"/>
                    </a:lnTo>
                    <a:lnTo>
                      <a:pt x="126" y="188"/>
                    </a:lnTo>
                    <a:lnTo>
                      <a:pt x="126" y="192"/>
                    </a:lnTo>
                    <a:lnTo>
                      <a:pt x="128" y="197"/>
                    </a:lnTo>
                    <a:lnTo>
                      <a:pt x="128" y="201"/>
                    </a:lnTo>
                    <a:lnTo>
                      <a:pt x="129" y="206"/>
                    </a:lnTo>
                    <a:lnTo>
                      <a:pt x="129" y="210"/>
                    </a:lnTo>
                    <a:lnTo>
                      <a:pt x="131" y="215"/>
                    </a:lnTo>
                    <a:lnTo>
                      <a:pt x="131" y="219"/>
                    </a:lnTo>
                    <a:lnTo>
                      <a:pt x="132" y="225"/>
                    </a:lnTo>
                    <a:lnTo>
                      <a:pt x="132" y="230"/>
                    </a:lnTo>
                    <a:lnTo>
                      <a:pt x="134" y="234"/>
                    </a:lnTo>
                    <a:lnTo>
                      <a:pt x="134" y="239"/>
                    </a:lnTo>
                    <a:lnTo>
                      <a:pt x="134" y="243"/>
                    </a:lnTo>
                    <a:lnTo>
                      <a:pt x="134" y="248"/>
                    </a:lnTo>
                    <a:lnTo>
                      <a:pt x="134" y="252"/>
                    </a:lnTo>
                    <a:lnTo>
                      <a:pt x="134" y="257"/>
                    </a:lnTo>
                    <a:lnTo>
                      <a:pt x="135" y="263"/>
                    </a:lnTo>
                    <a:lnTo>
                      <a:pt x="135" y="267"/>
                    </a:lnTo>
                    <a:lnTo>
                      <a:pt x="135" y="272"/>
                    </a:lnTo>
                    <a:lnTo>
                      <a:pt x="135" y="276"/>
                    </a:lnTo>
                    <a:lnTo>
                      <a:pt x="135" y="282"/>
                    </a:lnTo>
                    <a:lnTo>
                      <a:pt x="135" y="285"/>
                    </a:lnTo>
                    <a:lnTo>
                      <a:pt x="135" y="291"/>
                    </a:lnTo>
                    <a:lnTo>
                      <a:pt x="135" y="295"/>
                    </a:lnTo>
                    <a:lnTo>
                      <a:pt x="135" y="301"/>
                    </a:lnTo>
                    <a:lnTo>
                      <a:pt x="138" y="306"/>
                    </a:lnTo>
                    <a:lnTo>
                      <a:pt x="144" y="312"/>
                    </a:lnTo>
                    <a:lnTo>
                      <a:pt x="150" y="316"/>
                    </a:lnTo>
                    <a:lnTo>
                      <a:pt x="156" y="318"/>
                    </a:lnTo>
                    <a:lnTo>
                      <a:pt x="156" y="313"/>
                    </a:lnTo>
                    <a:lnTo>
                      <a:pt x="158" y="309"/>
                    </a:lnTo>
                    <a:lnTo>
                      <a:pt x="161" y="306"/>
                    </a:lnTo>
                    <a:lnTo>
                      <a:pt x="164" y="303"/>
                    </a:lnTo>
                    <a:lnTo>
                      <a:pt x="167" y="300"/>
                    </a:lnTo>
                    <a:lnTo>
                      <a:pt x="171" y="298"/>
                    </a:lnTo>
                    <a:lnTo>
                      <a:pt x="176" y="297"/>
                    </a:lnTo>
                    <a:lnTo>
                      <a:pt x="179" y="297"/>
                    </a:lnTo>
                    <a:lnTo>
                      <a:pt x="186" y="297"/>
                    </a:lnTo>
                    <a:lnTo>
                      <a:pt x="194" y="301"/>
                    </a:lnTo>
                    <a:lnTo>
                      <a:pt x="195" y="304"/>
                    </a:lnTo>
                    <a:lnTo>
                      <a:pt x="197" y="310"/>
                    </a:lnTo>
                    <a:lnTo>
                      <a:pt x="197" y="315"/>
                    </a:lnTo>
                    <a:lnTo>
                      <a:pt x="197" y="322"/>
                    </a:lnTo>
                    <a:lnTo>
                      <a:pt x="201" y="324"/>
                    </a:lnTo>
                    <a:lnTo>
                      <a:pt x="205" y="325"/>
                    </a:lnTo>
                    <a:lnTo>
                      <a:pt x="210" y="325"/>
                    </a:lnTo>
                    <a:lnTo>
                      <a:pt x="216" y="328"/>
                    </a:lnTo>
                    <a:lnTo>
                      <a:pt x="216" y="322"/>
                    </a:lnTo>
                    <a:lnTo>
                      <a:pt x="216" y="318"/>
                    </a:lnTo>
                    <a:lnTo>
                      <a:pt x="216" y="313"/>
                    </a:lnTo>
                    <a:lnTo>
                      <a:pt x="216" y="309"/>
                    </a:lnTo>
                    <a:lnTo>
                      <a:pt x="216" y="304"/>
                    </a:lnTo>
                    <a:lnTo>
                      <a:pt x="216" y="301"/>
                    </a:lnTo>
                    <a:lnTo>
                      <a:pt x="216" y="295"/>
                    </a:lnTo>
                    <a:lnTo>
                      <a:pt x="217" y="291"/>
                    </a:lnTo>
                    <a:lnTo>
                      <a:pt x="216" y="288"/>
                    </a:lnTo>
                    <a:lnTo>
                      <a:pt x="216" y="284"/>
                    </a:lnTo>
                    <a:lnTo>
                      <a:pt x="216" y="278"/>
                    </a:lnTo>
                    <a:lnTo>
                      <a:pt x="216" y="275"/>
                    </a:lnTo>
                    <a:lnTo>
                      <a:pt x="216" y="270"/>
                    </a:lnTo>
                    <a:lnTo>
                      <a:pt x="216" y="267"/>
                    </a:lnTo>
                    <a:lnTo>
                      <a:pt x="214" y="263"/>
                    </a:lnTo>
                    <a:lnTo>
                      <a:pt x="214" y="258"/>
                    </a:lnTo>
                    <a:lnTo>
                      <a:pt x="213" y="254"/>
                    </a:lnTo>
                    <a:lnTo>
                      <a:pt x="213" y="249"/>
                    </a:lnTo>
                    <a:lnTo>
                      <a:pt x="211" y="245"/>
                    </a:lnTo>
                    <a:lnTo>
                      <a:pt x="211" y="242"/>
                    </a:lnTo>
                    <a:lnTo>
                      <a:pt x="210" y="233"/>
                    </a:lnTo>
                    <a:lnTo>
                      <a:pt x="208" y="225"/>
                    </a:lnTo>
                    <a:lnTo>
                      <a:pt x="205" y="218"/>
                    </a:lnTo>
                    <a:lnTo>
                      <a:pt x="204" y="210"/>
                    </a:lnTo>
                    <a:lnTo>
                      <a:pt x="201" y="201"/>
                    </a:lnTo>
                    <a:lnTo>
                      <a:pt x="200" y="194"/>
                    </a:lnTo>
                    <a:lnTo>
                      <a:pt x="195" y="187"/>
                    </a:lnTo>
                    <a:lnTo>
                      <a:pt x="192" y="179"/>
                    </a:lnTo>
                    <a:lnTo>
                      <a:pt x="189" y="170"/>
                    </a:lnTo>
                    <a:lnTo>
                      <a:pt x="186" y="163"/>
                    </a:lnTo>
                    <a:lnTo>
                      <a:pt x="183" y="155"/>
                    </a:lnTo>
                    <a:lnTo>
                      <a:pt x="179" y="148"/>
                    </a:lnTo>
                    <a:lnTo>
                      <a:pt x="176" y="139"/>
                    </a:lnTo>
                    <a:lnTo>
                      <a:pt x="173" y="133"/>
                    </a:lnTo>
                    <a:lnTo>
                      <a:pt x="168" y="124"/>
                    </a:lnTo>
                    <a:lnTo>
                      <a:pt x="165" y="118"/>
                    </a:lnTo>
                    <a:lnTo>
                      <a:pt x="161" y="109"/>
                    </a:lnTo>
                    <a:lnTo>
                      <a:pt x="156" y="103"/>
                    </a:lnTo>
                    <a:lnTo>
                      <a:pt x="152" y="96"/>
                    </a:lnTo>
                    <a:lnTo>
                      <a:pt x="149" y="88"/>
                    </a:lnTo>
                    <a:lnTo>
                      <a:pt x="144" y="81"/>
                    </a:lnTo>
                    <a:lnTo>
                      <a:pt x="140" y="73"/>
                    </a:lnTo>
                    <a:lnTo>
                      <a:pt x="132" y="67"/>
                    </a:lnTo>
                    <a:lnTo>
                      <a:pt x="126" y="63"/>
                    </a:lnTo>
                    <a:lnTo>
                      <a:pt x="119" y="57"/>
                    </a:lnTo>
                    <a:lnTo>
                      <a:pt x="112" y="52"/>
                    </a:lnTo>
                    <a:lnTo>
                      <a:pt x="107" y="49"/>
                    </a:lnTo>
                    <a:lnTo>
                      <a:pt x="103" y="46"/>
                    </a:lnTo>
                    <a:lnTo>
                      <a:pt x="98" y="43"/>
                    </a:lnTo>
                    <a:lnTo>
                      <a:pt x="95" y="42"/>
                    </a:lnTo>
                    <a:lnTo>
                      <a:pt x="91" y="37"/>
                    </a:lnTo>
                    <a:lnTo>
                      <a:pt x="86" y="36"/>
                    </a:lnTo>
                    <a:lnTo>
                      <a:pt x="82" y="34"/>
                    </a:lnTo>
                    <a:lnTo>
                      <a:pt x="79" y="31"/>
                    </a:lnTo>
                    <a:lnTo>
                      <a:pt x="74" y="28"/>
                    </a:lnTo>
                    <a:lnTo>
                      <a:pt x="70" y="27"/>
                    </a:lnTo>
                    <a:lnTo>
                      <a:pt x="65" y="24"/>
                    </a:lnTo>
                    <a:lnTo>
                      <a:pt x="61" y="21"/>
                    </a:lnTo>
                    <a:lnTo>
                      <a:pt x="56" y="19"/>
                    </a:lnTo>
                    <a:lnTo>
                      <a:pt x="52" y="16"/>
                    </a:lnTo>
                    <a:lnTo>
                      <a:pt x="47" y="15"/>
                    </a:lnTo>
                    <a:lnTo>
                      <a:pt x="44" y="13"/>
                    </a:lnTo>
                    <a:lnTo>
                      <a:pt x="40" y="10"/>
                    </a:lnTo>
                    <a:lnTo>
                      <a:pt x="35" y="9"/>
                    </a:lnTo>
                    <a:lnTo>
                      <a:pt x="31" y="7"/>
                    </a:lnTo>
                    <a:lnTo>
                      <a:pt x="28" y="6"/>
                    </a:lnTo>
                    <a:lnTo>
                      <a:pt x="21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0" name="Freeform 498"/>
              <p:cNvSpPr>
                <a:spLocks/>
              </p:cNvSpPr>
              <p:nvPr/>
            </p:nvSpPr>
            <p:spPr bwMode="auto">
              <a:xfrm>
                <a:off x="1197" y="1909"/>
                <a:ext cx="34" cy="121"/>
              </a:xfrm>
              <a:custGeom>
                <a:avLst/>
                <a:gdLst>
                  <a:gd name="T0" fmla="*/ 2 w 67"/>
                  <a:gd name="T1" fmla="*/ 1 h 242"/>
                  <a:gd name="T2" fmla="*/ 1 w 67"/>
                  <a:gd name="T3" fmla="*/ 2 h 242"/>
                  <a:gd name="T4" fmla="*/ 0 w 67"/>
                  <a:gd name="T5" fmla="*/ 4 h 242"/>
                  <a:gd name="T6" fmla="*/ 0 w 67"/>
                  <a:gd name="T7" fmla="*/ 6 h 242"/>
                  <a:gd name="T8" fmla="*/ 0 w 67"/>
                  <a:gd name="T9" fmla="*/ 7 h 242"/>
                  <a:gd name="T10" fmla="*/ 0 w 67"/>
                  <a:gd name="T11" fmla="*/ 9 h 242"/>
                  <a:gd name="T12" fmla="*/ 0 w 67"/>
                  <a:gd name="T13" fmla="*/ 11 h 242"/>
                  <a:gd name="T14" fmla="*/ 0 w 67"/>
                  <a:gd name="T15" fmla="*/ 13 h 242"/>
                  <a:gd name="T16" fmla="*/ 0 w 67"/>
                  <a:gd name="T17" fmla="*/ 14 h 242"/>
                  <a:gd name="T18" fmla="*/ 0 w 67"/>
                  <a:gd name="T19" fmla="*/ 15 h 242"/>
                  <a:gd name="T20" fmla="*/ 1 w 67"/>
                  <a:gd name="T21" fmla="*/ 15 h 242"/>
                  <a:gd name="T22" fmla="*/ 1 w 67"/>
                  <a:gd name="T23" fmla="*/ 18 h 242"/>
                  <a:gd name="T24" fmla="*/ 1 w 67"/>
                  <a:gd name="T25" fmla="*/ 19 h 242"/>
                  <a:gd name="T26" fmla="*/ 1 w 67"/>
                  <a:gd name="T27" fmla="*/ 20 h 242"/>
                  <a:gd name="T28" fmla="*/ 1 w 67"/>
                  <a:gd name="T29" fmla="*/ 21 h 242"/>
                  <a:gd name="T30" fmla="*/ 1 w 67"/>
                  <a:gd name="T31" fmla="*/ 23 h 242"/>
                  <a:gd name="T32" fmla="*/ 1 w 67"/>
                  <a:gd name="T33" fmla="*/ 24 h 242"/>
                  <a:gd name="T34" fmla="*/ 1 w 67"/>
                  <a:gd name="T35" fmla="*/ 25 h 242"/>
                  <a:gd name="T36" fmla="*/ 1 w 67"/>
                  <a:gd name="T37" fmla="*/ 26 h 242"/>
                  <a:gd name="T38" fmla="*/ 2 w 67"/>
                  <a:gd name="T39" fmla="*/ 27 h 242"/>
                  <a:gd name="T40" fmla="*/ 3 w 67"/>
                  <a:gd name="T41" fmla="*/ 28 h 242"/>
                  <a:gd name="T42" fmla="*/ 4 w 67"/>
                  <a:gd name="T43" fmla="*/ 30 h 242"/>
                  <a:gd name="T44" fmla="*/ 5 w 67"/>
                  <a:gd name="T45" fmla="*/ 30 h 242"/>
                  <a:gd name="T46" fmla="*/ 6 w 67"/>
                  <a:gd name="T47" fmla="*/ 30 h 242"/>
                  <a:gd name="T48" fmla="*/ 8 w 67"/>
                  <a:gd name="T49" fmla="*/ 30 h 242"/>
                  <a:gd name="T50" fmla="*/ 8 w 67"/>
                  <a:gd name="T51" fmla="*/ 29 h 242"/>
                  <a:gd name="T52" fmla="*/ 6 w 67"/>
                  <a:gd name="T53" fmla="*/ 28 h 242"/>
                  <a:gd name="T54" fmla="*/ 5 w 67"/>
                  <a:gd name="T55" fmla="*/ 26 h 242"/>
                  <a:gd name="T56" fmla="*/ 5 w 67"/>
                  <a:gd name="T57" fmla="*/ 24 h 242"/>
                  <a:gd name="T58" fmla="*/ 4 w 67"/>
                  <a:gd name="T59" fmla="*/ 23 h 242"/>
                  <a:gd name="T60" fmla="*/ 4 w 67"/>
                  <a:gd name="T61" fmla="*/ 20 h 242"/>
                  <a:gd name="T62" fmla="*/ 4 w 67"/>
                  <a:gd name="T63" fmla="*/ 19 h 242"/>
                  <a:gd name="T64" fmla="*/ 4 w 67"/>
                  <a:gd name="T65" fmla="*/ 17 h 242"/>
                  <a:gd name="T66" fmla="*/ 4 w 67"/>
                  <a:gd name="T67" fmla="*/ 15 h 242"/>
                  <a:gd name="T68" fmla="*/ 4 w 67"/>
                  <a:gd name="T69" fmla="*/ 14 h 242"/>
                  <a:gd name="T70" fmla="*/ 4 w 67"/>
                  <a:gd name="T71" fmla="*/ 13 h 242"/>
                  <a:gd name="T72" fmla="*/ 4 w 67"/>
                  <a:gd name="T73" fmla="*/ 12 h 242"/>
                  <a:gd name="T74" fmla="*/ 4 w 67"/>
                  <a:gd name="T75" fmla="*/ 11 h 242"/>
                  <a:gd name="T76" fmla="*/ 4 w 67"/>
                  <a:gd name="T77" fmla="*/ 9 h 242"/>
                  <a:gd name="T78" fmla="*/ 4 w 67"/>
                  <a:gd name="T79" fmla="*/ 7 h 242"/>
                  <a:gd name="T80" fmla="*/ 3 w 67"/>
                  <a:gd name="T81" fmla="*/ 5 h 242"/>
                  <a:gd name="T82" fmla="*/ 3 w 67"/>
                  <a:gd name="T83" fmla="*/ 3 h 242"/>
                  <a:gd name="T84" fmla="*/ 2 w 67"/>
                  <a:gd name="T85" fmla="*/ 1 h 242"/>
                  <a:gd name="T86" fmla="*/ 2 w 67"/>
                  <a:gd name="T87" fmla="*/ 0 h 24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7"/>
                  <a:gd name="T133" fmla="*/ 0 h 242"/>
                  <a:gd name="T134" fmla="*/ 67 w 67"/>
                  <a:gd name="T135" fmla="*/ 242 h 24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7" h="242">
                    <a:moveTo>
                      <a:pt x="15" y="0"/>
                    </a:moveTo>
                    <a:lnTo>
                      <a:pt x="10" y="3"/>
                    </a:lnTo>
                    <a:lnTo>
                      <a:pt x="7" y="8"/>
                    </a:lnTo>
                    <a:lnTo>
                      <a:pt x="4" y="14"/>
                    </a:lnTo>
                    <a:lnTo>
                      <a:pt x="3" y="20"/>
                    </a:lnTo>
                    <a:lnTo>
                      <a:pt x="0" y="26"/>
                    </a:lnTo>
                    <a:lnTo>
                      <a:pt x="0" y="33"/>
                    </a:lnTo>
                    <a:lnTo>
                      <a:pt x="0" y="41"/>
                    </a:lnTo>
                    <a:lnTo>
                      <a:pt x="0" y="48"/>
                    </a:lnTo>
                    <a:lnTo>
                      <a:pt x="0" y="56"/>
                    </a:lnTo>
                    <a:lnTo>
                      <a:pt x="0" y="63"/>
                    </a:lnTo>
                    <a:lnTo>
                      <a:pt x="0" y="71"/>
                    </a:lnTo>
                    <a:lnTo>
                      <a:pt x="0" y="78"/>
                    </a:lnTo>
                    <a:lnTo>
                      <a:pt x="0" y="85"/>
                    </a:lnTo>
                    <a:lnTo>
                      <a:pt x="0" y="93"/>
                    </a:lnTo>
                    <a:lnTo>
                      <a:pt x="0" y="99"/>
                    </a:lnTo>
                    <a:lnTo>
                      <a:pt x="0" y="106"/>
                    </a:lnTo>
                    <a:lnTo>
                      <a:pt x="0" y="109"/>
                    </a:lnTo>
                    <a:lnTo>
                      <a:pt x="0" y="114"/>
                    </a:lnTo>
                    <a:lnTo>
                      <a:pt x="0" y="118"/>
                    </a:lnTo>
                    <a:lnTo>
                      <a:pt x="1" y="123"/>
                    </a:lnTo>
                    <a:lnTo>
                      <a:pt x="1" y="127"/>
                    </a:lnTo>
                    <a:lnTo>
                      <a:pt x="1" y="132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" y="147"/>
                    </a:lnTo>
                    <a:lnTo>
                      <a:pt x="1" y="151"/>
                    </a:lnTo>
                    <a:lnTo>
                      <a:pt x="1" y="157"/>
                    </a:lnTo>
                    <a:lnTo>
                      <a:pt x="3" y="162"/>
                    </a:lnTo>
                    <a:lnTo>
                      <a:pt x="3" y="166"/>
                    </a:lnTo>
                    <a:lnTo>
                      <a:pt x="3" y="171"/>
                    </a:lnTo>
                    <a:lnTo>
                      <a:pt x="3" y="177"/>
                    </a:lnTo>
                    <a:lnTo>
                      <a:pt x="4" y="181"/>
                    </a:lnTo>
                    <a:lnTo>
                      <a:pt x="4" y="185"/>
                    </a:lnTo>
                    <a:lnTo>
                      <a:pt x="4" y="190"/>
                    </a:lnTo>
                    <a:lnTo>
                      <a:pt x="4" y="194"/>
                    </a:lnTo>
                    <a:lnTo>
                      <a:pt x="6" y="199"/>
                    </a:lnTo>
                    <a:lnTo>
                      <a:pt x="7" y="203"/>
                    </a:lnTo>
                    <a:lnTo>
                      <a:pt x="9" y="208"/>
                    </a:lnTo>
                    <a:lnTo>
                      <a:pt x="12" y="212"/>
                    </a:lnTo>
                    <a:lnTo>
                      <a:pt x="13" y="217"/>
                    </a:lnTo>
                    <a:lnTo>
                      <a:pt x="18" y="223"/>
                    </a:lnTo>
                    <a:lnTo>
                      <a:pt x="25" y="230"/>
                    </a:lnTo>
                    <a:lnTo>
                      <a:pt x="28" y="233"/>
                    </a:lnTo>
                    <a:lnTo>
                      <a:pt x="33" y="236"/>
                    </a:lnTo>
                    <a:lnTo>
                      <a:pt x="37" y="239"/>
                    </a:lnTo>
                    <a:lnTo>
                      <a:pt x="43" y="242"/>
                    </a:lnTo>
                    <a:lnTo>
                      <a:pt x="48" y="241"/>
                    </a:lnTo>
                    <a:lnTo>
                      <a:pt x="55" y="239"/>
                    </a:lnTo>
                    <a:lnTo>
                      <a:pt x="61" y="238"/>
                    </a:lnTo>
                    <a:lnTo>
                      <a:pt x="67" y="238"/>
                    </a:lnTo>
                    <a:lnTo>
                      <a:pt x="58" y="230"/>
                    </a:lnTo>
                    <a:lnTo>
                      <a:pt x="54" y="224"/>
                    </a:lnTo>
                    <a:lnTo>
                      <a:pt x="48" y="218"/>
                    </a:lnTo>
                    <a:lnTo>
                      <a:pt x="43" y="212"/>
                    </a:lnTo>
                    <a:lnTo>
                      <a:pt x="40" y="205"/>
                    </a:lnTo>
                    <a:lnTo>
                      <a:pt x="37" y="197"/>
                    </a:lnTo>
                    <a:lnTo>
                      <a:pt x="34" y="191"/>
                    </a:lnTo>
                    <a:lnTo>
                      <a:pt x="31" y="184"/>
                    </a:lnTo>
                    <a:lnTo>
                      <a:pt x="30" y="177"/>
                    </a:lnTo>
                    <a:lnTo>
                      <a:pt x="28" y="169"/>
                    </a:lnTo>
                    <a:lnTo>
                      <a:pt x="27" y="160"/>
                    </a:lnTo>
                    <a:lnTo>
                      <a:pt x="27" y="153"/>
                    </a:lnTo>
                    <a:lnTo>
                      <a:pt x="25" y="145"/>
                    </a:lnTo>
                    <a:lnTo>
                      <a:pt x="25" y="138"/>
                    </a:lnTo>
                    <a:lnTo>
                      <a:pt x="25" y="130"/>
                    </a:lnTo>
                    <a:lnTo>
                      <a:pt x="25" y="123"/>
                    </a:lnTo>
                    <a:lnTo>
                      <a:pt x="25" y="118"/>
                    </a:lnTo>
                    <a:lnTo>
                      <a:pt x="25" y="114"/>
                    </a:lnTo>
                    <a:lnTo>
                      <a:pt x="25" y="109"/>
                    </a:lnTo>
                    <a:lnTo>
                      <a:pt x="25" y="106"/>
                    </a:lnTo>
                    <a:lnTo>
                      <a:pt x="25" y="102"/>
                    </a:lnTo>
                    <a:lnTo>
                      <a:pt x="25" y="97"/>
                    </a:lnTo>
                    <a:lnTo>
                      <a:pt x="25" y="93"/>
                    </a:lnTo>
                    <a:lnTo>
                      <a:pt x="25" y="90"/>
                    </a:lnTo>
                    <a:lnTo>
                      <a:pt x="25" y="81"/>
                    </a:lnTo>
                    <a:lnTo>
                      <a:pt x="25" y="74"/>
                    </a:lnTo>
                    <a:lnTo>
                      <a:pt x="25" y="66"/>
                    </a:lnTo>
                    <a:lnTo>
                      <a:pt x="27" y="59"/>
                    </a:lnTo>
                    <a:lnTo>
                      <a:pt x="25" y="50"/>
                    </a:lnTo>
                    <a:lnTo>
                      <a:pt x="25" y="42"/>
                    </a:lnTo>
                    <a:lnTo>
                      <a:pt x="24" y="35"/>
                    </a:lnTo>
                    <a:lnTo>
                      <a:pt x="24" y="27"/>
                    </a:lnTo>
                    <a:lnTo>
                      <a:pt x="21" y="20"/>
                    </a:lnTo>
                    <a:lnTo>
                      <a:pt x="19" y="14"/>
                    </a:lnTo>
                    <a:lnTo>
                      <a:pt x="16" y="6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1" name="Freeform 499"/>
              <p:cNvSpPr>
                <a:spLocks/>
              </p:cNvSpPr>
              <p:nvPr/>
            </p:nvSpPr>
            <p:spPr bwMode="auto">
              <a:xfrm>
                <a:off x="1210" y="1938"/>
                <a:ext cx="15" cy="46"/>
              </a:xfrm>
              <a:custGeom>
                <a:avLst/>
                <a:gdLst>
                  <a:gd name="T0" fmla="*/ 2 w 28"/>
                  <a:gd name="T1" fmla="*/ 0 h 92"/>
                  <a:gd name="T2" fmla="*/ 2 w 28"/>
                  <a:gd name="T3" fmla="*/ 1 h 92"/>
                  <a:gd name="T4" fmla="*/ 1 w 28"/>
                  <a:gd name="T5" fmla="*/ 1 h 92"/>
                  <a:gd name="T6" fmla="*/ 1 w 28"/>
                  <a:gd name="T7" fmla="*/ 1 h 92"/>
                  <a:gd name="T8" fmla="*/ 1 w 28"/>
                  <a:gd name="T9" fmla="*/ 2 h 92"/>
                  <a:gd name="T10" fmla="*/ 0 w 28"/>
                  <a:gd name="T11" fmla="*/ 3 h 92"/>
                  <a:gd name="T12" fmla="*/ 0 w 28"/>
                  <a:gd name="T13" fmla="*/ 3 h 92"/>
                  <a:gd name="T14" fmla="*/ 0 w 28"/>
                  <a:gd name="T15" fmla="*/ 5 h 92"/>
                  <a:gd name="T16" fmla="*/ 0 w 28"/>
                  <a:gd name="T17" fmla="*/ 6 h 92"/>
                  <a:gd name="T18" fmla="*/ 0 w 28"/>
                  <a:gd name="T19" fmla="*/ 6 h 92"/>
                  <a:gd name="T20" fmla="*/ 1 w 28"/>
                  <a:gd name="T21" fmla="*/ 6 h 92"/>
                  <a:gd name="T22" fmla="*/ 1 w 28"/>
                  <a:gd name="T23" fmla="*/ 7 h 92"/>
                  <a:gd name="T24" fmla="*/ 1 w 28"/>
                  <a:gd name="T25" fmla="*/ 9 h 92"/>
                  <a:gd name="T26" fmla="*/ 1 w 28"/>
                  <a:gd name="T27" fmla="*/ 10 h 92"/>
                  <a:gd name="T28" fmla="*/ 1 w 28"/>
                  <a:gd name="T29" fmla="*/ 11 h 92"/>
                  <a:gd name="T30" fmla="*/ 1 w 28"/>
                  <a:gd name="T31" fmla="*/ 11 h 92"/>
                  <a:gd name="T32" fmla="*/ 1 w 28"/>
                  <a:gd name="T33" fmla="*/ 12 h 92"/>
                  <a:gd name="T34" fmla="*/ 2 w 28"/>
                  <a:gd name="T35" fmla="*/ 12 h 92"/>
                  <a:gd name="T36" fmla="*/ 3 w 28"/>
                  <a:gd name="T37" fmla="*/ 12 h 92"/>
                  <a:gd name="T38" fmla="*/ 3 w 28"/>
                  <a:gd name="T39" fmla="*/ 11 h 92"/>
                  <a:gd name="T40" fmla="*/ 3 w 28"/>
                  <a:gd name="T41" fmla="*/ 11 h 92"/>
                  <a:gd name="T42" fmla="*/ 4 w 28"/>
                  <a:gd name="T43" fmla="*/ 10 h 92"/>
                  <a:gd name="T44" fmla="*/ 4 w 28"/>
                  <a:gd name="T45" fmla="*/ 9 h 92"/>
                  <a:gd name="T46" fmla="*/ 4 w 28"/>
                  <a:gd name="T47" fmla="*/ 8 h 92"/>
                  <a:gd name="T48" fmla="*/ 4 w 28"/>
                  <a:gd name="T49" fmla="*/ 7 h 92"/>
                  <a:gd name="T50" fmla="*/ 4 w 28"/>
                  <a:gd name="T51" fmla="*/ 6 h 92"/>
                  <a:gd name="T52" fmla="*/ 4 w 28"/>
                  <a:gd name="T53" fmla="*/ 6 h 92"/>
                  <a:gd name="T54" fmla="*/ 4 w 28"/>
                  <a:gd name="T55" fmla="*/ 5 h 92"/>
                  <a:gd name="T56" fmla="*/ 4 w 28"/>
                  <a:gd name="T57" fmla="*/ 4 h 92"/>
                  <a:gd name="T58" fmla="*/ 4 w 28"/>
                  <a:gd name="T59" fmla="*/ 3 h 92"/>
                  <a:gd name="T60" fmla="*/ 3 w 28"/>
                  <a:gd name="T61" fmla="*/ 3 h 92"/>
                  <a:gd name="T62" fmla="*/ 3 w 28"/>
                  <a:gd name="T63" fmla="*/ 1 h 92"/>
                  <a:gd name="T64" fmla="*/ 3 w 28"/>
                  <a:gd name="T65" fmla="*/ 1 h 92"/>
                  <a:gd name="T66" fmla="*/ 3 w 28"/>
                  <a:gd name="T67" fmla="*/ 1 h 92"/>
                  <a:gd name="T68" fmla="*/ 2 w 28"/>
                  <a:gd name="T69" fmla="*/ 0 h 92"/>
                  <a:gd name="T70" fmla="*/ 2 w 28"/>
                  <a:gd name="T71" fmla="*/ 0 h 92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28"/>
                  <a:gd name="T109" fmla="*/ 0 h 92"/>
                  <a:gd name="T110" fmla="*/ 28 w 28"/>
                  <a:gd name="T111" fmla="*/ 92 h 92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28" h="92">
                    <a:moveTo>
                      <a:pt x="13" y="0"/>
                    </a:moveTo>
                    <a:lnTo>
                      <a:pt x="9" y="1"/>
                    </a:lnTo>
                    <a:lnTo>
                      <a:pt x="6" y="6"/>
                    </a:lnTo>
                    <a:lnTo>
                      <a:pt x="3" y="10"/>
                    </a:lnTo>
                    <a:lnTo>
                      <a:pt x="1" y="16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35"/>
                    </a:lnTo>
                    <a:lnTo>
                      <a:pt x="0" y="41"/>
                    </a:lnTo>
                    <a:lnTo>
                      <a:pt x="0" y="49"/>
                    </a:lnTo>
                    <a:lnTo>
                      <a:pt x="1" y="55"/>
                    </a:lnTo>
                    <a:lnTo>
                      <a:pt x="1" y="62"/>
                    </a:lnTo>
                    <a:lnTo>
                      <a:pt x="3" y="68"/>
                    </a:lnTo>
                    <a:lnTo>
                      <a:pt x="3" y="74"/>
                    </a:lnTo>
                    <a:lnTo>
                      <a:pt x="4" y="82"/>
                    </a:lnTo>
                    <a:lnTo>
                      <a:pt x="4" y="86"/>
                    </a:lnTo>
                    <a:lnTo>
                      <a:pt x="4" y="92"/>
                    </a:lnTo>
                    <a:lnTo>
                      <a:pt x="10" y="92"/>
                    </a:lnTo>
                    <a:lnTo>
                      <a:pt x="18" y="92"/>
                    </a:lnTo>
                    <a:lnTo>
                      <a:pt x="21" y="88"/>
                    </a:lnTo>
                    <a:lnTo>
                      <a:pt x="22" y="82"/>
                    </a:lnTo>
                    <a:lnTo>
                      <a:pt x="24" y="76"/>
                    </a:lnTo>
                    <a:lnTo>
                      <a:pt x="27" y="71"/>
                    </a:lnTo>
                    <a:lnTo>
                      <a:pt x="27" y="64"/>
                    </a:lnTo>
                    <a:lnTo>
                      <a:pt x="28" y="58"/>
                    </a:lnTo>
                    <a:lnTo>
                      <a:pt x="28" y="52"/>
                    </a:lnTo>
                    <a:lnTo>
                      <a:pt x="28" y="46"/>
                    </a:lnTo>
                    <a:lnTo>
                      <a:pt x="27" y="38"/>
                    </a:lnTo>
                    <a:lnTo>
                      <a:pt x="25" y="32"/>
                    </a:lnTo>
                    <a:lnTo>
                      <a:pt x="24" y="25"/>
                    </a:lnTo>
                    <a:lnTo>
                      <a:pt x="22" y="19"/>
                    </a:lnTo>
                    <a:lnTo>
                      <a:pt x="21" y="13"/>
                    </a:lnTo>
                    <a:lnTo>
                      <a:pt x="19" y="9"/>
                    </a:lnTo>
                    <a:lnTo>
                      <a:pt x="16" y="3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2" name="Freeform 500"/>
              <p:cNvSpPr>
                <a:spLocks/>
              </p:cNvSpPr>
              <p:nvPr/>
            </p:nvSpPr>
            <p:spPr bwMode="auto">
              <a:xfrm>
                <a:off x="1223" y="1936"/>
                <a:ext cx="14" cy="66"/>
              </a:xfrm>
              <a:custGeom>
                <a:avLst/>
                <a:gdLst>
                  <a:gd name="T0" fmla="*/ 3 w 28"/>
                  <a:gd name="T1" fmla="*/ 0 h 131"/>
                  <a:gd name="T2" fmla="*/ 2 w 28"/>
                  <a:gd name="T3" fmla="*/ 1 h 131"/>
                  <a:gd name="T4" fmla="*/ 2 w 28"/>
                  <a:gd name="T5" fmla="*/ 2 h 131"/>
                  <a:gd name="T6" fmla="*/ 1 w 28"/>
                  <a:gd name="T7" fmla="*/ 3 h 131"/>
                  <a:gd name="T8" fmla="*/ 1 w 28"/>
                  <a:gd name="T9" fmla="*/ 4 h 131"/>
                  <a:gd name="T10" fmla="*/ 1 w 28"/>
                  <a:gd name="T11" fmla="*/ 4 h 131"/>
                  <a:gd name="T12" fmla="*/ 1 w 28"/>
                  <a:gd name="T13" fmla="*/ 5 h 131"/>
                  <a:gd name="T14" fmla="*/ 1 w 28"/>
                  <a:gd name="T15" fmla="*/ 5 h 131"/>
                  <a:gd name="T16" fmla="*/ 1 w 28"/>
                  <a:gd name="T17" fmla="*/ 6 h 131"/>
                  <a:gd name="T18" fmla="*/ 0 w 28"/>
                  <a:gd name="T19" fmla="*/ 7 h 131"/>
                  <a:gd name="T20" fmla="*/ 0 w 28"/>
                  <a:gd name="T21" fmla="*/ 7 h 131"/>
                  <a:gd name="T22" fmla="*/ 0 w 28"/>
                  <a:gd name="T23" fmla="*/ 8 h 131"/>
                  <a:gd name="T24" fmla="*/ 0 w 28"/>
                  <a:gd name="T25" fmla="*/ 8 h 131"/>
                  <a:gd name="T26" fmla="*/ 0 w 28"/>
                  <a:gd name="T27" fmla="*/ 9 h 131"/>
                  <a:gd name="T28" fmla="*/ 0 w 28"/>
                  <a:gd name="T29" fmla="*/ 9 h 131"/>
                  <a:gd name="T30" fmla="*/ 0 w 28"/>
                  <a:gd name="T31" fmla="*/ 10 h 131"/>
                  <a:gd name="T32" fmla="*/ 0 w 28"/>
                  <a:gd name="T33" fmla="*/ 10 h 131"/>
                  <a:gd name="T34" fmla="*/ 0 w 28"/>
                  <a:gd name="T35" fmla="*/ 11 h 131"/>
                  <a:gd name="T36" fmla="*/ 1 w 28"/>
                  <a:gd name="T37" fmla="*/ 12 h 131"/>
                  <a:gd name="T38" fmla="*/ 1 w 28"/>
                  <a:gd name="T39" fmla="*/ 12 h 131"/>
                  <a:gd name="T40" fmla="*/ 1 w 28"/>
                  <a:gd name="T41" fmla="*/ 13 h 131"/>
                  <a:gd name="T42" fmla="*/ 1 w 28"/>
                  <a:gd name="T43" fmla="*/ 13 h 131"/>
                  <a:gd name="T44" fmla="*/ 1 w 28"/>
                  <a:gd name="T45" fmla="*/ 14 h 131"/>
                  <a:gd name="T46" fmla="*/ 1 w 28"/>
                  <a:gd name="T47" fmla="*/ 14 h 131"/>
                  <a:gd name="T48" fmla="*/ 1 w 28"/>
                  <a:gd name="T49" fmla="*/ 15 h 131"/>
                  <a:gd name="T50" fmla="*/ 2 w 28"/>
                  <a:gd name="T51" fmla="*/ 16 h 131"/>
                  <a:gd name="T52" fmla="*/ 2 w 28"/>
                  <a:gd name="T53" fmla="*/ 17 h 131"/>
                  <a:gd name="T54" fmla="*/ 3 w 28"/>
                  <a:gd name="T55" fmla="*/ 16 h 131"/>
                  <a:gd name="T56" fmla="*/ 4 w 28"/>
                  <a:gd name="T57" fmla="*/ 15 h 131"/>
                  <a:gd name="T58" fmla="*/ 3 w 28"/>
                  <a:gd name="T59" fmla="*/ 14 h 131"/>
                  <a:gd name="T60" fmla="*/ 3 w 28"/>
                  <a:gd name="T61" fmla="*/ 13 h 131"/>
                  <a:gd name="T62" fmla="*/ 3 w 28"/>
                  <a:gd name="T63" fmla="*/ 12 h 131"/>
                  <a:gd name="T64" fmla="*/ 3 w 28"/>
                  <a:gd name="T65" fmla="*/ 11 h 131"/>
                  <a:gd name="T66" fmla="*/ 3 w 28"/>
                  <a:gd name="T67" fmla="*/ 10 h 131"/>
                  <a:gd name="T68" fmla="*/ 4 w 28"/>
                  <a:gd name="T69" fmla="*/ 10 h 131"/>
                  <a:gd name="T70" fmla="*/ 4 w 28"/>
                  <a:gd name="T71" fmla="*/ 8 h 131"/>
                  <a:gd name="T72" fmla="*/ 4 w 28"/>
                  <a:gd name="T73" fmla="*/ 7 h 131"/>
                  <a:gd name="T74" fmla="*/ 4 w 28"/>
                  <a:gd name="T75" fmla="*/ 7 h 131"/>
                  <a:gd name="T76" fmla="*/ 4 w 28"/>
                  <a:gd name="T77" fmla="*/ 6 h 131"/>
                  <a:gd name="T78" fmla="*/ 4 w 28"/>
                  <a:gd name="T79" fmla="*/ 4 h 131"/>
                  <a:gd name="T80" fmla="*/ 4 w 28"/>
                  <a:gd name="T81" fmla="*/ 4 h 131"/>
                  <a:gd name="T82" fmla="*/ 4 w 28"/>
                  <a:gd name="T83" fmla="*/ 3 h 131"/>
                  <a:gd name="T84" fmla="*/ 3 w 28"/>
                  <a:gd name="T85" fmla="*/ 2 h 131"/>
                  <a:gd name="T86" fmla="*/ 3 w 28"/>
                  <a:gd name="T87" fmla="*/ 1 h 131"/>
                  <a:gd name="T88" fmla="*/ 3 w 28"/>
                  <a:gd name="T89" fmla="*/ 0 h 131"/>
                  <a:gd name="T90" fmla="*/ 3 w 28"/>
                  <a:gd name="T91" fmla="*/ 0 h 1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8"/>
                  <a:gd name="T139" fmla="*/ 0 h 131"/>
                  <a:gd name="T140" fmla="*/ 28 w 28"/>
                  <a:gd name="T141" fmla="*/ 131 h 131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8" h="131">
                    <a:moveTo>
                      <a:pt x="20" y="0"/>
                    </a:moveTo>
                    <a:lnTo>
                      <a:pt x="15" y="6"/>
                    </a:lnTo>
                    <a:lnTo>
                      <a:pt x="11" y="12"/>
                    </a:lnTo>
                    <a:lnTo>
                      <a:pt x="6" y="19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3" y="35"/>
                    </a:lnTo>
                    <a:lnTo>
                      <a:pt x="2" y="40"/>
                    </a:lnTo>
                    <a:lnTo>
                      <a:pt x="2" y="44"/>
                    </a:lnTo>
                    <a:lnTo>
                      <a:pt x="0" y="49"/>
                    </a:lnTo>
                    <a:lnTo>
                      <a:pt x="0" y="53"/>
                    </a:lnTo>
                    <a:lnTo>
                      <a:pt x="0" y="58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0" y="71"/>
                    </a:lnTo>
                    <a:lnTo>
                      <a:pt x="0" y="76"/>
                    </a:lnTo>
                    <a:lnTo>
                      <a:pt x="0" y="80"/>
                    </a:lnTo>
                    <a:lnTo>
                      <a:pt x="0" y="85"/>
                    </a:lnTo>
                    <a:lnTo>
                      <a:pt x="2" y="89"/>
                    </a:lnTo>
                    <a:lnTo>
                      <a:pt x="2" y="94"/>
                    </a:lnTo>
                    <a:lnTo>
                      <a:pt x="3" y="100"/>
                    </a:lnTo>
                    <a:lnTo>
                      <a:pt x="3" y="103"/>
                    </a:lnTo>
                    <a:lnTo>
                      <a:pt x="5" y="107"/>
                    </a:lnTo>
                    <a:lnTo>
                      <a:pt x="5" y="112"/>
                    </a:lnTo>
                    <a:lnTo>
                      <a:pt x="6" y="116"/>
                    </a:lnTo>
                    <a:lnTo>
                      <a:pt x="9" y="123"/>
                    </a:lnTo>
                    <a:lnTo>
                      <a:pt x="12" y="131"/>
                    </a:lnTo>
                    <a:lnTo>
                      <a:pt x="18" y="125"/>
                    </a:lnTo>
                    <a:lnTo>
                      <a:pt x="25" y="119"/>
                    </a:lnTo>
                    <a:lnTo>
                      <a:pt x="24" y="112"/>
                    </a:lnTo>
                    <a:lnTo>
                      <a:pt x="24" y="104"/>
                    </a:lnTo>
                    <a:lnTo>
                      <a:pt x="24" y="95"/>
                    </a:lnTo>
                    <a:lnTo>
                      <a:pt x="24" y="88"/>
                    </a:lnTo>
                    <a:lnTo>
                      <a:pt x="24" y="80"/>
                    </a:lnTo>
                    <a:lnTo>
                      <a:pt x="25" y="73"/>
                    </a:lnTo>
                    <a:lnTo>
                      <a:pt x="27" y="64"/>
                    </a:lnTo>
                    <a:lnTo>
                      <a:pt x="28" y="56"/>
                    </a:lnTo>
                    <a:lnTo>
                      <a:pt x="28" y="49"/>
                    </a:lnTo>
                    <a:lnTo>
                      <a:pt x="28" y="41"/>
                    </a:lnTo>
                    <a:lnTo>
                      <a:pt x="28" y="32"/>
                    </a:lnTo>
                    <a:lnTo>
                      <a:pt x="28" y="27"/>
                    </a:lnTo>
                    <a:lnTo>
                      <a:pt x="25" y="19"/>
                    </a:lnTo>
                    <a:lnTo>
                      <a:pt x="24" y="13"/>
                    </a:lnTo>
                    <a:lnTo>
                      <a:pt x="22" y="6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" name="Freeform 501"/>
              <p:cNvSpPr>
                <a:spLocks/>
              </p:cNvSpPr>
              <p:nvPr/>
            </p:nvSpPr>
            <p:spPr bwMode="auto">
              <a:xfrm>
                <a:off x="906" y="1639"/>
                <a:ext cx="34" cy="32"/>
              </a:xfrm>
              <a:custGeom>
                <a:avLst/>
                <a:gdLst>
                  <a:gd name="T0" fmla="*/ 1 w 67"/>
                  <a:gd name="T1" fmla="*/ 0 h 66"/>
                  <a:gd name="T2" fmla="*/ 1 w 67"/>
                  <a:gd name="T3" fmla="*/ 0 h 66"/>
                  <a:gd name="T4" fmla="*/ 0 w 67"/>
                  <a:gd name="T5" fmla="*/ 1 h 66"/>
                  <a:gd name="T6" fmla="*/ 1 w 67"/>
                  <a:gd name="T7" fmla="*/ 1 h 66"/>
                  <a:gd name="T8" fmla="*/ 1 w 67"/>
                  <a:gd name="T9" fmla="*/ 1 h 66"/>
                  <a:gd name="T10" fmla="*/ 1 w 67"/>
                  <a:gd name="T11" fmla="*/ 2 h 66"/>
                  <a:gd name="T12" fmla="*/ 2 w 67"/>
                  <a:gd name="T13" fmla="*/ 2 h 66"/>
                  <a:gd name="T14" fmla="*/ 3 w 67"/>
                  <a:gd name="T15" fmla="*/ 3 h 66"/>
                  <a:gd name="T16" fmla="*/ 3 w 67"/>
                  <a:gd name="T17" fmla="*/ 3 h 66"/>
                  <a:gd name="T18" fmla="*/ 4 w 67"/>
                  <a:gd name="T19" fmla="*/ 4 h 66"/>
                  <a:gd name="T20" fmla="*/ 4 w 67"/>
                  <a:gd name="T21" fmla="*/ 4 h 66"/>
                  <a:gd name="T22" fmla="*/ 5 w 67"/>
                  <a:gd name="T23" fmla="*/ 5 h 66"/>
                  <a:gd name="T24" fmla="*/ 6 w 67"/>
                  <a:gd name="T25" fmla="*/ 5 h 66"/>
                  <a:gd name="T26" fmla="*/ 6 w 67"/>
                  <a:gd name="T27" fmla="*/ 6 h 66"/>
                  <a:gd name="T28" fmla="*/ 7 w 67"/>
                  <a:gd name="T29" fmla="*/ 7 h 66"/>
                  <a:gd name="T30" fmla="*/ 8 w 67"/>
                  <a:gd name="T31" fmla="*/ 7 h 66"/>
                  <a:gd name="T32" fmla="*/ 8 w 67"/>
                  <a:gd name="T33" fmla="*/ 8 h 66"/>
                  <a:gd name="T34" fmla="*/ 9 w 67"/>
                  <a:gd name="T35" fmla="*/ 7 h 66"/>
                  <a:gd name="T36" fmla="*/ 9 w 67"/>
                  <a:gd name="T37" fmla="*/ 6 h 66"/>
                  <a:gd name="T38" fmla="*/ 8 w 67"/>
                  <a:gd name="T39" fmla="*/ 5 h 66"/>
                  <a:gd name="T40" fmla="*/ 7 w 67"/>
                  <a:gd name="T41" fmla="*/ 5 h 66"/>
                  <a:gd name="T42" fmla="*/ 6 w 67"/>
                  <a:gd name="T43" fmla="*/ 4 h 66"/>
                  <a:gd name="T44" fmla="*/ 5 w 67"/>
                  <a:gd name="T45" fmla="*/ 3 h 66"/>
                  <a:gd name="T46" fmla="*/ 4 w 67"/>
                  <a:gd name="T47" fmla="*/ 2 h 66"/>
                  <a:gd name="T48" fmla="*/ 3 w 67"/>
                  <a:gd name="T49" fmla="*/ 1 h 66"/>
                  <a:gd name="T50" fmla="*/ 2 w 67"/>
                  <a:gd name="T51" fmla="*/ 0 h 66"/>
                  <a:gd name="T52" fmla="*/ 1 w 67"/>
                  <a:gd name="T53" fmla="*/ 0 h 66"/>
                  <a:gd name="T54" fmla="*/ 1 w 67"/>
                  <a:gd name="T55" fmla="*/ 0 h 6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67"/>
                  <a:gd name="T85" fmla="*/ 0 h 66"/>
                  <a:gd name="T86" fmla="*/ 67 w 67"/>
                  <a:gd name="T87" fmla="*/ 66 h 6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67" h="66">
                    <a:moveTo>
                      <a:pt x="8" y="0"/>
                    </a:moveTo>
                    <a:lnTo>
                      <a:pt x="2" y="3"/>
                    </a:lnTo>
                    <a:lnTo>
                      <a:pt x="0" y="8"/>
                    </a:lnTo>
                    <a:lnTo>
                      <a:pt x="2" y="11"/>
                    </a:lnTo>
                    <a:lnTo>
                      <a:pt x="5" y="15"/>
                    </a:lnTo>
                    <a:lnTo>
                      <a:pt x="8" y="18"/>
                    </a:lnTo>
                    <a:lnTo>
                      <a:pt x="12" y="21"/>
                    </a:lnTo>
                    <a:lnTo>
                      <a:pt x="17" y="24"/>
                    </a:lnTo>
                    <a:lnTo>
                      <a:pt x="21" y="27"/>
                    </a:lnTo>
                    <a:lnTo>
                      <a:pt x="27" y="32"/>
                    </a:lnTo>
                    <a:lnTo>
                      <a:pt x="32" y="36"/>
                    </a:lnTo>
                    <a:lnTo>
                      <a:pt x="38" y="42"/>
                    </a:lnTo>
                    <a:lnTo>
                      <a:pt x="42" y="48"/>
                    </a:lnTo>
                    <a:lnTo>
                      <a:pt x="47" y="52"/>
                    </a:lnTo>
                    <a:lnTo>
                      <a:pt x="52" y="58"/>
                    </a:lnTo>
                    <a:lnTo>
                      <a:pt x="57" y="63"/>
                    </a:lnTo>
                    <a:lnTo>
                      <a:pt x="64" y="66"/>
                    </a:lnTo>
                    <a:lnTo>
                      <a:pt x="66" y="60"/>
                    </a:lnTo>
                    <a:lnTo>
                      <a:pt x="67" y="55"/>
                    </a:lnTo>
                    <a:lnTo>
                      <a:pt x="60" y="47"/>
                    </a:lnTo>
                    <a:lnTo>
                      <a:pt x="54" y="41"/>
                    </a:lnTo>
                    <a:lnTo>
                      <a:pt x="47" y="32"/>
                    </a:lnTo>
                    <a:lnTo>
                      <a:pt x="39" y="24"/>
                    </a:lnTo>
                    <a:lnTo>
                      <a:pt x="32" y="17"/>
                    </a:lnTo>
                    <a:lnTo>
                      <a:pt x="24" y="11"/>
                    </a:lnTo>
                    <a:lnTo>
                      <a:pt x="15" y="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" name="Freeform 502"/>
              <p:cNvSpPr>
                <a:spLocks/>
              </p:cNvSpPr>
              <p:nvPr/>
            </p:nvSpPr>
            <p:spPr bwMode="auto">
              <a:xfrm>
                <a:off x="880" y="1615"/>
                <a:ext cx="28" cy="29"/>
              </a:xfrm>
              <a:custGeom>
                <a:avLst/>
                <a:gdLst>
                  <a:gd name="T0" fmla="*/ 4 w 57"/>
                  <a:gd name="T1" fmla="*/ 1 h 57"/>
                  <a:gd name="T2" fmla="*/ 3 w 57"/>
                  <a:gd name="T3" fmla="*/ 0 h 57"/>
                  <a:gd name="T4" fmla="*/ 2 w 57"/>
                  <a:gd name="T5" fmla="*/ 0 h 57"/>
                  <a:gd name="T6" fmla="*/ 2 w 57"/>
                  <a:gd name="T7" fmla="*/ 1 h 57"/>
                  <a:gd name="T8" fmla="*/ 1 w 57"/>
                  <a:gd name="T9" fmla="*/ 1 h 57"/>
                  <a:gd name="T10" fmla="*/ 1 w 57"/>
                  <a:gd name="T11" fmla="*/ 1 h 57"/>
                  <a:gd name="T12" fmla="*/ 0 w 57"/>
                  <a:gd name="T13" fmla="*/ 1 h 57"/>
                  <a:gd name="T14" fmla="*/ 0 w 57"/>
                  <a:gd name="T15" fmla="*/ 2 h 57"/>
                  <a:gd name="T16" fmla="*/ 0 w 57"/>
                  <a:gd name="T17" fmla="*/ 2 h 57"/>
                  <a:gd name="T18" fmla="*/ 0 w 57"/>
                  <a:gd name="T19" fmla="*/ 3 h 57"/>
                  <a:gd name="T20" fmla="*/ 0 w 57"/>
                  <a:gd name="T21" fmla="*/ 3 h 57"/>
                  <a:gd name="T22" fmla="*/ 0 w 57"/>
                  <a:gd name="T23" fmla="*/ 4 h 57"/>
                  <a:gd name="T24" fmla="*/ 1 w 57"/>
                  <a:gd name="T25" fmla="*/ 4 h 57"/>
                  <a:gd name="T26" fmla="*/ 1 w 57"/>
                  <a:gd name="T27" fmla="*/ 4 h 57"/>
                  <a:gd name="T28" fmla="*/ 2 w 57"/>
                  <a:gd name="T29" fmla="*/ 5 h 57"/>
                  <a:gd name="T30" fmla="*/ 2 w 57"/>
                  <a:gd name="T31" fmla="*/ 5 h 57"/>
                  <a:gd name="T32" fmla="*/ 2 w 57"/>
                  <a:gd name="T33" fmla="*/ 6 h 57"/>
                  <a:gd name="T34" fmla="*/ 2 w 57"/>
                  <a:gd name="T35" fmla="*/ 7 h 57"/>
                  <a:gd name="T36" fmla="*/ 2 w 57"/>
                  <a:gd name="T37" fmla="*/ 7 h 57"/>
                  <a:gd name="T38" fmla="*/ 3 w 57"/>
                  <a:gd name="T39" fmla="*/ 7 h 57"/>
                  <a:gd name="T40" fmla="*/ 4 w 57"/>
                  <a:gd name="T41" fmla="*/ 8 h 57"/>
                  <a:gd name="T42" fmla="*/ 3 w 57"/>
                  <a:gd name="T43" fmla="*/ 7 h 57"/>
                  <a:gd name="T44" fmla="*/ 3 w 57"/>
                  <a:gd name="T45" fmla="*/ 6 h 57"/>
                  <a:gd name="T46" fmla="*/ 4 w 57"/>
                  <a:gd name="T47" fmla="*/ 6 h 57"/>
                  <a:gd name="T48" fmla="*/ 4 w 57"/>
                  <a:gd name="T49" fmla="*/ 6 h 57"/>
                  <a:gd name="T50" fmla="*/ 5 w 57"/>
                  <a:gd name="T51" fmla="*/ 5 h 57"/>
                  <a:gd name="T52" fmla="*/ 6 w 57"/>
                  <a:gd name="T53" fmla="*/ 4 h 57"/>
                  <a:gd name="T54" fmla="*/ 6 w 57"/>
                  <a:gd name="T55" fmla="*/ 4 h 57"/>
                  <a:gd name="T56" fmla="*/ 7 w 57"/>
                  <a:gd name="T57" fmla="*/ 3 h 57"/>
                  <a:gd name="T58" fmla="*/ 7 w 57"/>
                  <a:gd name="T59" fmla="*/ 3 h 57"/>
                  <a:gd name="T60" fmla="*/ 7 w 57"/>
                  <a:gd name="T61" fmla="*/ 2 h 57"/>
                  <a:gd name="T62" fmla="*/ 6 w 57"/>
                  <a:gd name="T63" fmla="*/ 2 h 57"/>
                  <a:gd name="T64" fmla="*/ 6 w 57"/>
                  <a:gd name="T65" fmla="*/ 2 h 57"/>
                  <a:gd name="T66" fmla="*/ 6 w 57"/>
                  <a:gd name="T67" fmla="*/ 1 h 57"/>
                  <a:gd name="T68" fmla="*/ 5 w 57"/>
                  <a:gd name="T69" fmla="*/ 1 h 57"/>
                  <a:gd name="T70" fmla="*/ 4 w 57"/>
                  <a:gd name="T71" fmla="*/ 1 h 57"/>
                  <a:gd name="T72" fmla="*/ 4 w 57"/>
                  <a:gd name="T73" fmla="*/ 1 h 57"/>
                  <a:gd name="T74" fmla="*/ 4 w 57"/>
                  <a:gd name="T75" fmla="*/ 1 h 5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7"/>
                  <a:gd name="T115" fmla="*/ 0 h 57"/>
                  <a:gd name="T116" fmla="*/ 57 w 57"/>
                  <a:gd name="T117" fmla="*/ 57 h 5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7" h="57">
                    <a:moveTo>
                      <a:pt x="36" y="1"/>
                    </a:moveTo>
                    <a:lnTo>
                      <a:pt x="28" y="0"/>
                    </a:lnTo>
                    <a:lnTo>
                      <a:pt x="21" y="0"/>
                    </a:lnTo>
                    <a:lnTo>
                      <a:pt x="16" y="1"/>
                    </a:lnTo>
                    <a:lnTo>
                      <a:pt x="12" y="3"/>
                    </a:lnTo>
                    <a:lnTo>
                      <a:pt x="9" y="4"/>
                    </a:lnTo>
                    <a:lnTo>
                      <a:pt x="6" y="6"/>
                    </a:lnTo>
                    <a:lnTo>
                      <a:pt x="2" y="10"/>
                    </a:lnTo>
                    <a:lnTo>
                      <a:pt x="0" y="16"/>
                    </a:lnTo>
                    <a:lnTo>
                      <a:pt x="0" y="18"/>
                    </a:lnTo>
                    <a:lnTo>
                      <a:pt x="3" y="22"/>
                    </a:lnTo>
                    <a:lnTo>
                      <a:pt x="6" y="25"/>
                    </a:lnTo>
                    <a:lnTo>
                      <a:pt x="11" y="28"/>
                    </a:lnTo>
                    <a:lnTo>
                      <a:pt x="15" y="30"/>
                    </a:lnTo>
                    <a:lnTo>
                      <a:pt x="18" y="34"/>
                    </a:lnTo>
                    <a:lnTo>
                      <a:pt x="19" y="39"/>
                    </a:lnTo>
                    <a:lnTo>
                      <a:pt x="21" y="45"/>
                    </a:lnTo>
                    <a:lnTo>
                      <a:pt x="21" y="49"/>
                    </a:lnTo>
                    <a:lnTo>
                      <a:pt x="22" y="54"/>
                    </a:lnTo>
                    <a:lnTo>
                      <a:pt x="25" y="55"/>
                    </a:lnTo>
                    <a:lnTo>
                      <a:pt x="33" y="57"/>
                    </a:lnTo>
                    <a:lnTo>
                      <a:pt x="31" y="52"/>
                    </a:lnTo>
                    <a:lnTo>
                      <a:pt x="31" y="48"/>
                    </a:lnTo>
                    <a:lnTo>
                      <a:pt x="33" y="45"/>
                    </a:lnTo>
                    <a:lnTo>
                      <a:pt x="36" y="42"/>
                    </a:lnTo>
                    <a:lnTo>
                      <a:pt x="42" y="36"/>
                    </a:lnTo>
                    <a:lnTo>
                      <a:pt x="48" y="31"/>
                    </a:lnTo>
                    <a:lnTo>
                      <a:pt x="54" y="27"/>
                    </a:lnTo>
                    <a:lnTo>
                      <a:pt x="57" y="22"/>
                    </a:lnTo>
                    <a:lnTo>
                      <a:pt x="57" y="19"/>
                    </a:lnTo>
                    <a:lnTo>
                      <a:pt x="57" y="16"/>
                    </a:lnTo>
                    <a:lnTo>
                      <a:pt x="54" y="12"/>
                    </a:lnTo>
                    <a:lnTo>
                      <a:pt x="51" y="9"/>
                    </a:lnTo>
                    <a:lnTo>
                      <a:pt x="48" y="7"/>
                    </a:lnTo>
                    <a:lnTo>
                      <a:pt x="43" y="6"/>
                    </a:lnTo>
                    <a:lnTo>
                      <a:pt x="39" y="3"/>
                    </a:ln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" name="Freeform 503"/>
              <p:cNvSpPr>
                <a:spLocks/>
              </p:cNvSpPr>
              <p:nvPr/>
            </p:nvSpPr>
            <p:spPr bwMode="auto">
              <a:xfrm>
                <a:off x="899" y="1645"/>
                <a:ext cx="34" cy="34"/>
              </a:xfrm>
              <a:custGeom>
                <a:avLst/>
                <a:gdLst>
                  <a:gd name="T0" fmla="*/ 0 w 69"/>
                  <a:gd name="T1" fmla="*/ 0 h 69"/>
                  <a:gd name="T2" fmla="*/ 0 w 69"/>
                  <a:gd name="T3" fmla="*/ 0 h 69"/>
                  <a:gd name="T4" fmla="*/ 0 w 69"/>
                  <a:gd name="T5" fmla="*/ 0 h 69"/>
                  <a:gd name="T6" fmla="*/ 0 w 69"/>
                  <a:gd name="T7" fmla="*/ 1 h 69"/>
                  <a:gd name="T8" fmla="*/ 0 w 69"/>
                  <a:gd name="T9" fmla="*/ 1 h 69"/>
                  <a:gd name="T10" fmla="*/ 1 w 69"/>
                  <a:gd name="T11" fmla="*/ 2 h 69"/>
                  <a:gd name="T12" fmla="*/ 1 w 69"/>
                  <a:gd name="T13" fmla="*/ 2 h 69"/>
                  <a:gd name="T14" fmla="*/ 2 w 69"/>
                  <a:gd name="T15" fmla="*/ 3 h 69"/>
                  <a:gd name="T16" fmla="*/ 2 w 69"/>
                  <a:gd name="T17" fmla="*/ 3 h 69"/>
                  <a:gd name="T18" fmla="*/ 3 w 69"/>
                  <a:gd name="T19" fmla="*/ 4 h 69"/>
                  <a:gd name="T20" fmla="*/ 4 w 69"/>
                  <a:gd name="T21" fmla="*/ 4 h 69"/>
                  <a:gd name="T22" fmla="*/ 4 w 69"/>
                  <a:gd name="T23" fmla="*/ 5 h 69"/>
                  <a:gd name="T24" fmla="*/ 5 w 69"/>
                  <a:gd name="T25" fmla="*/ 6 h 69"/>
                  <a:gd name="T26" fmla="*/ 5 w 69"/>
                  <a:gd name="T27" fmla="*/ 6 h 69"/>
                  <a:gd name="T28" fmla="*/ 6 w 69"/>
                  <a:gd name="T29" fmla="*/ 7 h 69"/>
                  <a:gd name="T30" fmla="*/ 7 w 69"/>
                  <a:gd name="T31" fmla="*/ 7 h 69"/>
                  <a:gd name="T32" fmla="*/ 7 w 69"/>
                  <a:gd name="T33" fmla="*/ 8 h 69"/>
                  <a:gd name="T34" fmla="*/ 8 w 69"/>
                  <a:gd name="T35" fmla="*/ 8 h 69"/>
                  <a:gd name="T36" fmla="*/ 8 w 69"/>
                  <a:gd name="T37" fmla="*/ 8 h 69"/>
                  <a:gd name="T38" fmla="*/ 8 w 69"/>
                  <a:gd name="T39" fmla="*/ 7 h 69"/>
                  <a:gd name="T40" fmla="*/ 8 w 69"/>
                  <a:gd name="T41" fmla="*/ 6 h 69"/>
                  <a:gd name="T42" fmla="*/ 8 w 69"/>
                  <a:gd name="T43" fmla="*/ 6 h 69"/>
                  <a:gd name="T44" fmla="*/ 7 w 69"/>
                  <a:gd name="T45" fmla="*/ 5 h 69"/>
                  <a:gd name="T46" fmla="*/ 7 w 69"/>
                  <a:gd name="T47" fmla="*/ 4 h 69"/>
                  <a:gd name="T48" fmla="*/ 7 w 69"/>
                  <a:gd name="T49" fmla="*/ 4 h 69"/>
                  <a:gd name="T50" fmla="*/ 6 w 69"/>
                  <a:gd name="T51" fmla="*/ 3 h 69"/>
                  <a:gd name="T52" fmla="*/ 6 w 69"/>
                  <a:gd name="T53" fmla="*/ 3 h 69"/>
                  <a:gd name="T54" fmla="*/ 5 w 69"/>
                  <a:gd name="T55" fmla="*/ 2 h 69"/>
                  <a:gd name="T56" fmla="*/ 4 w 69"/>
                  <a:gd name="T57" fmla="*/ 2 h 69"/>
                  <a:gd name="T58" fmla="*/ 4 w 69"/>
                  <a:gd name="T59" fmla="*/ 1 h 69"/>
                  <a:gd name="T60" fmla="*/ 3 w 69"/>
                  <a:gd name="T61" fmla="*/ 1 h 69"/>
                  <a:gd name="T62" fmla="*/ 2 w 69"/>
                  <a:gd name="T63" fmla="*/ 1 h 69"/>
                  <a:gd name="T64" fmla="*/ 2 w 69"/>
                  <a:gd name="T65" fmla="*/ 0 h 69"/>
                  <a:gd name="T66" fmla="*/ 1 w 69"/>
                  <a:gd name="T67" fmla="*/ 0 h 69"/>
                  <a:gd name="T68" fmla="*/ 0 w 69"/>
                  <a:gd name="T69" fmla="*/ 0 h 69"/>
                  <a:gd name="T70" fmla="*/ 0 w 69"/>
                  <a:gd name="T71" fmla="*/ 0 h 6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9"/>
                  <a:gd name="T109" fmla="*/ 0 h 69"/>
                  <a:gd name="T110" fmla="*/ 69 w 69"/>
                  <a:gd name="T111" fmla="*/ 69 h 6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9" h="69">
                    <a:moveTo>
                      <a:pt x="6" y="0"/>
                    </a:moveTo>
                    <a:lnTo>
                      <a:pt x="2" y="2"/>
                    </a:lnTo>
                    <a:lnTo>
                      <a:pt x="0" y="6"/>
                    </a:lnTo>
                    <a:lnTo>
                      <a:pt x="2" y="11"/>
                    </a:lnTo>
                    <a:lnTo>
                      <a:pt x="5" y="15"/>
                    </a:lnTo>
                    <a:lnTo>
                      <a:pt x="8" y="20"/>
                    </a:lnTo>
                    <a:lnTo>
                      <a:pt x="12" y="23"/>
                    </a:lnTo>
                    <a:lnTo>
                      <a:pt x="17" y="27"/>
                    </a:lnTo>
                    <a:lnTo>
                      <a:pt x="21" y="29"/>
                    </a:lnTo>
                    <a:lnTo>
                      <a:pt x="26" y="33"/>
                    </a:lnTo>
                    <a:lnTo>
                      <a:pt x="32" y="37"/>
                    </a:lnTo>
                    <a:lnTo>
                      <a:pt x="36" y="42"/>
                    </a:lnTo>
                    <a:lnTo>
                      <a:pt x="41" y="48"/>
                    </a:lnTo>
                    <a:lnTo>
                      <a:pt x="45" y="52"/>
                    </a:lnTo>
                    <a:lnTo>
                      <a:pt x="51" y="58"/>
                    </a:lnTo>
                    <a:lnTo>
                      <a:pt x="56" y="63"/>
                    </a:lnTo>
                    <a:lnTo>
                      <a:pt x="62" y="69"/>
                    </a:lnTo>
                    <a:lnTo>
                      <a:pt x="66" y="67"/>
                    </a:lnTo>
                    <a:lnTo>
                      <a:pt x="69" y="67"/>
                    </a:lnTo>
                    <a:lnTo>
                      <a:pt x="67" y="60"/>
                    </a:lnTo>
                    <a:lnTo>
                      <a:pt x="67" y="55"/>
                    </a:lnTo>
                    <a:lnTo>
                      <a:pt x="65" y="49"/>
                    </a:lnTo>
                    <a:lnTo>
                      <a:pt x="63" y="43"/>
                    </a:lnTo>
                    <a:lnTo>
                      <a:pt x="59" y="39"/>
                    </a:lnTo>
                    <a:lnTo>
                      <a:pt x="56" y="35"/>
                    </a:lnTo>
                    <a:lnTo>
                      <a:pt x="51" y="30"/>
                    </a:lnTo>
                    <a:lnTo>
                      <a:pt x="48" y="27"/>
                    </a:lnTo>
                    <a:lnTo>
                      <a:pt x="42" y="23"/>
                    </a:lnTo>
                    <a:lnTo>
                      <a:pt x="38" y="17"/>
                    </a:lnTo>
                    <a:lnTo>
                      <a:pt x="32" y="14"/>
                    </a:lnTo>
                    <a:lnTo>
                      <a:pt x="27" y="11"/>
                    </a:lnTo>
                    <a:lnTo>
                      <a:pt x="21" y="8"/>
                    </a:lnTo>
                    <a:lnTo>
                      <a:pt x="17" y="5"/>
                    </a:lnTo>
                    <a:lnTo>
                      <a:pt x="11" y="2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6" name="Freeform 504"/>
              <p:cNvSpPr>
                <a:spLocks/>
              </p:cNvSpPr>
              <p:nvPr/>
            </p:nvSpPr>
            <p:spPr bwMode="auto">
              <a:xfrm>
                <a:off x="892" y="1702"/>
                <a:ext cx="19" cy="110"/>
              </a:xfrm>
              <a:custGeom>
                <a:avLst/>
                <a:gdLst>
                  <a:gd name="T0" fmla="*/ 4 w 37"/>
                  <a:gd name="T1" fmla="*/ 0 h 221"/>
                  <a:gd name="T2" fmla="*/ 3 w 37"/>
                  <a:gd name="T3" fmla="*/ 2 h 221"/>
                  <a:gd name="T4" fmla="*/ 2 w 37"/>
                  <a:gd name="T5" fmla="*/ 3 h 221"/>
                  <a:gd name="T6" fmla="*/ 2 w 37"/>
                  <a:gd name="T7" fmla="*/ 5 h 221"/>
                  <a:gd name="T8" fmla="*/ 2 w 37"/>
                  <a:gd name="T9" fmla="*/ 6 h 221"/>
                  <a:gd name="T10" fmla="*/ 2 w 37"/>
                  <a:gd name="T11" fmla="*/ 7 h 221"/>
                  <a:gd name="T12" fmla="*/ 2 w 37"/>
                  <a:gd name="T13" fmla="*/ 9 h 221"/>
                  <a:gd name="T14" fmla="*/ 2 w 37"/>
                  <a:gd name="T15" fmla="*/ 10 h 221"/>
                  <a:gd name="T16" fmla="*/ 2 w 37"/>
                  <a:gd name="T17" fmla="*/ 11 h 221"/>
                  <a:gd name="T18" fmla="*/ 2 w 37"/>
                  <a:gd name="T19" fmla="*/ 13 h 221"/>
                  <a:gd name="T20" fmla="*/ 1 w 37"/>
                  <a:gd name="T21" fmla="*/ 15 h 221"/>
                  <a:gd name="T22" fmla="*/ 1 w 37"/>
                  <a:gd name="T23" fmla="*/ 17 h 221"/>
                  <a:gd name="T24" fmla="*/ 1 w 37"/>
                  <a:gd name="T25" fmla="*/ 18 h 221"/>
                  <a:gd name="T26" fmla="*/ 1 w 37"/>
                  <a:gd name="T27" fmla="*/ 20 h 221"/>
                  <a:gd name="T28" fmla="*/ 0 w 37"/>
                  <a:gd name="T29" fmla="*/ 21 h 221"/>
                  <a:gd name="T30" fmla="*/ 0 w 37"/>
                  <a:gd name="T31" fmla="*/ 23 h 221"/>
                  <a:gd name="T32" fmla="*/ 0 w 37"/>
                  <a:gd name="T33" fmla="*/ 25 h 221"/>
                  <a:gd name="T34" fmla="*/ 1 w 37"/>
                  <a:gd name="T35" fmla="*/ 26 h 221"/>
                  <a:gd name="T36" fmla="*/ 2 w 37"/>
                  <a:gd name="T37" fmla="*/ 27 h 221"/>
                  <a:gd name="T38" fmla="*/ 3 w 37"/>
                  <a:gd name="T39" fmla="*/ 26 h 221"/>
                  <a:gd name="T40" fmla="*/ 3 w 37"/>
                  <a:gd name="T41" fmla="*/ 25 h 221"/>
                  <a:gd name="T42" fmla="*/ 3 w 37"/>
                  <a:gd name="T43" fmla="*/ 24 h 221"/>
                  <a:gd name="T44" fmla="*/ 3 w 37"/>
                  <a:gd name="T45" fmla="*/ 22 h 221"/>
                  <a:gd name="T46" fmla="*/ 4 w 37"/>
                  <a:gd name="T47" fmla="*/ 21 h 221"/>
                  <a:gd name="T48" fmla="*/ 4 w 37"/>
                  <a:gd name="T49" fmla="*/ 19 h 221"/>
                  <a:gd name="T50" fmla="*/ 4 w 37"/>
                  <a:gd name="T51" fmla="*/ 18 h 221"/>
                  <a:gd name="T52" fmla="*/ 4 w 37"/>
                  <a:gd name="T53" fmla="*/ 17 h 221"/>
                  <a:gd name="T54" fmla="*/ 4 w 37"/>
                  <a:gd name="T55" fmla="*/ 15 h 221"/>
                  <a:gd name="T56" fmla="*/ 4 w 37"/>
                  <a:gd name="T57" fmla="*/ 14 h 221"/>
                  <a:gd name="T58" fmla="*/ 4 w 37"/>
                  <a:gd name="T59" fmla="*/ 12 h 221"/>
                  <a:gd name="T60" fmla="*/ 4 w 37"/>
                  <a:gd name="T61" fmla="*/ 11 h 221"/>
                  <a:gd name="T62" fmla="*/ 4 w 37"/>
                  <a:gd name="T63" fmla="*/ 9 h 221"/>
                  <a:gd name="T64" fmla="*/ 4 w 37"/>
                  <a:gd name="T65" fmla="*/ 8 h 221"/>
                  <a:gd name="T66" fmla="*/ 5 w 37"/>
                  <a:gd name="T67" fmla="*/ 7 h 221"/>
                  <a:gd name="T68" fmla="*/ 5 w 37"/>
                  <a:gd name="T69" fmla="*/ 5 h 221"/>
                  <a:gd name="T70" fmla="*/ 5 w 37"/>
                  <a:gd name="T71" fmla="*/ 4 h 221"/>
                  <a:gd name="T72" fmla="*/ 5 w 37"/>
                  <a:gd name="T73" fmla="*/ 2 h 221"/>
                  <a:gd name="T74" fmla="*/ 5 w 37"/>
                  <a:gd name="T75" fmla="*/ 1 h 221"/>
                  <a:gd name="T76" fmla="*/ 4 w 37"/>
                  <a:gd name="T77" fmla="*/ 0 h 221"/>
                  <a:gd name="T78" fmla="*/ 4 w 37"/>
                  <a:gd name="T79" fmla="*/ 0 h 22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37"/>
                  <a:gd name="T121" fmla="*/ 0 h 221"/>
                  <a:gd name="T122" fmla="*/ 37 w 37"/>
                  <a:gd name="T123" fmla="*/ 221 h 22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37" h="221">
                    <a:moveTo>
                      <a:pt x="30" y="0"/>
                    </a:moveTo>
                    <a:lnTo>
                      <a:pt x="25" y="5"/>
                    </a:lnTo>
                    <a:lnTo>
                      <a:pt x="21" y="11"/>
                    </a:lnTo>
                    <a:lnTo>
                      <a:pt x="18" y="18"/>
                    </a:lnTo>
                    <a:lnTo>
                      <a:pt x="15" y="24"/>
                    </a:lnTo>
                    <a:lnTo>
                      <a:pt x="13" y="31"/>
                    </a:lnTo>
                    <a:lnTo>
                      <a:pt x="12" y="39"/>
                    </a:lnTo>
                    <a:lnTo>
                      <a:pt x="12" y="42"/>
                    </a:lnTo>
                    <a:lnTo>
                      <a:pt x="12" y="46"/>
                    </a:lnTo>
                    <a:lnTo>
                      <a:pt x="12" y="51"/>
                    </a:lnTo>
                    <a:lnTo>
                      <a:pt x="12" y="55"/>
                    </a:lnTo>
                    <a:lnTo>
                      <a:pt x="12" y="63"/>
                    </a:lnTo>
                    <a:lnTo>
                      <a:pt x="12" y="70"/>
                    </a:lnTo>
                    <a:lnTo>
                      <a:pt x="12" y="75"/>
                    </a:lnTo>
                    <a:lnTo>
                      <a:pt x="12" y="78"/>
                    </a:lnTo>
                    <a:lnTo>
                      <a:pt x="12" y="82"/>
                    </a:lnTo>
                    <a:lnTo>
                      <a:pt x="12" y="87"/>
                    </a:lnTo>
                    <a:lnTo>
                      <a:pt x="12" y="94"/>
                    </a:lnTo>
                    <a:lnTo>
                      <a:pt x="10" y="103"/>
                    </a:lnTo>
                    <a:lnTo>
                      <a:pt x="9" y="111"/>
                    </a:lnTo>
                    <a:lnTo>
                      <a:pt x="9" y="118"/>
                    </a:lnTo>
                    <a:lnTo>
                      <a:pt x="7" y="124"/>
                    </a:lnTo>
                    <a:lnTo>
                      <a:pt x="6" y="130"/>
                    </a:lnTo>
                    <a:lnTo>
                      <a:pt x="6" y="136"/>
                    </a:lnTo>
                    <a:lnTo>
                      <a:pt x="4" y="143"/>
                    </a:lnTo>
                    <a:lnTo>
                      <a:pt x="3" y="149"/>
                    </a:lnTo>
                    <a:lnTo>
                      <a:pt x="3" y="155"/>
                    </a:lnTo>
                    <a:lnTo>
                      <a:pt x="1" y="161"/>
                    </a:lnTo>
                    <a:lnTo>
                      <a:pt x="1" y="169"/>
                    </a:lnTo>
                    <a:lnTo>
                      <a:pt x="0" y="175"/>
                    </a:lnTo>
                    <a:lnTo>
                      <a:pt x="0" y="181"/>
                    </a:lnTo>
                    <a:lnTo>
                      <a:pt x="0" y="188"/>
                    </a:lnTo>
                    <a:lnTo>
                      <a:pt x="0" y="194"/>
                    </a:lnTo>
                    <a:lnTo>
                      <a:pt x="0" y="200"/>
                    </a:lnTo>
                    <a:lnTo>
                      <a:pt x="0" y="208"/>
                    </a:lnTo>
                    <a:lnTo>
                      <a:pt x="1" y="213"/>
                    </a:lnTo>
                    <a:lnTo>
                      <a:pt x="3" y="221"/>
                    </a:lnTo>
                    <a:lnTo>
                      <a:pt x="10" y="221"/>
                    </a:lnTo>
                    <a:lnTo>
                      <a:pt x="18" y="221"/>
                    </a:lnTo>
                    <a:lnTo>
                      <a:pt x="18" y="215"/>
                    </a:lnTo>
                    <a:lnTo>
                      <a:pt x="19" y="209"/>
                    </a:lnTo>
                    <a:lnTo>
                      <a:pt x="21" y="203"/>
                    </a:lnTo>
                    <a:lnTo>
                      <a:pt x="22" y="199"/>
                    </a:lnTo>
                    <a:lnTo>
                      <a:pt x="22" y="193"/>
                    </a:lnTo>
                    <a:lnTo>
                      <a:pt x="24" y="187"/>
                    </a:lnTo>
                    <a:lnTo>
                      <a:pt x="24" y="181"/>
                    </a:lnTo>
                    <a:lnTo>
                      <a:pt x="25" y="176"/>
                    </a:lnTo>
                    <a:lnTo>
                      <a:pt x="25" y="170"/>
                    </a:lnTo>
                    <a:lnTo>
                      <a:pt x="25" y="164"/>
                    </a:lnTo>
                    <a:lnTo>
                      <a:pt x="25" y="158"/>
                    </a:lnTo>
                    <a:lnTo>
                      <a:pt x="27" y="154"/>
                    </a:lnTo>
                    <a:lnTo>
                      <a:pt x="27" y="148"/>
                    </a:lnTo>
                    <a:lnTo>
                      <a:pt x="27" y="142"/>
                    </a:lnTo>
                    <a:lnTo>
                      <a:pt x="27" y="136"/>
                    </a:lnTo>
                    <a:lnTo>
                      <a:pt x="28" y="131"/>
                    </a:lnTo>
                    <a:lnTo>
                      <a:pt x="28" y="124"/>
                    </a:lnTo>
                    <a:lnTo>
                      <a:pt x="28" y="119"/>
                    </a:lnTo>
                    <a:lnTo>
                      <a:pt x="28" y="113"/>
                    </a:lnTo>
                    <a:lnTo>
                      <a:pt x="28" y="108"/>
                    </a:lnTo>
                    <a:lnTo>
                      <a:pt x="28" y="102"/>
                    </a:lnTo>
                    <a:lnTo>
                      <a:pt x="28" y="96"/>
                    </a:lnTo>
                    <a:lnTo>
                      <a:pt x="28" y="90"/>
                    </a:lnTo>
                    <a:lnTo>
                      <a:pt x="30" y="85"/>
                    </a:lnTo>
                    <a:lnTo>
                      <a:pt x="30" y="79"/>
                    </a:lnTo>
                    <a:lnTo>
                      <a:pt x="30" y="73"/>
                    </a:lnTo>
                    <a:lnTo>
                      <a:pt x="31" y="67"/>
                    </a:lnTo>
                    <a:lnTo>
                      <a:pt x="31" y="63"/>
                    </a:lnTo>
                    <a:lnTo>
                      <a:pt x="33" y="57"/>
                    </a:lnTo>
                    <a:lnTo>
                      <a:pt x="34" y="52"/>
                    </a:lnTo>
                    <a:lnTo>
                      <a:pt x="34" y="46"/>
                    </a:lnTo>
                    <a:lnTo>
                      <a:pt x="37" y="42"/>
                    </a:lnTo>
                    <a:lnTo>
                      <a:pt x="36" y="36"/>
                    </a:lnTo>
                    <a:lnTo>
                      <a:pt x="36" y="30"/>
                    </a:lnTo>
                    <a:lnTo>
                      <a:pt x="34" y="22"/>
                    </a:lnTo>
                    <a:lnTo>
                      <a:pt x="34" y="16"/>
                    </a:lnTo>
                    <a:lnTo>
                      <a:pt x="33" y="11"/>
                    </a:lnTo>
                    <a:lnTo>
                      <a:pt x="31" y="6"/>
                    </a:lnTo>
                    <a:lnTo>
                      <a:pt x="30" y="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7" name="Freeform 505"/>
              <p:cNvSpPr>
                <a:spLocks/>
              </p:cNvSpPr>
              <p:nvPr/>
            </p:nvSpPr>
            <p:spPr bwMode="auto">
              <a:xfrm>
                <a:off x="967" y="2006"/>
                <a:ext cx="87" cy="56"/>
              </a:xfrm>
              <a:custGeom>
                <a:avLst/>
                <a:gdLst>
                  <a:gd name="T0" fmla="*/ 1 w 173"/>
                  <a:gd name="T1" fmla="*/ 0 h 112"/>
                  <a:gd name="T2" fmla="*/ 1 w 173"/>
                  <a:gd name="T3" fmla="*/ 1 h 112"/>
                  <a:gd name="T4" fmla="*/ 0 w 173"/>
                  <a:gd name="T5" fmla="*/ 2 h 112"/>
                  <a:gd name="T6" fmla="*/ 0 w 173"/>
                  <a:gd name="T7" fmla="*/ 3 h 112"/>
                  <a:gd name="T8" fmla="*/ 1 w 173"/>
                  <a:gd name="T9" fmla="*/ 4 h 112"/>
                  <a:gd name="T10" fmla="*/ 2 w 173"/>
                  <a:gd name="T11" fmla="*/ 5 h 112"/>
                  <a:gd name="T12" fmla="*/ 3 w 173"/>
                  <a:gd name="T13" fmla="*/ 5 h 112"/>
                  <a:gd name="T14" fmla="*/ 4 w 173"/>
                  <a:gd name="T15" fmla="*/ 5 h 112"/>
                  <a:gd name="T16" fmla="*/ 5 w 173"/>
                  <a:gd name="T17" fmla="*/ 6 h 112"/>
                  <a:gd name="T18" fmla="*/ 7 w 173"/>
                  <a:gd name="T19" fmla="*/ 6 h 112"/>
                  <a:gd name="T20" fmla="*/ 8 w 173"/>
                  <a:gd name="T21" fmla="*/ 7 h 112"/>
                  <a:gd name="T22" fmla="*/ 9 w 173"/>
                  <a:gd name="T23" fmla="*/ 7 h 112"/>
                  <a:gd name="T24" fmla="*/ 10 w 173"/>
                  <a:gd name="T25" fmla="*/ 7 h 112"/>
                  <a:gd name="T26" fmla="*/ 11 w 173"/>
                  <a:gd name="T27" fmla="*/ 7 h 112"/>
                  <a:gd name="T28" fmla="*/ 13 w 173"/>
                  <a:gd name="T29" fmla="*/ 9 h 112"/>
                  <a:gd name="T30" fmla="*/ 14 w 173"/>
                  <a:gd name="T31" fmla="*/ 9 h 112"/>
                  <a:gd name="T32" fmla="*/ 15 w 173"/>
                  <a:gd name="T33" fmla="*/ 10 h 112"/>
                  <a:gd name="T34" fmla="*/ 16 w 173"/>
                  <a:gd name="T35" fmla="*/ 10 h 112"/>
                  <a:gd name="T36" fmla="*/ 17 w 173"/>
                  <a:gd name="T37" fmla="*/ 11 h 112"/>
                  <a:gd name="T38" fmla="*/ 18 w 173"/>
                  <a:gd name="T39" fmla="*/ 11 h 112"/>
                  <a:gd name="T40" fmla="*/ 19 w 173"/>
                  <a:gd name="T41" fmla="*/ 12 h 112"/>
                  <a:gd name="T42" fmla="*/ 20 w 173"/>
                  <a:gd name="T43" fmla="*/ 13 h 112"/>
                  <a:gd name="T44" fmla="*/ 21 w 173"/>
                  <a:gd name="T45" fmla="*/ 14 h 112"/>
                  <a:gd name="T46" fmla="*/ 22 w 173"/>
                  <a:gd name="T47" fmla="*/ 14 h 112"/>
                  <a:gd name="T48" fmla="*/ 22 w 173"/>
                  <a:gd name="T49" fmla="*/ 12 h 112"/>
                  <a:gd name="T50" fmla="*/ 21 w 173"/>
                  <a:gd name="T51" fmla="*/ 11 h 112"/>
                  <a:gd name="T52" fmla="*/ 20 w 173"/>
                  <a:gd name="T53" fmla="*/ 10 h 112"/>
                  <a:gd name="T54" fmla="*/ 19 w 173"/>
                  <a:gd name="T55" fmla="*/ 9 h 112"/>
                  <a:gd name="T56" fmla="*/ 18 w 173"/>
                  <a:gd name="T57" fmla="*/ 7 h 112"/>
                  <a:gd name="T58" fmla="*/ 17 w 173"/>
                  <a:gd name="T59" fmla="*/ 7 h 112"/>
                  <a:gd name="T60" fmla="*/ 15 w 173"/>
                  <a:gd name="T61" fmla="*/ 6 h 112"/>
                  <a:gd name="T62" fmla="*/ 14 w 173"/>
                  <a:gd name="T63" fmla="*/ 6 h 112"/>
                  <a:gd name="T64" fmla="*/ 13 w 173"/>
                  <a:gd name="T65" fmla="*/ 6 h 112"/>
                  <a:gd name="T66" fmla="*/ 12 w 173"/>
                  <a:gd name="T67" fmla="*/ 5 h 112"/>
                  <a:gd name="T68" fmla="*/ 10 w 173"/>
                  <a:gd name="T69" fmla="*/ 4 h 112"/>
                  <a:gd name="T70" fmla="*/ 9 w 173"/>
                  <a:gd name="T71" fmla="*/ 4 h 112"/>
                  <a:gd name="T72" fmla="*/ 8 w 173"/>
                  <a:gd name="T73" fmla="*/ 3 h 112"/>
                  <a:gd name="T74" fmla="*/ 6 w 173"/>
                  <a:gd name="T75" fmla="*/ 3 h 112"/>
                  <a:gd name="T76" fmla="*/ 5 w 173"/>
                  <a:gd name="T77" fmla="*/ 2 h 112"/>
                  <a:gd name="T78" fmla="*/ 4 w 173"/>
                  <a:gd name="T79" fmla="*/ 1 h 112"/>
                  <a:gd name="T80" fmla="*/ 2 w 173"/>
                  <a:gd name="T81" fmla="*/ 1 h 112"/>
                  <a:gd name="T82" fmla="*/ 2 w 173"/>
                  <a:gd name="T83" fmla="*/ 0 h 112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3"/>
                  <a:gd name="T127" fmla="*/ 0 h 112"/>
                  <a:gd name="T128" fmla="*/ 173 w 173"/>
                  <a:gd name="T129" fmla="*/ 112 h 112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3" h="112">
                    <a:moveTo>
                      <a:pt x="12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1" y="3"/>
                    </a:lnTo>
                    <a:lnTo>
                      <a:pt x="1" y="6"/>
                    </a:lnTo>
                    <a:lnTo>
                      <a:pt x="0" y="9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1" y="21"/>
                    </a:lnTo>
                    <a:lnTo>
                      <a:pt x="4" y="29"/>
                    </a:lnTo>
                    <a:lnTo>
                      <a:pt x="10" y="35"/>
                    </a:lnTo>
                    <a:lnTo>
                      <a:pt x="13" y="36"/>
                    </a:lnTo>
                    <a:lnTo>
                      <a:pt x="17" y="36"/>
                    </a:lnTo>
                    <a:lnTo>
                      <a:pt x="22" y="36"/>
                    </a:lnTo>
                    <a:lnTo>
                      <a:pt x="26" y="36"/>
                    </a:lnTo>
                    <a:lnTo>
                      <a:pt x="31" y="36"/>
                    </a:lnTo>
                    <a:lnTo>
                      <a:pt x="35" y="39"/>
                    </a:lnTo>
                    <a:lnTo>
                      <a:pt x="40" y="42"/>
                    </a:lnTo>
                    <a:lnTo>
                      <a:pt x="44" y="44"/>
                    </a:lnTo>
                    <a:lnTo>
                      <a:pt x="49" y="45"/>
                    </a:lnTo>
                    <a:lnTo>
                      <a:pt x="53" y="48"/>
                    </a:lnTo>
                    <a:lnTo>
                      <a:pt x="58" y="50"/>
                    </a:lnTo>
                    <a:lnTo>
                      <a:pt x="64" y="51"/>
                    </a:lnTo>
                    <a:lnTo>
                      <a:pt x="68" y="54"/>
                    </a:lnTo>
                    <a:lnTo>
                      <a:pt x="73" y="56"/>
                    </a:lnTo>
                    <a:lnTo>
                      <a:pt x="77" y="57"/>
                    </a:lnTo>
                    <a:lnTo>
                      <a:pt x="82" y="59"/>
                    </a:lnTo>
                    <a:lnTo>
                      <a:pt x="86" y="62"/>
                    </a:lnTo>
                    <a:lnTo>
                      <a:pt x="92" y="63"/>
                    </a:lnTo>
                    <a:lnTo>
                      <a:pt x="97" y="66"/>
                    </a:lnTo>
                    <a:lnTo>
                      <a:pt x="101" y="68"/>
                    </a:lnTo>
                    <a:lnTo>
                      <a:pt x="105" y="69"/>
                    </a:lnTo>
                    <a:lnTo>
                      <a:pt x="110" y="72"/>
                    </a:lnTo>
                    <a:lnTo>
                      <a:pt x="114" y="74"/>
                    </a:lnTo>
                    <a:lnTo>
                      <a:pt x="119" y="77"/>
                    </a:lnTo>
                    <a:lnTo>
                      <a:pt x="123" y="78"/>
                    </a:lnTo>
                    <a:lnTo>
                      <a:pt x="128" y="81"/>
                    </a:lnTo>
                    <a:lnTo>
                      <a:pt x="132" y="84"/>
                    </a:lnTo>
                    <a:lnTo>
                      <a:pt x="137" y="87"/>
                    </a:lnTo>
                    <a:lnTo>
                      <a:pt x="141" y="88"/>
                    </a:lnTo>
                    <a:lnTo>
                      <a:pt x="146" y="91"/>
                    </a:lnTo>
                    <a:lnTo>
                      <a:pt x="150" y="94"/>
                    </a:lnTo>
                    <a:lnTo>
                      <a:pt x="155" y="97"/>
                    </a:lnTo>
                    <a:lnTo>
                      <a:pt x="158" y="100"/>
                    </a:lnTo>
                    <a:lnTo>
                      <a:pt x="162" y="105"/>
                    </a:lnTo>
                    <a:lnTo>
                      <a:pt x="167" y="108"/>
                    </a:lnTo>
                    <a:lnTo>
                      <a:pt x="171" y="112"/>
                    </a:lnTo>
                    <a:lnTo>
                      <a:pt x="171" y="105"/>
                    </a:lnTo>
                    <a:lnTo>
                      <a:pt x="173" y="99"/>
                    </a:lnTo>
                    <a:lnTo>
                      <a:pt x="173" y="93"/>
                    </a:lnTo>
                    <a:lnTo>
                      <a:pt x="173" y="87"/>
                    </a:lnTo>
                    <a:lnTo>
                      <a:pt x="168" y="82"/>
                    </a:lnTo>
                    <a:lnTo>
                      <a:pt x="164" y="78"/>
                    </a:lnTo>
                    <a:lnTo>
                      <a:pt x="159" y="74"/>
                    </a:lnTo>
                    <a:lnTo>
                      <a:pt x="155" y="71"/>
                    </a:lnTo>
                    <a:lnTo>
                      <a:pt x="150" y="66"/>
                    </a:lnTo>
                    <a:lnTo>
                      <a:pt x="146" y="63"/>
                    </a:lnTo>
                    <a:lnTo>
                      <a:pt x="141" y="59"/>
                    </a:lnTo>
                    <a:lnTo>
                      <a:pt x="137" y="57"/>
                    </a:lnTo>
                    <a:lnTo>
                      <a:pt x="131" y="54"/>
                    </a:lnTo>
                    <a:lnTo>
                      <a:pt x="126" y="51"/>
                    </a:lnTo>
                    <a:lnTo>
                      <a:pt x="120" y="48"/>
                    </a:lnTo>
                    <a:lnTo>
                      <a:pt x="116" y="47"/>
                    </a:lnTo>
                    <a:lnTo>
                      <a:pt x="110" y="44"/>
                    </a:lnTo>
                    <a:lnTo>
                      <a:pt x="105" y="42"/>
                    </a:lnTo>
                    <a:lnTo>
                      <a:pt x="100" y="41"/>
                    </a:lnTo>
                    <a:lnTo>
                      <a:pt x="95" y="38"/>
                    </a:lnTo>
                    <a:lnTo>
                      <a:pt x="89" y="36"/>
                    </a:lnTo>
                    <a:lnTo>
                      <a:pt x="85" y="33"/>
                    </a:lnTo>
                    <a:lnTo>
                      <a:pt x="79" y="30"/>
                    </a:lnTo>
                    <a:lnTo>
                      <a:pt x="74" y="29"/>
                    </a:lnTo>
                    <a:lnTo>
                      <a:pt x="68" y="27"/>
                    </a:lnTo>
                    <a:lnTo>
                      <a:pt x="64" y="24"/>
                    </a:lnTo>
                    <a:lnTo>
                      <a:pt x="58" y="23"/>
                    </a:lnTo>
                    <a:lnTo>
                      <a:pt x="53" y="21"/>
                    </a:lnTo>
                    <a:lnTo>
                      <a:pt x="47" y="18"/>
                    </a:lnTo>
                    <a:lnTo>
                      <a:pt x="41" y="15"/>
                    </a:lnTo>
                    <a:lnTo>
                      <a:pt x="37" y="14"/>
                    </a:lnTo>
                    <a:lnTo>
                      <a:pt x="32" y="11"/>
                    </a:lnTo>
                    <a:lnTo>
                      <a:pt x="26" y="8"/>
                    </a:lnTo>
                    <a:lnTo>
                      <a:pt x="22" y="6"/>
                    </a:lnTo>
                    <a:lnTo>
                      <a:pt x="16" y="3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C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8" name="Freeform 506"/>
              <p:cNvSpPr>
                <a:spLocks/>
              </p:cNvSpPr>
              <p:nvPr/>
            </p:nvSpPr>
            <p:spPr bwMode="auto">
              <a:xfrm>
                <a:off x="932" y="1989"/>
                <a:ext cx="161" cy="105"/>
              </a:xfrm>
              <a:custGeom>
                <a:avLst/>
                <a:gdLst>
                  <a:gd name="T0" fmla="*/ 1 w 321"/>
                  <a:gd name="T1" fmla="*/ 1 h 211"/>
                  <a:gd name="T2" fmla="*/ 1 w 321"/>
                  <a:gd name="T3" fmla="*/ 3 h 211"/>
                  <a:gd name="T4" fmla="*/ 2 w 321"/>
                  <a:gd name="T5" fmla="*/ 5 h 211"/>
                  <a:gd name="T6" fmla="*/ 4 w 321"/>
                  <a:gd name="T7" fmla="*/ 7 h 211"/>
                  <a:gd name="T8" fmla="*/ 6 w 321"/>
                  <a:gd name="T9" fmla="*/ 9 h 211"/>
                  <a:gd name="T10" fmla="*/ 7 w 321"/>
                  <a:gd name="T11" fmla="*/ 12 h 211"/>
                  <a:gd name="T12" fmla="*/ 10 w 321"/>
                  <a:gd name="T13" fmla="*/ 14 h 211"/>
                  <a:gd name="T14" fmla="*/ 13 w 321"/>
                  <a:gd name="T15" fmla="*/ 15 h 211"/>
                  <a:gd name="T16" fmla="*/ 15 w 321"/>
                  <a:gd name="T17" fmla="*/ 17 h 211"/>
                  <a:gd name="T18" fmla="*/ 18 w 321"/>
                  <a:gd name="T19" fmla="*/ 19 h 211"/>
                  <a:gd name="T20" fmla="*/ 21 w 321"/>
                  <a:gd name="T21" fmla="*/ 21 h 211"/>
                  <a:gd name="T22" fmla="*/ 24 w 321"/>
                  <a:gd name="T23" fmla="*/ 22 h 211"/>
                  <a:gd name="T24" fmla="*/ 27 w 321"/>
                  <a:gd name="T25" fmla="*/ 23 h 211"/>
                  <a:gd name="T26" fmla="*/ 28 w 321"/>
                  <a:gd name="T27" fmla="*/ 24 h 211"/>
                  <a:gd name="T28" fmla="*/ 30 w 321"/>
                  <a:gd name="T29" fmla="*/ 24 h 211"/>
                  <a:gd name="T30" fmla="*/ 31 w 321"/>
                  <a:gd name="T31" fmla="*/ 25 h 211"/>
                  <a:gd name="T32" fmla="*/ 33 w 321"/>
                  <a:gd name="T33" fmla="*/ 25 h 211"/>
                  <a:gd name="T34" fmla="*/ 35 w 321"/>
                  <a:gd name="T35" fmla="*/ 26 h 211"/>
                  <a:gd name="T36" fmla="*/ 36 w 321"/>
                  <a:gd name="T37" fmla="*/ 26 h 211"/>
                  <a:gd name="T38" fmla="*/ 38 w 321"/>
                  <a:gd name="T39" fmla="*/ 25 h 211"/>
                  <a:gd name="T40" fmla="*/ 41 w 321"/>
                  <a:gd name="T41" fmla="*/ 24 h 211"/>
                  <a:gd name="T42" fmla="*/ 38 w 321"/>
                  <a:gd name="T43" fmla="*/ 22 h 211"/>
                  <a:gd name="T44" fmla="*/ 36 w 321"/>
                  <a:gd name="T45" fmla="*/ 22 h 211"/>
                  <a:gd name="T46" fmla="*/ 34 w 321"/>
                  <a:gd name="T47" fmla="*/ 22 h 211"/>
                  <a:gd name="T48" fmla="*/ 32 w 321"/>
                  <a:gd name="T49" fmla="*/ 22 h 211"/>
                  <a:gd name="T50" fmla="*/ 30 w 321"/>
                  <a:gd name="T51" fmla="*/ 21 h 211"/>
                  <a:gd name="T52" fmla="*/ 28 w 321"/>
                  <a:gd name="T53" fmla="*/ 21 h 211"/>
                  <a:gd name="T54" fmla="*/ 26 w 321"/>
                  <a:gd name="T55" fmla="*/ 20 h 211"/>
                  <a:gd name="T56" fmla="*/ 24 w 321"/>
                  <a:gd name="T57" fmla="*/ 19 h 211"/>
                  <a:gd name="T58" fmla="*/ 22 w 321"/>
                  <a:gd name="T59" fmla="*/ 18 h 211"/>
                  <a:gd name="T60" fmla="*/ 20 w 321"/>
                  <a:gd name="T61" fmla="*/ 17 h 211"/>
                  <a:gd name="T62" fmla="*/ 19 w 321"/>
                  <a:gd name="T63" fmla="*/ 16 h 211"/>
                  <a:gd name="T64" fmla="*/ 17 w 321"/>
                  <a:gd name="T65" fmla="*/ 15 h 211"/>
                  <a:gd name="T66" fmla="*/ 15 w 321"/>
                  <a:gd name="T67" fmla="*/ 14 h 211"/>
                  <a:gd name="T68" fmla="*/ 13 w 321"/>
                  <a:gd name="T69" fmla="*/ 12 h 211"/>
                  <a:gd name="T70" fmla="*/ 11 w 321"/>
                  <a:gd name="T71" fmla="*/ 11 h 211"/>
                  <a:gd name="T72" fmla="*/ 10 w 321"/>
                  <a:gd name="T73" fmla="*/ 9 h 211"/>
                  <a:gd name="T74" fmla="*/ 9 w 321"/>
                  <a:gd name="T75" fmla="*/ 8 h 211"/>
                  <a:gd name="T76" fmla="*/ 7 w 321"/>
                  <a:gd name="T77" fmla="*/ 6 h 211"/>
                  <a:gd name="T78" fmla="*/ 6 w 321"/>
                  <a:gd name="T79" fmla="*/ 5 h 211"/>
                  <a:gd name="T80" fmla="*/ 4 w 321"/>
                  <a:gd name="T81" fmla="*/ 3 h 211"/>
                  <a:gd name="T82" fmla="*/ 3 w 321"/>
                  <a:gd name="T83" fmla="*/ 1 h 211"/>
                  <a:gd name="T84" fmla="*/ 2 w 321"/>
                  <a:gd name="T85" fmla="*/ 0 h 211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21"/>
                  <a:gd name="T130" fmla="*/ 0 h 211"/>
                  <a:gd name="T131" fmla="*/ 321 w 321"/>
                  <a:gd name="T132" fmla="*/ 211 h 211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21" h="211">
                    <a:moveTo>
                      <a:pt x="9" y="0"/>
                    </a:moveTo>
                    <a:lnTo>
                      <a:pt x="5" y="5"/>
                    </a:lnTo>
                    <a:lnTo>
                      <a:pt x="2" y="9"/>
                    </a:lnTo>
                    <a:lnTo>
                      <a:pt x="0" y="14"/>
                    </a:lnTo>
                    <a:lnTo>
                      <a:pt x="2" y="19"/>
                    </a:lnTo>
                    <a:lnTo>
                      <a:pt x="2" y="25"/>
                    </a:lnTo>
                    <a:lnTo>
                      <a:pt x="5" y="31"/>
                    </a:lnTo>
                    <a:lnTo>
                      <a:pt x="9" y="36"/>
                    </a:lnTo>
                    <a:lnTo>
                      <a:pt x="14" y="43"/>
                    </a:lnTo>
                    <a:lnTo>
                      <a:pt x="18" y="49"/>
                    </a:lnTo>
                    <a:lnTo>
                      <a:pt x="23" y="55"/>
                    </a:lnTo>
                    <a:lnTo>
                      <a:pt x="27" y="61"/>
                    </a:lnTo>
                    <a:lnTo>
                      <a:pt x="33" y="67"/>
                    </a:lnTo>
                    <a:lnTo>
                      <a:pt x="36" y="73"/>
                    </a:lnTo>
                    <a:lnTo>
                      <a:pt x="41" y="79"/>
                    </a:lnTo>
                    <a:lnTo>
                      <a:pt x="45" y="85"/>
                    </a:lnTo>
                    <a:lnTo>
                      <a:pt x="48" y="91"/>
                    </a:lnTo>
                    <a:lnTo>
                      <a:pt x="54" y="96"/>
                    </a:lnTo>
                    <a:lnTo>
                      <a:pt x="60" y="102"/>
                    </a:lnTo>
                    <a:lnTo>
                      <a:pt x="68" y="106"/>
                    </a:lnTo>
                    <a:lnTo>
                      <a:pt x="75" y="112"/>
                    </a:lnTo>
                    <a:lnTo>
                      <a:pt x="83" y="116"/>
                    </a:lnTo>
                    <a:lnTo>
                      <a:pt x="90" y="122"/>
                    </a:lnTo>
                    <a:lnTo>
                      <a:pt x="97" y="127"/>
                    </a:lnTo>
                    <a:lnTo>
                      <a:pt x="105" y="133"/>
                    </a:lnTo>
                    <a:lnTo>
                      <a:pt x="111" y="137"/>
                    </a:lnTo>
                    <a:lnTo>
                      <a:pt x="118" y="143"/>
                    </a:lnTo>
                    <a:lnTo>
                      <a:pt x="126" y="148"/>
                    </a:lnTo>
                    <a:lnTo>
                      <a:pt x="133" y="152"/>
                    </a:lnTo>
                    <a:lnTo>
                      <a:pt x="141" y="157"/>
                    </a:lnTo>
                    <a:lnTo>
                      <a:pt x="150" y="161"/>
                    </a:lnTo>
                    <a:lnTo>
                      <a:pt x="157" y="166"/>
                    </a:lnTo>
                    <a:lnTo>
                      <a:pt x="165" y="170"/>
                    </a:lnTo>
                    <a:lnTo>
                      <a:pt x="172" y="173"/>
                    </a:lnTo>
                    <a:lnTo>
                      <a:pt x="181" y="178"/>
                    </a:lnTo>
                    <a:lnTo>
                      <a:pt x="188" y="181"/>
                    </a:lnTo>
                    <a:lnTo>
                      <a:pt x="196" y="185"/>
                    </a:lnTo>
                    <a:lnTo>
                      <a:pt x="203" y="188"/>
                    </a:lnTo>
                    <a:lnTo>
                      <a:pt x="212" y="191"/>
                    </a:lnTo>
                    <a:lnTo>
                      <a:pt x="215" y="193"/>
                    </a:lnTo>
                    <a:lnTo>
                      <a:pt x="220" y="194"/>
                    </a:lnTo>
                    <a:lnTo>
                      <a:pt x="224" y="196"/>
                    </a:lnTo>
                    <a:lnTo>
                      <a:pt x="229" y="197"/>
                    </a:lnTo>
                    <a:lnTo>
                      <a:pt x="232" y="199"/>
                    </a:lnTo>
                    <a:lnTo>
                      <a:pt x="236" y="199"/>
                    </a:lnTo>
                    <a:lnTo>
                      <a:pt x="241" y="200"/>
                    </a:lnTo>
                    <a:lnTo>
                      <a:pt x="244" y="202"/>
                    </a:lnTo>
                    <a:lnTo>
                      <a:pt x="248" y="202"/>
                    </a:lnTo>
                    <a:lnTo>
                      <a:pt x="253" y="203"/>
                    </a:lnTo>
                    <a:lnTo>
                      <a:pt x="257" y="205"/>
                    </a:lnTo>
                    <a:lnTo>
                      <a:pt x="261" y="206"/>
                    </a:lnTo>
                    <a:lnTo>
                      <a:pt x="264" y="206"/>
                    </a:lnTo>
                    <a:lnTo>
                      <a:pt x="269" y="206"/>
                    </a:lnTo>
                    <a:lnTo>
                      <a:pt x="273" y="208"/>
                    </a:lnTo>
                    <a:lnTo>
                      <a:pt x="278" y="208"/>
                    </a:lnTo>
                    <a:lnTo>
                      <a:pt x="282" y="209"/>
                    </a:lnTo>
                    <a:lnTo>
                      <a:pt x="287" y="209"/>
                    </a:lnTo>
                    <a:lnTo>
                      <a:pt x="291" y="211"/>
                    </a:lnTo>
                    <a:lnTo>
                      <a:pt x="296" y="211"/>
                    </a:lnTo>
                    <a:lnTo>
                      <a:pt x="303" y="206"/>
                    </a:lnTo>
                    <a:lnTo>
                      <a:pt x="309" y="203"/>
                    </a:lnTo>
                    <a:lnTo>
                      <a:pt x="315" y="199"/>
                    </a:lnTo>
                    <a:lnTo>
                      <a:pt x="321" y="197"/>
                    </a:lnTo>
                    <a:lnTo>
                      <a:pt x="315" y="188"/>
                    </a:lnTo>
                    <a:lnTo>
                      <a:pt x="308" y="182"/>
                    </a:lnTo>
                    <a:lnTo>
                      <a:pt x="302" y="182"/>
                    </a:lnTo>
                    <a:lnTo>
                      <a:pt x="297" y="182"/>
                    </a:lnTo>
                    <a:lnTo>
                      <a:pt x="291" y="182"/>
                    </a:lnTo>
                    <a:lnTo>
                      <a:pt x="285" y="182"/>
                    </a:lnTo>
                    <a:lnTo>
                      <a:pt x="279" y="182"/>
                    </a:lnTo>
                    <a:lnTo>
                      <a:pt x="275" y="182"/>
                    </a:lnTo>
                    <a:lnTo>
                      <a:pt x="269" y="181"/>
                    </a:lnTo>
                    <a:lnTo>
                      <a:pt x="263" y="181"/>
                    </a:lnTo>
                    <a:lnTo>
                      <a:pt x="257" y="179"/>
                    </a:lnTo>
                    <a:lnTo>
                      <a:pt x="253" y="178"/>
                    </a:lnTo>
                    <a:lnTo>
                      <a:pt x="247" y="176"/>
                    </a:lnTo>
                    <a:lnTo>
                      <a:pt x="242" y="176"/>
                    </a:lnTo>
                    <a:lnTo>
                      <a:pt x="236" y="173"/>
                    </a:lnTo>
                    <a:lnTo>
                      <a:pt x="232" y="172"/>
                    </a:lnTo>
                    <a:lnTo>
                      <a:pt x="227" y="170"/>
                    </a:lnTo>
                    <a:lnTo>
                      <a:pt x="223" y="169"/>
                    </a:lnTo>
                    <a:lnTo>
                      <a:pt x="217" y="166"/>
                    </a:lnTo>
                    <a:lnTo>
                      <a:pt x="211" y="164"/>
                    </a:lnTo>
                    <a:lnTo>
                      <a:pt x="206" y="161"/>
                    </a:lnTo>
                    <a:lnTo>
                      <a:pt x="200" y="160"/>
                    </a:lnTo>
                    <a:lnTo>
                      <a:pt x="196" y="157"/>
                    </a:lnTo>
                    <a:lnTo>
                      <a:pt x="190" y="154"/>
                    </a:lnTo>
                    <a:lnTo>
                      <a:pt x="185" y="152"/>
                    </a:lnTo>
                    <a:lnTo>
                      <a:pt x="181" y="149"/>
                    </a:lnTo>
                    <a:lnTo>
                      <a:pt x="175" y="146"/>
                    </a:lnTo>
                    <a:lnTo>
                      <a:pt x="171" y="143"/>
                    </a:lnTo>
                    <a:lnTo>
                      <a:pt x="165" y="142"/>
                    </a:lnTo>
                    <a:lnTo>
                      <a:pt x="160" y="139"/>
                    </a:lnTo>
                    <a:lnTo>
                      <a:pt x="156" y="136"/>
                    </a:lnTo>
                    <a:lnTo>
                      <a:pt x="150" y="133"/>
                    </a:lnTo>
                    <a:lnTo>
                      <a:pt x="145" y="131"/>
                    </a:lnTo>
                    <a:lnTo>
                      <a:pt x="141" y="128"/>
                    </a:lnTo>
                    <a:lnTo>
                      <a:pt x="135" y="125"/>
                    </a:lnTo>
                    <a:lnTo>
                      <a:pt x="129" y="122"/>
                    </a:lnTo>
                    <a:lnTo>
                      <a:pt x="124" y="119"/>
                    </a:lnTo>
                    <a:lnTo>
                      <a:pt x="120" y="116"/>
                    </a:lnTo>
                    <a:lnTo>
                      <a:pt x="114" y="112"/>
                    </a:lnTo>
                    <a:lnTo>
                      <a:pt x="109" y="109"/>
                    </a:lnTo>
                    <a:lnTo>
                      <a:pt x="105" y="106"/>
                    </a:lnTo>
                    <a:lnTo>
                      <a:pt x="100" y="103"/>
                    </a:lnTo>
                    <a:lnTo>
                      <a:pt x="96" y="99"/>
                    </a:lnTo>
                    <a:lnTo>
                      <a:pt x="91" y="94"/>
                    </a:lnTo>
                    <a:lnTo>
                      <a:pt x="87" y="91"/>
                    </a:lnTo>
                    <a:lnTo>
                      <a:pt x="84" y="88"/>
                    </a:lnTo>
                    <a:lnTo>
                      <a:pt x="80" y="82"/>
                    </a:lnTo>
                    <a:lnTo>
                      <a:pt x="75" y="79"/>
                    </a:lnTo>
                    <a:lnTo>
                      <a:pt x="72" y="75"/>
                    </a:lnTo>
                    <a:lnTo>
                      <a:pt x="68" y="70"/>
                    </a:lnTo>
                    <a:lnTo>
                      <a:pt x="65" y="66"/>
                    </a:lnTo>
                    <a:lnTo>
                      <a:pt x="60" y="63"/>
                    </a:lnTo>
                    <a:lnTo>
                      <a:pt x="57" y="58"/>
                    </a:lnTo>
                    <a:lnTo>
                      <a:pt x="53" y="54"/>
                    </a:lnTo>
                    <a:lnTo>
                      <a:pt x="50" y="49"/>
                    </a:lnTo>
                    <a:lnTo>
                      <a:pt x="45" y="45"/>
                    </a:lnTo>
                    <a:lnTo>
                      <a:pt x="42" y="40"/>
                    </a:lnTo>
                    <a:lnTo>
                      <a:pt x="39" y="36"/>
                    </a:lnTo>
                    <a:lnTo>
                      <a:pt x="35" y="31"/>
                    </a:lnTo>
                    <a:lnTo>
                      <a:pt x="32" y="27"/>
                    </a:lnTo>
                    <a:lnTo>
                      <a:pt x="27" y="22"/>
                    </a:lnTo>
                    <a:lnTo>
                      <a:pt x="24" y="18"/>
                    </a:lnTo>
                    <a:lnTo>
                      <a:pt x="20" y="14"/>
                    </a:lnTo>
                    <a:lnTo>
                      <a:pt x="17" y="9"/>
                    </a:lnTo>
                    <a:lnTo>
                      <a:pt x="12" y="5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9" name="Freeform 507"/>
              <p:cNvSpPr>
                <a:spLocks/>
              </p:cNvSpPr>
              <p:nvPr/>
            </p:nvSpPr>
            <p:spPr bwMode="auto">
              <a:xfrm>
                <a:off x="903" y="1946"/>
                <a:ext cx="73" cy="72"/>
              </a:xfrm>
              <a:custGeom>
                <a:avLst/>
                <a:gdLst>
                  <a:gd name="T0" fmla="*/ 1 w 146"/>
                  <a:gd name="T1" fmla="*/ 1 h 143"/>
                  <a:gd name="T2" fmla="*/ 1 w 146"/>
                  <a:gd name="T3" fmla="*/ 1 h 143"/>
                  <a:gd name="T4" fmla="*/ 0 w 146"/>
                  <a:gd name="T5" fmla="*/ 2 h 143"/>
                  <a:gd name="T6" fmla="*/ 0 w 146"/>
                  <a:gd name="T7" fmla="*/ 4 h 143"/>
                  <a:gd name="T8" fmla="*/ 1 w 146"/>
                  <a:gd name="T9" fmla="*/ 6 h 143"/>
                  <a:gd name="T10" fmla="*/ 2 w 146"/>
                  <a:gd name="T11" fmla="*/ 8 h 143"/>
                  <a:gd name="T12" fmla="*/ 3 w 146"/>
                  <a:gd name="T13" fmla="*/ 9 h 143"/>
                  <a:gd name="T14" fmla="*/ 5 w 146"/>
                  <a:gd name="T15" fmla="*/ 11 h 143"/>
                  <a:gd name="T16" fmla="*/ 6 w 146"/>
                  <a:gd name="T17" fmla="*/ 13 h 143"/>
                  <a:gd name="T18" fmla="*/ 7 w 146"/>
                  <a:gd name="T19" fmla="*/ 14 h 143"/>
                  <a:gd name="T20" fmla="*/ 9 w 146"/>
                  <a:gd name="T21" fmla="*/ 15 h 143"/>
                  <a:gd name="T22" fmla="*/ 9 w 146"/>
                  <a:gd name="T23" fmla="*/ 16 h 143"/>
                  <a:gd name="T24" fmla="*/ 10 w 146"/>
                  <a:gd name="T25" fmla="*/ 17 h 143"/>
                  <a:gd name="T26" fmla="*/ 11 w 146"/>
                  <a:gd name="T27" fmla="*/ 18 h 143"/>
                  <a:gd name="T28" fmla="*/ 13 w 146"/>
                  <a:gd name="T29" fmla="*/ 18 h 143"/>
                  <a:gd name="T30" fmla="*/ 14 w 146"/>
                  <a:gd name="T31" fmla="*/ 18 h 143"/>
                  <a:gd name="T32" fmla="*/ 15 w 146"/>
                  <a:gd name="T33" fmla="*/ 17 h 143"/>
                  <a:gd name="T34" fmla="*/ 17 w 146"/>
                  <a:gd name="T35" fmla="*/ 16 h 143"/>
                  <a:gd name="T36" fmla="*/ 18 w 146"/>
                  <a:gd name="T37" fmla="*/ 15 h 143"/>
                  <a:gd name="T38" fmla="*/ 18 w 146"/>
                  <a:gd name="T39" fmla="*/ 14 h 143"/>
                  <a:gd name="T40" fmla="*/ 17 w 146"/>
                  <a:gd name="T41" fmla="*/ 13 h 143"/>
                  <a:gd name="T42" fmla="*/ 15 w 146"/>
                  <a:gd name="T43" fmla="*/ 11 h 143"/>
                  <a:gd name="T44" fmla="*/ 14 w 146"/>
                  <a:gd name="T45" fmla="*/ 10 h 143"/>
                  <a:gd name="T46" fmla="*/ 13 w 146"/>
                  <a:gd name="T47" fmla="*/ 9 h 143"/>
                  <a:gd name="T48" fmla="*/ 12 w 146"/>
                  <a:gd name="T49" fmla="*/ 8 h 143"/>
                  <a:gd name="T50" fmla="*/ 10 w 146"/>
                  <a:gd name="T51" fmla="*/ 8 h 143"/>
                  <a:gd name="T52" fmla="*/ 9 w 146"/>
                  <a:gd name="T53" fmla="*/ 7 h 143"/>
                  <a:gd name="T54" fmla="*/ 9 w 146"/>
                  <a:gd name="T55" fmla="*/ 6 h 143"/>
                  <a:gd name="T56" fmla="*/ 7 w 146"/>
                  <a:gd name="T57" fmla="*/ 6 h 143"/>
                  <a:gd name="T58" fmla="*/ 6 w 146"/>
                  <a:gd name="T59" fmla="*/ 5 h 143"/>
                  <a:gd name="T60" fmla="*/ 5 w 146"/>
                  <a:gd name="T61" fmla="*/ 4 h 143"/>
                  <a:gd name="T62" fmla="*/ 5 w 146"/>
                  <a:gd name="T63" fmla="*/ 3 h 143"/>
                  <a:gd name="T64" fmla="*/ 3 w 146"/>
                  <a:gd name="T65" fmla="*/ 2 h 143"/>
                  <a:gd name="T66" fmla="*/ 2 w 146"/>
                  <a:gd name="T67" fmla="*/ 1 h 143"/>
                  <a:gd name="T68" fmla="*/ 2 w 146"/>
                  <a:gd name="T69" fmla="*/ 0 h 143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6"/>
                  <a:gd name="T106" fmla="*/ 0 h 143"/>
                  <a:gd name="T107" fmla="*/ 146 w 146"/>
                  <a:gd name="T108" fmla="*/ 143 h 143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6" h="143">
                    <a:moveTo>
                      <a:pt x="17" y="0"/>
                    </a:moveTo>
                    <a:lnTo>
                      <a:pt x="12" y="3"/>
                    </a:lnTo>
                    <a:lnTo>
                      <a:pt x="8" y="5"/>
                    </a:lnTo>
                    <a:lnTo>
                      <a:pt x="5" y="8"/>
                    </a:lnTo>
                    <a:lnTo>
                      <a:pt x="3" y="10"/>
                    </a:lnTo>
                    <a:lnTo>
                      <a:pt x="0" y="16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3" y="37"/>
                    </a:lnTo>
                    <a:lnTo>
                      <a:pt x="8" y="43"/>
                    </a:lnTo>
                    <a:lnTo>
                      <a:pt x="14" y="51"/>
                    </a:lnTo>
                    <a:lnTo>
                      <a:pt x="18" y="57"/>
                    </a:lnTo>
                    <a:lnTo>
                      <a:pt x="24" y="64"/>
                    </a:lnTo>
                    <a:lnTo>
                      <a:pt x="30" y="70"/>
                    </a:lnTo>
                    <a:lnTo>
                      <a:pt x="36" y="78"/>
                    </a:lnTo>
                    <a:lnTo>
                      <a:pt x="41" y="84"/>
                    </a:lnTo>
                    <a:lnTo>
                      <a:pt x="47" y="91"/>
                    </a:lnTo>
                    <a:lnTo>
                      <a:pt x="50" y="97"/>
                    </a:lnTo>
                    <a:lnTo>
                      <a:pt x="53" y="104"/>
                    </a:lnTo>
                    <a:lnTo>
                      <a:pt x="57" y="107"/>
                    </a:lnTo>
                    <a:lnTo>
                      <a:pt x="61" y="112"/>
                    </a:lnTo>
                    <a:lnTo>
                      <a:pt x="66" y="116"/>
                    </a:lnTo>
                    <a:lnTo>
                      <a:pt x="70" y="121"/>
                    </a:lnTo>
                    <a:lnTo>
                      <a:pt x="75" y="125"/>
                    </a:lnTo>
                    <a:lnTo>
                      <a:pt x="79" y="130"/>
                    </a:lnTo>
                    <a:lnTo>
                      <a:pt x="85" y="134"/>
                    </a:lnTo>
                    <a:lnTo>
                      <a:pt x="90" y="139"/>
                    </a:lnTo>
                    <a:lnTo>
                      <a:pt x="94" y="140"/>
                    </a:lnTo>
                    <a:lnTo>
                      <a:pt x="100" y="142"/>
                    </a:lnTo>
                    <a:lnTo>
                      <a:pt x="105" y="143"/>
                    </a:lnTo>
                    <a:lnTo>
                      <a:pt x="111" y="143"/>
                    </a:lnTo>
                    <a:lnTo>
                      <a:pt x="115" y="142"/>
                    </a:lnTo>
                    <a:lnTo>
                      <a:pt x="120" y="139"/>
                    </a:lnTo>
                    <a:lnTo>
                      <a:pt x="124" y="134"/>
                    </a:lnTo>
                    <a:lnTo>
                      <a:pt x="130" y="128"/>
                    </a:lnTo>
                    <a:lnTo>
                      <a:pt x="133" y="124"/>
                    </a:lnTo>
                    <a:lnTo>
                      <a:pt x="138" y="119"/>
                    </a:lnTo>
                    <a:lnTo>
                      <a:pt x="142" y="115"/>
                    </a:lnTo>
                    <a:lnTo>
                      <a:pt x="146" y="112"/>
                    </a:lnTo>
                    <a:lnTo>
                      <a:pt x="142" y="106"/>
                    </a:lnTo>
                    <a:lnTo>
                      <a:pt x="139" y="102"/>
                    </a:lnTo>
                    <a:lnTo>
                      <a:pt x="136" y="97"/>
                    </a:lnTo>
                    <a:lnTo>
                      <a:pt x="133" y="93"/>
                    </a:lnTo>
                    <a:lnTo>
                      <a:pt x="124" y="85"/>
                    </a:lnTo>
                    <a:lnTo>
                      <a:pt x="118" y="79"/>
                    </a:lnTo>
                    <a:lnTo>
                      <a:pt x="114" y="75"/>
                    </a:lnTo>
                    <a:lnTo>
                      <a:pt x="109" y="72"/>
                    </a:lnTo>
                    <a:lnTo>
                      <a:pt x="105" y="69"/>
                    </a:lnTo>
                    <a:lnTo>
                      <a:pt x="100" y="67"/>
                    </a:lnTo>
                    <a:lnTo>
                      <a:pt x="96" y="64"/>
                    </a:lnTo>
                    <a:lnTo>
                      <a:pt x="91" y="61"/>
                    </a:lnTo>
                    <a:lnTo>
                      <a:pt x="87" y="58"/>
                    </a:lnTo>
                    <a:lnTo>
                      <a:pt x="82" y="57"/>
                    </a:lnTo>
                    <a:lnTo>
                      <a:pt x="78" y="54"/>
                    </a:lnTo>
                    <a:lnTo>
                      <a:pt x="73" y="51"/>
                    </a:lnTo>
                    <a:lnTo>
                      <a:pt x="67" y="48"/>
                    </a:lnTo>
                    <a:lnTo>
                      <a:pt x="63" y="45"/>
                    </a:lnTo>
                    <a:lnTo>
                      <a:pt x="58" y="42"/>
                    </a:lnTo>
                    <a:lnTo>
                      <a:pt x="54" y="39"/>
                    </a:lnTo>
                    <a:lnTo>
                      <a:pt x="50" y="36"/>
                    </a:lnTo>
                    <a:lnTo>
                      <a:pt x="47" y="33"/>
                    </a:lnTo>
                    <a:lnTo>
                      <a:pt x="42" y="30"/>
                    </a:lnTo>
                    <a:lnTo>
                      <a:pt x="38" y="25"/>
                    </a:lnTo>
                    <a:lnTo>
                      <a:pt x="33" y="22"/>
                    </a:lnTo>
                    <a:lnTo>
                      <a:pt x="30" y="18"/>
                    </a:lnTo>
                    <a:lnTo>
                      <a:pt x="26" y="13"/>
                    </a:lnTo>
                    <a:lnTo>
                      <a:pt x="23" y="9"/>
                    </a:lnTo>
                    <a:lnTo>
                      <a:pt x="20" y="5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99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0" name="Freeform 508"/>
              <p:cNvSpPr>
                <a:spLocks/>
              </p:cNvSpPr>
              <p:nvPr/>
            </p:nvSpPr>
            <p:spPr bwMode="auto">
              <a:xfrm>
                <a:off x="779" y="1570"/>
                <a:ext cx="16" cy="123"/>
              </a:xfrm>
              <a:custGeom>
                <a:avLst/>
                <a:gdLst>
                  <a:gd name="T0" fmla="*/ 2 w 31"/>
                  <a:gd name="T1" fmla="*/ 1 h 246"/>
                  <a:gd name="T2" fmla="*/ 1 w 31"/>
                  <a:gd name="T3" fmla="*/ 3 h 246"/>
                  <a:gd name="T4" fmla="*/ 1 w 31"/>
                  <a:gd name="T5" fmla="*/ 4 h 246"/>
                  <a:gd name="T6" fmla="*/ 0 w 31"/>
                  <a:gd name="T7" fmla="*/ 5 h 246"/>
                  <a:gd name="T8" fmla="*/ 0 w 31"/>
                  <a:gd name="T9" fmla="*/ 7 h 246"/>
                  <a:gd name="T10" fmla="*/ 0 w 31"/>
                  <a:gd name="T11" fmla="*/ 8 h 246"/>
                  <a:gd name="T12" fmla="*/ 0 w 31"/>
                  <a:gd name="T13" fmla="*/ 9 h 246"/>
                  <a:gd name="T14" fmla="*/ 1 w 31"/>
                  <a:gd name="T15" fmla="*/ 10 h 246"/>
                  <a:gd name="T16" fmla="*/ 1 w 31"/>
                  <a:gd name="T17" fmla="*/ 11 h 246"/>
                  <a:gd name="T18" fmla="*/ 1 w 31"/>
                  <a:gd name="T19" fmla="*/ 12 h 246"/>
                  <a:gd name="T20" fmla="*/ 1 w 31"/>
                  <a:gd name="T21" fmla="*/ 13 h 246"/>
                  <a:gd name="T22" fmla="*/ 1 w 31"/>
                  <a:gd name="T23" fmla="*/ 14 h 246"/>
                  <a:gd name="T24" fmla="*/ 1 w 31"/>
                  <a:gd name="T25" fmla="*/ 15 h 246"/>
                  <a:gd name="T26" fmla="*/ 1 w 31"/>
                  <a:gd name="T27" fmla="*/ 17 h 246"/>
                  <a:gd name="T28" fmla="*/ 1 w 31"/>
                  <a:gd name="T29" fmla="*/ 18 h 246"/>
                  <a:gd name="T30" fmla="*/ 1 w 31"/>
                  <a:gd name="T31" fmla="*/ 20 h 246"/>
                  <a:gd name="T32" fmla="*/ 1 w 31"/>
                  <a:gd name="T33" fmla="*/ 22 h 246"/>
                  <a:gd name="T34" fmla="*/ 2 w 31"/>
                  <a:gd name="T35" fmla="*/ 23 h 246"/>
                  <a:gd name="T36" fmla="*/ 2 w 31"/>
                  <a:gd name="T37" fmla="*/ 25 h 246"/>
                  <a:gd name="T38" fmla="*/ 2 w 31"/>
                  <a:gd name="T39" fmla="*/ 27 h 246"/>
                  <a:gd name="T40" fmla="*/ 2 w 31"/>
                  <a:gd name="T41" fmla="*/ 29 h 246"/>
                  <a:gd name="T42" fmla="*/ 3 w 31"/>
                  <a:gd name="T43" fmla="*/ 30 h 246"/>
                  <a:gd name="T44" fmla="*/ 4 w 31"/>
                  <a:gd name="T45" fmla="*/ 31 h 246"/>
                  <a:gd name="T46" fmla="*/ 4 w 31"/>
                  <a:gd name="T47" fmla="*/ 30 h 246"/>
                  <a:gd name="T48" fmla="*/ 4 w 31"/>
                  <a:gd name="T49" fmla="*/ 28 h 246"/>
                  <a:gd name="T50" fmla="*/ 4 w 31"/>
                  <a:gd name="T51" fmla="*/ 27 h 246"/>
                  <a:gd name="T52" fmla="*/ 4 w 31"/>
                  <a:gd name="T53" fmla="*/ 25 h 246"/>
                  <a:gd name="T54" fmla="*/ 3 w 31"/>
                  <a:gd name="T55" fmla="*/ 23 h 246"/>
                  <a:gd name="T56" fmla="*/ 3 w 31"/>
                  <a:gd name="T57" fmla="*/ 22 h 246"/>
                  <a:gd name="T58" fmla="*/ 3 w 31"/>
                  <a:gd name="T59" fmla="*/ 20 h 246"/>
                  <a:gd name="T60" fmla="*/ 3 w 31"/>
                  <a:gd name="T61" fmla="*/ 18 h 246"/>
                  <a:gd name="T62" fmla="*/ 3 w 31"/>
                  <a:gd name="T63" fmla="*/ 17 h 246"/>
                  <a:gd name="T64" fmla="*/ 3 w 31"/>
                  <a:gd name="T65" fmla="*/ 15 h 246"/>
                  <a:gd name="T66" fmla="*/ 3 w 31"/>
                  <a:gd name="T67" fmla="*/ 15 h 246"/>
                  <a:gd name="T68" fmla="*/ 3 w 31"/>
                  <a:gd name="T69" fmla="*/ 14 h 246"/>
                  <a:gd name="T70" fmla="*/ 3 w 31"/>
                  <a:gd name="T71" fmla="*/ 12 h 246"/>
                  <a:gd name="T72" fmla="*/ 3 w 31"/>
                  <a:gd name="T73" fmla="*/ 10 h 246"/>
                  <a:gd name="T74" fmla="*/ 3 w 31"/>
                  <a:gd name="T75" fmla="*/ 8 h 246"/>
                  <a:gd name="T76" fmla="*/ 3 w 31"/>
                  <a:gd name="T77" fmla="*/ 7 h 246"/>
                  <a:gd name="T78" fmla="*/ 3 w 31"/>
                  <a:gd name="T79" fmla="*/ 5 h 246"/>
                  <a:gd name="T80" fmla="*/ 3 w 31"/>
                  <a:gd name="T81" fmla="*/ 3 h 246"/>
                  <a:gd name="T82" fmla="*/ 3 w 31"/>
                  <a:gd name="T83" fmla="*/ 1 h 246"/>
                  <a:gd name="T84" fmla="*/ 3 w 31"/>
                  <a:gd name="T85" fmla="*/ 0 h 24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31"/>
                  <a:gd name="T130" fmla="*/ 0 h 246"/>
                  <a:gd name="T131" fmla="*/ 31 w 31"/>
                  <a:gd name="T132" fmla="*/ 246 h 24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31" h="246">
                    <a:moveTo>
                      <a:pt x="21" y="0"/>
                    </a:moveTo>
                    <a:lnTo>
                      <a:pt x="13" y="6"/>
                    </a:lnTo>
                    <a:lnTo>
                      <a:pt x="9" y="13"/>
                    </a:lnTo>
                    <a:lnTo>
                      <a:pt x="4" y="19"/>
                    </a:lnTo>
                    <a:lnTo>
                      <a:pt x="3" y="28"/>
                    </a:lnTo>
                    <a:lnTo>
                      <a:pt x="1" y="31"/>
                    </a:lnTo>
                    <a:lnTo>
                      <a:pt x="0" y="36"/>
                    </a:lnTo>
                    <a:lnTo>
                      <a:pt x="0" y="40"/>
                    </a:lnTo>
                    <a:lnTo>
                      <a:pt x="0" y="45"/>
                    </a:lnTo>
                    <a:lnTo>
                      <a:pt x="0" y="49"/>
                    </a:lnTo>
                    <a:lnTo>
                      <a:pt x="0" y="54"/>
                    </a:lnTo>
                    <a:lnTo>
                      <a:pt x="0" y="58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0" y="72"/>
                    </a:lnTo>
                    <a:lnTo>
                      <a:pt x="1" y="76"/>
                    </a:lnTo>
                    <a:lnTo>
                      <a:pt x="1" y="81"/>
                    </a:lnTo>
                    <a:lnTo>
                      <a:pt x="1" y="85"/>
                    </a:lnTo>
                    <a:lnTo>
                      <a:pt x="3" y="89"/>
                    </a:lnTo>
                    <a:lnTo>
                      <a:pt x="3" y="94"/>
                    </a:lnTo>
                    <a:lnTo>
                      <a:pt x="4" y="100"/>
                    </a:lnTo>
                    <a:lnTo>
                      <a:pt x="4" y="103"/>
                    </a:lnTo>
                    <a:lnTo>
                      <a:pt x="6" y="107"/>
                    </a:lnTo>
                    <a:lnTo>
                      <a:pt x="6" y="112"/>
                    </a:lnTo>
                    <a:lnTo>
                      <a:pt x="6" y="116"/>
                    </a:lnTo>
                    <a:lnTo>
                      <a:pt x="6" y="121"/>
                    </a:lnTo>
                    <a:lnTo>
                      <a:pt x="6" y="125"/>
                    </a:lnTo>
                    <a:lnTo>
                      <a:pt x="6" y="130"/>
                    </a:lnTo>
                    <a:lnTo>
                      <a:pt x="6" y="134"/>
                    </a:lnTo>
                    <a:lnTo>
                      <a:pt x="6" y="142"/>
                    </a:lnTo>
                    <a:lnTo>
                      <a:pt x="6" y="149"/>
                    </a:lnTo>
                    <a:lnTo>
                      <a:pt x="6" y="155"/>
                    </a:lnTo>
                    <a:lnTo>
                      <a:pt x="7" y="163"/>
                    </a:lnTo>
                    <a:lnTo>
                      <a:pt x="7" y="170"/>
                    </a:lnTo>
                    <a:lnTo>
                      <a:pt x="7" y="178"/>
                    </a:lnTo>
                    <a:lnTo>
                      <a:pt x="9" y="184"/>
                    </a:lnTo>
                    <a:lnTo>
                      <a:pt x="10" y="191"/>
                    </a:lnTo>
                    <a:lnTo>
                      <a:pt x="10" y="198"/>
                    </a:lnTo>
                    <a:lnTo>
                      <a:pt x="12" y="204"/>
                    </a:lnTo>
                    <a:lnTo>
                      <a:pt x="13" y="212"/>
                    </a:lnTo>
                    <a:lnTo>
                      <a:pt x="15" y="219"/>
                    </a:lnTo>
                    <a:lnTo>
                      <a:pt x="16" y="225"/>
                    </a:lnTo>
                    <a:lnTo>
                      <a:pt x="18" y="233"/>
                    </a:lnTo>
                    <a:lnTo>
                      <a:pt x="19" y="239"/>
                    </a:lnTo>
                    <a:lnTo>
                      <a:pt x="21" y="246"/>
                    </a:lnTo>
                    <a:lnTo>
                      <a:pt x="25" y="246"/>
                    </a:lnTo>
                    <a:lnTo>
                      <a:pt x="28" y="246"/>
                    </a:lnTo>
                    <a:lnTo>
                      <a:pt x="30" y="239"/>
                    </a:lnTo>
                    <a:lnTo>
                      <a:pt x="31" y="231"/>
                    </a:lnTo>
                    <a:lnTo>
                      <a:pt x="31" y="224"/>
                    </a:lnTo>
                    <a:lnTo>
                      <a:pt x="31" y="218"/>
                    </a:lnTo>
                    <a:lnTo>
                      <a:pt x="28" y="210"/>
                    </a:lnTo>
                    <a:lnTo>
                      <a:pt x="28" y="204"/>
                    </a:lnTo>
                    <a:lnTo>
                      <a:pt x="27" y="197"/>
                    </a:lnTo>
                    <a:lnTo>
                      <a:pt x="27" y="191"/>
                    </a:lnTo>
                    <a:lnTo>
                      <a:pt x="24" y="184"/>
                    </a:lnTo>
                    <a:lnTo>
                      <a:pt x="22" y="178"/>
                    </a:lnTo>
                    <a:lnTo>
                      <a:pt x="21" y="170"/>
                    </a:lnTo>
                    <a:lnTo>
                      <a:pt x="21" y="164"/>
                    </a:lnTo>
                    <a:lnTo>
                      <a:pt x="19" y="157"/>
                    </a:lnTo>
                    <a:lnTo>
                      <a:pt x="18" y="149"/>
                    </a:lnTo>
                    <a:lnTo>
                      <a:pt x="18" y="143"/>
                    </a:lnTo>
                    <a:lnTo>
                      <a:pt x="19" y="136"/>
                    </a:lnTo>
                    <a:lnTo>
                      <a:pt x="18" y="131"/>
                    </a:lnTo>
                    <a:lnTo>
                      <a:pt x="18" y="127"/>
                    </a:lnTo>
                    <a:lnTo>
                      <a:pt x="18" y="124"/>
                    </a:lnTo>
                    <a:lnTo>
                      <a:pt x="18" y="119"/>
                    </a:lnTo>
                    <a:lnTo>
                      <a:pt x="18" y="115"/>
                    </a:lnTo>
                    <a:lnTo>
                      <a:pt x="18" y="110"/>
                    </a:lnTo>
                    <a:lnTo>
                      <a:pt x="18" y="107"/>
                    </a:lnTo>
                    <a:lnTo>
                      <a:pt x="18" y="103"/>
                    </a:lnTo>
                    <a:lnTo>
                      <a:pt x="18" y="95"/>
                    </a:lnTo>
                    <a:lnTo>
                      <a:pt x="18" y="88"/>
                    </a:lnTo>
                    <a:lnTo>
                      <a:pt x="18" y="79"/>
                    </a:lnTo>
                    <a:lnTo>
                      <a:pt x="18" y="72"/>
                    </a:lnTo>
                    <a:lnTo>
                      <a:pt x="18" y="64"/>
                    </a:lnTo>
                    <a:lnTo>
                      <a:pt x="18" y="57"/>
                    </a:lnTo>
                    <a:lnTo>
                      <a:pt x="19" y="49"/>
                    </a:lnTo>
                    <a:lnTo>
                      <a:pt x="19" y="42"/>
                    </a:lnTo>
                    <a:lnTo>
                      <a:pt x="21" y="34"/>
                    </a:lnTo>
                    <a:lnTo>
                      <a:pt x="21" y="27"/>
                    </a:lnTo>
                    <a:lnTo>
                      <a:pt x="22" y="19"/>
                    </a:lnTo>
                    <a:lnTo>
                      <a:pt x="24" y="12"/>
                    </a:lnTo>
                    <a:lnTo>
                      <a:pt x="22" y="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1" name="Freeform 509"/>
              <p:cNvSpPr>
                <a:spLocks/>
              </p:cNvSpPr>
              <p:nvPr/>
            </p:nvSpPr>
            <p:spPr bwMode="auto">
              <a:xfrm>
                <a:off x="1024" y="2077"/>
                <a:ext cx="152" cy="225"/>
              </a:xfrm>
              <a:custGeom>
                <a:avLst/>
                <a:gdLst>
                  <a:gd name="T0" fmla="*/ 1 w 304"/>
                  <a:gd name="T1" fmla="*/ 1 h 451"/>
                  <a:gd name="T2" fmla="*/ 0 w 304"/>
                  <a:gd name="T3" fmla="*/ 4 h 451"/>
                  <a:gd name="T4" fmla="*/ 1 w 304"/>
                  <a:gd name="T5" fmla="*/ 6 h 451"/>
                  <a:gd name="T6" fmla="*/ 2 w 304"/>
                  <a:gd name="T7" fmla="*/ 9 h 451"/>
                  <a:gd name="T8" fmla="*/ 3 w 304"/>
                  <a:gd name="T9" fmla="*/ 12 h 451"/>
                  <a:gd name="T10" fmla="*/ 5 w 304"/>
                  <a:gd name="T11" fmla="*/ 14 h 451"/>
                  <a:gd name="T12" fmla="*/ 5 w 304"/>
                  <a:gd name="T13" fmla="*/ 16 h 451"/>
                  <a:gd name="T14" fmla="*/ 6 w 304"/>
                  <a:gd name="T15" fmla="*/ 18 h 451"/>
                  <a:gd name="T16" fmla="*/ 7 w 304"/>
                  <a:gd name="T17" fmla="*/ 20 h 451"/>
                  <a:gd name="T18" fmla="*/ 9 w 304"/>
                  <a:gd name="T19" fmla="*/ 22 h 451"/>
                  <a:gd name="T20" fmla="*/ 10 w 304"/>
                  <a:gd name="T21" fmla="*/ 24 h 451"/>
                  <a:gd name="T22" fmla="*/ 10 w 304"/>
                  <a:gd name="T23" fmla="*/ 26 h 451"/>
                  <a:gd name="T24" fmla="*/ 11 w 304"/>
                  <a:gd name="T25" fmla="*/ 28 h 451"/>
                  <a:gd name="T26" fmla="*/ 12 w 304"/>
                  <a:gd name="T27" fmla="*/ 30 h 451"/>
                  <a:gd name="T28" fmla="*/ 13 w 304"/>
                  <a:gd name="T29" fmla="*/ 32 h 451"/>
                  <a:gd name="T30" fmla="*/ 14 w 304"/>
                  <a:gd name="T31" fmla="*/ 34 h 451"/>
                  <a:gd name="T32" fmla="*/ 15 w 304"/>
                  <a:gd name="T33" fmla="*/ 36 h 451"/>
                  <a:gd name="T34" fmla="*/ 17 w 304"/>
                  <a:gd name="T35" fmla="*/ 38 h 451"/>
                  <a:gd name="T36" fmla="*/ 18 w 304"/>
                  <a:gd name="T37" fmla="*/ 40 h 451"/>
                  <a:gd name="T38" fmla="*/ 19 w 304"/>
                  <a:gd name="T39" fmla="*/ 42 h 451"/>
                  <a:gd name="T40" fmla="*/ 20 w 304"/>
                  <a:gd name="T41" fmla="*/ 44 h 451"/>
                  <a:gd name="T42" fmla="*/ 21 w 304"/>
                  <a:gd name="T43" fmla="*/ 46 h 451"/>
                  <a:gd name="T44" fmla="*/ 22 w 304"/>
                  <a:gd name="T45" fmla="*/ 48 h 451"/>
                  <a:gd name="T46" fmla="*/ 24 w 304"/>
                  <a:gd name="T47" fmla="*/ 49 h 451"/>
                  <a:gd name="T48" fmla="*/ 25 w 304"/>
                  <a:gd name="T49" fmla="*/ 51 h 451"/>
                  <a:gd name="T50" fmla="*/ 27 w 304"/>
                  <a:gd name="T51" fmla="*/ 52 h 451"/>
                  <a:gd name="T52" fmla="*/ 29 w 304"/>
                  <a:gd name="T53" fmla="*/ 54 h 451"/>
                  <a:gd name="T54" fmla="*/ 31 w 304"/>
                  <a:gd name="T55" fmla="*/ 54 h 451"/>
                  <a:gd name="T56" fmla="*/ 34 w 304"/>
                  <a:gd name="T57" fmla="*/ 55 h 451"/>
                  <a:gd name="T58" fmla="*/ 36 w 304"/>
                  <a:gd name="T59" fmla="*/ 56 h 451"/>
                  <a:gd name="T60" fmla="*/ 38 w 304"/>
                  <a:gd name="T61" fmla="*/ 56 h 451"/>
                  <a:gd name="T62" fmla="*/ 38 w 304"/>
                  <a:gd name="T63" fmla="*/ 53 h 451"/>
                  <a:gd name="T64" fmla="*/ 37 w 304"/>
                  <a:gd name="T65" fmla="*/ 52 h 451"/>
                  <a:gd name="T66" fmla="*/ 34 w 304"/>
                  <a:gd name="T67" fmla="*/ 52 h 451"/>
                  <a:gd name="T68" fmla="*/ 31 w 304"/>
                  <a:gd name="T69" fmla="*/ 51 h 451"/>
                  <a:gd name="T70" fmla="*/ 28 w 304"/>
                  <a:gd name="T71" fmla="*/ 50 h 451"/>
                  <a:gd name="T72" fmla="*/ 27 w 304"/>
                  <a:gd name="T73" fmla="*/ 48 h 451"/>
                  <a:gd name="T74" fmla="*/ 26 w 304"/>
                  <a:gd name="T75" fmla="*/ 47 h 451"/>
                  <a:gd name="T76" fmla="*/ 24 w 304"/>
                  <a:gd name="T77" fmla="*/ 45 h 451"/>
                  <a:gd name="T78" fmla="*/ 23 w 304"/>
                  <a:gd name="T79" fmla="*/ 43 h 451"/>
                  <a:gd name="T80" fmla="*/ 22 w 304"/>
                  <a:gd name="T81" fmla="*/ 42 h 451"/>
                  <a:gd name="T82" fmla="*/ 21 w 304"/>
                  <a:gd name="T83" fmla="*/ 40 h 451"/>
                  <a:gd name="T84" fmla="*/ 20 w 304"/>
                  <a:gd name="T85" fmla="*/ 39 h 451"/>
                  <a:gd name="T86" fmla="*/ 19 w 304"/>
                  <a:gd name="T87" fmla="*/ 37 h 451"/>
                  <a:gd name="T88" fmla="*/ 19 w 304"/>
                  <a:gd name="T89" fmla="*/ 35 h 451"/>
                  <a:gd name="T90" fmla="*/ 18 w 304"/>
                  <a:gd name="T91" fmla="*/ 34 h 451"/>
                  <a:gd name="T92" fmla="*/ 17 w 304"/>
                  <a:gd name="T93" fmla="*/ 32 h 451"/>
                  <a:gd name="T94" fmla="*/ 15 w 304"/>
                  <a:gd name="T95" fmla="*/ 30 h 451"/>
                  <a:gd name="T96" fmla="*/ 14 w 304"/>
                  <a:gd name="T97" fmla="*/ 28 h 451"/>
                  <a:gd name="T98" fmla="*/ 14 w 304"/>
                  <a:gd name="T99" fmla="*/ 26 h 451"/>
                  <a:gd name="T100" fmla="*/ 13 w 304"/>
                  <a:gd name="T101" fmla="*/ 25 h 451"/>
                  <a:gd name="T102" fmla="*/ 12 w 304"/>
                  <a:gd name="T103" fmla="*/ 23 h 451"/>
                  <a:gd name="T104" fmla="*/ 11 w 304"/>
                  <a:gd name="T105" fmla="*/ 21 h 451"/>
                  <a:gd name="T106" fmla="*/ 10 w 304"/>
                  <a:gd name="T107" fmla="*/ 19 h 451"/>
                  <a:gd name="T108" fmla="*/ 10 w 304"/>
                  <a:gd name="T109" fmla="*/ 18 h 451"/>
                  <a:gd name="T110" fmla="*/ 9 w 304"/>
                  <a:gd name="T111" fmla="*/ 16 h 451"/>
                  <a:gd name="T112" fmla="*/ 7 w 304"/>
                  <a:gd name="T113" fmla="*/ 15 h 451"/>
                  <a:gd name="T114" fmla="*/ 6 w 304"/>
                  <a:gd name="T115" fmla="*/ 12 h 451"/>
                  <a:gd name="T116" fmla="*/ 5 w 304"/>
                  <a:gd name="T117" fmla="*/ 10 h 451"/>
                  <a:gd name="T118" fmla="*/ 5 w 304"/>
                  <a:gd name="T119" fmla="*/ 7 h 451"/>
                  <a:gd name="T120" fmla="*/ 3 w 304"/>
                  <a:gd name="T121" fmla="*/ 4 h 451"/>
                  <a:gd name="T122" fmla="*/ 2 w 304"/>
                  <a:gd name="T123" fmla="*/ 2 h 451"/>
                  <a:gd name="T124" fmla="*/ 1 w 304"/>
                  <a:gd name="T125" fmla="*/ 0 h 45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04"/>
                  <a:gd name="T190" fmla="*/ 0 h 451"/>
                  <a:gd name="T191" fmla="*/ 304 w 304"/>
                  <a:gd name="T192" fmla="*/ 451 h 45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04" h="451">
                    <a:moveTo>
                      <a:pt x="10" y="0"/>
                    </a:moveTo>
                    <a:lnTo>
                      <a:pt x="4" y="5"/>
                    </a:lnTo>
                    <a:lnTo>
                      <a:pt x="1" y="12"/>
                    </a:lnTo>
                    <a:lnTo>
                      <a:pt x="0" y="18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1" y="39"/>
                    </a:lnTo>
                    <a:lnTo>
                      <a:pt x="4" y="46"/>
                    </a:lnTo>
                    <a:lnTo>
                      <a:pt x="7" y="55"/>
                    </a:lnTo>
                    <a:lnTo>
                      <a:pt x="10" y="61"/>
                    </a:lnTo>
                    <a:lnTo>
                      <a:pt x="15" y="70"/>
                    </a:lnTo>
                    <a:lnTo>
                      <a:pt x="18" y="76"/>
                    </a:lnTo>
                    <a:lnTo>
                      <a:pt x="22" y="85"/>
                    </a:lnTo>
                    <a:lnTo>
                      <a:pt x="25" y="91"/>
                    </a:lnTo>
                    <a:lnTo>
                      <a:pt x="30" y="99"/>
                    </a:lnTo>
                    <a:lnTo>
                      <a:pt x="31" y="106"/>
                    </a:lnTo>
                    <a:lnTo>
                      <a:pt x="34" y="112"/>
                    </a:lnTo>
                    <a:lnTo>
                      <a:pt x="37" y="117"/>
                    </a:lnTo>
                    <a:lnTo>
                      <a:pt x="40" y="121"/>
                    </a:lnTo>
                    <a:lnTo>
                      <a:pt x="42" y="127"/>
                    </a:lnTo>
                    <a:lnTo>
                      <a:pt x="45" y="131"/>
                    </a:lnTo>
                    <a:lnTo>
                      <a:pt x="48" y="136"/>
                    </a:lnTo>
                    <a:lnTo>
                      <a:pt x="51" y="142"/>
                    </a:lnTo>
                    <a:lnTo>
                      <a:pt x="52" y="146"/>
                    </a:lnTo>
                    <a:lnTo>
                      <a:pt x="57" y="152"/>
                    </a:lnTo>
                    <a:lnTo>
                      <a:pt x="58" y="157"/>
                    </a:lnTo>
                    <a:lnTo>
                      <a:pt x="61" y="163"/>
                    </a:lnTo>
                    <a:lnTo>
                      <a:pt x="63" y="167"/>
                    </a:lnTo>
                    <a:lnTo>
                      <a:pt x="66" y="173"/>
                    </a:lnTo>
                    <a:lnTo>
                      <a:pt x="69" y="179"/>
                    </a:lnTo>
                    <a:lnTo>
                      <a:pt x="72" y="185"/>
                    </a:lnTo>
                    <a:lnTo>
                      <a:pt x="73" y="190"/>
                    </a:lnTo>
                    <a:lnTo>
                      <a:pt x="76" y="196"/>
                    </a:lnTo>
                    <a:lnTo>
                      <a:pt x="79" y="200"/>
                    </a:lnTo>
                    <a:lnTo>
                      <a:pt x="80" y="206"/>
                    </a:lnTo>
                    <a:lnTo>
                      <a:pt x="83" y="212"/>
                    </a:lnTo>
                    <a:lnTo>
                      <a:pt x="86" y="218"/>
                    </a:lnTo>
                    <a:lnTo>
                      <a:pt x="88" y="223"/>
                    </a:lnTo>
                    <a:lnTo>
                      <a:pt x="91" y="228"/>
                    </a:lnTo>
                    <a:lnTo>
                      <a:pt x="92" y="234"/>
                    </a:lnTo>
                    <a:lnTo>
                      <a:pt x="95" y="240"/>
                    </a:lnTo>
                    <a:lnTo>
                      <a:pt x="98" y="245"/>
                    </a:lnTo>
                    <a:lnTo>
                      <a:pt x="100" y="251"/>
                    </a:lnTo>
                    <a:lnTo>
                      <a:pt x="103" y="255"/>
                    </a:lnTo>
                    <a:lnTo>
                      <a:pt x="106" y="261"/>
                    </a:lnTo>
                    <a:lnTo>
                      <a:pt x="107" y="267"/>
                    </a:lnTo>
                    <a:lnTo>
                      <a:pt x="110" y="273"/>
                    </a:lnTo>
                    <a:lnTo>
                      <a:pt x="113" y="278"/>
                    </a:lnTo>
                    <a:lnTo>
                      <a:pt x="116" y="284"/>
                    </a:lnTo>
                    <a:lnTo>
                      <a:pt x="119" y="288"/>
                    </a:lnTo>
                    <a:lnTo>
                      <a:pt x="121" y="294"/>
                    </a:lnTo>
                    <a:lnTo>
                      <a:pt x="124" y="299"/>
                    </a:lnTo>
                    <a:lnTo>
                      <a:pt x="127" y="305"/>
                    </a:lnTo>
                    <a:lnTo>
                      <a:pt x="130" y="309"/>
                    </a:lnTo>
                    <a:lnTo>
                      <a:pt x="133" y="315"/>
                    </a:lnTo>
                    <a:lnTo>
                      <a:pt x="136" y="320"/>
                    </a:lnTo>
                    <a:lnTo>
                      <a:pt x="139" y="325"/>
                    </a:lnTo>
                    <a:lnTo>
                      <a:pt x="142" y="330"/>
                    </a:lnTo>
                    <a:lnTo>
                      <a:pt x="146" y="336"/>
                    </a:lnTo>
                    <a:lnTo>
                      <a:pt x="149" y="340"/>
                    </a:lnTo>
                    <a:lnTo>
                      <a:pt x="152" y="346"/>
                    </a:lnTo>
                    <a:lnTo>
                      <a:pt x="155" y="351"/>
                    </a:lnTo>
                    <a:lnTo>
                      <a:pt x="160" y="355"/>
                    </a:lnTo>
                    <a:lnTo>
                      <a:pt x="162" y="361"/>
                    </a:lnTo>
                    <a:lnTo>
                      <a:pt x="167" y="366"/>
                    </a:lnTo>
                    <a:lnTo>
                      <a:pt x="170" y="370"/>
                    </a:lnTo>
                    <a:lnTo>
                      <a:pt x="173" y="375"/>
                    </a:lnTo>
                    <a:lnTo>
                      <a:pt x="177" y="379"/>
                    </a:lnTo>
                    <a:lnTo>
                      <a:pt x="182" y="384"/>
                    </a:lnTo>
                    <a:lnTo>
                      <a:pt x="185" y="388"/>
                    </a:lnTo>
                    <a:lnTo>
                      <a:pt x="189" y="393"/>
                    </a:lnTo>
                    <a:lnTo>
                      <a:pt x="194" y="397"/>
                    </a:lnTo>
                    <a:lnTo>
                      <a:pt x="198" y="402"/>
                    </a:lnTo>
                    <a:lnTo>
                      <a:pt x="203" y="405"/>
                    </a:lnTo>
                    <a:lnTo>
                      <a:pt x="207" y="409"/>
                    </a:lnTo>
                    <a:lnTo>
                      <a:pt x="212" y="412"/>
                    </a:lnTo>
                    <a:lnTo>
                      <a:pt x="218" y="417"/>
                    </a:lnTo>
                    <a:lnTo>
                      <a:pt x="221" y="421"/>
                    </a:lnTo>
                    <a:lnTo>
                      <a:pt x="227" y="424"/>
                    </a:lnTo>
                    <a:lnTo>
                      <a:pt x="233" y="428"/>
                    </a:lnTo>
                    <a:lnTo>
                      <a:pt x="239" y="433"/>
                    </a:lnTo>
                    <a:lnTo>
                      <a:pt x="242" y="431"/>
                    </a:lnTo>
                    <a:lnTo>
                      <a:pt x="246" y="433"/>
                    </a:lnTo>
                    <a:lnTo>
                      <a:pt x="249" y="433"/>
                    </a:lnTo>
                    <a:lnTo>
                      <a:pt x="253" y="434"/>
                    </a:lnTo>
                    <a:lnTo>
                      <a:pt x="261" y="437"/>
                    </a:lnTo>
                    <a:lnTo>
                      <a:pt x="268" y="442"/>
                    </a:lnTo>
                    <a:lnTo>
                      <a:pt x="274" y="445"/>
                    </a:lnTo>
                    <a:lnTo>
                      <a:pt x="282" y="448"/>
                    </a:lnTo>
                    <a:lnTo>
                      <a:pt x="286" y="449"/>
                    </a:lnTo>
                    <a:lnTo>
                      <a:pt x="291" y="451"/>
                    </a:lnTo>
                    <a:lnTo>
                      <a:pt x="295" y="451"/>
                    </a:lnTo>
                    <a:lnTo>
                      <a:pt x="301" y="451"/>
                    </a:lnTo>
                    <a:lnTo>
                      <a:pt x="303" y="443"/>
                    </a:lnTo>
                    <a:lnTo>
                      <a:pt x="304" y="437"/>
                    </a:lnTo>
                    <a:lnTo>
                      <a:pt x="303" y="431"/>
                    </a:lnTo>
                    <a:lnTo>
                      <a:pt x="300" y="428"/>
                    </a:lnTo>
                    <a:lnTo>
                      <a:pt x="295" y="424"/>
                    </a:lnTo>
                    <a:lnTo>
                      <a:pt x="291" y="422"/>
                    </a:lnTo>
                    <a:lnTo>
                      <a:pt x="283" y="421"/>
                    </a:lnTo>
                    <a:lnTo>
                      <a:pt x="277" y="419"/>
                    </a:lnTo>
                    <a:lnTo>
                      <a:pt x="270" y="417"/>
                    </a:lnTo>
                    <a:lnTo>
                      <a:pt x="262" y="415"/>
                    </a:lnTo>
                    <a:lnTo>
                      <a:pt x="255" y="412"/>
                    </a:lnTo>
                    <a:lnTo>
                      <a:pt x="249" y="411"/>
                    </a:lnTo>
                    <a:lnTo>
                      <a:pt x="242" y="408"/>
                    </a:lnTo>
                    <a:lnTo>
                      <a:pt x="236" y="405"/>
                    </a:lnTo>
                    <a:lnTo>
                      <a:pt x="231" y="400"/>
                    </a:lnTo>
                    <a:lnTo>
                      <a:pt x="228" y="397"/>
                    </a:lnTo>
                    <a:lnTo>
                      <a:pt x="225" y="393"/>
                    </a:lnTo>
                    <a:lnTo>
                      <a:pt x="221" y="388"/>
                    </a:lnTo>
                    <a:lnTo>
                      <a:pt x="216" y="384"/>
                    </a:lnTo>
                    <a:lnTo>
                      <a:pt x="213" y="381"/>
                    </a:lnTo>
                    <a:lnTo>
                      <a:pt x="209" y="376"/>
                    </a:lnTo>
                    <a:lnTo>
                      <a:pt x="206" y="372"/>
                    </a:lnTo>
                    <a:lnTo>
                      <a:pt x="201" y="369"/>
                    </a:lnTo>
                    <a:lnTo>
                      <a:pt x="198" y="364"/>
                    </a:lnTo>
                    <a:lnTo>
                      <a:pt x="194" y="360"/>
                    </a:lnTo>
                    <a:lnTo>
                      <a:pt x="191" y="355"/>
                    </a:lnTo>
                    <a:lnTo>
                      <a:pt x="188" y="351"/>
                    </a:lnTo>
                    <a:lnTo>
                      <a:pt x="185" y="348"/>
                    </a:lnTo>
                    <a:lnTo>
                      <a:pt x="182" y="343"/>
                    </a:lnTo>
                    <a:lnTo>
                      <a:pt x="179" y="339"/>
                    </a:lnTo>
                    <a:lnTo>
                      <a:pt x="176" y="334"/>
                    </a:lnTo>
                    <a:lnTo>
                      <a:pt x="173" y="330"/>
                    </a:lnTo>
                    <a:lnTo>
                      <a:pt x="170" y="325"/>
                    </a:lnTo>
                    <a:lnTo>
                      <a:pt x="167" y="321"/>
                    </a:lnTo>
                    <a:lnTo>
                      <a:pt x="164" y="317"/>
                    </a:lnTo>
                    <a:lnTo>
                      <a:pt x="161" y="312"/>
                    </a:lnTo>
                    <a:lnTo>
                      <a:pt x="158" y="308"/>
                    </a:lnTo>
                    <a:lnTo>
                      <a:pt x="155" y="303"/>
                    </a:lnTo>
                    <a:lnTo>
                      <a:pt x="154" y="299"/>
                    </a:lnTo>
                    <a:lnTo>
                      <a:pt x="151" y="294"/>
                    </a:lnTo>
                    <a:lnTo>
                      <a:pt x="148" y="290"/>
                    </a:lnTo>
                    <a:lnTo>
                      <a:pt x="146" y="285"/>
                    </a:lnTo>
                    <a:lnTo>
                      <a:pt x="143" y="281"/>
                    </a:lnTo>
                    <a:lnTo>
                      <a:pt x="142" y="276"/>
                    </a:lnTo>
                    <a:lnTo>
                      <a:pt x="139" y="272"/>
                    </a:lnTo>
                    <a:lnTo>
                      <a:pt x="137" y="267"/>
                    </a:lnTo>
                    <a:lnTo>
                      <a:pt x="134" y="263"/>
                    </a:lnTo>
                    <a:lnTo>
                      <a:pt x="133" y="258"/>
                    </a:lnTo>
                    <a:lnTo>
                      <a:pt x="130" y="252"/>
                    </a:lnTo>
                    <a:lnTo>
                      <a:pt x="127" y="248"/>
                    </a:lnTo>
                    <a:lnTo>
                      <a:pt x="125" y="243"/>
                    </a:lnTo>
                    <a:lnTo>
                      <a:pt x="122" y="239"/>
                    </a:lnTo>
                    <a:lnTo>
                      <a:pt x="121" y="234"/>
                    </a:lnTo>
                    <a:lnTo>
                      <a:pt x="118" y="230"/>
                    </a:lnTo>
                    <a:lnTo>
                      <a:pt x="116" y="226"/>
                    </a:lnTo>
                    <a:lnTo>
                      <a:pt x="113" y="221"/>
                    </a:lnTo>
                    <a:lnTo>
                      <a:pt x="112" y="215"/>
                    </a:lnTo>
                    <a:lnTo>
                      <a:pt x="109" y="211"/>
                    </a:lnTo>
                    <a:lnTo>
                      <a:pt x="107" y="206"/>
                    </a:lnTo>
                    <a:lnTo>
                      <a:pt x="104" y="202"/>
                    </a:lnTo>
                    <a:lnTo>
                      <a:pt x="103" y="197"/>
                    </a:lnTo>
                    <a:lnTo>
                      <a:pt x="100" y="193"/>
                    </a:lnTo>
                    <a:lnTo>
                      <a:pt x="98" y="188"/>
                    </a:lnTo>
                    <a:lnTo>
                      <a:pt x="97" y="184"/>
                    </a:lnTo>
                    <a:lnTo>
                      <a:pt x="94" y="178"/>
                    </a:lnTo>
                    <a:lnTo>
                      <a:pt x="91" y="173"/>
                    </a:lnTo>
                    <a:lnTo>
                      <a:pt x="89" y="169"/>
                    </a:lnTo>
                    <a:lnTo>
                      <a:pt x="86" y="164"/>
                    </a:lnTo>
                    <a:lnTo>
                      <a:pt x="85" y="158"/>
                    </a:lnTo>
                    <a:lnTo>
                      <a:pt x="82" y="154"/>
                    </a:lnTo>
                    <a:lnTo>
                      <a:pt x="80" y="149"/>
                    </a:lnTo>
                    <a:lnTo>
                      <a:pt x="77" y="146"/>
                    </a:lnTo>
                    <a:lnTo>
                      <a:pt x="74" y="140"/>
                    </a:lnTo>
                    <a:lnTo>
                      <a:pt x="73" y="136"/>
                    </a:lnTo>
                    <a:lnTo>
                      <a:pt x="70" y="133"/>
                    </a:lnTo>
                    <a:lnTo>
                      <a:pt x="69" y="129"/>
                    </a:lnTo>
                    <a:lnTo>
                      <a:pt x="66" y="123"/>
                    </a:lnTo>
                    <a:lnTo>
                      <a:pt x="63" y="120"/>
                    </a:lnTo>
                    <a:lnTo>
                      <a:pt x="61" y="115"/>
                    </a:lnTo>
                    <a:lnTo>
                      <a:pt x="58" y="111"/>
                    </a:lnTo>
                    <a:lnTo>
                      <a:pt x="55" y="103"/>
                    </a:lnTo>
                    <a:lnTo>
                      <a:pt x="51" y="96"/>
                    </a:lnTo>
                    <a:lnTo>
                      <a:pt x="48" y="88"/>
                    </a:lnTo>
                    <a:lnTo>
                      <a:pt x="45" y="82"/>
                    </a:lnTo>
                    <a:lnTo>
                      <a:pt x="43" y="75"/>
                    </a:lnTo>
                    <a:lnTo>
                      <a:pt x="40" y="67"/>
                    </a:lnTo>
                    <a:lnTo>
                      <a:pt x="39" y="60"/>
                    </a:lnTo>
                    <a:lnTo>
                      <a:pt x="37" y="54"/>
                    </a:lnTo>
                    <a:lnTo>
                      <a:pt x="34" y="46"/>
                    </a:lnTo>
                    <a:lnTo>
                      <a:pt x="31" y="39"/>
                    </a:lnTo>
                    <a:lnTo>
                      <a:pt x="28" y="32"/>
                    </a:lnTo>
                    <a:lnTo>
                      <a:pt x="27" y="26"/>
                    </a:lnTo>
                    <a:lnTo>
                      <a:pt x="22" y="18"/>
                    </a:lnTo>
                    <a:lnTo>
                      <a:pt x="19" y="12"/>
                    </a:lnTo>
                    <a:lnTo>
                      <a:pt x="15" y="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99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2" name="Freeform 510"/>
              <p:cNvSpPr>
                <a:spLocks/>
              </p:cNvSpPr>
              <p:nvPr/>
            </p:nvSpPr>
            <p:spPr bwMode="auto">
              <a:xfrm>
                <a:off x="1049" y="1854"/>
                <a:ext cx="122" cy="141"/>
              </a:xfrm>
              <a:custGeom>
                <a:avLst/>
                <a:gdLst>
                  <a:gd name="T0" fmla="*/ 3 w 245"/>
                  <a:gd name="T1" fmla="*/ 0 h 284"/>
                  <a:gd name="T2" fmla="*/ 1 w 245"/>
                  <a:gd name="T3" fmla="*/ 2 h 284"/>
                  <a:gd name="T4" fmla="*/ 0 w 245"/>
                  <a:gd name="T5" fmla="*/ 5 h 284"/>
                  <a:gd name="T6" fmla="*/ 1 w 245"/>
                  <a:gd name="T7" fmla="*/ 5 h 284"/>
                  <a:gd name="T8" fmla="*/ 3 w 245"/>
                  <a:gd name="T9" fmla="*/ 6 h 284"/>
                  <a:gd name="T10" fmla="*/ 5 w 245"/>
                  <a:gd name="T11" fmla="*/ 7 h 284"/>
                  <a:gd name="T12" fmla="*/ 7 w 245"/>
                  <a:gd name="T13" fmla="*/ 9 h 284"/>
                  <a:gd name="T14" fmla="*/ 9 w 245"/>
                  <a:gd name="T15" fmla="*/ 10 h 284"/>
                  <a:gd name="T16" fmla="*/ 12 w 245"/>
                  <a:gd name="T17" fmla="*/ 13 h 284"/>
                  <a:gd name="T18" fmla="*/ 13 w 245"/>
                  <a:gd name="T19" fmla="*/ 15 h 284"/>
                  <a:gd name="T20" fmla="*/ 15 w 245"/>
                  <a:gd name="T21" fmla="*/ 17 h 284"/>
                  <a:gd name="T22" fmla="*/ 17 w 245"/>
                  <a:gd name="T23" fmla="*/ 19 h 284"/>
                  <a:gd name="T24" fmla="*/ 18 w 245"/>
                  <a:gd name="T25" fmla="*/ 21 h 284"/>
                  <a:gd name="T26" fmla="*/ 19 w 245"/>
                  <a:gd name="T27" fmla="*/ 22 h 284"/>
                  <a:gd name="T28" fmla="*/ 20 w 245"/>
                  <a:gd name="T29" fmla="*/ 24 h 284"/>
                  <a:gd name="T30" fmla="*/ 20 w 245"/>
                  <a:gd name="T31" fmla="*/ 25 h 284"/>
                  <a:gd name="T32" fmla="*/ 21 w 245"/>
                  <a:gd name="T33" fmla="*/ 27 h 284"/>
                  <a:gd name="T34" fmla="*/ 22 w 245"/>
                  <a:gd name="T35" fmla="*/ 28 h 284"/>
                  <a:gd name="T36" fmla="*/ 23 w 245"/>
                  <a:gd name="T37" fmla="*/ 30 h 284"/>
                  <a:gd name="T38" fmla="*/ 24 w 245"/>
                  <a:gd name="T39" fmla="*/ 32 h 284"/>
                  <a:gd name="T40" fmla="*/ 25 w 245"/>
                  <a:gd name="T41" fmla="*/ 33 h 284"/>
                  <a:gd name="T42" fmla="*/ 27 w 245"/>
                  <a:gd name="T43" fmla="*/ 34 h 284"/>
                  <a:gd name="T44" fmla="*/ 29 w 245"/>
                  <a:gd name="T45" fmla="*/ 34 h 284"/>
                  <a:gd name="T46" fmla="*/ 30 w 245"/>
                  <a:gd name="T47" fmla="*/ 34 h 284"/>
                  <a:gd name="T48" fmla="*/ 29 w 245"/>
                  <a:gd name="T49" fmla="*/ 32 h 284"/>
                  <a:gd name="T50" fmla="*/ 29 w 245"/>
                  <a:gd name="T51" fmla="*/ 30 h 284"/>
                  <a:gd name="T52" fmla="*/ 28 w 245"/>
                  <a:gd name="T53" fmla="*/ 28 h 284"/>
                  <a:gd name="T54" fmla="*/ 28 w 245"/>
                  <a:gd name="T55" fmla="*/ 26 h 284"/>
                  <a:gd name="T56" fmla="*/ 27 w 245"/>
                  <a:gd name="T57" fmla="*/ 24 h 284"/>
                  <a:gd name="T58" fmla="*/ 26 w 245"/>
                  <a:gd name="T59" fmla="*/ 22 h 284"/>
                  <a:gd name="T60" fmla="*/ 25 w 245"/>
                  <a:gd name="T61" fmla="*/ 21 h 284"/>
                  <a:gd name="T62" fmla="*/ 24 w 245"/>
                  <a:gd name="T63" fmla="*/ 19 h 284"/>
                  <a:gd name="T64" fmla="*/ 23 w 245"/>
                  <a:gd name="T65" fmla="*/ 17 h 284"/>
                  <a:gd name="T66" fmla="*/ 21 w 245"/>
                  <a:gd name="T67" fmla="*/ 15 h 284"/>
                  <a:gd name="T68" fmla="*/ 20 w 245"/>
                  <a:gd name="T69" fmla="*/ 14 h 284"/>
                  <a:gd name="T70" fmla="*/ 19 w 245"/>
                  <a:gd name="T71" fmla="*/ 12 h 284"/>
                  <a:gd name="T72" fmla="*/ 17 w 245"/>
                  <a:gd name="T73" fmla="*/ 10 h 284"/>
                  <a:gd name="T74" fmla="*/ 16 w 245"/>
                  <a:gd name="T75" fmla="*/ 9 h 284"/>
                  <a:gd name="T76" fmla="*/ 14 w 245"/>
                  <a:gd name="T77" fmla="*/ 7 h 284"/>
                  <a:gd name="T78" fmla="*/ 12 w 245"/>
                  <a:gd name="T79" fmla="*/ 6 h 284"/>
                  <a:gd name="T80" fmla="*/ 11 w 245"/>
                  <a:gd name="T81" fmla="*/ 4 h 284"/>
                  <a:gd name="T82" fmla="*/ 9 w 245"/>
                  <a:gd name="T83" fmla="*/ 3 h 284"/>
                  <a:gd name="T84" fmla="*/ 7 w 245"/>
                  <a:gd name="T85" fmla="*/ 2 h 284"/>
                  <a:gd name="T86" fmla="*/ 5 w 245"/>
                  <a:gd name="T87" fmla="*/ 1 h 284"/>
                  <a:gd name="T88" fmla="*/ 4 w 245"/>
                  <a:gd name="T89" fmla="*/ 0 h 284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45"/>
                  <a:gd name="T136" fmla="*/ 0 h 284"/>
                  <a:gd name="T137" fmla="*/ 245 w 245"/>
                  <a:gd name="T138" fmla="*/ 284 h 284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45" h="284">
                    <a:moveTo>
                      <a:pt x="33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9"/>
                    </a:lnTo>
                    <a:lnTo>
                      <a:pt x="17" y="16"/>
                    </a:lnTo>
                    <a:lnTo>
                      <a:pt x="11" y="22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3"/>
                    </a:lnTo>
                    <a:lnTo>
                      <a:pt x="3" y="43"/>
                    </a:lnTo>
                    <a:lnTo>
                      <a:pt x="8" y="45"/>
                    </a:lnTo>
                    <a:lnTo>
                      <a:pt x="14" y="46"/>
                    </a:lnTo>
                    <a:lnTo>
                      <a:pt x="17" y="49"/>
                    </a:lnTo>
                    <a:lnTo>
                      <a:pt x="21" y="51"/>
                    </a:lnTo>
                    <a:lnTo>
                      <a:pt x="25" y="52"/>
                    </a:lnTo>
                    <a:lnTo>
                      <a:pt x="30" y="55"/>
                    </a:lnTo>
                    <a:lnTo>
                      <a:pt x="34" y="57"/>
                    </a:lnTo>
                    <a:lnTo>
                      <a:pt x="42" y="61"/>
                    </a:lnTo>
                    <a:lnTo>
                      <a:pt x="51" y="67"/>
                    </a:lnTo>
                    <a:lnTo>
                      <a:pt x="54" y="69"/>
                    </a:lnTo>
                    <a:lnTo>
                      <a:pt x="58" y="72"/>
                    </a:lnTo>
                    <a:lnTo>
                      <a:pt x="63" y="75"/>
                    </a:lnTo>
                    <a:lnTo>
                      <a:pt x="67" y="79"/>
                    </a:lnTo>
                    <a:lnTo>
                      <a:pt x="73" y="85"/>
                    </a:lnTo>
                    <a:lnTo>
                      <a:pt x="81" y="91"/>
                    </a:lnTo>
                    <a:lnTo>
                      <a:pt x="88" y="98"/>
                    </a:lnTo>
                    <a:lnTo>
                      <a:pt x="96" y="104"/>
                    </a:lnTo>
                    <a:lnTo>
                      <a:pt x="102" y="110"/>
                    </a:lnTo>
                    <a:lnTo>
                      <a:pt x="108" y="119"/>
                    </a:lnTo>
                    <a:lnTo>
                      <a:pt x="111" y="122"/>
                    </a:lnTo>
                    <a:lnTo>
                      <a:pt x="115" y="127"/>
                    </a:lnTo>
                    <a:lnTo>
                      <a:pt x="118" y="131"/>
                    </a:lnTo>
                    <a:lnTo>
                      <a:pt x="121" y="136"/>
                    </a:lnTo>
                    <a:lnTo>
                      <a:pt x="127" y="143"/>
                    </a:lnTo>
                    <a:lnTo>
                      <a:pt x="133" y="151"/>
                    </a:lnTo>
                    <a:lnTo>
                      <a:pt x="136" y="155"/>
                    </a:lnTo>
                    <a:lnTo>
                      <a:pt x="139" y="160"/>
                    </a:lnTo>
                    <a:lnTo>
                      <a:pt x="142" y="164"/>
                    </a:lnTo>
                    <a:lnTo>
                      <a:pt x="145" y="169"/>
                    </a:lnTo>
                    <a:lnTo>
                      <a:pt x="146" y="172"/>
                    </a:lnTo>
                    <a:lnTo>
                      <a:pt x="149" y="176"/>
                    </a:lnTo>
                    <a:lnTo>
                      <a:pt x="152" y="181"/>
                    </a:lnTo>
                    <a:lnTo>
                      <a:pt x="155" y="185"/>
                    </a:lnTo>
                    <a:lnTo>
                      <a:pt x="157" y="190"/>
                    </a:lnTo>
                    <a:lnTo>
                      <a:pt x="160" y="194"/>
                    </a:lnTo>
                    <a:lnTo>
                      <a:pt x="163" y="198"/>
                    </a:lnTo>
                    <a:lnTo>
                      <a:pt x="166" y="203"/>
                    </a:lnTo>
                    <a:lnTo>
                      <a:pt x="167" y="206"/>
                    </a:lnTo>
                    <a:lnTo>
                      <a:pt x="170" y="210"/>
                    </a:lnTo>
                    <a:lnTo>
                      <a:pt x="172" y="215"/>
                    </a:lnTo>
                    <a:lnTo>
                      <a:pt x="175" y="219"/>
                    </a:lnTo>
                    <a:lnTo>
                      <a:pt x="176" y="222"/>
                    </a:lnTo>
                    <a:lnTo>
                      <a:pt x="178" y="227"/>
                    </a:lnTo>
                    <a:lnTo>
                      <a:pt x="181" y="231"/>
                    </a:lnTo>
                    <a:lnTo>
                      <a:pt x="184" y="236"/>
                    </a:lnTo>
                    <a:lnTo>
                      <a:pt x="185" y="240"/>
                    </a:lnTo>
                    <a:lnTo>
                      <a:pt x="188" y="245"/>
                    </a:lnTo>
                    <a:lnTo>
                      <a:pt x="190" y="248"/>
                    </a:lnTo>
                    <a:lnTo>
                      <a:pt x="193" y="252"/>
                    </a:lnTo>
                    <a:lnTo>
                      <a:pt x="196" y="257"/>
                    </a:lnTo>
                    <a:lnTo>
                      <a:pt x="197" y="261"/>
                    </a:lnTo>
                    <a:lnTo>
                      <a:pt x="198" y="264"/>
                    </a:lnTo>
                    <a:lnTo>
                      <a:pt x="201" y="269"/>
                    </a:lnTo>
                    <a:lnTo>
                      <a:pt x="206" y="270"/>
                    </a:lnTo>
                    <a:lnTo>
                      <a:pt x="212" y="272"/>
                    </a:lnTo>
                    <a:lnTo>
                      <a:pt x="216" y="273"/>
                    </a:lnTo>
                    <a:lnTo>
                      <a:pt x="222" y="276"/>
                    </a:lnTo>
                    <a:lnTo>
                      <a:pt x="227" y="278"/>
                    </a:lnTo>
                    <a:lnTo>
                      <a:pt x="233" y="279"/>
                    </a:lnTo>
                    <a:lnTo>
                      <a:pt x="239" y="281"/>
                    </a:lnTo>
                    <a:lnTo>
                      <a:pt x="245" y="284"/>
                    </a:lnTo>
                    <a:lnTo>
                      <a:pt x="243" y="278"/>
                    </a:lnTo>
                    <a:lnTo>
                      <a:pt x="242" y="272"/>
                    </a:lnTo>
                    <a:lnTo>
                      <a:pt x="240" y="266"/>
                    </a:lnTo>
                    <a:lnTo>
                      <a:pt x="239" y="261"/>
                    </a:lnTo>
                    <a:lnTo>
                      <a:pt x="237" y="255"/>
                    </a:lnTo>
                    <a:lnTo>
                      <a:pt x="236" y="251"/>
                    </a:lnTo>
                    <a:lnTo>
                      <a:pt x="234" y="245"/>
                    </a:lnTo>
                    <a:lnTo>
                      <a:pt x="233" y="240"/>
                    </a:lnTo>
                    <a:lnTo>
                      <a:pt x="231" y="234"/>
                    </a:lnTo>
                    <a:lnTo>
                      <a:pt x="230" y="228"/>
                    </a:lnTo>
                    <a:lnTo>
                      <a:pt x="227" y="224"/>
                    </a:lnTo>
                    <a:lnTo>
                      <a:pt x="225" y="219"/>
                    </a:lnTo>
                    <a:lnTo>
                      <a:pt x="224" y="213"/>
                    </a:lnTo>
                    <a:lnTo>
                      <a:pt x="221" y="209"/>
                    </a:lnTo>
                    <a:lnTo>
                      <a:pt x="219" y="203"/>
                    </a:lnTo>
                    <a:lnTo>
                      <a:pt x="218" y="198"/>
                    </a:lnTo>
                    <a:lnTo>
                      <a:pt x="215" y="194"/>
                    </a:lnTo>
                    <a:lnTo>
                      <a:pt x="212" y="188"/>
                    </a:lnTo>
                    <a:lnTo>
                      <a:pt x="209" y="184"/>
                    </a:lnTo>
                    <a:lnTo>
                      <a:pt x="207" y="179"/>
                    </a:lnTo>
                    <a:lnTo>
                      <a:pt x="204" y="173"/>
                    </a:lnTo>
                    <a:lnTo>
                      <a:pt x="201" y="169"/>
                    </a:lnTo>
                    <a:lnTo>
                      <a:pt x="198" y="163"/>
                    </a:lnTo>
                    <a:lnTo>
                      <a:pt x="196" y="158"/>
                    </a:lnTo>
                    <a:lnTo>
                      <a:pt x="193" y="154"/>
                    </a:lnTo>
                    <a:lnTo>
                      <a:pt x="190" y="149"/>
                    </a:lnTo>
                    <a:lnTo>
                      <a:pt x="187" y="143"/>
                    </a:lnTo>
                    <a:lnTo>
                      <a:pt x="184" y="139"/>
                    </a:lnTo>
                    <a:lnTo>
                      <a:pt x="179" y="134"/>
                    </a:lnTo>
                    <a:lnTo>
                      <a:pt x="178" y="130"/>
                    </a:lnTo>
                    <a:lnTo>
                      <a:pt x="175" y="125"/>
                    </a:lnTo>
                    <a:lnTo>
                      <a:pt x="172" y="121"/>
                    </a:lnTo>
                    <a:lnTo>
                      <a:pt x="167" y="116"/>
                    </a:lnTo>
                    <a:lnTo>
                      <a:pt x="164" y="112"/>
                    </a:lnTo>
                    <a:lnTo>
                      <a:pt x="160" y="107"/>
                    </a:lnTo>
                    <a:lnTo>
                      <a:pt x="157" y="103"/>
                    </a:lnTo>
                    <a:lnTo>
                      <a:pt x="152" y="98"/>
                    </a:lnTo>
                    <a:lnTo>
                      <a:pt x="148" y="94"/>
                    </a:lnTo>
                    <a:lnTo>
                      <a:pt x="145" y="90"/>
                    </a:lnTo>
                    <a:lnTo>
                      <a:pt x="140" y="87"/>
                    </a:lnTo>
                    <a:lnTo>
                      <a:pt x="136" y="81"/>
                    </a:lnTo>
                    <a:lnTo>
                      <a:pt x="133" y="78"/>
                    </a:lnTo>
                    <a:lnTo>
                      <a:pt x="128" y="73"/>
                    </a:lnTo>
                    <a:lnTo>
                      <a:pt x="124" y="70"/>
                    </a:lnTo>
                    <a:lnTo>
                      <a:pt x="119" y="66"/>
                    </a:lnTo>
                    <a:lnTo>
                      <a:pt x="116" y="61"/>
                    </a:lnTo>
                    <a:lnTo>
                      <a:pt x="112" y="58"/>
                    </a:lnTo>
                    <a:lnTo>
                      <a:pt x="108" y="54"/>
                    </a:lnTo>
                    <a:lnTo>
                      <a:pt x="103" y="49"/>
                    </a:lnTo>
                    <a:lnTo>
                      <a:pt x="99" y="46"/>
                    </a:lnTo>
                    <a:lnTo>
                      <a:pt x="94" y="42"/>
                    </a:lnTo>
                    <a:lnTo>
                      <a:pt x="90" y="39"/>
                    </a:lnTo>
                    <a:lnTo>
                      <a:pt x="85" y="34"/>
                    </a:lnTo>
                    <a:lnTo>
                      <a:pt x="81" y="31"/>
                    </a:lnTo>
                    <a:lnTo>
                      <a:pt x="76" y="28"/>
                    </a:lnTo>
                    <a:lnTo>
                      <a:pt x="72" y="25"/>
                    </a:lnTo>
                    <a:lnTo>
                      <a:pt x="66" y="21"/>
                    </a:lnTo>
                    <a:lnTo>
                      <a:pt x="61" y="18"/>
                    </a:lnTo>
                    <a:lnTo>
                      <a:pt x="57" y="15"/>
                    </a:lnTo>
                    <a:lnTo>
                      <a:pt x="52" y="12"/>
                    </a:lnTo>
                    <a:lnTo>
                      <a:pt x="46" y="9"/>
                    </a:lnTo>
                    <a:lnTo>
                      <a:pt x="42" y="6"/>
                    </a:lnTo>
                    <a:lnTo>
                      <a:pt x="37" y="3"/>
                    </a:lnTo>
                    <a:lnTo>
                      <a:pt x="33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3" name="Freeform 511"/>
              <p:cNvSpPr>
                <a:spLocks/>
              </p:cNvSpPr>
              <p:nvPr/>
            </p:nvSpPr>
            <p:spPr bwMode="auto">
              <a:xfrm>
                <a:off x="1034" y="1885"/>
                <a:ext cx="137" cy="156"/>
              </a:xfrm>
              <a:custGeom>
                <a:avLst/>
                <a:gdLst>
                  <a:gd name="T0" fmla="*/ 2 w 273"/>
                  <a:gd name="T1" fmla="*/ 1 h 312"/>
                  <a:gd name="T2" fmla="*/ 0 w 273"/>
                  <a:gd name="T3" fmla="*/ 2 h 312"/>
                  <a:gd name="T4" fmla="*/ 1 w 273"/>
                  <a:gd name="T5" fmla="*/ 5 h 312"/>
                  <a:gd name="T6" fmla="*/ 2 w 273"/>
                  <a:gd name="T7" fmla="*/ 6 h 312"/>
                  <a:gd name="T8" fmla="*/ 4 w 273"/>
                  <a:gd name="T9" fmla="*/ 7 h 312"/>
                  <a:gd name="T10" fmla="*/ 5 w 273"/>
                  <a:gd name="T11" fmla="*/ 9 h 312"/>
                  <a:gd name="T12" fmla="*/ 7 w 273"/>
                  <a:gd name="T13" fmla="*/ 10 h 312"/>
                  <a:gd name="T14" fmla="*/ 9 w 273"/>
                  <a:gd name="T15" fmla="*/ 11 h 312"/>
                  <a:gd name="T16" fmla="*/ 10 w 273"/>
                  <a:gd name="T17" fmla="*/ 12 h 312"/>
                  <a:gd name="T18" fmla="*/ 12 w 273"/>
                  <a:gd name="T19" fmla="*/ 13 h 312"/>
                  <a:gd name="T20" fmla="*/ 14 w 273"/>
                  <a:gd name="T21" fmla="*/ 17 h 312"/>
                  <a:gd name="T22" fmla="*/ 16 w 273"/>
                  <a:gd name="T23" fmla="*/ 19 h 312"/>
                  <a:gd name="T24" fmla="*/ 18 w 273"/>
                  <a:gd name="T25" fmla="*/ 21 h 312"/>
                  <a:gd name="T26" fmla="*/ 20 w 273"/>
                  <a:gd name="T27" fmla="*/ 24 h 312"/>
                  <a:gd name="T28" fmla="*/ 22 w 273"/>
                  <a:gd name="T29" fmla="*/ 27 h 312"/>
                  <a:gd name="T30" fmla="*/ 24 w 273"/>
                  <a:gd name="T31" fmla="*/ 29 h 312"/>
                  <a:gd name="T32" fmla="*/ 26 w 273"/>
                  <a:gd name="T33" fmla="*/ 33 h 312"/>
                  <a:gd name="T34" fmla="*/ 28 w 273"/>
                  <a:gd name="T35" fmla="*/ 35 h 312"/>
                  <a:gd name="T36" fmla="*/ 31 w 273"/>
                  <a:gd name="T37" fmla="*/ 37 h 312"/>
                  <a:gd name="T38" fmla="*/ 33 w 273"/>
                  <a:gd name="T39" fmla="*/ 38 h 312"/>
                  <a:gd name="T40" fmla="*/ 35 w 273"/>
                  <a:gd name="T41" fmla="*/ 39 h 312"/>
                  <a:gd name="T42" fmla="*/ 35 w 273"/>
                  <a:gd name="T43" fmla="*/ 37 h 312"/>
                  <a:gd name="T44" fmla="*/ 35 w 273"/>
                  <a:gd name="T45" fmla="*/ 35 h 312"/>
                  <a:gd name="T46" fmla="*/ 34 w 273"/>
                  <a:gd name="T47" fmla="*/ 33 h 312"/>
                  <a:gd name="T48" fmla="*/ 32 w 273"/>
                  <a:gd name="T49" fmla="*/ 30 h 312"/>
                  <a:gd name="T50" fmla="*/ 31 w 273"/>
                  <a:gd name="T51" fmla="*/ 29 h 312"/>
                  <a:gd name="T52" fmla="*/ 29 w 273"/>
                  <a:gd name="T53" fmla="*/ 27 h 312"/>
                  <a:gd name="T54" fmla="*/ 28 w 273"/>
                  <a:gd name="T55" fmla="*/ 25 h 312"/>
                  <a:gd name="T56" fmla="*/ 27 w 273"/>
                  <a:gd name="T57" fmla="*/ 24 h 312"/>
                  <a:gd name="T58" fmla="*/ 25 w 273"/>
                  <a:gd name="T59" fmla="*/ 22 h 312"/>
                  <a:gd name="T60" fmla="*/ 24 w 273"/>
                  <a:gd name="T61" fmla="*/ 20 h 312"/>
                  <a:gd name="T62" fmla="*/ 23 w 273"/>
                  <a:gd name="T63" fmla="*/ 19 h 312"/>
                  <a:gd name="T64" fmla="*/ 21 w 273"/>
                  <a:gd name="T65" fmla="*/ 18 h 312"/>
                  <a:gd name="T66" fmla="*/ 20 w 273"/>
                  <a:gd name="T67" fmla="*/ 15 h 312"/>
                  <a:gd name="T68" fmla="*/ 19 w 273"/>
                  <a:gd name="T69" fmla="*/ 14 h 312"/>
                  <a:gd name="T70" fmla="*/ 18 w 273"/>
                  <a:gd name="T71" fmla="*/ 12 h 312"/>
                  <a:gd name="T72" fmla="*/ 16 w 273"/>
                  <a:gd name="T73" fmla="*/ 10 h 312"/>
                  <a:gd name="T74" fmla="*/ 15 w 273"/>
                  <a:gd name="T75" fmla="*/ 10 h 312"/>
                  <a:gd name="T76" fmla="*/ 13 w 273"/>
                  <a:gd name="T77" fmla="*/ 6 h 312"/>
                  <a:gd name="T78" fmla="*/ 11 w 273"/>
                  <a:gd name="T79" fmla="*/ 5 h 312"/>
                  <a:gd name="T80" fmla="*/ 9 w 273"/>
                  <a:gd name="T81" fmla="*/ 3 h 312"/>
                  <a:gd name="T82" fmla="*/ 7 w 273"/>
                  <a:gd name="T83" fmla="*/ 2 h 312"/>
                  <a:gd name="T84" fmla="*/ 6 w 273"/>
                  <a:gd name="T85" fmla="*/ 1 h 312"/>
                  <a:gd name="T86" fmla="*/ 4 w 273"/>
                  <a:gd name="T87" fmla="*/ 1 h 3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73"/>
                  <a:gd name="T133" fmla="*/ 0 h 312"/>
                  <a:gd name="T134" fmla="*/ 273 w 273"/>
                  <a:gd name="T135" fmla="*/ 312 h 312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73" h="312">
                    <a:moveTo>
                      <a:pt x="24" y="0"/>
                    </a:moveTo>
                    <a:lnTo>
                      <a:pt x="16" y="3"/>
                    </a:lnTo>
                    <a:lnTo>
                      <a:pt x="12" y="7"/>
                    </a:lnTo>
                    <a:lnTo>
                      <a:pt x="7" y="10"/>
                    </a:lnTo>
                    <a:lnTo>
                      <a:pt x="4" y="15"/>
                    </a:lnTo>
                    <a:lnTo>
                      <a:pt x="0" y="21"/>
                    </a:lnTo>
                    <a:lnTo>
                      <a:pt x="0" y="28"/>
                    </a:lnTo>
                    <a:lnTo>
                      <a:pt x="1" y="35"/>
                    </a:lnTo>
                    <a:lnTo>
                      <a:pt x="4" y="41"/>
                    </a:lnTo>
                    <a:lnTo>
                      <a:pt x="7" y="44"/>
                    </a:lnTo>
                    <a:lnTo>
                      <a:pt x="10" y="47"/>
                    </a:lnTo>
                    <a:lnTo>
                      <a:pt x="15" y="52"/>
                    </a:lnTo>
                    <a:lnTo>
                      <a:pt x="19" y="55"/>
                    </a:lnTo>
                    <a:lnTo>
                      <a:pt x="22" y="58"/>
                    </a:lnTo>
                    <a:lnTo>
                      <a:pt x="27" y="61"/>
                    </a:lnTo>
                    <a:lnTo>
                      <a:pt x="31" y="64"/>
                    </a:lnTo>
                    <a:lnTo>
                      <a:pt x="36" y="68"/>
                    </a:lnTo>
                    <a:lnTo>
                      <a:pt x="40" y="71"/>
                    </a:lnTo>
                    <a:lnTo>
                      <a:pt x="45" y="74"/>
                    </a:lnTo>
                    <a:lnTo>
                      <a:pt x="49" y="77"/>
                    </a:lnTo>
                    <a:lnTo>
                      <a:pt x="55" y="82"/>
                    </a:lnTo>
                    <a:lnTo>
                      <a:pt x="58" y="83"/>
                    </a:lnTo>
                    <a:lnTo>
                      <a:pt x="62" y="88"/>
                    </a:lnTo>
                    <a:lnTo>
                      <a:pt x="67" y="89"/>
                    </a:lnTo>
                    <a:lnTo>
                      <a:pt x="71" y="94"/>
                    </a:lnTo>
                    <a:lnTo>
                      <a:pt x="76" y="95"/>
                    </a:lnTo>
                    <a:lnTo>
                      <a:pt x="79" y="100"/>
                    </a:lnTo>
                    <a:lnTo>
                      <a:pt x="82" y="101"/>
                    </a:lnTo>
                    <a:lnTo>
                      <a:pt x="85" y="106"/>
                    </a:lnTo>
                    <a:lnTo>
                      <a:pt x="91" y="110"/>
                    </a:lnTo>
                    <a:lnTo>
                      <a:pt x="95" y="116"/>
                    </a:lnTo>
                    <a:lnTo>
                      <a:pt x="101" y="124"/>
                    </a:lnTo>
                    <a:lnTo>
                      <a:pt x="107" y="130"/>
                    </a:lnTo>
                    <a:lnTo>
                      <a:pt x="112" y="137"/>
                    </a:lnTo>
                    <a:lnTo>
                      <a:pt x="118" y="143"/>
                    </a:lnTo>
                    <a:lnTo>
                      <a:pt x="122" y="150"/>
                    </a:lnTo>
                    <a:lnTo>
                      <a:pt x="128" y="158"/>
                    </a:lnTo>
                    <a:lnTo>
                      <a:pt x="133" y="165"/>
                    </a:lnTo>
                    <a:lnTo>
                      <a:pt x="139" y="173"/>
                    </a:lnTo>
                    <a:lnTo>
                      <a:pt x="143" y="180"/>
                    </a:lnTo>
                    <a:lnTo>
                      <a:pt x="149" y="188"/>
                    </a:lnTo>
                    <a:lnTo>
                      <a:pt x="153" y="194"/>
                    </a:lnTo>
                    <a:lnTo>
                      <a:pt x="158" y="203"/>
                    </a:lnTo>
                    <a:lnTo>
                      <a:pt x="164" y="209"/>
                    </a:lnTo>
                    <a:lnTo>
                      <a:pt x="170" y="218"/>
                    </a:lnTo>
                    <a:lnTo>
                      <a:pt x="174" y="224"/>
                    </a:lnTo>
                    <a:lnTo>
                      <a:pt x="180" y="231"/>
                    </a:lnTo>
                    <a:lnTo>
                      <a:pt x="185" y="237"/>
                    </a:lnTo>
                    <a:lnTo>
                      <a:pt x="191" y="244"/>
                    </a:lnTo>
                    <a:lnTo>
                      <a:pt x="197" y="252"/>
                    </a:lnTo>
                    <a:lnTo>
                      <a:pt x="203" y="258"/>
                    </a:lnTo>
                    <a:lnTo>
                      <a:pt x="207" y="264"/>
                    </a:lnTo>
                    <a:lnTo>
                      <a:pt x="215" y="271"/>
                    </a:lnTo>
                    <a:lnTo>
                      <a:pt x="221" y="276"/>
                    </a:lnTo>
                    <a:lnTo>
                      <a:pt x="226" y="282"/>
                    </a:lnTo>
                    <a:lnTo>
                      <a:pt x="234" y="286"/>
                    </a:lnTo>
                    <a:lnTo>
                      <a:pt x="241" y="292"/>
                    </a:lnTo>
                    <a:lnTo>
                      <a:pt x="247" y="297"/>
                    </a:lnTo>
                    <a:lnTo>
                      <a:pt x="256" y="303"/>
                    </a:lnTo>
                    <a:lnTo>
                      <a:pt x="259" y="304"/>
                    </a:lnTo>
                    <a:lnTo>
                      <a:pt x="264" y="307"/>
                    </a:lnTo>
                    <a:lnTo>
                      <a:pt x="268" y="309"/>
                    </a:lnTo>
                    <a:lnTo>
                      <a:pt x="273" y="312"/>
                    </a:lnTo>
                    <a:lnTo>
                      <a:pt x="273" y="304"/>
                    </a:lnTo>
                    <a:lnTo>
                      <a:pt x="273" y="297"/>
                    </a:lnTo>
                    <a:lnTo>
                      <a:pt x="273" y="291"/>
                    </a:lnTo>
                    <a:lnTo>
                      <a:pt x="273" y="285"/>
                    </a:lnTo>
                    <a:lnTo>
                      <a:pt x="273" y="279"/>
                    </a:lnTo>
                    <a:lnTo>
                      <a:pt x="273" y="273"/>
                    </a:lnTo>
                    <a:lnTo>
                      <a:pt x="273" y="268"/>
                    </a:lnTo>
                    <a:lnTo>
                      <a:pt x="273" y="264"/>
                    </a:lnTo>
                    <a:lnTo>
                      <a:pt x="267" y="259"/>
                    </a:lnTo>
                    <a:lnTo>
                      <a:pt x="262" y="255"/>
                    </a:lnTo>
                    <a:lnTo>
                      <a:pt x="258" y="250"/>
                    </a:lnTo>
                    <a:lnTo>
                      <a:pt x="253" y="246"/>
                    </a:lnTo>
                    <a:lnTo>
                      <a:pt x="249" y="241"/>
                    </a:lnTo>
                    <a:lnTo>
                      <a:pt x="246" y="237"/>
                    </a:lnTo>
                    <a:lnTo>
                      <a:pt x="241" y="232"/>
                    </a:lnTo>
                    <a:lnTo>
                      <a:pt x="238" y="228"/>
                    </a:lnTo>
                    <a:lnTo>
                      <a:pt x="234" y="224"/>
                    </a:lnTo>
                    <a:lnTo>
                      <a:pt x="229" y="219"/>
                    </a:lnTo>
                    <a:lnTo>
                      <a:pt x="225" y="215"/>
                    </a:lnTo>
                    <a:lnTo>
                      <a:pt x="222" y="210"/>
                    </a:lnTo>
                    <a:lnTo>
                      <a:pt x="218" y="206"/>
                    </a:lnTo>
                    <a:lnTo>
                      <a:pt x="215" y="201"/>
                    </a:lnTo>
                    <a:lnTo>
                      <a:pt x="212" y="197"/>
                    </a:lnTo>
                    <a:lnTo>
                      <a:pt x="209" y="192"/>
                    </a:lnTo>
                    <a:lnTo>
                      <a:pt x="204" y="186"/>
                    </a:lnTo>
                    <a:lnTo>
                      <a:pt x="201" y="182"/>
                    </a:lnTo>
                    <a:lnTo>
                      <a:pt x="197" y="177"/>
                    </a:lnTo>
                    <a:lnTo>
                      <a:pt x="194" y="173"/>
                    </a:lnTo>
                    <a:lnTo>
                      <a:pt x="191" y="168"/>
                    </a:lnTo>
                    <a:lnTo>
                      <a:pt x="188" y="164"/>
                    </a:lnTo>
                    <a:lnTo>
                      <a:pt x="183" y="159"/>
                    </a:lnTo>
                    <a:lnTo>
                      <a:pt x="180" y="155"/>
                    </a:lnTo>
                    <a:lnTo>
                      <a:pt x="177" y="150"/>
                    </a:lnTo>
                    <a:lnTo>
                      <a:pt x="174" y="146"/>
                    </a:lnTo>
                    <a:lnTo>
                      <a:pt x="170" y="141"/>
                    </a:lnTo>
                    <a:lnTo>
                      <a:pt x="167" y="137"/>
                    </a:lnTo>
                    <a:lnTo>
                      <a:pt x="164" y="132"/>
                    </a:lnTo>
                    <a:lnTo>
                      <a:pt x="161" y="128"/>
                    </a:lnTo>
                    <a:lnTo>
                      <a:pt x="158" y="124"/>
                    </a:lnTo>
                    <a:lnTo>
                      <a:pt x="155" y="121"/>
                    </a:lnTo>
                    <a:lnTo>
                      <a:pt x="150" y="116"/>
                    </a:lnTo>
                    <a:lnTo>
                      <a:pt x="147" y="112"/>
                    </a:lnTo>
                    <a:lnTo>
                      <a:pt x="143" y="107"/>
                    </a:lnTo>
                    <a:lnTo>
                      <a:pt x="140" y="103"/>
                    </a:lnTo>
                    <a:lnTo>
                      <a:pt x="137" y="98"/>
                    </a:lnTo>
                    <a:lnTo>
                      <a:pt x="133" y="94"/>
                    </a:lnTo>
                    <a:lnTo>
                      <a:pt x="130" y="89"/>
                    </a:lnTo>
                    <a:lnTo>
                      <a:pt x="127" y="85"/>
                    </a:lnTo>
                    <a:lnTo>
                      <a:pt x="122" y="80"/>
                    </a:lnTo>
                    <a:lnTo>
                      <a:pt x="119" y="76"/>
                    </a:lnTo>
                    <a:lnTo>
                      <a:pt x="115" y="73"/>
                    </a:lnTo>
                    <a:lnTo>
                      <a:pt x="112" y="68"/>
                    </a:lnTo>
                    <a:lnTo>
                      <a:pt x="104" y="61"/>
                    </a:lnTo>
                    <a:lnTo>
                      <a:pt x="97" y="53"/>
                    </a:lnTo>
                    <a:lnTo>
                      <a:pt x="92" y="49"/>
                    </a:lnTo>
                    <a:lnTo>
                      <a:pt x="88" y="46"/>
                    </a:lnTo>
                    <a:lnTo>
                      <a:pt x="83" y="41"/>
                    </a:lnTo>
                    <a:lnTo>
                      <a:pt x="80" y="38"/>
                    </a:lnTo>
                    <a:lnTo>
                      <a:pt x="76" y="35"/>
                    </a:lnTo>
                    <a:lnTo>
                      <a:pt x="71" y="31"/>
                    </a:lnTo>
                    <a:lnTo>
                      <a:pt x="67" y="28"/>
                    </a:lnTo>
                    <a:lnTo>
                      <a:pt x="62" y="24"/>
                    </a:lnTo>
                    <a:lnTo>
                      <a:pt x="56" y="21"/>
                    </a:lnTo>
                    <a:lnTo>
                      <a:pt x="52" y="18"/>
                    </a:lnTo>
                    <a:lnTo>
                      <a:pt x="48" y="15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4" y="6"/>
                    </a:lnTo>
                    <a:lnTo>
                      <a:pt x="28" y="3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4" name="Freeform 512"/>
              <p:cNvSpPr>
                <a:spLocks/>
              </p:cNvSpPr>
              <p:nvPr/>
            </p:nvSpPr>
            <p:spPr bwMode="auto">
              <a:xfrm>
                <a:off x="1005" y="1889"/>
                <a:ext cx="139" cy="204"/>
              </a:xfrm>
              <a:custGeom>
                <a:avLst/>
                <a:gdLst>
                  <a:gd name="T0" fmla="*/ 0 w 279"/>
                  <a:gd name="T1" fmla="*/ 2 h 407"/>
                  <a:gd name="T2" fmla="*/ 0 w 279"/>
                  <a:gd name="T3" fmla="*/ 4 h 407"/>
                  <a:gd name="T4" fmla="*/ 0 w 279"/>
                  <a:gd name="T5" fmla="*/ 6 h 407"/>
                  <a:gd name="T6" fmla="*/ 1 w 279"/>
                  <a:gd name="T7" fmla="*/ 8 h 407"/>
                  <a:gd name="T8" fmla="*/ 3 w 279"/>
                  <a:gd name="T9" fmla="*/ 10 h 407"/>
                  <a:gd name="T10" fmla="*/ 5 w 279"/>
                  <a:gd name="T11" fmla="*/ 13 h 407"/>
                  <a:gd name="T12" fmla="*/ 7 w 279"/>
                  <a:gd name="T13" fmla="*/ 15 h 407"/>
                  <a:gd name="T14" fmla="*/ 9 w 279"/>
                  <a:gd name="T15" fmla="*/ 18 h 407"/>
                  <a:gd name="T16" fmla="*/ 11 w 279"/>
                  <a:gd name="T17" fmla="*/ 20 h 407"/>
                  <a:gd name="T18" fmla="*/ 12 w 279"/>
                  <a:gd name="T19" fmla="*/ 22 h 407"/>
                  <a:gd name="T20" fmla="*/ 13 w 279"/>
                  <a:gd name="T21" fmla="*/ 25 h 407"/>
                  <a:gd name="T22" fmla="*/ 15 w 279"/>
                  <a:gd name="T23" fmla="*/ 27 h 407"/>
                  <a:gd name="T24" fmla="*/ 17 w 279"/>
                  <a:gd name="T25" fmla="*/ 29 h 407"/>
                  <a:gd name="T26" fmla="*/ 19 w 279"/>
                  <a:gd name="T27" fmla="*/ 32 h 407"/>
                  <a:gd name="T28" fmla="*/ 21 w 279"/>
                  <a:gd name="T29" fmla="*/ 34 h 407"/>
                  <a:gd name="T30" fmla="*/ 23 w 279"/>
                  <a:gd name="T31" fmla="*/ 36 h 407"/>
                  <a:gd name="T32" fmla="*/ 24 w 279"/>
                  <a:gd name="T33" fmla="*/ 39 h 407"/>
                  <a:gd name="T34" fmla="*/ 25 w 279"/>
                  <a:gd name="T35" fmla="*/ 41 h 407"/>
                  <a:gd name="T36" fmla="*/ 27 w 279"/>
                  <a:gd name="T37" fmla="*/ 44 h 407"/>
                  <a:gd name="T38" fmla="*/ 28 w 279"/>
                  <a:gd name="T39" fmla="*/ 46 h 407"/>
                  <a:gd name="T40" fmla="*/ 29 w 279"/>
                  <a:gd name="T41" fmla="*/ 49 h 407"/>
                  <a:gd name="T42" fmla="*/ 30 w 279"/>
                  <a:gd name="T43" fmla="*/ 51 h 407"/>
                  <a:gd name="T44" fmla="*/ 32 w 279"/>
                  <a:gd name="T45" fmla="*/ 51 h 407"/>
                  <a:gd name="T46" fmla="*/ 34 w 279"/>
                  <a:gd name="T47" fmla="*/ 51 h 407"/>
                  <a:gd name="T48" fmla="*/ 34 w 279"/>
                  <a:gd name="T49" fmla="*/ 50 h 407"/>
                  <a:gd name="T50" fmla="*/ 34 w 279"/>
                  <a:gd name="T51" fmla="*/ 47 h 407"/>
                  <a:gd name="T52" fmla="*/ 34 w 279"/>
                  <a:gd name="T53" fmla="*/ 45 h 407"/>
                  <a:gd name="T54" fmla="*/ 33 w 279"/>
                  <a:gd name="T55" fmla="*/ 43 h 407"/>
                  <a:gd name="T56" fmla="*/ 32 w 279"/>
                  <a:gd name="T57" fmla="*/ 40 h 407"/>
                  <a:gd name="T58" fmla="*/ 31 w 279"/>
                  <a:gd name="T59" fmla="*/ 38 h 407"/>
                  <a:gd name="T60" fmla="*/ 30 w 279"/>
                  <a:gd name="T61" fmla="*/ 36 h 407"/>
                  <a:gd name="T62" fmla="*/ 28 w 279"/>
                  <a:gd name="T63" fmla="*/ 34 h 407"/>
                  <a:gd name="T64" fmla="*/ 27 w 279"/>
                  <a:gd name="T65" fmla="*/ 32 h 407"/>
                  <a:gd name="T66" fmla="*/ 25 w 279"/>
                  <a:gd name="T67" fmla="*/ 30 h 407"/>
                  <a:gd name="T68" fmla="*/ 24 w 279"/>
                  <a:gd name="T69" fmla="*/ 28 h 407"/>
                  <a:gd name="T70" fmla="*/ 23 w 279"/>
                  <a:gd name="T71" fmla="*/ 26 h 407"/>
                  <a:gd name="T72" fmla="*/ 21 w 279"/>
                  <a:gd name="T73" fmla="*/ 24 h 407"/>
                  <a:gd name="T74" fmla="*/ 19 w 279"/>
                  <a:gd name="T75" fmla="*/ 22 h 407"/>
                  <a:gd name="T76" fmla="*/ 17 w 279"/>
                  <a:gd name="T77" fmla="*/ 20 h 407"/>
                  <a:gd name="T78" fmla="*/ 16 w 279"/>
                  <a:gd name="T79" fmla="*/ 18 h 407"/>
                  <a:gd name="T80" fmla="*/ 14 w 279"/>
                  <a:gd name="T81" fmla="*/ 16 h 407"/>
                  <a:gd name="T82" fmla="*/ 13 w 279"/>
                  <a:gd name="T83" fmla="*/ 14 h 407"/>
                  <a:gd name="T84" fmla="*/ 11 w 279"/>
                  <a:gd name="T85" fmla="*/ 12 h 407"/>
                  <a:gd name="T86" fmla="*/ 10 w 279"/>
                  <a:gd name="T87" fmla="*/ 10 h 407"/>
                  <a:gd name="T88" fmla="*/ 9 w 279"/>
                  <a:gd name="T89" fmla="*/ 8 h 407"/>
                  <a:gd name="T90" fmla="*/ 7 w 279"/>
                  <a:gd name="T91" fmla="*/ 6 h 407"/>
                  <a:gd name="T92" fmla="*/ 6 w 279"/>
                  <a:gd name="T93" fmla="*/ 4 h 407"/>
                  <a:gd name="T94" fmla="*/ 4 w 279"/>
                  <a:gd name="T95" fmla="*/ 3 h 407"/>
                  <a:gd name="T96" fmla="*/ 3 w 279"/>
                  <a:gd name="T97" fmla="*/ 2 h 407"/>
                  <a:gd name="T98" fmla="*/ 2 w 279"/>
                  <a:gd name="T99" fmla="*/ 0 h 40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407"/>
                  <a:gd name="T152" fmla="*/ 279 w 279"/>
                  <a:gd name="T153" fmla="*/ 407 h 407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407">
                    <a:moveTo>
                      <a:pt x="17" y="0"/>
                    </a:moveTo>
                    <a:lnTo>
                      <a:pt x="11" y="4"/>
                    </a:lnTo>
                    <a:lnTo>
                      <a:pt x="6" y="10"/>
                    </a:lnTo>
                    <a:lnTo>
                      <a:pt x="3" y="15"/>
                    </a:lnTo>
                    <a:lnTo>
                      <a:pt x="2" y="21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3" y="44"/>
                    </a:lnTo>
                    <a:lnTo>
                      <a:pt x="6" y="49"/>
                    </a:lnTo>
                    <a:lnTo>
                      <a:pt x="9" y="55"/>
                    </a:lnTo>
                    <a:lnTo>
                      <a:pt x="12" y="61"/>
                    </a:lnTo>
                    <a:lnTo>
                      <a:pt x="17" y="68"/>
                    </a:lnTo>
                    <a:lnTo>
                      <a:pt x="21" y="74"/>
                    </a:lnTo>
                    <a:lnTo>
                      <a:pt x="27" y="80"/>
                    </a:lnTo>
                    <a:lnTo>
                      <a:pt x="31" y="86"/>
                    </a:lnTo>
                    <a:lnTo>
                      <a:pt x="39" y="92"/>
                    </a:lnTo>
                    <a:lnTo>
                      <a:pt x="43" y="98"/>
                    </a:lnTo>
                    <a:lnTo>
                      <a:pt x="49" y="104"/>
                    </a:lnTo>
                    <a:lnTo>
                      <a:pt x="55" y="110"/>
                    </a:lnTo>
                    <a:lnTo>
                      <a:pt x="61" y="118"/>
                    </a:lnTo>
                    <a:lnTo>
                      <a:pt x="67" y="123"/>
                    </a:lnTo>
                    <a:lnTo>
                      <a:pt x="73" y="129"/>
                    </a:lnTo>
                    <a:lnTo>
                      <a:pt x="78" y="137"/>
                    </a:lnTo>
                    <a:lnTo>
                      <a:pt x="84" y="143"/>
                    </a:lnTo>
                    <a:lnTo>
                      <a:pt x="88" y="149"/>
                    </a:lnTo>
                    <a:lnTo>
                      <a:pt x="93" y="156"/>
                    </a:lnTo>
                    <a:lnTo>
                      <a:pt x="96" y="162"/>
                    </a:lnTo>
                    <a:lnTo>
                      <a:pt x="102" y="170"/>
                    </a:lnTo>
                    <a:lnTo>
                      <a:pt x="103" y="176"/>
                    </a:lnTo>
                    <a:lnTo>
                      <a:pt x="105" y="183"/>
                    </a:lnTo>
                    <a:lnTo>
                      <a:pt x="106" y="189"/>
                    </a:lnTo>
                    <a:lnTo>
                      <a:pt x="108" y="197"/>
                    </a:lnTo>
                    <a:lnTo>
                      <a:pt x="112" y="203"/>
                    </a:lnTo>
                    <a:lnTo>
                      <a:pt x="118" y="209"/>
                    </a:lnTo>
                    <a:lnTo>
                      <a:pt x="124" y="215"/>
                    </a:lnTo>
                    <a:lnTo>
                      <a:pt x="130" y="220"/>
                    </a:lnTo>
                    <a:lnTo>
                      <a:pt x="134" y="226"/>
                    </a:lnTo>
                    <a:lnTo>
                      <a:pt x="140" y="232"/>
                    </a:lnTo>
                    <a:lnTo>
                      <a:pt x="145" y="238"/>
                    </a:lnTo>
                    <a:lnTo>
                      <a:pt x="151" y="244"/>
                    </a:lnTo>
                    <a:lnTo>
                      <a:pt x="155" y="250"/>
                    </a:lnTo>
                    <a:lnTo>
                      <a:pt x="160" y="256"/>
                    </a:lnTo>
                    <a:lnTo>
                      <a:pt x="164" y="262"/>
                    </a:lnTo>
                    <a:lnTo>
                      <a:pt x="170" y="268"/>
                    </a:lnTo>
                    <a:lnTo>
                      <a:pt x="175" y="274"/>
                    </a:lnTo>
                    <a:lnTo>
                      <a:pt x="179" y="280"/>
                    </a:lnTo>
                    <a:lnTo>
                      <a:pt x="184" y="288"/>
                    </a:lnTo>
                    <a:lnTo>
                      <a:pt x="188" y="294"/>
                    </a:lnTo>
                    <a:lnTo>
                      <a:pt x="193" y="300"/>
                    </a:lnTo>
                    <a:lnTo>
                      <a:pt x="196" y="307"/>
                    </a:lnTo>
                    <a:lnTo>
                      <a:pt x="200" y="313"/>
                    </a:lnTo>
                    <a:lnTo>
                      <a:pt x="204" y="319"/>
                    </a:lnTo>
                    <a:lnTo>
                      <a:pt x="207" y="326"/>
                    </a:lnTo>
                    <a:lnTo>
                      <a:pt x="210" y="332"/>
                    </a:lnTo>
                    <a:lnTo>
                      <a:pt x="215" y="340"/>
                    </a:lnTo>
                    <a:lnTo>
                      <a:pt x="218" y="346"/>
                    </a:lnTo>
                    <a:lnTo>
                      <a:pt x="221" y="353"/>
                    </a:lnTo>
                    <a:lnTo>
                      <a:pt x="224" y="359"/>
                    </a:lnTo>
                    <a:lnTo>
                      <a:pt x="227" y="367"/>
                    </a:lnTo>
                    <a:lnTo>
                      <a:pt x="230" y="374"/>
                    </a:lnTo>
                    <a:lnTo>
                      <a:pt x="233" y="380"/>
                    </a:lnTo>
                    <a:lnTo>
                      <a:pt x="236" y="388"/>
                    </a:lnTo>
                    <a:lnTo>
                      <a:pt x="239" y="395"/>
                    </a:lnTo>
                    <a:lnTo>
                      <a:pt x="242" y="403"/>
                    </a:lnTo>
                    <a:lnTo>
                      <a:pt x="246" y="403"/>
                    </a:lnTo>
                    <a:lnTo>
                      <a:pt x="251" y="403"/>
                    </a:lnTo>
                    <a:lnTo>
                      <a:pt x="255" y="404"/>
                    </a:lnTo>
                    <a:lnTo>
                      <a:pt x="260" y="404"/>
                    </a:lnTo>
                    <a:lnTo>
                      <a:pt x="264" y="404"/>
                    </a:lnTo>
                    <a:lnTo>
                      <a:pt x="269" y="406"/>
                    </a:lnTo>
                    <a:lnTo>
                      <a:pt x="273" y="406"/>
                    </a:lnTo>
                    <a:lnTo>
                      <a:pt x="279" y="407"/>
                    </a:lnTo>
                    <a:lnTo>
                      <a:pt x="278" y="400"/>
                    </a:lnTo>
                    <a:lnTo>
                      <a:pt x="278" y="394"/>
                    </a:lnTo>
                    <a:lnTo>
                      <a:pt x="278" y="386"/>
                    </a:lnTo>
                    <a:lnTo>
                      <a:pt x="276" y="380"/>
                    </a:lnTo>
                    <a:lnTo>
                      <a:pt x="275" y="374"/>
                    </a:lnTo>
                    <a:lnTo>
                      <a:pt x="273" y="368"/>
                    </a:lnTo>
                    <a:lnTo>
                      <a:pt x="272" y="362"/>
                    </a:lnTo>
                    <a:lnTo>
                      <a:pt x="272" y="356"/>
                    </a:lnTo>
                    <a:lnTo>
                      <a:pt x="269" y="349"/>
                    </a:lnTo>
                    <a:lnTo>
                      <a:pt x="266" y="343"/>
                    </a:lnTo>
                    <a:lnTo>
                      <a:pt x="264" y="337"/>
                    </a:lnTo>
                    <a:lnTo>
                      <a:pt x="263" y="331"/>
                    </a:lnTo>
                    <a:lnTo>
                      <a:pt x="260" y="325"/>
                    </a:lnTo>
                    <a:lnTo>
                      <a:pt x="258" y="319"/>
                    </a:lnTo>
                    <a:lnTo>
                      <a:pt x="255" y="313"/>
                    </a:lnTo>
                    <a:lnTo>
                      <a:pt x="254" y="309"/>
                    </a:lnTo>
                    <a:lnTo>
                      <a:pt x="249" y="301"/>
                    </a:lnTo>
                    <a:lnTo>
                      <a:pt x="248" y="297"/>
                    </a:lnTo>
                    <a:lnTo>
                      <a:pt x="243" y="291"/>
                    </a:lnTo>
                    <a:lnTo>
                      <a:pt x="242" y="286"/>
                    </a:lnTo>
                    <a:lnTo>
                      <a:pt x="237" y="280"/>
                    </a:lnTo>
                    <a:lnTo>
                      <a:pt x="234" y="274"/>
                    </a:lnTo>
                    <a:lnTo>
                      <a:pt x="231" y="268"/>
                    </a:lnTo>
                    <a:lnTo>
                      <a:pt x="228" y="262"/>
                    </a:lnTo>
                    <a:lnTo>
                      <a:pt x="224" y="256"/>
                    </a:lnTo>
                    <a:lnTo>
                      <a:pt x="219" y="252"/>
                    </a:lnTo>
                    <a:lnTo>
                      <a:pt x="216" y="247"/>
                    </a:lnTo>
                    <a:lnTo>
                      <a:pt x="212" y="241"/>
                    </a:lnTo>
                    <a:lnTo>
                      <a:pt x="207" y="235"/>
                    </a:lnTo>
                    <a:lnTo>
                      <a:pt x="204" y="231"/>
                    </a:lnTo>
                    <a:lnTo>
                      <a:pt x="200" y="225"/>
                    </a:lnTo>
                    <a:lnTo>
                      <a:pt x="197" y="220"/>
                    </a:lnTo>
                    <a:lnTo>
                      <a:pt x="193" y="215"/>
                    </a:lnTo>
                    <a:lnTo>
                      <a:pt x="188" y="210"/>
                    </a:lnTo>
                    <a:lnTo>
                      <a:pt x="184" y="204"/>
                    </a:lnTo>
                    <a:lnTo>
                      <a:pt x="179" y="200"/>
                    </a:lnTo>
                    <a:lnTo>
                      <a:pt x="175" y="194"/>
                    </a:lnTo>
                    <a:lnTo>
                      <a:pt x="170" y="189"/>
                    </a:lnTo>
                    <a:lnTo>
                      <a:pt x="166" y="183"/>
                    </a:lnTo>
                    <a:lnTo>
                      <a:pt x="161" y="179"/>
                    </a:lnTo>
                    <a:lnTo>
                      <a:pt x="157" y="173"/>
                    </a:lnTo>
                    <a:lnTo>
                      <a:pt x="152" y="167"/>
                    </a:lnTo>
                    <a:lnTo>
                      <a:pt x="148" y="162"/>
                    </a:lnTo>
                    <a:lnTo>
                      <a:pt x="143" y="158"/>
                    </a:lnTo>
                    <a:lnTo>
                      <a:pt x="139" y="152"/>
                    </a:lnTo>
                    <a:lnTo>
                      <a:pt x="134" y="146"/>
                    </a:lnTo>
                    <a:lnTo>
                      <a:pt x="130" y="141"/>
                    </a:lnTo>
                    <a:lnTo>
                      <a:pt x="127" y="137"/>
                    </a:lnTo>
                    <a:lnTo>
                      <a:pt x="122" y="131"/>
                    </a:lnTo>
                    <a:lnTo>
                      <a:pt x="118" y="125"/>
                    </a:lnTo>
                    <a:lnTo>
                      <a:pt x="113" y="121"/>
                    </a:lnTo>
                    <a:lnTo>
                      <a:pt x="109" y="116"/>
                    </a:lnTo>
                    <a:lnTo>
                      <a:pt x="105" y="110"/>
                    </a:lnTo>
                    <a:lnTo>
                      <a:pt x="102" y="104"/>
                    </a:lnTo>
                    <a:lnTo>
                      <a:pt x="97" y="100"/>
                    </a:lnTo>
                    <a:lnTo>
                      <a:pt x="94" y="95"/>
                    </a:lnTo>
                    <a:lnTo>
                      <a:pt x="90" y="89"/>
                    </a:lnTo>
                    <a:lnTo>
                      <a:pt x="85" y="83"/>
                    </a:lnTo>
                    <a:lnTo>
                      <a:pt x="82" y="79"/>
                    </a:lnTo>
                    <a:lnTo>
                      <a:pt x="78" y="74"/>
                    </a:lnTo>
                    <a:lnTo>
                      <a:pt x="75" y="68"/>
                    </a:lnTo>
                    <a:lnTo>
                      <a:pt x="72" y="62"/>
                    </a:lnTo>
                    <a:lnTo>
                      <a:pt x="67" y="58"/>
                    </a:lnTo>
                    <a:lnTo>
                      <a:pt x="64" y="53"/>
                    </a:lnTo>
                    <a:lnTo>
                      <a:pt x="61" y="46"/>
                    </a:lnTo>
                    <a:lnTo>
                      <a:pt x="55" y="38"/>
                    </a:lnTo>
                    <a:lnTo>
                      <a:pt x="52" y="34"/>
                    </a:lnTo>
                    <a:lnTo>
                      <a:pt x="49" y="29"/>
                    </a:lnTo>
                    <a:lnTo>
                      <a:pt x="45" y="26"/>
                    </a:lnTo>
                    <a:lnTo>
                      <a:pt x="42" y="22"/>
                    </a:lnTo>
                    <a:lnTo>
                      <a:pt x="37" y="19"/>
                    </a:lnTo>
                    <a:lnTo>
                      <a:pt x="34" y="15"/>
                    </a:lnTo>
                    <a:lnTo>
                      <a:pt x="30" y="10"/>
                    </a:lnTo>
                    <a:lnTo>
                      <a:pt x="27" y="9"/>
                    </a:lnTo>
                    <a:lnTo>
                      <a:pt x="20" y="3"/>
                    </a:lnTo>
                    <a:lnTo>
                      <a:pt x="17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5" name="Freeform 513"/>
              <p:cNvSpPr>
                <a:spLocks/>
              </p:cNvSpPr>
              <p:nvPr/>
            </p:nvSpPr>
            <p:spPr bwMode="auto">
              <a:xfrm>
                <a:off x="876" y="1526"/>
                <a:ext cx="220" cy="155"/>
              </a:xfrm>
              <a:custGeom>
                <a:avLst/>
                <a:gdLst>
                  <a:gd name="T0" fmla="*/ 2 w 440"/>
                  <a:gd name="T1" fmla="*/ 1 h 310"/>
                  <a:gd name="T2" fmla="*/ 1 w 440"/>
                  <a:gd name="T3" fmla="*/ 3 h 310"/>
                  <a:gd name="T4" fmla="*/ 0 w 440"/>
                  <a:gd name="T5" fmla="*/ 5 h 310"/>
                  <a:gd name="T6" fmla="*/ 3 w 440"/>
                  <a:gd name="T7" fmla="*/ 6 h 310"/>
                  <a:gd name="T8" fmla="*/ 6 w 440"/>
                  <a:gd name="T9" fmla="*/ 6 h 310"/>
                  <a:gd name="T10" fmla="*/ 9 w 440"/>
                  <a:gd name="T11" fmla="*/ 6 h 310"/>
                  <a:gd name="T12" fmla="*/ 12 w 440"/>
                  <a:gd name="T13" fmla="*/ 7 h 310"/>
                  <a:gd name="T14" fmla="*/ 14 w 440"/>
                  <a:gd name="T15" fmla="*/ 9 h 310"/>
                  <a:gd name="T16" fmla="*/ 17 w 440"/>
                  <a:gd name="T17" fmla="*/ 10 h 310"/>
                  <a:gd name="T18" fmla="*/ 20 w 440"/>
                  <a:gd name="T19" fmla="*/ 10 h 310"/>
                  <a:gd name="T20" fmla="*/ 23 w 440"/>
                  <a:gd name="T21" fmla="*/ 11 h 310"/>
                  <a:gd name="T22" fmla="*/ 25 w 440"/>
                  <a:gd name="T23" fmla="*/ 13 h 310"/>
                  <a:gd name="T24" fmla="*/ 28 w 440"/>
                  <a:gd name="T25" fmla="*/ 14 h 310"/>
                  <a:gd name="T26" fmla="*/ 29 w 440"/>
                  <a:gd name="T27" fmla="*/ 17 h 310"/>
                  <a:gd name="T28" fmla="*/ 33 w 440"/>
                  <a:gd name="T29" fmla="*/ 18 h 310"/>
                  <a:gd name="T30" fmla="*/ 35 w 440"/>
                  <a:gd name="T31" fmla="*/ 19 h 310"/>
                  <a:gd name="T32" fmla="*/ 37 w 440"/>
                  <a:gd name="T33" fmla="*/ 21 h 310"/>
                  <a:gd name="T34" fmla="*/ 40 w 440"/>
                  <a:gd name="T35" fmla="*/ 23 h 310"/>
                  <a:gd name="T36" fmla="*/ 42 w 440"/>
                  <a:gd name="T37" fmla="*/ 25 h 310"/>
                  <a:gd name="T38" fmla="*/ 44 w 440"/>
                  <a:gd name="T39" fmla="*/ 28 h 310"/>
                  <a:gd name="T40" fmla="*/ 46 w 440"/>
                  <a:gd name="T41" fmla="*/ 30 h 310"/>
                  <a:gd name="T42" fmla="*/ 48 w 440"/>
                  <a:gd name="T43" fmla="*/ 33 h 310"/>
                  <a:gd name="T44" fmla="*/ 49 w 440"/>
                  <a:gd name="T45" fmla="*/ 36 h 310"/>
                  <a:gd name="T46" fmla="*/ 51 w 440"/>
                  <a:gd name="T47" fmla="*/ 38 h 310"/>
                  <a:gd name="T48" fmla="*/ 54 w 440"/>
                  <a:gd name="T49" fmla="*/ 39 h 310"/>
                  <a:gd name="T50" fmla="*/ 55 w 440"/>
                  <a:gd name="T51" fmla="*/ 38 h 310"/>
                  <a:gd name="T52" fmla="*/ 54 w 440"/>
                  <a:gd name="T53" fmla="*/ 35 h 310"/>
                  <a:gd name="T54" fmla="*/ 53 w 440"/>
                  <a:gd name="T55" fmla="*/ 31 h 310"/>
                  <a:gd name="T56" fmla="*/ 52 w 440"/>
                  <a:gd name="T57" fmla="*/ 29 h 310"/>
                  <a:gd name="T58" fmla="*/ 50 w 440"/>
                  <a:gd name="T59" fmla="*/ 26 h 310"/>
                  <a:gd name="T60" fmla="*/ 49 w 440"/>
                  <a:gd name="T61" fmla="*/ 24 h 310"/>
                  <a:gd name="T62" fmla="*/ 47 w 440"/>
                  <a:gd name="T63" fmla="*/ 22 h 310"/>
                  <a:gd name="T64" fmla="*/ 45 w 440"/>
                  <a:gd name="T65" fmla="*/ 20 h 310"/>
                  <a:gd name="T66" fmla="*/ 43 w 440"/>
                  <a:gd name="T67" fmla="*/ 19 h 310"/>
                  <a:gd name="T68" fmla="*/ 40 w 440"/>
                  <a:gd name="T69" fmla="*/ 17 h 310"/>
                  <a:gd name="T70" fmla="*/ 38 w 440"/>
                  <a:gd name="T71" fmla="*/ 14 h 310"/>
                  <a:gd name="T72" fmla="*/ 36 w 440"/>
                  <a:gd name="T73" fmla="*/ 12 h 310"/>
                  <a:gd name="T74" fmla="*/ 33 w 440"/>
                  <a:gd name="T75" fmla="*/ 11 h 310"/>
                  <a:gd name="T76" fmla="*/ 30 w 440"/>
                  <a:gd name="T77" fmla="*/ 10 h 310"/>
                  <a:gd name="T78" fmla="*/ 28 w 440"/>
                  <a:gd name="T79" fmla="*/ 8 h 310"/>
                  <a:gd name="T80" fmla="*/ 25 w 440"/>
                  <a:gd name="T81" fmla="*/ 6 h 310"/>
                  <a:gd name="T82" fmla="*/ 23 w 440"/>
                  <a:gd name="T83" fmla="*/ 5 h 310"/>
                  <a:gd name="T84" fmla="*/ 20 w 440"/>
                  <a:gd name="T85" fmla="*/ 5 h 310"/>
                  <a:gd name="T86" fmla="*/ 18 w 440"/>
                  <a:gd name="T87" fmla="*/ 3 h 310"/>
                  <a:gd name="T88" fmla="*/ 14 w 440"/>
                  <a:gd name="T89" fmla="*/ 3 h 310"/>
                  <a:gd name="T90" fmla="*/ 12 w 440"/>
                  <a:gd name="T91" fmla="*/ 2 h 310"/>
                  <a:gd name="T92" fmla="*/ 10 w 440"/>
                  <a:gd name="T93" fmla="*/ 1 h 310"/>
                  <a:gd name="T94" fmla="*/ 7 w 440"/>
                  <a:gd name="T95" fmla="*/ 1 h 310"/>
                  <a:gd name="T96" fmla="*/ 7 w 440"/>
                  <a:gd name="T97" fmla="*/ 1 h 310"/>
                  <a:gd name="T98" fmla="*/ 5 w 440"/>
                  <a:gd name="T99" fmla="*/ 1 h 310"/>
                  <a:gd name="T100" fmla="*/ 3 w 440"/>
                  <a:gd name="T101" fmla="*/ 1 h 310"/>
                  <a:gd name="T102" fmla="*/ 3 w 440"/>
                  <a:gd name="T103" fmla="*/ 0 h 3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440"/>
                  <a:gd name="T157" fmla="*/ 0 h 310"/>
                  <a:gd name="T158" fmla="*/ 440 w 440"/>
                  <a:gd name="T159" fmla="*/ 310 h 3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440" h="310">
                    <a:moveTo>
                      <a:pt x="19" y="0"/>
                    </a:moveTo>
                    <a:lnTo>
                      <a:pt x="16" y="1"/>
                    </a:lnTo>
                    <a:lnTo>
                      <a:pt x="13" y="6"/>
                    </a:lnTo>
                    <a:lnTo>
                      <a:pt x="10" y="12"/>
                    </a:lnTo>
                    <a:lnTo>
                      <a:pt x="7" y="19"/>
                    </a:lnTo>
                    <a:lnTo>
                      <a:pt x="3" y="25"/>
                    </a:lnTo>
                    <a:lnTo>
                      <a:pt x="1" y="33"/>
                    </a:lnTo>
                    <a:lnTo>
                      <a:pt x="0" y="40"/>
                    </a:lnTo>
                    <a:lnTo>
                      <a:pt x="0" y="46"/>
                    </a:lnTo>
                    <a:lnTo>
                      <a:pt x="7" y="46"/>
                    </a:lnTo>
                    <a:lnTo>
                      <a:pt x="15" y="46"/>
                    </a:lnTo>
                    <a:lnTo>
                      <a:pt x="21" y="48"/>
                    </a:lnTo>
                    <a:lnTo>
                      <a:pt x="29" y="49"/>
                    </a:lnTo>
                    <a:lnTo>
                      <a:pt x="35" y="49"/>
                    </a:lnTo>
                    <a:lnTo>
                      <a:pt x="44" y="51"/>
                    </a:lnTo>
                    <a:lnTo>
                      <a:pt x="50" y="52"/>
                    </a:lnTo>
                    <a:lnTo>
                      <a:pt x="59" y="54"/>
                    </a:lnTo>
                    <a:lnTo>
                      <a:pt x="65" y="55"/>
                    </a:lnTo>
                    <a:lnTo>
                      <a:pt x="74" y="57"/>
                    </a:lnTo>
                    <a:lnTo>
                      <a:pt x="80" y="58"/>
                    </a:lnTo>
                    <a:lnTo>
                      <a:pt x="89" y="61"/>
                    </a:lnTo>
                    <a:lnTo>
                      <a:pt x="97" y="63"/>
                    </a:lnTo>
                    <a:lnTo>
                      <a:pt x="104" y="66"/>
                    </a:lnTo>
                    <a:lnTo>
                      <a:pt x="111" y="67"/>
                    </a:lnTo>
                    <a:lnTo>
                      <a:pt x="119" y="70"/>
                    </a:lnTo>
                    <a:lnTo>
                      <a:pt x="126" y="73"/>
                    </a:lnTo>
                    <a:lnTo>
                      <a:pt x="134" y="75"/>
                    </a:lnTo>
                    <a:lnTo>
                      <a:pt x="140" y="78"/>
                    </a:lnTo>
                    <a:lnTo>
                      <a:pt x="147" y="82"/>
                    </a:lnTo>
                    <a:lnTo>
                      <a:pt x="155" y="83"/>
                    </a:lnTo>
                    <a:lnTo>
                      <a:pt x="162" y="88"/>
                    </a:lnTo>
                    <a:lnTo>
                      <a:pt x="170" y="91"/>
                    </a:lnTo>
                    <a:lnTo>
                      <a:pt x="177" y="95"/>
                    </a:lnTo>
                    <a:lnTo>
                      <a:pt x="183" y="98"/>
                    </a:lnTo>
                    <a:lnTo>
                      <a:pt x="191" y="101"/>
                    </a:lnTo>
                    <a:lnTo>
                      <a:pt x="196" y="104"/>
                    </a:lnTo>
                    <a:lnTo>
                      <a:pt x="204" y="109"/>
                    </a:lnTo>
                    <a:lnTo>
                      <a:pt x="211" y="113"/>
                    </a:lnTo>
                    <a:lnTo>
                      <a:pt x="217" y="118"/>
                    </a:lnTo>
                    <a:lnTo>
                      <a:pt x="225" y="122"/>
                    </a:lnTo>
                    <a:lnTo>
                      <a:pt x="232" y="127"/>
                    </a:lnTo>
                    <a:lnTo>
                      <a:pt x="238" y="130"/>
                    </a:lnTo>
                    <a:lnTo>
                      <a:pt x="244" y="134"/>
                    </a:lnTo>
                    <a:lnTo>
                      <a:pt x="252" y="139"/>
                    </a:lnTo>
                    <a:lnTo>
                      <a:pt x="258" y="143"/>
                    </a:lnTo>
                    <a:lnTo>
                      <a:pt x="264" y="148"/>
                    </a:lnTo>
                    <a:lnTo>
                      <a:pt x="271" y="154"/>
                    </a:lnTo>
                    <a:lnTo>
                      <a:pt x="277" y="158"/>
                    </a:lnTo>
                    <a:lnTo>
                      <a:pt x="283" y="164"/>
                    </a:lnTo>
                    <a:lnTo>
                      <a:pt x="289" y="169"/>
                    </a:lnTo>
                    <a:lnTo>
                      <a:pt x="295" y="173"/>
                    </a:lnTo>
                    <a:lnTo>
                      <a:pt x="301" y="179"/>
                    </a:lnTo>
                    <a:lnTo>
                      <a:pt x="307" y="185"/>
                    </a:lnTo>
                    <a:lnTo>
                      <a:pt x="313" y="189"/>
                    </a:lnTo>
                    <a:lnTo>
                      <a:pt x="319" y="195"/>
                    </a:lnTo>
                    <a:lnTo>
                      <a:pt x="325" y="201"/>
                    </a:lnTo>
                    <a:lnTo>
                      <a:pt x="331" y="207"/>
                    </a:lnTo>
                    <a:lnTo>
                      <a:pt x="337" y="213"/>
                    </a:lnTo>
                    <a:lnTo>
                      <a:pt x="341" y="219"/>
                    </a:lnTo>
                    <a:lnTo>
                      <a:pt x="346" y="224"/>
                    </a:lnTo>
                    <a:lnTo>
                      <a:pt x="352" y="231"/>
                    </a:lnTo>
                    <a:lnTo>
                      <a:pt x="358" y="237"/>
                    </a:lnTo>
                    <a:lnTo>
                      <a:pt x="362" y="243"/>
                    </a:lnTo>
                    <a:lnTo>
                      <a:pt x="367" y="249"/>
                    </a:lnTo>
                    <a:lnTo>
                      <a:pt x="372" y="257"/>
                    </a:lnTo>
                    <a:lnTo>
                      <a:pt x="377" y="261"/>
                    </a:lnTo>
                    <a:lnTo>
                      <a:pt x="383" y="269"/>
                    </a:lnTo>
                    <a:lnTo>
                      <a:pt x="387" y="274"/>
                    </a:lnTo>
                    <a:lnTo>
                      <a:pt x="392" y="282"/>
                    </a:lnTo>
                    <a:lnTo>
                      <a:pt x="396" y="288"/>
                    </a:lnTo>
                    <a:lnTo>
                      <a:pt x="401" y="295"/>
                    </a:lnTo>
                    <a:lnTo>
                      <a:pt x="405" y="303"/>
                    </a:lnTo>
                    <a:lnTo>
                      <a:pt x="411" y="310"/>
                    </a:lnTo>
                    <a:lnTo>
                      <a:pt x="417" y="309"/>
                    </a:lnTo>
                    <a:lnTo>
                      <a:pt x="425" y="307"/>
                    </a:lnTo>
                    <a:lnTo>
                      <a:pt x="432" y="306"/>
                    </a:lnTo>
                    <a:lnTo>
                      <a:pt x="440" y="306"/>
                    </a:lnTo>
                    <a:lnTo>
                      <a:pt x="437" y="298"/>
                    </a:lnTo>
                    <a:lnTo>
                      <a:pt x="435" y="291"/>
                    </a:lnTo>
                    <a:lnTo>
                      <a:pt x="432" y="283"/>
                    </a:lnTo>
                    <a:lnTo>
                      <a:pt x="431" y="277"/>
                    </a:lnTo>
                    <a:lnTo>
                      <a:pt x="428" y="270"/>
                    </a:lnTo>
                    <a:lnTo>
                      <a:pt x="425" y="261"/>
                    </a:lnTo>
                    <a:lnTo>
                      <a:pt x="422" y="255"/>
                    </a:lnTo>
                    <a:lnTo>
                      <a:pt x="419" y="249"/>
                    </a:lnTo>
                    <a:lnTo>
                      <a:pt x="414" y="242"/>
                    </a:lnTo>
                    <a:lnTo>
                      <a:pt x="411" y="236"/>
                    </a:lnTo>
                    <a:lnTo>
                      <a:pt x="407" y="228"/>
                    </a:lnTo>
                    <a:lnTo>
                      <a:pt x="402" y="222"/>
                    </a:lnTo>
                    <a:lnTo>
                      <a:pt x="398" y="215"/>
                    </a:lnTo>
                    <a:lnTo>
                      <a:pt x="393" y="209"/>
                    </a:lnTo>
                    <a:lnTo>
                      <a:pt x="389" y="203"/>
                    </a:lnTo>
                    <a:lnTo>
                      <a:pt x="386" y="197"/>
                    </a:lnTo>
                    <a:lnTo>
                      <a:pt x="380" y="191"/>
                    </a:lnTo>
                    <a:lnTo>
                      <a:pt x="375" y="185"/>
                    </a:lnTo>
                    <a:lnTo>
                      <a:pt x="369" y="179"/>
                    </a:lnTo>
                    <a:lnTo>
                      <a:pt x="365" y="173"/>
                    </a:lnTo>
                    <a:lnTo>
                      <a:pt x="359" y="167"/>
                    </a:lnTo>
                    <a:lnTo>
                      <a:pt x="355" y="161"/>
                    </a:lnTo>
                    <a:lnTo>
                      <a:pt x="349" y="155"/>
                    </a:lnTo>
                    <a:lnTo>
                      <a:pt x="344" y="151"/>
                    </a:lnTo>
                    <a:lnTo>
                      <a:pt x="338" y="145"/>
                    </a:lnTo>
                    <a:lnTo>
                      <a:pt x="332" y="139"/>
                    </a:lnTo>
                    <a:lnTo>
                      <a:pt x="326" y="134"/>
                    </a:lnTo>
                    <a:lnTo>
                      <a:pt x="320" y="130"/>
                    </a:lnTo>
                    <a:lnTo>
                      <a:pt x="313" y="124"/>
                    </a:lnTo>
                    <a:lnTo>
                      <a:pt x="307" y="119"/>
                    </a:lnTo>
                    <a:lnTo>
                      <a:pt x="301" y="115"/>
                    </a:lnTo>
                    <a:lnTo>
                      <a:pt x="295" y="110"/>
                    </a:lnTo>
                    <a:lnTo>
                      <a:pt x="289" y="106"/>
                    </a:lnTo>
                    <a:lnTo>
                      <a:pt x="282" y="101"/>
                    </a:lnTo>
                    <a:lnTo>
                      <a:pt x="276" y="97"/>
                    </a:lnTo>
                    <a:lnTo>
                      <a:pt x="268" y="92"/>
                    </a:lnTo>
                    <a:lnTo>
                      <a:pt x="261" y="88"/>
                    </a:lnTo>
                    <a:lnTo>
                      <a:pt x="255" y="83"/>
                    </a:lnTo>
                    <a:lnTo>
                      <a:pt x="247" y="79"/>
                    </a:lnTo>
                    <a:lnTo>
                      <a:pt x="241" y="76"/>
                    </a:lnTo>
                    <a:lnTo>
                      <a:pt x="234" y="72"/>
                    </a:lnTo>
                    <a:lnTo>
                      <a:pt x="226" y="67"/>
                    </a:lnTo>
                    <a:lnTo>
                      <a:pt x="219" y="64"/>
                    </a:lnTo>
                    <a:lnTo>
                      <a:pt x="213" y="61"/>
                    </a:lnTo>
                    <a:lnTo>
                      <a:pt x="205" y="57"/>
                    </a:lnTo>
                    <a:lnTo>
                      <a:pt x="198" y="54"/>
                    </a:lnTo>
                    <a:lnTo>
                      <a:pt x="192" y="51"/>
                    </a:lnTo>
                    <a:lnTo>
                      <a:pt x="185" y="49"/>
                    </a:lnTo>
                    <a:lnTo>
                      <a:pt x="177" y="45"/>
                    </a:lnTo>
                    <a:lnTo>
                      <a:pt x="171" y="43"/>
                    </a:lnTo>
                    <a:lnTo>
                      <a:pt x="164" y="39"/>
                    </a:lnTo>
                    <a:lnTo>
                      <a:pt x="158" y="37"/>
                    </a:lnTo>
                    <a:lnTo>
                      <a:pt x="150" y="34"/>
                    </a:lnTo>
                    <a:lnTo>
                      <a:pt x="143" y="31"/>
                    </a:lnTo>
                    <a:lnTo>
                      <a:pt x="137" y="30"/>
                    </a:lnTo>
                    <a:lnTo>
                      <a:pt x="129" y="27"/>
                    </a:lnTo>
                    <a:lnTo>
                      <a:pt x="122" y="25"/>
                    </a:lnTo>
                    <a:lnTo>
                      <a:pt x="116" y="24"/>
                    </a:lnTo>
                    <a:lnTo>
                      <a:pt x="109" y="21"/>
                    </a:lnTo>
                    <a:lnTo>
                      <a:pt x="103" y="19"/>
                    </a:lnTo>
                    <a:lnTo>
                      <a:pt x="95" y="18"/>
                    </a:lnTo>
                    <a:lnTo>
                      <a:pt x="89" y="16"/>
                    </a:lnTo>
                    <a:lnTo>
                      <a:pt x="82" y="15"/>
                    </a:lnTo>
                    <a:lnTo>
                      <a:pt x="76" y="13"/>
                    </a:lnTo>
                    <a:lnTo>
                      <a:pt x="71" y="13"/>
                    </a:lnTo>
                    <a:lnTo>
                      <a:pt x="67" y="12"/>
                    </a:lnTo>
                    <a:lnTo>
                      <a:pt x="62" y="10"/>
                    </a:lnTo>
                    <a:lnTo>
                      <a:pt x="58" y="9"/>
                    </a:lnTo>
                    <a:lnTo>
                      <a:pt x="53" y="7"/>
                    </a:lnTo>
                    <a:lnTo>
                      <a:pt x="49" y="7"/>
                    </a:lnTo>
                    <a:lnTo>
                      <a:pt x="44" y="6"/>
                    </a:lnTo>
                    <a:lnTo>
                      <a:pt x="40" y="4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26" y="1"/>
                    </a:lnTo>
                    <a:lnTo>
                      <a:pt x="25" y="1"/>
                    </a:lnTo>
                    <a:lnTo>
                      <a:pt x="21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E6E6E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6" name="Freeform 514"/>
              <p:cNvSpPr>
                <a:spLocks/>
              </p:cNvSpPr>
              <p:nvPr/>
            </p:nvSpPr>
            <p:spPr bwMode="auto">
              <a:xfrm>
                <a:off x="900" y="1566"/>
                <a:ext cx="140" cy="94"/>
              </a:xfrm>
              <a:custGeom>
                <a:avLst/>
                <a:gdLst>
                  <a:gd name="T0" fmla="*/ 4 w 279"/>
                  <a:gd name="T1" fmla="*/ 0 h 187"/>
                  <a:gd name="T2" fmla="*/ 3 w 279"/>
                  <a:gd name="T3" fmla="*/ 2 h 187"/>
                  <a:gd name="T4" fmla="*/ 2 w 279"/>
                  <a:gd name="T5" fmla="*/ 3 h 187"/>
                  <a:gd name="T6" fmla="*/ 1 w 279"/>
                  <a:gd name="T7" fmla="*/ 5 h 187"/>
                  <a:gd name="T8" fmla="*/ 1 w 279"/>
                  <a:gd name="T9" fmla="*/ 6 h 187"/>
                  <a:gd name="T10" fmla="*/ 2 w 279"/>
                  <a:gd name="T11" fmla="*/ 6 h 187"/>
                  <a:gd name="T12" fmla="*/ 3 w 279"/>
                  <a:gd name="T13" fmla="*/ 6 h 187"/>
                  <a:gd name="T14" fmla="*/ 4 w 279"/>
                  <a:gd name="T15" fmla="*/ 7 h 187"/>
                  <a:gd name="T16" fmla="*/ 5 w 279"/>
                  <a:gd name="T17" fmla="*/ 7 h 187"/>
                  <a:gd name="T18" fmla="*/ 6 w 279"/>
                  <a:gd name="T19" fmla="*/ 8 h 187"/>
                  <a:gd name="T20" fmla="*/ 7 w 279"/>
                  <a:gd name="T21" fmla="*/ 8 h 187"/>
                  <a:gd name="T22" fmla="*/ 8 w 279"/>
                  <a:gd name="T23" fmla="*/ 8 h 187"/>
                  <a:gd name="T24" fmla="*/ 9 w 279"/>
                  <a:gd name="T25" fmla="*/ 9 h 187"/>
                  <a:gd name="T26" fmla="*/ 11 w 279"/>
                  <a:gd name="T27" fmla="*/ 9 h 187"/>
                  <a:gd name="T28" fmla="*/ 11 w 279"/>
                  <a:gd name="T29" fmla="*/ 10 h 187"/>
                  <a:gd name="T30" fmla="*/ 13 w 279"/>
                  <a:gd name="T31" fmla="*/ 10 h 187"/>
                  <a:gd name="T32" fmla="*/ 14 w 279"/>
                  <a:gd name="T33" fmla="*/ 11 h 187"/>
                  <a:gd name="T34" fmla="*/ 15 w 279"/>
                  <a:gd name="T35" fmla="*/ 11 h 187"/>
                  <a:gd name="T36" fmla="*/ 16 w 279"/>
                  <a:gd name="T37" fmla="*/ 12 h 187"/>
                  <a:gd name="T38" fmla="*/ 17 w 279"/>
                  <a:gd name="T39" fmla="*/ 12 h 187"/>
                  <a:gd name="T40" fmla="*/ 18 w 279"/>
                  <a:gd name="T41" fmla="*/ 13 h 187"/>
                  <a:gd name="T42" fmla="*/ 20 w 279"/>
                  <a:gd name="T43" fmla="*/ 14 h 187"/>
                  <a:gd name="T44" fmla="*/ 22 w 279"/>
                  <a:gd name="T45" fmla="*/ 15 h 187"/>
                  <a:gd name="T46" fmla="*/ 24 w 279"/>
                  <a:gd name="T47" fmla="*/ 17 h 187"/>
                  <a:gd name="T48" fmla="*/ 26 w 279"/>
                  <a:gd name="T49" fmla="*/ 18 h 187"/>
                  <a:gd name="T50" fmla="*/ 27 w 279"/>
                  <a:gd name="T51" fmla="*/ 19 h 187"/>
                  <a:gd name="T52" fmla="*/ 29 w 279"/>
                  <a:gd name="T53" fmla="*/ 21 h 187"/>
                  <a:gd name="T54" fmla="*/ 31 w 279"/>
                  <a:gd name="T55" fmla="*/ 23 h 187"/>
                  <a:gd name="T56" fmla="*/ 33 w 279"/>
                  <a:gd name="T57" fmla="*/ 24 h 187"/>
                  <a:gd name="T58" fmla="*/ 34 w 279"/>
                  <a:gd name="T59" fmla="*/ 24 h 187"/>
                  <a:gd name="T60" fmla="*/ 35 w 279"/>
                  <a:gd name="T61" fmla="*/ 23 h 187"/>
                  <a:gd name="T62" fmla="*/ 35 w 279"/>
                  <a:gd name="T63" fmla="*/ 21 h 187"/>
                  <a:gd name="T64" fmla="*/ 35 w 279"/>
                  <a:gd name="T65" fmla="*/ 20 h 187"/>
                  <a:gd name="T66" fmla="*/ 34 w 279"/>
                  <a:gd name="T67" fmla="*/ 19 h 187"/>
                  <a:gd name="T68" fmla="*/ 34 w 279"/>
                  <a:gd name="T69" fmla="*/ 17 h 187"/>
                  <a:gd name="T70" fmla="*/ 33 w 279"/>
                  <a:gd name="T71" fmla="*/ 16 h 187"/>
                  <a:gd name="T72" fmla="*/ 31 w 279"/>
                  <a:gd name="T73" fmla="*/ 15 h 187"/>
                  <a:gd name="T74" fmla="*/ 30 w 279"/>
                  <a:gd name="T75" fmla="*/ 14 h 187"/>
                  <a:gd name="T76" fmla="*/ 29 w 279"/>
                  <a:gd name="T77" fmla="*/ 13 h 187"/>
                  <a:gd name="T78" fmla="*/ 27 w 279"/>
                  <a:gd name="T79" fmla="*/ 12 h 187"/>
                  <a:gd name="T80" fmla="*/ 26 w 279"/>
                  <a:gd name="T81" fmla="*/ 11 h 187"/>
                  <a:gd name="T82" fmla="*/ 24 w 279"/>
                  <a:gd name="T83" fmla="*/ 11 h 187"/>
                  <a:gd name="T84" fmla="*/ 23 w 279"/>
                  <a:gd name="T85" fmla="*/ 10 h 187"/>
                  <a:gd name="T86" fmla="*/ 22 w 279"/>
                  <a:gd name="T87" fmla="*/ 9 h 187"/>
                  <a:gd name="T88" fmla="*/ 20 w 279"/>
                  <a:gd name="T89" fmla="*/ 8 h 187"/>
                  <a:gd name="T90" fmla="*/ 19 w 279"/>
                  <a:gd name="T91" fmla="*/ 7 h 187"/>
                  <a:gd name="T92" fmla="*/ 18 w 279"/>
                  <a:gd name="T93" fmla="*/ 6 h 187"/>
                  <a:gd name="T94" fmla="*/ 17 w 279"/>
                  <a:gd name="T95" fmla="*/ 5 h 187"/>
                  <a:gd name="T96" fmla="*/ 15 w 279"/>
                  <a:gd name="T97" fmla="*/ 4 h 187"/>
                  <a:gd name="T98" fmla="*/ 13 w 279"/>
                  <a:gd name="T99" fmla="*/ 4 h 187"/>
                  <a:gd name="T100" fmla="*/ 11 w 279"/>
                  <a:gd name="T101" fmla="*/ 3 h 187"/>
                  <a:gd name="T102" fmla="*/ 9 w 279"/>
                  <a:gd name="T103" fmla="*/ 3 h 187"/>
                  <a:gd name="T104" fmla="*/ 7 w 279"/>
                  <a:gd name="T105" fmla="*/ 2 h 187"/>
                  <a:gd name="T106" fmla="*/ 6 w 279"/>
                  <a:gd name="T107" fmla="*/ 1 h 187"/>
                  <a:gd name="T108" fmla="*/ 5 w 279"/>
                  <a:gd name="T109" fmla="*/ 0 h 18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279"/>
                  <a:gd name="T166" fmla="*/ 0 h 187"/>
                  <a:gd name="T167" fmla="*/ 279 w 279"/>
                  <a:gd name="T168" fmla="*/ 187 h 18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279" h="187">
                    <a:moveTo>
                      <a:pt x="35" y="0"/>
                    </a:moveTo>
                    <a:lnTo>
                      <a:pt x="30" y="0"/>
                    </a:lnTo>
                    <a:lnTo>
                      <a:pt x="27" y="5"/>
                    </a:lnTo>
                    <a:lnTo>
                      <a:pt x="21" y="9"/>
                    </a:lnTo>
                    <a:lnTo>
                      <a:pt x="17" y="15"/>
                    </a:lnTo>
                    <a:lnTo>
                      <a:pt x="11" y="23"/>
                    </a:lnTo>
                    <a:lnTo>
                      <a:pt x="6" y="30"/>
                    </a:lnTo>
                    <a:lnTo>
                      <a:pt x="2" y="36"/>
                    </a:lnTo>
                    <a:lnTo>
                      <a:pt x="0" y="44"/>
                    </a:lnTo>
                    <a:lnTo>
                      <a:pt x="5" y="44"/>
                    </a:lnTo>
                    <a:lnTo>
                      <a:pt x="9" y="45"/>
                    </a:lnTo>
                    <a:lnTo>
                      <a:pt x="12" y="47"/>
                    </a:lnTo>
                    <a:lnTo>
                      <a:pt x="17" y="48"/>
                    </a:lnTo>
                    <a:lnTo>
                      <a:pt x="21" y="48"/>
                    </a:lnTo>
                    <a:lnTo>
                      <a:pt x="26" y="51"/>
                    </a:lnTo>
                    <a:lnTo>
                      <a:pt x="30" y="51"/>
                    </a:lnTo>
                    <a:lnTo>
                      <a:pt x="35" y="54"/>
                    </a:lnTo>
                    <a:lnTo>
                      <a:pt x="38" y="54"/>
                    </a:lnTo>
                    <a:lnTo>
                      <a:pt x="42" y="56"/>
                    </a:lnTo>
                    <a:lnTo>
                      <a:pt x="47" y="57"/>
                    </a:lnTo>
                    <a:lnTo>
                      <a:pt x="51" y="59"/>
                    </a:lnTo>
                    <a:lnTo>
                      <a:pt x="56" y="60"/>
                    </a:lnTo>
                    <a:lnTo>
                      <a:pt x="60" y="62"/>
                    </a:lnTo>
                    <a:lnTo>
                      <a:pt x="64" y="63"/>
                    </a:lnTo>
                    <a:lnTo>
                      <a:pt x="69" y="66"/>
                    </a:lnTo>
                    <a:lnTo>
                      <a:pt x="72" y="68"/>
                    </a:lnTo>
                    <a:lnTo>
                      <a:pt x="76" y="69"/>
                    </a:lnTo>
                    <a:lnTo>
                      <a:pt x="81" y="71"/>
                    </a:lnTo>
                    <a:lnTo>
                      <a:pt x="85" y="72"/>
                    </a:lnTo>
                    <a:lnTo>
                      <a:pt x="88" y="74"/>
                    </a:lnTo>
                    <a:lnTo>
                      <a:pt x="93" y="75"/>
                    </a:lnTo>
                    <a:lnTo>
                      <a:pt x="97" y="77"/>
                    </a:lnTo>
                    <a:lnTo>
                      <a:pt x="102" y="80"/>
                    </a:lnTo>
                    <a:lnTo>
                      <a:pt x="105" y="81"/>
                    </a:lnTo>
                    <a:lnTo>
                      <a:pt x="109" y="83"/>
                    </a:lnTo>
                    <a:lnTo>
                      <a:pt x="114" y="84"/>
                    </a:lnTo>
                    <a:lnTo>
                      <a:pt x="118" y="87"/>
                    </a:lnTo>
                    <a:lnTo>
                      <a:pt x="121" y="89"/>
                    </a:lnTo>
                    <a:lnTo>
                      <a:pt x="124" y="92"/>
                    </a:lnTo>
                    <a:lnTo>
                      <a:pt x="130" y="93"/>
                    </a:lnTo>
                    <a:lnTo>
                      <a:pt x="135" y="96"/>
                    </a:lnTo>
                    <a:lnTo>
                      <a:pt x="142" y="99"/>
                    </a:lnTo>
                    <a:lnTo>
                      <a:pt x="148" y="103"/>
                    </a:lnTo>
                    <a:lnTo>
                      <a:pt x="155" y="108"/>
                    </a:lnTo>
                    <a:lnTo>
                      <a:pt x="164" y="114"/>
                    </a:lnTo>
                    <a:lnTo>
                      <a:pt x="172" y="118"/>
                    </a:lnTo>
                    <a:lnTo>
                      <a:pt x="179" y="123"/>
                    </a:lnTo>
                    <a:lnTo>
                      <a:pt x="187" y="129"/>
                    </a:lnTo>
                    <a:lnTo>
                      <a:pt x="194" y="135"/>
                    </a:lnTo>
                    <a:lnTo>
                      <a:pt x="202" y="139"/>
                    </a:lnTo>
                    <a:lnTo>
                      <a:pt x="209" y="145"/>
                    </a:lnTo>
                    <a:lnTo>
                      <a:pt x="215" y="151"/>
                    </a:lnTo>
                    <a:lnTo>
                      <a:pt x="223" y="159"/>
                    </a:lnTo>
                    <a:lnTo>
                      <a:pt x="230" y="165"/>
                    </a:lnTo>
                    <a:lnTo>
                      <a:pt x="236" y="172"/>
                    </a:lnTo>
                    <a:lnTo>
                      <a:pt x="243" y="180"/>
                    </a:lnTo>
                    <a:lnTo>
                      <a:pt x="249" y="187"/>
                    </a:lnTo>
                    <a:lnTo>
                      <a:pt x="257" y="187"/>
                    </a:lnTo>
                    <a:lnTo>
                      <a:pt x="263" y="187"/>
                    </a:lnTo>
                    <a:lnTo>
                      <a:pt x="270" y="187"/>
                    </a:lnTo>
                    <a:lnTo>
                      <a:pt x="279" y="187"/>
                    </a:lnTo>
                    <a:lnTo>
                      <a:pt x="279" y="180"/>
                    </a:lnTo>
                    <a:lnTo>
                      <a:pt x="279" y="174"/>
                    </a:lnTo>
                    <a:lnTo>
                      <a:pt x="279" y="168"/>
                    </a:lnTo>
                    <a:lnTo>
                      <a:pt x="278" y="162"/>
                    </a:lnTo>
                    <a:lnTo>
                      <a:pt x="276" y="156"/>
                    </a:lnTo>
                    <a:lnTo>
                      <a:pt x="275" y="151"/>
                    </a:lnTo>
                    <a:lnTo>
                      <a:pt x="272" y="145"/>
                    </a:lnTo>
                    <a:lnTo>
                      <a:pt x="269" y="141"/>
                    </a:lnTo>
                    <a:lnTo>
                      <a:pt x="266" y="136"/>
                    </a:lnTo>
                    <a:lnTo>
                      <a:pt x="261" y="132"/>
                    </a:lnTo>
                    <a:lnTo>
                      <a:pt x="257" y="127"/>
                    </a:lnTo>
                    <a:lnTo>
                      <a:pt x="254" y="123"/>
                    </a:lnTo>
                    <a:lnTo>
                      <a:pt x="248" y="118"/>
                    </a:lnTo>
                    <a:lnTo>
                      <a:pt x="243" y="114"/>
                    </a:lnTo>
                    <a:lnTo>
                      <a:pt x="237" y="111"/>
                    </a:lnTo>
                    <a:lnTo>
                      <a:pt x="233" y="106"/>
                    </a:lnTo>
                    <a:lnTo>
                      <a:pt x="227" y="102"/>
                    </a:lnTo>
                    <a:lnTo>
                      <a:pt x="221" y="99"/>
                    </a:lnTo>
                    <a:lnTo>
                      <a:pt x="215" y="95"/>
                    </a:lnTo>
                    <a:lnTo>
                      <a:pt x="209" y="92"/>
                    </a:lnTo>
                    <a:lnTo>
                      <a:pt x="203" y="87"/>
                    </a:lnTo>
                    <a:lnTo>
                      <a:pt x="197" y="84"/>
                    </a:lnTo>
                    <a:lnTo>
                      <a:pt x="191" y="81"/>
                    </a:lnTo>
                    <a:lnTo>
                      <a:pt x="187" y="78"/>
                    </a:lnTo>
                    <a:lnTo>
                      <a:pt x="181" y="74"/>
                    </a:lnTo>
                    <a:lnTo>
                      <a:pt x="175" y="71"/>
                    </a:lnTo>
                    <a:lnTo>
                      <a:pt x="170" y="66"/>
                    </a:lnTo>
                    <a:lnTo>
                      <a:pt x="166" y="63"/>
                    </a:lnTo>
                    <a:lnTo>
                      <a:pt x="160" y="59"/>
                    </a:lnTo>
                    <a:lnTo>
                      <a:pt x="155" y="56"/>
                    </a:lnTo>
                    <a:lnTo>
                      <a:pt x="152" y="51"/>
                    </a:lnTo>
                    <a:lnTo>
                      <a:pt x="149" y="48"/>
                    </a:lnTo>
                    <a:lnTo>
                      <a:pt x="142" y="44"/>
                    </a:lnTo>
                    <a:lnTo>
                      <a:pt x="136" y="39"/>
                    </a:lnTo>
                    <a:lnTo>
                      <a:pt x="129" y="36"/>
                    </a:lnTo>
                    <a:lnTo>
                      <a:pt x="121" y="33"/>
                    </a:lnTo>
                    <a:lnTo>
                      <a:pt x="114" y="30"/>
                    </a:lnTo>
                    <a:lnTo>
                      <a:pt x="106" y="29"/>
                    </a:lnTo>
                    <a:lnTo>
                      <a:pt x="99" y="27"/>
                    </a:lnTo>
                    <a:lnTo>
                      <a:pt x="91" y="26"/>
                    </a:lnTo>
                    <a:lnTo>
                      <a:pt x="82" y="24"/>
                    </a:lnTo>
                    <a:lnTo>
                      <a:pt x="75" y="23"/>
                    </a:lnTo>
                    <a:lnTo>
                      <a:pt x="67" y="20"/>
                    </a:lnTo>
                    <a:lnTo>
                      <a:pt x="62" y="17"/>
                    </a:lnTo>
                    <a:lnTo>
                      <a:pt x="54" y="14"/>
                    </a:lnTo>
                    <a:lnTo>
                      <a:pt x="47" y="9"/>
                    </a:lnTo>
                    <a:lnTo>
                      <a:pt x="41" y="5"/>
                    </a:lnTo>
                    <a:lnTo>
                      <a:pt x="35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7" name="Freeform 520"/>
              <p:cNvSpPr>
                <a:spLocks/>
              </p:cNvSpPr>
              <p:nvPr/>
            </p:nvSpPr>
            <p:spPr bwMode="auto">
              <a:xfrm>
                <a:off x="949" y="1764"/>
                <a:ext cx="132" cy="110"/>
              </a:xfrm>
              <a:custGeom>
                <a:avLst/>
                <a:gdLst>
                  <a:gd name="T0" fmla="*/ 3 w 262"/>
                  <a:gd name="T1" fmla="*/ 0 h 221"/>
                  <a:gd name="T2" fmla="*/ 2 w 262"/>
                  <a:gd name="T3" fmla="*/ 0 h 221"/>
                  <a:gd name="T4" fmla="*/ 1 w 262"/>
                  <a:gd name="T5" fmla="*/ 2 h 221"/>
                  <a:gd name="T6" fmla="*/ 1 w 262"/>
                  <a:gd name="T7" fmla="*/ 3 h 221"/>
                  <a:gd name="T8" fmla="*/ 0 w 262"/>
                  <a:gd name="T9" fmla="*/ 4 h 221"/>
                  <a:gd name="T10" fmla="*/ 1 w 262"/>
                  <a:gd name="T11" fmla="*/ 5 h 221"/>
                  <a:gd name="T12" fmla="*/ 1 w 262"/>
                  <a:gd name="T13" fmla="*/ 6 h 221"/>
                  <a:gd name="T14" fmla="*/ 2 w 262"/>
                  <a:gd name="T15" fmla="*/ 8 h 221"/>
                  <a:gd name="T16" fmla="*/ 3 w 262"/>
                  <a:gd name="T17" fmla="*/ 9 h 221"/>
                  <a:gd name="T18" fmla="*/ 4 w 262"/>
                  <a:gd name="T19" fmla="*/ 10 h 221"/>
                  <a:gd name="T20" fmla="*/ 5 w 262"/>
                  <a:gd name="T21" fmla="*/ 11 h 221"/>
                  <a:gd name="T22" fmla="*/ 6 w 262"/>
                  <a:gd name="T23" fmla="*/ 13 h 221"/>
                  <a:gd name="T24" fmla="*/ 7 w 262"/>
                  <a:gd name="T25" fmla="*/ 14 h 221"/>
                  <a:gd name="T26" fmla="*/ 8 w 262"/>
                  <a:gd name="T27" fmla="*/ 14 h 221"/>
                  <a:gd name="T28" fmla="*/ 9 w 262"/>
                  <a:gd name="T29" fmla="*/ 15 h 221"/>
                  <a:gd name="T30" fmla="*/ 10 w 262"/>
                  <a:gd name="T31" fmla="*/ 15 h 221"/>
                  <a:gd name="T32" fmla="*/ 11 w 262"/>
                  <a:gd name="T33" fmla="*/ 16 h 221"/>
                  <a:gd name="T34" fmla="*/ 13 w 262"/>
                  <a:gd name="T35" fmla="*/ 16 h 221"/>
                  <a:gd name="T36" fmla="*/ 14 w 262"/>
                  <a:gd name="T37" fmla="*/ 17 h 221"/>
                  <a:gd name="T38" fmla="*/ 15 w 262"/>
                  <a:gd name="T39" fmla="*/ 18 h 221"/>
                  <a:gd name="T40" fmla="*/ 17 w 262"/>
                  <a:gd name="T41" fmla="*/ 19 h 221"/>
                  <a:gd name="T42" fmla="*/ 18 w 262"/>
                  <a:gd name="T43" fmla="*/ 20 h 221"/>
                  <a:gd name="T44" fmla="*/ 19 w 262"/>
                  <a:gd name="T45" fmla="*/ 21 h 221"/>
                  <a:gd name="T46" fmla="*/ 21 w 262"/>
                  <a:gd name="T47" fmla="*/ 22 h 221"/>
                  <a:gd name="T48" fmla="*/ 22 w 262"/>
                  <a:gd name="T49" fmla="*/ 23 h 221"/>
                  <a:gd name="T50" fmla="*/ 23 w 262"/>
                  <a:gd name="T51" fmla="*/ 24 h 221"/>
                  <a:gd name="T52" fmla="*/ 25 w 262"/>
                  <a:gd name="T53" fmla="*/ 25 h 221"/>
                  <a:gd name="T54" fmla="*/ 26 w 262"/>
                  <a:gd name="T55" fmla="*/ 25 h 221"/>
                  <a:gd name="T56" fmla="*/ 27 w 262"/>
                  <a:gd name="T57" fmla="*/ 26 h 221"/>
                  <a:gd name="T58" fmla="*/ 29 w 262"/>
                  <a:gd name="T59" fmla="*/ 27 h 221"/>
                  <a:gd name="T60" fmla="*/ 31 w 262"/>
                  <a:gd name="T61" fmla="*/ 27 h 221"/>
                  <a:gd name="T62" fmla="*/ 32 w 262"/>
                  <a:gd name="T63" fmla="*/ 27 h 221"/>
                  <a:gd name="T64" fmla="*/ 33 w 262"/>
                  <a:gd name="T65" fmla="*/ 26 h 221"/>
                  <a:gd name="T66" fmla="*/ 33 w 262"/>
                  <a:gd name="T67" fmla="*/ 25 h 221"/>
                  <a:gd name="T68" fmla="*/ 32 w 262"/>
                  <a:gd name="T69" fmla="*/ 24 h 221"/>
                  <a:gd name="T70" fmla="*/ 31 w 262"/>
                  <a:gd name="T71" fmla="*/ 22 h 221"/>
                  <a:gd name="T72" fmla="*/ 30 w 262"/>
                  <a:gd name="T73" fmla="*/ 21 h 221"/>
                  <a:gd name="T74" fmla="*/ 28 w 262"/>
                  <a:gd name="T75" fmla="*/ 20 h 221"/>
                  <a:gd name="T76" fmla="*/ 26 w 262"/>
                  <a:gd name="T77" fmla="*/ 18 h 221"/>
                  <a:gd name="T78" fmla="*/ 24 w 262"/>
                  <a:gd name="T79" fmla="*/ 17 h 221"/>
                  <a:gd name="T80" fmla="*/ 23 w 262"/>
                  <a:gd name="T81" fmla="*/ 16 h 221"/>
                  <a:gd name="T82" fmla="*/ 21 w 262"/>
                  <a:gd name="T83" fmla="*/ 15 h 221"/>
                  <a:gd name="T84" fmla="*/ 19 w 262"/>
                  <a:gd name="T85" fmla="*/ 14 h 221"/>
                  <a:gd name="T86" fmla="*/ 17 w 262"/>
                  <a:gd name="T87" fmla="*/ 12 h 221"/>
                  <a:gd name="T88" fmla="*/ 15 w 262"/>
                  <a:gd name="T89" fmla="*/ 11 h 221"/>
                  <a:gd name="T90" fmla="*/ 13 w 262"/>
                  <a:gd name="T91" fmla="*/ 10 h 221"/>
                  <a:gd name="T92" fmla="*/ 11 w 262"/>
                  <a:gd name="T93" fmla="*/ 9 h 221"/>
                  <a:gd name="T94" fmla="*/ 10 w 262"/>
                  <a:gd name="T95" fmla="*/ 7 h 221"/>
                  <a:gd name="T96" fmla="*/ 8 w 262"/>
                  <a:gd name="T97" fmla="*/ 6 h 221"/>
                  <a:gd name="T98" fmla="*/ 7 w 262"/>
                  <a:gd name="T99" fmla="*/ 4 h 221"/>
                  <a:gd name="T100" fmla="*/ 5 w 262"/>
                  <a:gd name="T101" fmla="*/ 2 h 221"/>
                  <a:gd name="T102" fmla="*/ 4 w 262"/>
                  <a:gd name="T103" fmla="*/ 0 h 221"/>
                  <a:gd name="T104" fmla="*/ 3 w 262"/>
                  <a:gd name="T105" fmla="*/ 0 h 221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62"/>
                  <a:gd name="T160" fmla="*/ 0 h 221"/>
                  <a:gd name="T161" fmla="*/ 262 w 262"/>
                  <a:gd name="T162" fmla="*/ 221 h 221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62" h="221">
                    <a:moveTo>
                      <a:pt x="24" y="0"/>
                    </a:moveTo>
                    <a:lnTo>
                      <a:pt x="18" y="1"/>
                    </a:lnTo>
                    <a:lnTo>
                      <a:pt x="13" y="4"/>
                    </a:lnTo>
                    <a:lnTo>
                      <a:pt x="9" y="7"/>
                    </a:lnTo>
                    <a:lnTo>
                      <a:pt x="7" y="12"/>
                    </a:lnTo>
                    <a:lnTo>
                      <a:pt x="4" y="16"/>
                    </a:lnTo>
                    <a:lnTo>
                      <a:pt x="3" y="21"/>
                    </a:lnTo>
                    <a:lnTo>
                      <a:pt x="1" y="25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1" y="39"/>
                    </a:lnTo>
                    <a:lnTo>
                      <a:pt x="1" y="45"/>
                    </a:lnTo>
                    <a:lnTo>
                      <a:pt x="4" y="49"/>
                    </a:lnTo>
                    <a:lnTo>
                      <a:pt x="6" y="55"/>
                    </a:lnTo>
                    <a:lnTo>
                      <a:pt x="7" y="60"/>
                    </a:lnTo>
                    <a:lnTo>
                      <a:pt x="10" y="66"/>
                    </a:lnTo>
                    <a:lnTo>
                      <a:pt x="15" y="72"/>
                    </a:lnTo>
                    <a:lnTo>
                      <a:pt x="18" y="76"/>
                    </a:lnTo>
                    <a:lnTo>
                      <a:pt x="21" y="81"/>
                    </a:lnTo>
                    <a:lnTo>
                      <a:pt x="25" y="85"/>
                    </a:lnTo>
                    <a:lnTo>
                      <a:pt x="30" y="91"/>
                    </a:lnTo>
                    <a:lnTo>
                      <a:pt x="33" y="95"/>
                    </a:lnTo>
                    <a:lnTo>
                      <a:pt x="37" y="100"/>
                    </a:lnTo>
                    <a:lnTo>
                      <a:pt x="43" y="104"/>
                    </a:lnTo>
                    <a:lnTo>
                      <a:pt x="46" y="109"/>
                    </a:lnTo>
                    <a:lnTo>
                      <a:pt x="50" y="112"/>
                    </a:lnTo>
                    <a:lnTo>
                      <a:pt x="55" y="115"/>
                    </a:lnTo>
                    <a:lnTo>
                      <a:pt x="59" y="118"/>
                    </a:lnTo>
                    <a:lnTo>
                      <a:pt x="64" y="121"/>
                    </a:lnTo>
                    <a:lnTo>
                      <a:pt x="68" y="124"/>
                    </a:lnTo>
                    <a:lnTo>
                      <a:pt x="73" y="125"/>
                    </a:lnTo>
                    <a:lnTo>
                      <a:pt x="76" y="127"/>
                    </a:lnTo>
                    <a:lnTo>
                      <a:pt x="80" y="128"/>
                    </a:lnTo>
                    <a:lnTo>
                      <a:pt x="86" y="130"/>
                    </a:lnTo>
                    <a:lnTo>
                      <a:pt x="92" y="133"/>
                    </a:lnTo>
                    <a:lnTo>
                      <a:pt x="97" y="134"/>
                    </a:lnTo>
                    <a:lnTo>
                      <a:pt x="103" y="137"/>
                    </a:lnTo>
                    <a:lnTo>
                      <a:pt x="109" y="140"/>
                    </a:lnTo>
                    <a:lnTo>
                      <a:pt x="113" y="143"/>
                    </a:lnTo>
                    <a:lnTo>
                      <a:pt x="119" y="146"/>
                    </a:lnTo>
                    <a:lnTo>
                      <a:pt x="125" y="151"/>
                    </a:lnTo>
                    <a:lnTo>
                      <a:pt x="130" y="155"/>
                    </a:lnTo>
                    <a:lnTo>
                      <a:pt x="134" y="158"/>
                    </a:lnTo>
                    <a:lnTo>
                      <a:pt x="140" y="163"/>
                    </a:lnTo>
                    <a:lnTo>
                      <a:pt x="144" y="167"/>
                    </a:lnTo>
                    <a:lnTo>
                      <a:pt x="150" y="170"/>
                    </a:lnTo>
                    <a:lnTo>
                      <a:pt x="155" y="175"/>
                    </a:lnTo>
                    <a:lnTo>
                      <a:pt x="161" y="179"/>
                    </a:lnTo>
                    <a:lnTo>
                      <a:pt x="167" y="183"/>
                    </a:lnTo>
                    <a:lnTo>
                      <a:pt x="171" y="186"/>
                    </a:lnTo>
                    <a:lnTo>
                      <a:pt x="177" y="191"/>
                    </a:lnTo>
                    <a:lnTo>
                      <a:pt x="182" y="194"/>
                    </a:lnTo>
                    <a:lnTo>
                      <a:pt x="188" y="198"/>
                    </a:lnTo>
                    <a:lnTo>
                      <a:pt x="192" y="201"/>
                    </a:lnTo>
                    <a:lnTo>
                      <a:pt x="198" y="204"/>
                    </a:lnTo>
                    <a:lnTo>
                      <a:pt x="204" y="207"/>
                    </a:lnTo>
                    <a:lnTo>
                      <a:pt x="210" y="210"/>
                    </a:lnTo>
                    <a:lnTo>
                      <a:pt x="215" y="212"/>
                    </a:lnTo>
                    <a:lnTo>
                      <a:pt x="221" y="215"/>
                    </a:lnTo>
                    <a:lnTo>
                      <a:pt x="228" y="216"/>
                    </a:lnTo>
                    <a:lnTo>
                      <a:pt x="234" y="218"/>
                    </a:lnTo>
                    <a:lnTo>
                      <a:pt x="240" y="219"/>
                    </a:lnTo>
                    <a:lnTo>
                      <a:pt x="247" y="219"/>
                    </a:lnTo>
                    <a:lnTo>
                      <a:pt x="255" y="219"/>
                    </a:lnTo>
                    <a:lnTo>
                      <a:pt x="262" y="221"/>
                    </a:lnTo>
                    <a:lnTo>
                      <a:pt x="259" y="215"/>
                    </a:lnTo>
                    <a:lnTo>
                      <a:pt x="258" y="209"/>
                    </a:lnTo>
                    <a:lnTo>
                      <a:pt x="256" y="203"/>
                    </a:lnTo>
                    <a:lnTo>
                      <a:pt x="255" y="198"/>
                    </a:lnTo>
                    <a:lnTo>
                      <a:pt x="252" y="192"/>
                    </a:lnTo>
                    <a:lnTo>
                      <a:pt x="249" y="188"/>
                    </a:lnTo>
                    <a:lnTo>
                      <a:pt x="246" y="182"/>
                    </a:lnTo>
                    <a:lnTo>
                      <a:pt x="243" y="178"/>
                    </a:lnTo>
                    <a:lnTo>
                      <a:pt x="235" y="172"/>
                    </a:lnTo>
                    <a:lnTo>
                      <a:pt x="228" y="166"/>
                    </a:lnTo>
                    <a:lnTo>
                      <a:pt x="221" y="160"/>
                    </a:lnTo>
                    <a:lnTo>
                      <a:pt x="213" y="155"/>
                    </a:lnTo>
                    <a:lnTo>
                      <a:pt x="206" y="151"/>
                    </a:lnTo>
                    <a:lnTo>
                      <a:pt x="198" y="146"/>
                    </a:lnTo>
                    <a:lnTo>
                      <a:pt x="191" y="142"/>
                    </a:lnTo>
                    <a:lnTo>
                      <a:pt x="183" y="137"/>
                    </a:lnTo>
                    <a:lnTo>
                      <a:pt x="176" y="131"/>
                    </a:lnTo>
                    <a:lnTo>
                      <a:pt x="168" y="127"/>
                    </a:lnTo>
                    <a:lnTo>
                      <a:pt x="161" y="122"/>
                    </a:lnTo>
                    <a:lnTo>
                      <a:pt x="153" y="118"/>
                    </a:lnTo>
                    <a:lnTo>
                      <a:pt x="146" y="112"/>
                    </a:lnTo>
                    <a:lnTo>
                      <a:pt x="138" y="107"/>
                    </a:lnTo>
                    <a:lnTo>
                      <a:pt x="131" y="103"/>
                    </a:lnTo>
                    <a:lnTo>
                      <a:pt x="124" y="98"/>
                    </a:lnTo>
                    <a:lnTo>
                      <a:pt x="116" y="92"/>
                    </a:lnTo>
                    <a:lnTo>
                      <a:pt x="109" y="88"/>
                    </a:lnTo>
                    <a:lnTo>
                      <a:pt x="101" y="82"/>
                    </a:lnTo>
                    <a:lnTo>
                      <a:pt x="95" y="78"/>
                    </a:lnTo>
                    <a:lnTo>
                      <a:pt x="88" y="72"/>
                    </a:lnTo>
                    <a:lnTo>
                      <a:pt x="82" y="66"/>
                    </a:lnTo>
                    <a:lnTo>
                      <a:pt x="74" y="60"/>
                    </a:lnTo>
                    <a:lnTo>
                      <a:pt x="68" y="55"/>
                    </a:lnTo>
                    <a:lnTo>
                      <a:pt x="62" y="49"/>
                    </a:lnTo>
                    <a:lnTo>
                      <a:pt x="55" y="42"/>
                    </a:lnTo>
                    <a:lnTo>
                      <a:pt x="49" y="36"/>
                    </a:lnTo>
                    <a:lnTo>
                      <a:pt x="45" y="30"/>
                    </a:lnTo>
                    <a:lnTo>
                      <a:pt x="39" y="22"/>
                    </a:lnTo>
                    <a:lnTo>
                      <a:pt x="33" y="15"/>
                    </a:lnTo>
                    <a:lnTo>
                      <a:pt x="28" y="7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58" name="Freeform 521"/>
              <p:cNvSpPr>
                <a:spLocks/>
              </p:cNvSpPr>
              <p:nvPr/>
            </p:nvSpPr>
            <p:spPr bwMode="auto">
              <a:xfrm>
                <a:off x="940" y="1853"/>
                <a:ext cx="89" cy="124"/>
              </a:xfrm>
              <a:custGeom>
                <a:avLst/>
                <a:gdLst>
                  <a:gd name="T0" fmla="*/ 2 w 179"/>
                  <a:gd name="T1" fmla="*/ 0 h 249"/>
                  <a:gd name="T2" fmla="*/ 1 w 179"/>
                  <a:gd name="T3" fmla="*/ 1 h 249"/>
                  <a:gd name="T4" fmla="*/ 0 w 179"/>
                  <a:gd name="T5" fmla="*/ 2 h 249"/>
                  <a:gd name="T6" fmla="*/ 0 w 179"/>
                  <a:gd name="T7" fmla="*/ 3 h 249"/>
                  <a:gd name="T8" fmla="*/ 0 w 179"/>
                  <a:gd name="T9" fmla="*/ 5 h 249"/>
                  <a:gd name="T10" fmla="*/ 0 w 179"/>
                  <a:gd name="T11" fmla="*/ 6 h 249"/>
                  <a:gd name="T12" fmla="*/ 1 w 179"/>
                  <a:gd name="T13" fmla="*/ 7 h 249"/>
                  <a:gd name="T14" fmla="*/ 2 w 179"/>
                  <a:gd name="T15" fmla="*/ 9 h 249"/>
                  <a:gd name="T16" fmla="*/ 3 w 179"/>
                  <a:gd name="T17" fmla="*/ 10 h 249"/>
                  <a:gd name="T18" fmla="*/ 4 w 179"/>
                  <a:gd name="T19" fmla="*/ 11 h 249"/>
                  <a:gd name="T20" fmla="*/ 6 w 179"/>
                  <a:gd name="T21" fmla="*/ 13 h 249"/>
                  <a:gd name="T22" fmla="*/ 7 w 179"/>
                  <a:gd name="T23" fmla="*/ 14 h 249"/>
                  <a:gd name="T24" fmla="*/ 8 w 179"/>
                  <a:gd name="T25" fmla="*/ 15 h 249"/>
                  <a:gd name="T26" fmla="*/ 9 w 179"/>
                  <a:gd name="T27" fmla="*/ 17 h 249"/>
                  <a:gd name="T28" fmla="*/ 9 w 179"/>
                  <a:gd name="T29" fmla="*/ 18 h 249"/>
                  <a:gd name="T30" fmla="*/ 10 w 179"/>
                  <a:gd name="T31" fmla="*/ 19 h 249"/>
                  <a:gd name="T32" fmla="*/ 11 w 179"/>
                  <a:gd name="T33" fmla="*/ 20 h 249"/>
                  <a:gd name="T34" fmla="*/ 12 w 179"/>
                  <a:gd name="T35" fmla="*/ 21 h 249"/>
                  <a:gd name="T36" fmla="*/ 13 w 179"/>
                  <a:gd name="T37" fmla="*/ 22 h 249"/>
                  <a:gd name="T38" fmla="*/ 14 w 179"/>
                  <a:gd name="T39" fmla="*/ 23 h 249"/>
                  <a:gd name="T40" fmla="*/ 15 w 179"/>
                  <a:gd name="T41" fmla="*/ 25 h 249"/>
                  <a:gd name="T42" fmla="*/ 15 w 179"/>
                  <a:gd name="T43" fmla="*/ 26 h 249"/>
                  <a:gd name="T44" fmla="*/ 16 w 179"/>
                  <a:gd name="T45" fmla="*/ 27 h 249"/>
                  <a:gd name="T46" fmla="*/ 17 w 179"/>
                  <a:gd name="T47" fmla="*/ 29 h 249"/>
                  <a:gd name="T48" fmla="*/ 18 w 179"/>
                  <a:gd name="T49" fmla="*/ 30 h 249"/>
                  <a:gd name="T50" fmla="*/ 20 w 179"/>
                  <a:gd name="T51" fmla="*/ 30 h 249"/>
                  <a:gd name="T52" fmla="*/ 21 w 179"/>
                  <a:gd name="T53" fmla="*/ 31 h 249"/>
                  <a:gd name="T54" fmla="*/ 22 w 179"/>
                  <a:gd name="T55" fmla="*/ 30 h 249"/>
                  <a:gd name="T56" fmla="*/ 22 w 179"/>
                  <a:gd name="T57" fmla="*/ 29 h 249"/>
                  <a:gd name="T58" fmla="*/ 22 w 179"/>
                  <a:gd name="T59" fmla="*/ 28 h 249"/>
                  <a:gd name="T60" fmla="*/ 22 w 179"/>
                  <a:gd name="T61" fmla="*/ 27 h 249"/>
                  <a:gd name="T62" fmla="*/ 22 w 179"/>
                  <a:gd name="T63" fmla="*/ 26 h 249"/>
                  <a:gd name="T64" fmla="*/ 22 w 179"/>
                  <a:gd name="T65" fmla="*/ 24 h 249"/>
                  <a:gd name="T66" fmla="*/ 21 w 179"/>
                  <a:gd name="T67" fmla="*/ 23 h 249"/>
                  <a:gd name="T68" fmla="*/ 20 w 179"/>
                  <a:gd name="T69" fmla="*/ 21 h 249"/>
                  <a:gd name="T70" fmla="*/ 19 w 179"/>
                  <a:gd name="T71" fmla="*/ 19 h 249"/>
                  <a:gd name="T72" fmla="*/ 18 w 179"/>
                  <a:gd name="T73" fmla="*/ 17 h 249"/>
                  <a:gd name="T74" fmla="*/ 16 w 179"/>
                  <a:gd name="T75" fmla="*/ 15 h 249"/>
                  <a:gd name="T76" fmla="*/ 15 w 179"/>
                  <a:gd name="T77" fmla="*/ 14 h 249"/>
                  <a:gd name="T78" fmla="*/ 13 w 179"/>
                  <a:gd name="T79" fmla="*/ 12 h 249"/>
                  <a:gd name="T80" fmla="*/ 11 w 179"/>
                  <a:gd name="T81" fmla="*/ 10 h 249"/>
                  <a:gd name="T82" fmla="*/ 9 w 179"/>
                  <a:gd name="T83" fmla="*/ 8 h 249"/>
                  <a:gd name="T84" fmla="*/ 8 w 179"/>
                  <a:gd name="T85" fmla="*/ 6 h 249"/>
                  <a:gd name="T86" fmla="*/ 6 w 179"/>
                  <a:gd name="T87" fmla="*/ 5 h 249"/>
                  <a:gd name="T88" fmla="*/ 5 w 179"/>
                  <a:gd name="T89" fmla="*/ 3 h 249"/>
                  <a:gd name="T90" fmla="*/ 4 w 179"/>
                  <a:gd name="T91" fmla="*/ 1 h 249"/>
                  <a:gd name="T92" fmla="*/ 3 w 179"/>
                  <a:gd name="T93" fmla="*/ 0 h 249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79"/>
                  <a:gd name="T142" fmla="*/ 0 h 249"/>
                  <a:gd name="T143" fmla="*/ 179 w 179"/>
                  <a:gd name="T144" fmla="*/ 249 h 249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79" h="249">
                    <a:moveTo>
                      <a:pt x="24" y="0"/>
                    </a:moveTo>
                    <a:lnTo>
                      <a:pt x="17" y="2"/>
                    </a:lnTo>
                    <a:lnTo>
                      <a:pt x="12" y="7"/>
                    </a:lnTo>
                    <a:lnTo>
                      <a:pt x="8" y="11"/>
                    </a:lnTo>
                    <a:lnTo>
                      <a:pt x="5" y="16"/>
                    </a:lnTo>
                    <a:lnTo>
                      <a:pt x="2" y="20"/>
                    </a:lnTo>
                    <a:lnTo>
                      <a:pt x="2" y="25"/>
                    </a:lnTo>
                    <a:lnTo>
                      <a:pt x="0" y="31"/>
                    </a:lnTo>
                    <a:lnTo>
                      <a:pt x="2" y="35"/>
                    </a:lnTo>
                    <a:lnTo>
                      <a:pt x="2" y="40"/>
                    </a:lnTo>
                    <a:lnTo>
                      <a:pt x="5" y="46"/>
                    </a:lnTo>
                    <a:lnTo>
                      <a:pt x="6" y="50"/>
                    </a:lnTo>
                    <a:lnTo>
                      <a:pt x="9" y="56"/>
                    </a:lnTo>
                    <a:lnTo>
                      <a:pt x="12" y="61"/>
                    </a:lnTo>
                    <a:lnTo>
                      <a:pt x="15" y="67"/>
                    </a:lnTo>
                    <a:lnTo>
                      <a:pt x="20" y="73"/>
                    </a:lnTo>
                    <a:lnTo>
                      <a:pt x="24" y="79"/>
                    </a:lnTo>
                    <a:lnTo>
                      <a:pt x="29" y="83"/>
                    </a:lnTo>
                    <a:lnTo>
                      <a:pt x="33" y="88"/>
                    </a:lnTo>
                    <a:lnTo>
                      <a:pt x="38" y="94"/>
                    </a:lnTo>
                    <a:lnTo>
                      <a:pt x="44" y="99"/>
                    </a:lnTo>
                    <a:lnTo>
                      <a:pt x="48" y="105"/>
                    </a:lnTo>
                    <a:lnTo>
                      <a:pt x="53" y="111"/>
                    </a:lnTo>
                    <a:lnTo>
                      <a:pt x="57" y="116"/>
                    </a:lnTo>
                    <a:lnTo>
                      <a:pt x="63" y="122"/>
                    </a:lnTo>
                    <a:lnTo>
                      <a:pt x="66" y="126"/>
                    </a:lnTo>
                    <a:lnTo>
                      <a:pt x="70" y="131"/>
                    </a:lnTo>
                    <a:lnTo>
                      <a:pt x="73" y="137"/>
                    </a:lnTo>
                    <a:lnTo>
                      <a:pt x="78" y="141"/>
                    </a:lnTo>
                    <a:lnTo>
                      <a:pt x="79" y="146"/>
                    </a:lnTo>
                    <a:lnTo>
                      <a:pt x="82" y="152"/>
                    </a:lnTo>
                    <a:lnTo>
                      <a:pt x="84" y="156"/>
                    </a:lnTo>
                    <a:lnTo>
                      <a:pt x="87" y="162"/>
                    </a:lnTo>
                    <a:lnTo>
                      <a:pt x="90" y="164"/>
                    </a:lnTo>
                    <a:lnTo>
                      <a:pt x="94" y="165"/>
                    </a:lnTo>
                    <a:lnTo>
                      <a:pt x="99" y="168"/>
                    </a:lnTo>
                    <a:lnTo>
                      <a:pt x="102" y="171"/>
                    </a:lnTo>
                    <a:lnTo>
                      <a:pt x="109" y="177"/>
                    </a:lnTo>
                    <a:lnTo>
                      <a:pt x="114" y="185"/>
                    </a:lnTo>
                    <a:lnTo>
                      <a:pt x="118" y="191"/>
                    </a:lnTo>
                    <a:lnTo>
                      <a:pt x="123" y="199"/>
                    </a:lnTo>
                    <a:lnTo>
                      <a:pt x="124" y="202"/>
                    </a:lnTo>
                    <a:lnTo>
                      <a:pt x="126" y="207"/>
                    </a:lnTo>
                    <a:lnTo>
                      <a:pt x="127" y="211"/>
                    </a:lnTo>
                    <a:lnTo>
                      <a:pt x="130" y="216"/>
                    </a:lnTo>
                    <a:lnTo>
                      <a:pt x="133" y="222"/>
                    </a:lnTo>
                    <a:lnTo>
                      <a:pt x="136" y="229"/>
                    </a:lnTo>
                    <a:lnTo>
                      <a:pt x="141" y="235"/>
                    </a:lnTo>
                    <a:lnTo>
                      <a:pt x="147" y="241"/>
                    </a:lnTo>
                    <a:lnTo>
                      <a:pt x="151" y="244"/>
                    </a:lnTo>
                    <a:lnTo>
                      <a:pt x="158" y="247"/>
                    </a:lnTo>
                    <a:lnTo>
                      <a:pt x="163" y="247"/>
                    </a:lnTo>
                    <a:lnTo>
                      <a:pt x="167" y="249"/>
                    </a:lnTo>
                    <a:lnTo>
                      <a:pt x="172" y="249"/>
                    </a:lnTo>
                    <a:lnTo>
                      <a:pt x="178" y="249"/>
                    </a:lnTo>
                    <a:lnTo>
                      <a:pt x="178" y="244"/>
                    </a:lnTo>
                    <a:lnTo>
                      <a:pt x="179" y="240"/>
                    </a:lnTo>
                    <a:lnTo>
                      <a:pt x="179" y="235"/>
                    </a:lnTo>
                    <a:lnTo>
                      <a:pt x="179" y="231"/>
                    </a:lnTo>
                    <a:lnTo>
                      <a:pt x="179" y="226"/>
                    </a:lnTo>
                    <a:lnTo>
                      <a:pt x="179" y="222"/>
                    </a:lnTo>
                    <a:lnTo>
                      <a:pt x="179" y="217"/>
                    </a:lnTo>
                    <a:lnTo>
                      <a:pt x="179" y="213"/>
                    </a:lnTo>
                    <a:lnTo>
                      <a:pt x="178" y="208"/>
                    </a:lnTo>
                    <a:lnTo>
                      <a:pt x="178" y="204"/>
                    </a:lnTo>
                    <a:lnTo>
                      <a:pt x="176" y="199"/>
                    </a:lnTo>
                    <a:lnTo>
                      <a:pt x="176" y="196"/>
                    </a:lnTo>
                    <a:lnTo>
                      <a:pt x="173" y="188"/>
                    </a:lnTo>
                    <a:lnTo>
                      <a:pt x="170" y="180"/>
                    </a:lnTo>
                    <a:lnTo>
                      <a:pt x="166" y="173"/>
                    </a:lnTo>
                    <a:lnTo>
                      <a:pt x="161" y="165"/>
                    </a:lnTo>
                    <a:lnTo>
                      <a:pt x="157" y="156"/>
                    </a:lnTo>
                    <a:lnTo>
                      <a:pt x="153" y="149"/>
                    </a:lnTo>
                    <a:lnTo>
                      <a:pt x="147" y="141"/>
                    </a:lnTo>
                    <a:lnTo>
                      <a:pt x="141" y="134"/>
                    </a:lnTo>
                    <a:lnTo>
                      <a:pt x="135" y="126"/>
                    </a:lnTo>
                    <a:lnTo>
                      <a:pt x="129" y="120"/>
                    </a:lnTo>
                    <a:lnTo>
                      <a:pt x="121" y="113"/>
                    </a:lnTo>
                    <a:lnTo>
                      <a:pt x="114" y="105"/>
                    </a:lnTo>
                    <a:lnTo>
                      <a:pt x="108" y="98"/>
                    </a:lnTo>
                    <a:lnTo>
                      <a:pt x="100" y="92"/>
                    </a:lnTo>
                    <a:lnTo>
                      <a:pt x="93" y="85"/>
                    </a:lnTo>
                    <a:lnTo>
                      <a:pt x="87" y="77"/>
                    </a:lnTo>
                    <a:lnTo>
                      <a:pt x="79" y="70"/>
                    </a:lnTo>
                    <a:lnTo>
                      <a:pt x="73" y="62"/>
                    </a:lnTo>
                    <a:lnTo>
                      <a:pt x="66" y="55"/>
                    </a:lnTo>
                    <a:lnTo>
                      <a:pt x="60" y="47"/>
                    </a:lnTo>
                    <a:lnTo>
                      <a:pt x="54" y="40"/>
                    </a:lnTo>
                    <a:lnTo>
                      <a:pt x="50" y="34"/>
                    </a:lnTo>
                    <a:lnTo>
                      <a:pt x="44" y="26"/>
                    </a:lnTo>
                    <a:lnTo>
                      <a:pt x="38" y="19"/>
                    </a:lnTo>
                    <a:lnTo>
                      <a:pt x="33" y="11"/>
                    </a:lnTo>
                    <a:lnTo>
                      <a:pt x="30" y="4"/>
                    </a:lnTo>
                    <a:lnTo>
                      <a:pt x="24" y="0"/>
                    </a:lnTo>
                    <a:close/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251" name="Group 526"/>
            <p:cNvGrpSpPr>
              <a:grpSpLocks/>
            </p:cNvGrpSpPr>
            <p:nvPr/>
          </p:nvGrpSpPr>
          <p:grpSpPr bwMode="auto">
            <a:xfrm rot="-2011699">
              <a:off x="329" y="1183"/>
              <a:ext cx="572" cy="859"/>
              <a:chOff x="283" y="1197"/>
              <a:chExt cx="520" cy="781"/>
            </a:xfrm>
          </p:grpSpPr>
          <p:sp>
            <p:nvSpPr>
              <p:cNvPr id="10252" name="Freeform 419"/>
              <p:cNvSpPr>
                <a:spLocks/>
              </p:cNvSpPr>
              <p:nvPr/>
            </p:nvSpPr>
            <p:spPr bwMode="auto">
              <a:xfrm>
                <a:off x="283" y="1197"/>
                <a:ext cx="520" cy="781"/>
              </a:xfrm>
              <a:custGeom>
                <a:avLst/>
                <a:gdLst>
                  <a:gd name="T0" fmla="*/ 130 w 1039"/>
                  <a:gd name="T1" fmla="*/ 23 h 1562"/>
                  <a:gd name="T2" fmla="*/ 130 w 1039"/>
                  <a:gd name="T3" fmla="*/ 29 h 1562"/>
                  <a:gd name="T4" fmla="*/ 130 w 1039"/>
                  <a:gd name="T5" fmla="*/ 37 h 1562"/>
                  <a:gd name="T6" fmla="*/ 129 w 1039"/>
                  <a:gd name="T7" fmla="*/ 45 h 1562"/>
                  <a:gd name="T8" fmla="*/ 127 w 1039"/>
                  <a:gd name="T9" fmla="*/ 52 h 1562"/>
                  <a:gd name="T10" fmla="*/ 124 w 1039"/>
                  <a:gd name="T11" fmla="*/ 59 h 1562"/>
                  <a:gd name="T12" fmla="*/ 121 w 1039"/>
                  <a:gd name="T13" fmla="*/ 67 h 1562"/>
                  <a:gd name="T14" fmla="*/ 118 w 1039"/>
                  <a:gd name="T15" fmla="*/ 73 h 1562"/>
                  <a:gd name="T16" fmla="*/ 113 w 1039"/>
                  <a:gd name="T17" fmla="*/ 80 h 1562"/>
                  <a:gd name="T18" fmla="*/ 108 w 1039"/>
                  <a:gd name="T19" fmla="*/ 88 h 1562"/>
                  <a:gd name="T20" fmla="*/ 102 w 1039"/>
                  <a:gd name="T21" fmla="*/ 97 h 1562"/>
                  <a:gd name="T22" fmla="*/ 97 w 1039"/>
                  <a:gd name="T23" fmla="*/ 104 h 1562"/>
                  <a:gd name="T24" fmla="*/ 93 w 1039"/>
                  <a:gd name="T25" fmla="*/ 111 h 1562"/>
                  <a:gd name="T26" fmla="*/ 90 w 1039"/>
                  <a:gd name="T27" fmla="*/ 117 h 1562"/>
                  <a:gd name="T28" fmla="*/ 86 w 1039"/>
                  <a:gd name="T29" fmla="*/ 130 h 1562"/>
                  <a:gd name="T30" fmla="*/ 81 w 1039"/>
                  <a:gd name="T31" fmla="*/ 143 h 1562"/>
                  <a:gd name="T32" fmla="*/ 76 w 1039"/>
                  <a:gd name="T33" fmla="*/ 156 h 1562"/>
                  <a:gd name="T34" fmla="*/ 73 w 1039"/>
                  <a:gd name="T35" fmla="*/ 165 h 1562"/>
                  <a:gd name="T36" fmla="*/ 71 w 1039"/>
                  <a:gd name="T37" fmla="*/ 171 h 1562"/>
                  <a:gd name="T38" fmla="*/ 68 w 1039"/>
                  <a:gd name="T39" fmla="*/ 176 h 1562"/>
                  <a:gd name="T40" fmla="*/ 64 w 1039"/>
                  <a:gd name="T41" fmla="*/ 184 h 1562"/>
                  <a:gd name="T42" fmla="*/ 56 w 1039"/>
                  <a:gd name="T43" fmla="*/ 190 h 1562"/>
                  <a:gd name="T44" fmla="*/ 45 w 1039"/>
                  <a:gd name="T45" fmla="*/ 195 h 1562"/>
                  <a:gd name="T46" fmla="*/ 30 w 1039"/>
                  <a:gd name="T47" fmla="*/ 195 h 1562"/>
                  <a:gd name="T48" fmla="*/ 18 w 1039"/>
                  <a:gd name="T49" fmla="*/ 192 h 1562"/>
                  <a:gd name="T50" fmla="*/ 10 w 1039"/>
                  <a:gd name="T51" fmla="*/ 187 h 1562"/>
                  <a:gd name="T52" fmla="*/ 5 w 1039"/>
                  <a:gd name="T53" fmla="*/ 181 h 1562"/>
                  <a:gd name="T54" fmla="*/ 2 w 1039"/>
                  <a:gd name="T55" fmla="*/ 175 h 1562"/>
                  <a:gd name="T56" fmla="*/ 1 w 1039"/>
                  <a:gd name="T57" fmla="*/ 168 h 1562"/>
                  <a:gd name="T58" fmla="*/ 1 w 1039"/>
                  <a:gd name="T59" fmla="*/ 161 h 1562"/>
                  <a:gd name="T60" fmla="*/ 2 w 1039"/>
                  <a:gd name="T61" fmla="*/ 152 h 1562"/>
                  <a:gd name="T62" fmla="*/ 5 w 1039"/>
                  <a:gd name="T63" fmla="*/ 144 h 1562"/>
                  <a:gd name="T64" fmla="*/ 8 w 1039"/>
                  <a:gd name="T65" fmla="*/ 138 h 1562"/>
                  <a:gd name="T66" fmla="*/ 12 w 1039"/>
                  <a:gd name="T67" fmla="*/ 129 h 1562"/>
                  <a:gd name="T68" fmla="*/ 16 w 1039"/>
                  <a:gd name="T69" fmla="*/ 120 h 1562"/>
                  <a:gd name="T70" fmla="*/ 19 w 1039"/>
                  <a:gd name="T71" fmla="*/ 113 h 1562"/>
                  <a:gd name="T72" fmla="*/ 21 w 1039"/>
                  <a:gd name="T73" fmla="*/ 107 h 1562"/>
                  <a:gd name="T74" fmla="*/ 22 w 1039"/>
                  <a:gd name="T75" fmla="*/ 101 h 1562"/>
                  <a:gd name="T76" fmla="*/ 22 w 1039"/>
                  <a:gd name="T77" fmla="*/ 93 h 1562"/>
                  <a:gd name="T78" fmla="*/ 24 w 1039"/>
                  <a:gd name="T79" fmla="*/ 82 h 1562"/>
                  <a:gd name="T80" fmla="*/ 25 w 1039"/>
                  <a:gd name="T81" fmla="*/ 73 h 1562"/>
                  <a:gd name="T82" fmla="*/ 28 w 1039"/>
                  <a:gd name="T83" fmla="*/ 66 h 1562"/>
                  <a:gd name="T84" fmla="*/ 34 w 1039"/>
                  <a:gd name="T85" fmla="*/ 59 h 1562"/>
                  <a:gd name="T86" fmla="*/ 41 w 1039"/>
                  <a:gd name="T87" fmla="*/ 52 h 1562"/>
                  <a:gd name="T88" fmla="*/ 42 w 1039"/>
                  <a:gd name="T89" fmla="*/ 48 h 1562"/>
                  <a:gd name="T90" fmla="*/ 44 w 1039"/>
                  <a:gd name="T91" fmla="*/ 39 h 1562"/>
                  <a:gd name="T92" fmla="*/ 48 w 1039"/>
                  <a:gd name="T93" fmla="*/ 33 h 1562"/>
                  <a:gd name="T94" fmla="*/ 52 w 1039"/>
                  <a:gd name="T95" fmla="*/ 27 h 1562"/>
                  <a:gd name="T96" fmla="*/ 58 w 1039"/>
                  <a:gd name="T97" fmla="*/ 21 h 1562"/>
                  <a:gd name="T98" fmla="*/ 65 w 1039"/>
                  <a:gd name="T99" fmla="*/ 14 h 1562"/>
                  <a:gd name="T100" fmla="*/ 73 w 1039"/>
                  <a:gd name="T101" fmla="*/ 9 h 1562"/>
                  <a:gd name="T102" fmla="*/ 82 w 1039"/>
                  <a:gd name="T103" fmla="*/ 5 h 1562"/>
                  <a:gd name="T104" fmla="*/ 90 w 1039"/>
                  <a:gd name="T105" fmla="*/ 2 h 1562"/>
                  <a:gd name="T106" fmla="*/ 99 w 1039"/>
                  <a:gd name="T107" fmla="*/ 0 h 1562"/>
                  <a:gd name="T108" fmla="*/ 106 w 1039"/>
                  <a:gd name="T109" fmla="*/ 0 h 1562"/>
                  <a:gd name="T110" fmla="*/ 113 w 1039"/>
                  <a:gd name="T111" fmla="*/ 2 h 1562"/>
                  <a:gd name="T112" fmla="*/ 120 w 1039"/>
                  <a:gd name="T113" fmla="*/ 5 h 1562"/>
                  <a:gd name="T114" fmla="*/ 127 w 1039"/>
                  <a:gd name="T115" fmla="*/ 12 h 156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1039"/>
                  <a:gd name="T175" fmla="*/ 0 h 1562"/>
                  <a:gd name="T176" fmla="*/ 1039 w 1039"/>
                  <a:gd name="T177" fmla="*/ 1562 h 156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1039" h="1562">
                    <a:moveTo>
                      <a:pt x="1028" y="131"/>
                    </a:moveTo>
                    <a:lnTo>
                      <a:pt x="1028" y="131"/>
                    </a:lnTo>
                    <a:lnTo>
                      <a:pt x="1029" y="134"/>
                    </a:lnTo>
                    <a:lnTo>
                      <a:pt x="1031" y="139"/>
                    </a:lnTo>
                    <a:lnTo>
                      <a:pt x="1032" y="146"/>
                    </a:lnTo>
                    <a:lnTo>
                      <a:pt x="1032" y="149"/>
                    </a:lnTo>
                    <a:lnTo>
                      <a:pt x="1032" y="155"/>
                    </a:lnTo>
                    <a:lnTo>
                      <a:pt x="1034" y="160"/>
                    </a:lnTo>
                    <a:lnTo>
                      <a:pt x="1035" y="165"/>
                    </a:lnTo>
                    <a:lnTo>
                      <a:pt x="1035" y="170"/>
                    </a:lnTo>
                    <a:lnTo>
                      <a:pt x="1036" y="177"/>
                    </a:lnTo>
                    <a:lnTo>
                      <a:pt x="1036" y="183"/>
                    </a:lnTo>
                    <a:lnTo>
                      <a:pt x="1038" y="191"/>
                    </a:lnTo>
                    <a:lnTo>
                      <a:pt x="1038" y="198"/>
                    </a:lnTo>
                    <a:lnTo>
                      <a:pt x="1038" y="206"/>
                    </a:lnTo>
                    <a:lnTo>
                      <a:pt x="1038" y="209"/>
                    </a:lnTo>
                    <a:lnTo>
                      <a:pt x="1038" y="213"/>
                    </a:lnTo>
                    <a:lnTo>
                      <a:pt x="1038" y="218"/>
                    </a:lnTo>
                    <a:lnTo>
                      <a:pt x="1039" y="222"/>
                    </a:lnTo>
                    <a:lnTo>
                      <a:pt x="1039" y="227"/>
                    </a:lnTo>
                    <a:lnTo>
                      <a:pt x="1039" y="231"/>
                    </a:lnTo>
                    <a:lnTo>
                      <a:pt x="1039" y="236"/>
                    </a:lnTo>
                    <a:lnTo>
                      <a:pt x="1039" y="240"/>
                    </a:lnTo>
                    <a:lnTo>
                      <a:pt x="1039" y="245"/>
                    </a:lnTo>
                    <a:lnTo>
                      <a:pt x="1039" y="249"/>
                    </a:lnTo>
                    <a:lnTo>
                      <a:pt x="1039" y="255"/>
                    </a:lnTo>
                    <a:lnTo>
                      <a:pt x="1039" y="259"/>
                    </a:lnTo>
                    <a:lnTo>
                      <a:pt x="1038" y="264"/>
                    </a:lnTo>
                    <a:lnTo>
                      <a:pt x="1038" y="270"/>
                    </a:lnTo>
                    <a:lnTo>
                      <a:pt x="1038" y="274"/>
                    </a:lnTo>
                    <a:lnTo>
                      <a:pt x="1038" y="280"/>
                    </a:lnTo>
                    <a:lnTo>
                      <a:pt x="1036" y="285"/>
                    </a:lnTo>
                    <a:lnTo>
                      <a:pt x="1036" y="291"/>
                    </a:lnTo>
                    <a:lnTo>
                      <a:pt x="1036" y="297"/>
                    </a:lnTo>
                    <a:lnTo>
                      <a:pt x="1036" y="303"/>
                    </a:lnTo>
                    <a:lnTo>
                      <a:pt x="1035" y="307"/>
                    </a:lnTo>
                    <a:lnTo>
                      <a:pt x="1035" y="313"/>
                    </a:lnTo>
                    <a:lnTo>
                      <a:pt x="1034" y="319"/>
                    </a:lnTo>
                    <a:lnTo>
                      <a:pt x="1034" y="325"/>
                    </a:lnTo>
                    <a:lnTo>
                      <a:pt x="1032" y="331"/>
                    </a:lnTo>
                    <a:lnTo>
                      <a:pt x="1031" y="337"/>
                    </a:lnTo>
                    <a:lnTo>
                      <a:pt x="1031" y="345"/>
                    </a:lnTo>
                    <a:lnTo>
                      <a:pt x="1031" y="351"/>
                    </a:lnTo>
                    <a:lnTo>
                      <a:pt x="1028" y="356"/>
                    </a:lnTo>
                    <a:lnTo>
                      <a:pt x="1026" y="362"/>
                    </a:lnTo>
                    <a:lnTo>
                      <a:pt x="1025" y="368"/>
                    </a:lnTo>
                    <a:lnTo>
                      <a:pt x="1025" y="374"/>
                    </a:lnTo>
                    <a:lnTo>
                      <a:pt x="1023" y="380"/>
                    </a:lnTo>
                    <a:lnTo>
                      <a:pt x="1022" y="386"/>
                    </a:lnTo>
                    <a:lnTo>
                      <a:pt x="1019" y="392"/>
                    </a:lnTo>
                    <a:lnTo>
                      <a:pt x="1019" y="398"/>
                    </a:lnTo>
                    <a:lnTo>
                      <a:pt x="1017" y="403"/>
                    </a:lnTo>
                    <a:lnTo>
                      <a:pt x="1016" y="409"/>
                    </a:lnTo>
                    <a:lnTo>
                      <a:pt x="1013" y="415"/>
                    </a:lnTo>
                    <a:lnTo>
                      <a:pt x="1013" y="421"/>
                    </a:lnTo>
                    <a:lnTo>
                      <a:pt x="1010" y="425"/>
                    </a:lnTo>
                    <a:lnTo>
                      <a:pt x="1008" y="431"/>
                    </a:lnTo>
                    <a:lnTo>
                      <a:pt x="1007" y="436"/>
                    </a:lnTo>
                    <a:lnTo>
                      <a:pt x="1005" y="442"/>
                    </a:lnTo>
                    <a:lnTo>
                      <a:pt x="1004" y="448"/>
                    </a:lnTo>
                    <a:lnTo>
                      <a:pt x="1001" y="452"/>
                    </a:lnTo>
                    <a:lnTo>
                      <a:pt x="999" y="456"/>
                    </a:lnTo>
                    <a:lnTo>
                      <a:pt x="998" y="461"/>
                    </a:lnTo>
                    <a:lnTo>
                      <a:pt x="995" y="465"/>
                    </a:lnTo>
                    <a:lnTo>
                      <a:pt x="993" y="471"/>
                    </a:lnTo>
                    <a:lnTo>
                      <a:pt x="992" y="476"/>
                    </a:lnTo>
                    <a:lnTo>
                      <a:pt x="990" y="480"/>
                    </a:lnTo>
                    <a:lnTo>
                      <a:pt x="987" y="485"/>
                    </a:lnTo>
                    <a:lnTo>
                      <a:pt x="986" y="489"/>
                    </a:lnTo>
                    <a:lnTo>
                      <a:pt x="983" y="494"/>
                    </a:lnTo>
                    <a:lnTo>
                      <a:pt x="981" y="498"/>
                    </a:lnTo>
                    <a:lnTo>
                      <a:pt x="980" y="503"/>
                    </a:lnTo>
                    <a:lnTo>
                      <a:pt x="978" y="507"/>
                    </a:lnTo>
                    <a:lnTo>
                      <a:pt x="975" y="512"/>
                    </a:lnTo>
                    <a:lnTo>
                      <a:pt x="974" y="516"/>
                    </a:lnTo>
                    <a:lnTo>
                      <a:pt x="969" y="522"/>
                    </a:lnTo>
                    <a:lnTo>
                      <a:pt x="966" y="530"/>
                    </a:lnTo>
                    <a:lnTo>
                      <a:pt x="962" y="537"/>
                    </a:lnTo>
                    <a:lnTo>
                      <a:pt x="959" y="543"/>
                    </a:lnTo>
                    <a:lnTo>
                      <a:pt x="956" y="549"/>
                    </a:lnTo>
                    <a:lnTo>
                      <a:pt x="953" y="555"/>
                    </a:lnTo>
                    <a:lnTo>
                      <a:pt x="950" y="559"/>
                    </a:lnTo>
                    <a:lnTo>
                      <a:pt x="947" y="565"/>
                    </a:lnTo>
                    <a:lnTo>
                      <a:pt x="943" y="571"/>
                    </a:lnTo>
                    <a:lnTo>
                      <a:pt x="940" y="577"/>
                    </a:lnTo>
                    <a:lnTo>
                      <a:pt x="937" y="582"/>
                    </a:lnTo>
                    <a:lnTo>
                      <a:pt x="937" y="583"/>
                    </a:lnTo>
                    <a:lnTo>
                      <a:pt x="935" y="585"/>
                    </a:lnTo>
                    <a:lnTo>
                      <a:pt x="932" y="588"/>
                    </a:lnTo>
                    <a:lnTo>
                      <a:pt x="929" y="594"/>
                    </a:lnTo>
                    <a:lnTo>
                      <a:pt x="925" y="600"/>
                    </a:lnTo>
                    <a:lnTo>
                      <a:pt x="920" y="606"/>
                    </a:lnTo>
                    <a:lnTo>
                      <a:pt x="917" y="610"/>
                    </a:lnTo>
                    <a:lnTo>
                      <a:pt x="914" y="615"/>
                    </a:lnTo>
                    <a:lnTo>
                      <a:pt x="911" y="619"/>
                    </a:lnTo>
                    <a:lnTo>
                      <a:pt x="910" y="624"/>
                    </a:lnTo>
                    <a:lnTo>
                      <a:pt x="905" y="628"/>
                    </a:lnTo>
                    <a:lnTo>
                      <a:pt x="902" y="633"/>
                    </a:lnTo>
                    <a:lnTo>
                      <a:pt x="899" y="639"/>
                    </a:lnTo>
                    <a:lnTo>
                      <a:pt x="896" y="644"/>
                    </a:lnTo>
                    <a:lnTo>
                      <a:pt x="892" y="649"/>
                    </a:lnTo>
                    <a:lnTo>
                      <a:pt x="889" y="655"/>
                    </a:lnTo>
                    <a:lnTo>
                      <a:pt x="884" y="661"/>
                    </a:lnTo>
                    <a:lnTo>
                      <a:pt x="881" y="667"/>
                    </a:lnTo>
                    <a:lnTo>
                      <a:pt x="877" y="673"/>
                    </a:lnTo>
                    <a:lnTo>
                      <a:pt x="872" y="679"/>
                    </a:lnTo>
                    <a:lnTo>
                      <a:pt x="868" y="685"/>
                    </a:lnTo>
                    <a:lnTo>
                      <a:pt x="865" y="692"/>
                    </a:lnTo>
                    <a:lnTo>
                      <a:pt x="861" y="698"/>
                    </a:lnTo>
                    <a:lnTo>
                      <a:pt x="856" y="706"/>
                    </a:lnTo>
                    <a:lnTo>
                      <a:pt x="852" y="712"/>
                    </a:lnTo>
                    <a:lnTo>
                      <a:pt x="849" y="719"/>
                    </a:lnTo>
                    <a:lnTo>
                      <a:pt x="844" y="725"/>
                    </a:lnTo>
                    <a:lnTo>
                      <a:pt x="840" y="733"/>
                    </a:lnTo>
                    <a:lnTo>
                      <a:pt x="835" y="738"/>
                    </a:lnTo>
                    <a:lnTo>
                      <a:pt x="831" y="746"/>
                    </a:lnTo>
                    <a:lnTo>
                      <a:pt x="826" y="752"/>
                    </a:lnTo>
                    <a:lnTo>
                      <a:pt x="822" y="759"/>
                    </a:lnTo>
                    <a:lnTo>
                      <a:pt x="817" y="765"/>
                    </a:lnTo>
                    <a:lnTo>
                      <a:pt x="814" y="773"/>
                    </a:lnTo>
                    <a:lnTo>
                      <a:pt x="810" y="779"/>
                    </a:lnTo>
                    <a:lnTo>
                      <a:pt x="805" y="785"/>
                    </a:lnTo>
                    <a:lnTo>
                      <a:pt x="801" y="792"/>
                    </a:lnTo>
                    <a:lnTo>
                      <a:pt x="798" y="798"/>
                    </a:lnTo>
                    <a:lnTo>
                      <a:pt x="793" y="804"/>
                    </a:lnTo>
                    <a:lnTo>
                      <a:pt x="789" y="810"/>
                    </a:lnTo>
                    <a:lnTo>
                      <a:pt x="786" y="816"/>
                    </a:lnTo>
                    <a:lnTo>
                      <a:pt x="783" y="824"/>
                    </a:lnTo>
                    <a:lnTo>
                      <a:pt x="778" y="828"/>
                    </a:lnTo>
                    <a:lnTo>
                      <a:pt x="776" y="834"/>
                    </a:lnTo>
                    <a:lnTo>
                      <a:pt x="771" y="838"/>
                    </a:lnTo>
                    <a:lnTo>
                      <a:pt x="768" y="844"/>
                    </a:lnTo>
                    <a:lnTo>
                      <a:pt x="765" y="849"/>
                    </a:lnTo>
                    <a:lnTo>
                      <a:pt x="762" y="855"/>
                    </a:lnTo>
                    <a:lnTo>
                      <a:pt x="759" y="859"/>
                    </a:lnTo>
                    <a:lnTo>
                      <a:pt x="756" y="864"/>
                    </a:lnTo>
                    <a:lnTo>
                      <a:pt x="753" y="868"/>
                    </a:lnTo>
                    <a:lnTo>
                      <a:pt x="752" y="873"/>
                    </a:lnTo>
                    <a:lnTo>
                      <a:pt x="749" y="876"/>
                    </a:lnTo>
                    <a:lnTo>
                      <a:pt x="747" y="880"/>
                    </a:lnTo>
                    <a:lnTo>
                      <a:pt x="744" y="886"/>
                    </a:lnTo>
                    <a:lnTo>
                      <a:pt x="741" y="892"/>
                    </a:lnTo>
                    <a:lnTo>
                      <a:pt x="740" y="894"/>
                    </a:lnTo>
                    <a:lnTo>
                      <a:pt x="738" y="897"/>
                    </a:lnTo>
                    <a:lnTo>
                      <a:pt x="737" y="900"/>
                    </a:lnTo>
                    <a:lnTo>
                      <a:pt x="735" y="904"/>
                    </a:lnTo>
                    <a:lnTo>
                      <a:pt x="732" y="909"/>
                    </a:lnTo>
                    <a:lnTo>
                      <a:pt x="731" y="913"/>
                    </a:lnTo>
                    <a:lnTo>
                      <a:pt x="728" y="918"/>
                    </a:lnTo>
                    <a:lnTo>
                      <a:pt x="726" y="924"/>
                    </a:lnTo>
                    <a:lnTo>
                      <a:pt x="723" y="930"/>
                    </a:lnTo>
                    <a:lnTo>
                      <a:pt x="720" y="935"/>
                    </a:lnTo>
                    <a:lnTo>
                      <a:pt x="717" y="941"/>
                    </a:lnTo>
                    <a:lnTo>
                      <a:pt x="716" y="949"/>
                    </a:lnTo>
                    <a:lnTo>
                      <a:pt x="711" y="956"/>
                    </a:lnTo>
                    <a:lnTo>
                      <a:pt x="710" y="964"/>
                    </a:lnTo>
                    <a:lnTo>
                      <a:pt x="705" y="973"/>
                    </a:lnTo>
                    <a:lnTo>
                      <a:pt x="704" y="982"/>
                    </a:lnTo>
                    <a:lnTo>
                      <a:pt x="699" y="989"/>
                    </a:lnTo>
                    <a:lnTo>
                      <a:pt x="696" y="998"/>
                    </a:lnTo>
                    <a:lnTo>
                      <a:pt x="692" y="1007"/>
                    </a:lnTo>
                    <a:lnTo>
                      <a:pt x="689" y="1016"/>
                    </a:lnTo>
                    <a:lnTo>
                      <a:pt x="686" y="1025"/>
                    </a:lnTo>
                    <a:lnTo>
                      <a:pt x="683" y="1034"/>
                    </a:lnTo>
                    <a:lnTo>
                      <a:pt x="680" y="1043"/>
                    </a:lnTo>
                    <a:lnTo>
                      <a:pt x="676" y="1053"/>
                    </a:lnTo>
                    <a:lnTo>
                      <a:pt x="673" y="1062"/>
                    </a:lnTo>
                    <a:lnTo>
                      <a:pt x="668" y="1073"/>
                    </a:lnTo>
                    <a:lnTo>
                      <a:pt x="665" y="1083"/>
                    </a:lnTo>
                    <a:lnTo>
                      <a:pt x="662" y="1094"/>
                    </a:lnTo>
                    <a:lnTo>
                      <a:pt x="658" y="1103"/>
                    </a:lnTo>
                    <a:lnTo>
                      <a:pt x="655" y="1113"/>
                    </a:lnTo>
                    <a:lnTo>
                      <a:pt x="650" y="1123"/>
                    </a:lnTo>
                    <a:lnTo>
                      <a:pt x="647" y="1134"/>
                    </a:lnTo>
                    <a:lnTo>
                      <a:pt x="643" y="1143"/>
                    </a:lnTo>
                    <a:lnTo>
                      <a:pt x="640" y="1153"/>
                    </a:lnTo>
                    <a:lnTo>
                      <a:pt x="635" y="1162"/>
                    </a:lnTo>
                    <a:lnTo>
                      <a:pt x="632" y="1171"/>
                    </a:lnTo>
                    <a:lnTo>
                      <a:pt x="628" y="1180"/>
                    </a:lnTo>
                    <a:lnTo>
                      <a:pt x="625" y="1191"/>
                    </a:lnTo>
                    <a:lnTo>
                      <a:pt x="622" y="1200"/>
                    </a:lnTo>
                    <a:lnTo>
                      <a:pt x="619" y="1210"/>
                    </a:lnTo>
                    <a:lnTo>
                      <a:pt x="614" y="1218"/>
                    </a:lnTo>
                    <a:lnTo>
                      <a:pt x="611" y="1226"/>
                    </a:lnTo>
                    <a:lnTo>
                      <a:pt x="608" y="1235"/>
                    </a:lnTo>
                    <a:lnTo>
                      <a:pt x="605" y="1244"/>
                    </a:lnTo>
                    <a:lnTo>
                      <a:pt x="603" y="1252"/>
                    </a:lnTo>
                    <a:lnTo>
                      <a:pt x="600" y="1259"/>
                    </a:lnTo>
                    <a:lnTo>
                      <a:pt x="598" y="1267"/>
                    </a:lnTo>
                    <a:lnTo>
                      <a:pt x="595" y="1276"/>
                    </a:lnTo>
                    <a:lnTo>
                      <a:pt x="592" y="1282"/>
                    </a:lnTo>
                    <a:lnTo>
                      <a:pt x="589" y="1289"/>
                    </a:lnTo>
                    <a:lnTo>
                      <a:pt x="588" y="1295"/>
                    </a:lnTo>
                    <a:lnTo>
                      <a:pt x="586" y="1301"/>
                    </a:lnTo>
                    <a:lnTo>
                      <a:pt x="583" y="1307"/>
                    </a:lnTo>
                    <a:lnTo>
                      <a:pt x="582" y="1312"/>
                    </a:lnTo>
                    <a:lnTo>
                      <a:pt x="580" y="1316"/>
                    </a:lnTo>
                    <a:lnTo>
                      <a:pt x="579" y="1322"/>
                    </a:lnTo>
                    <a:lnTo>
                      <a:pt x="576" y="1328"/>
                    </a:lnTo>
                    <a:lnTo>
                      <a:pt x="574" y="1334"/>
                    </a:lnTo>
                    <a:lnTo>
                      <a:pt x="573" y="1338"/>
                    </a:lnTo>
                    <a:lnTo>
                      <a:pt x="573" y="1340"/>
                    </a:lnTo>
                    <a:lnTo>
                      <a:pt x="571" y="1341"/>
                    </a:lnTo>
                    <a:lnTo>
                      <a:pt x="571" y="1344"/>
                    </a:lnTo>
                    <a:lnTo>
                      <a:pt x="570" y="1349"/>
                    </a:lnTo>
                    <a:lnTo>
                      <a:pt x="568" y="1353"/>
                    </a:lnTo>
                    <a:lnTo>
                      <a:pt x="565" y="1361"/>
                    </a:lnTo>
                    <a:lnTo>
                      <a:pt x="564" y="1364"/>
                    </a:lnTo>
                    <a:lnTo>
                      <a:pt x="562" y="1367"/>
                    </a:lnTo>
                    <a:lnTo>
                      <a:pt x="561" y="1371"/>
                    </a:lnTo>
                    <a:lnTo>
                      <a:pt x="561" y="1376"/>
                    </a:lnTo>
                    <a:lnTo>
                      <a:pt x="558" y="1380"/>
                    </a:lnTo>
                    <a:lnTo>
                      <a:pt x="556" y="1383"/>
                    </a:lnTo>
                    <a:lnTo>
                      <a:pt x="553" y="1388"/>
                    </a:lnTo>
                    <a:lnTo>
                      <a:pt x="552" y="1394"/>
                    </a:lnTo>
                    <a:lnTo>
                      <a:pt x="549" y="1398"/>
                    </a:lnTo>
                    <a:lnTo>
                      <a:pt x="547" y="1401"/>
                    </a:lnTo>
                    <a:lnTo>
                      <a:pt x="544" y="1407"/>
                    </a:lnTo>
                    <a:lnTo>
                      <a:pt x="541" y="1411"/>
                    </a:lnTo>
                    <a:lnTo>
                      <a:pt x="538" y="1417"/>
                    </a:lnTo>
                    <a:lnTo>
                      <a:pt x="535" y="1423"/>
                    </a:lnTo>
                    <a:lnTo>
                      <a:pt x="532" y="1426"/>
                    </a:lnTo>
                    <a:lnTo>
                      <a:pt x="529" y="1432"/>
                    </a:lnTo>
                    <a:lnTo>
                      <a:pt x="525" y="1438"/>
                    </a:lnTo>
                    <a:lnTo>
                      <a:pt x="522" y="1444"/>
                    </a:lnTo>
                    <a:lnTo>
                      <a:pt x="517" y="1449"/>
                    </a:lnTo>
                    <a:lnTo>
                      <a:pt x="515" y="1455"/>
                    </a:lnTo>
                    <a:lnTo>
                      <a:pt x="510" y="1459"/>
                    </a:lnTo>
                    <a:lnTo>
                      <a:pt x="506" y="1465"/>
                    </a:lnTo>
                    <a:lnTo>
                      <a:pt x="501" y="1470"/>
                    </a:lnTo>
                    <a:lnTo>
                      <a:pt x="497" y="1476"/>
                    </a:lnTo>
                    <a:lnTo>
                      <a:pt x="491" y="1480"/>
                    </a:lnTo>
                    <a:lnTo>
                      <a:pt x="486" y="1486"/>
                    </a:lnTo>
                    <a:lnTo>
                      <a:pt x="480" y="1491"/>
                    </a:lnTo>
                    <a:lnTo>
                      <a:pt x="476" y="1497"/>
                    </a:lnTo>
                    <a:lnTo>
                      <a:pt x="470" y="1501"/>
                    </a:lnTo>
                    <a:lnTo>
                      <a:pt x="464" y="1506"/>
                    </a:lnTo>
                    <a:lnTo>
                      <a:pt x="456" y="1510"/>
                    </a:lnTo>
                    <a:lnTo>
                      <a:pt x="450" y="1514"/>
                    </a:lnTo>
                    <a:lnTo>
                      <a:pt x="443" y="1519"/>
                    </a:lnTo>
                    <a:lnTo>
                      <a:pt x="437" y="1523"/>
                    </a:lnTo>
                    <a:lnTo>
                      <a:pt x="430" y="1528"/>
                    </a:lnTo>
                    <a:lnTo>
                      <a:pt x="424" y="1532"/>
                    </a:lnTo>
                    <a:lnTo>
                      <a:pt x="415" y="1535"/>
                    </a:lnTo>
                    <a:lnTo>
                      <a:pt x="407" y="1538"/>
                    </a:lnTo>
                    <a:lnTo>
                      <a:pt x="398" y="1541"/>
                    </a:lnTo>
                    <a:lnTo>
                      <a:pt x="391" y="1546"/>
                    </a:lnTo>
                    <a:lnTo>
                      <a:pt x="382" y="1547"/>
                    </a:lnTo>
                    <a:lnTo>
                      <a:pt x="373" y="1550"/>
                    </a:lnTo>
                    <a:lnTo>
                      <a:pt x="364" y="1553"/>
                    </a:lnTo>
                    <a:lnTo>
                      <a:pt x="355" y="1556"/>
                    </a:lnTo>
                    <a:lnTo>
                      <a:pt x="344" y="1558"/>
                    </a:lnTo>
                    <a:lnTo>
                      <a:pt x="336" y="1559"/>
                    </a:lnTo>
                    <a:lnTo>
                      <a:pt x="325" y="1559"/>
                    </a:lnTo>
                    <a:lnTo>
                      <a:pt x="316" y="1561"/>
                    </a:lnTo>
                    <a:lnTo>
                      <a:pt x="304" y="1562"/>
                    </a:lnTo>
                    <a:lnTo>
                      <a:pt x="294" y="1562"/>
                    </a:lnTo>
                    <a:lnTo>
                      <a:pt x="283" y="1562"/>
                    </a:lnTo>
                    <a:lnTo>
                      <a:pt x="273" y="1562"/>
                    </a:lnTo>
                    <a:lnTo>
                      <a:pt x="261" y="1561"/>
                    </a:lnTo>
                    <a:lnTo>
                      <a:pt x="249" y="1561"/>
                    </a:lnTo>
                    <a:lnTo>
                      <a:pt x="239" y="1559"/>
                    </a:lnTo>
                    <a:lnTo>
                      <a:pt x="228" y="1558"/>
                    </a:lnTo>
                    <a:lnTo>
                      <a:pt x="218" y="1556"/>
                    </a:lnTo>
                    <a:lnTo>
                      <a:pt x="207" y="1555"/>
                    </a:lnTo>
                    <a:lnTo>
                      <a:pt x="198" y="1552"/>
                    </a:lnTo>
                    <a:lnTo>
                      <a:pt x="189" y="1550"/>
                    </a:lnTo>
                    <a:lnTo>
                      <a:pt x="180" y="1547"/>
                    </a:lnTo>
                    <a:lnTo>
                      <a:pt x="171" y="1546"/>
                    </a:lnTo>
                    <a:lnTo>
                      <a:pt x="163" y="1543"/>
                    </a:lnTo>
                    <a:lnTo>
                      <a:pt x="155" y="1540"/>
                    </a:lnTo>
                    <a:lnTo>
                      <a:pt x="148" y="1537"/>
                    </a:lnTo>
                    <a:lnTo>
                      <a:pt x="140" y="1534"/>
                    </a:lnTo>
                    <a:lnTo>
                      <a:pt x="134" y="1531"/>
                    </a:lnTo>
                    <a:lnTo>
                      <a:pt x="127" y="1528"/>
                    </a:lnTo>
                    <a:lnTo>
                      <a:pt x="119" y="1523"/>
                    </a:lnTo>
                    <a:lnTo>
                      <a:pt x="113" y="1520"/>
                    </a:lnTo>
                    <a:lnTo>
                      <a:pt x="107" y="1516"/>
                    </a:lnTo>
                    <a:lnTo>
                      <a:pt x="101" y="1513"/>
                    </a:lnTo>
                    <a:lnTo>
                      <a:pt x="95" y="1508"/>
                    </a:lnTo>
                    <a:lnTo>
                      <a:pt x="89" y="1504"/>
                    </a:lnTo>
                    <a:lnTo>
                      <a:pt x="85" y="1501"/>
                    </a:lnTo>
                    <a:lnTo>
                      <a:pt x="81" y="1497"/>
                    </a:lnTo>
                    <a:lnTo>
                      <a:pt x="75" y="1492"/>
                    </a:lnTo>
                    <a:lnTo>
                      <a:pt x="70" y="1488"/>
                    </a:lnTo>
                    <a:lnTo>
                      <a:pt x="66" y="1483"/>
                    </a:lnTo>
                    <a:lnTo>
                      <a:pt x="61" y="1479"/>
                    </a:lnTo>
                    <a:lnTo>
                      <a:pt x="57" y="1474"/>
                    </a:lnTo>
                    <a:lnTo>
                      <a:pt x="54" y="1470"/>
                    </a:lnTo>
                    <a:lnTo>
                      <a:pt x="51" y="1465"/>
                    </a:lnTo>
                    <a:lnTo>
                      <a:pt x="48" y="1461"/>
                    </a:lnTo>
                    <a:lnTo>
                      <a:pt x="43" y="1456"/>
                    </a:lnTo>
                    <a:lnTo>
                      <a:pt x="40" y="1452"/>
                    </a:lnTo>
                    <a:lnTo>
                      <a:pt x="37" y="1446"/>
                    </a:lnTo>
                    <a:lnTo>
                      <a:pt x="34" y="1441"/>
                    </a:lnTo>
                    <a:lnTo>
                      <a:pt x="31" y="1437"/>
                    </a:lnTo>
                    <a:lnTo>
                      <a:pt x="30" y="1432"/>
                    </a:lnTo>
                    <a:lnTo>
                      <a:pt x="27" y="1428"/>
                    </a:lnTo>
                    <a:lnTo>
                      <a:pt x="25" y="1423"/>
                    </a:lnTo>
                    <a:lnTo>
                      <a:pt x="22" y="1419"/>
                    </a:lnTo>
                    <a:lnTo>
                      <a:pt x="21" y="1414"/>
                    </a:lnTo>
                    <a:lnTo>
                      <a:pt x="19" y="1410"/>
                    </a:lnTo>
                    <a:lnTo>
                      <a:pt x="18" y="1406"/>
                    </a:lnTo>
                    <a:lnTo>
                      <a:pt x="15" y="1401"/>
                    </a:lnTo>
                    <a:lnTo>
                      <a:pt x="15" y="1397"/>
                    </a:lnTo>
                    <a:lnTo>
                      <a:pt x="13" y="1394"/>
                    </a:lnTo>
                    <a:lnTo>
                      <a:pt x="12" y="1389"/>
                    </a:lnTo>
                    <a:lnTo>
                      <a:pt x="10" y="1385"/>
                    </a:lnTo>
                    <a:lnTo>
                      <a:pt x="9" y="1380"/>
                    </a:lnTo>
                    <a:lnTo>
                      <a:pt x="7" y="1377"/>
                    </a:lnTo>
                    <a:lnTo>
                      <a:pt x="7" y="1373"/>
                    </a:lnTo>
                    <a:lnTo>
                      <a:pt x="6" y="1365"/>
                    </a:lnTo>
                    <a:lnTo>
                      <a:pt x="4" y="1359"/>
                    </a:lnTo>
                    <a:lnTo>
                      <a:pt x="3" y="1352"/>
                    </a:lnTo>
                    <a:lnTo>
                      <a:pt x="3" y="1347"/>
                    </a:lnTo>
                    <a:lnTo>
                      <a:pt x="1" y="1341"/>
                    </a:lnTo>
                    <a:lnTo>
                      <a:pt x="1" y="1338"/>
                    </a:lnTo>
                    <a:lnTo>
                      <a:pt x="0" y="1332"/>
                    </a:lnTo>
                    <a:lnTo>
                      <a:pt x="0" y="1328"/>
                    </a:lnTo>
                    <a:lnTo>
                      <a:pt x="0" y="1323"/>
                    </a:lnTo>
                    <a:lnTo>
                      <a:pt x="0" y="1319"/>
                    </a:lnTo>
                    <a:lnTo>
                      <a:pt x="0" y="1314"/>
                    </a:lnTo>
                    <a:lnTo>
                      <a:pt x="0" y="1310"/>
                    </a:lnTo>
                    <a:lnTo>
                      <a:pt x="0" y="1304"/>
                    </a:lnTo>
                    <a:lnTo>
                      <a:pt x="0" y="1300"/>
                    </a:lnTo>
                    <a:lnTo>
                      <a:pt x="0" y="1294"/>
                    </a:lnTo>
                    <a:lnTo>
                      <a:pt x="1" y="1288"/>
                    </a:lnTo>
                    <a:lnTo>
                      <a:pt x="1" y="1282"/>
                    </a:lnTo>
                    <a:lnTo>
                      <a:pt x="3" y="1277"/>
                    </a:lnTo>
                    <a:lnTo>
                      <a:pt x="3" y="1271"/>
                    </a:lnTo>
                    <a:lnTo>
                      <a:pt x="4" y="1265"/>
                    </a:lnTo>
                    <a:lnTo>
                      <a:pt x="6" y="1259"/>
                    </a:lnTo>
                    <a:lnTo>
                      <a:pt x="7" y="1253"/>
                    </a:lnTo>
                    <a:lnTo>
                      <a:pt x="9" y="1247"/>
                    </a:lnTo>
                    <a:lnTo>
                      <a:pt x="10" y="1241"/>
                    </a:lnTo>
                    <a:lnTo>
                      <a:pt x="12" y="1235"/>
                    </a:lnTo>
                    <a:lnTo>
                      <a:pt x="13" y="1229"/>
                    </a:lnTo>
                    <a:lnTo>
                      <a:pt x="15" y="1222"/>
                    </a:lnTo>
                    <a:lnTo>
                      <a:pt x="16" y="1216"/>
                    </a:lnTo>
                    <a:lnTo>
                      <a:pt x="18" y="1210"/>
                    </a:lnTo>
                    <a:lnTo>
                      <a:pt x="21" y="1204"/>
                    </a:lnTo>
                    <a:lnTo>
                      <a:pt x="22" y="1198"/>
                    </a:lnTo>
                    <a:lnTo>
                      <a:pt x="24" y="1192"/>
                    </a:lnTo>
                    <a:lnTo>
                      <a:pt x="27" y="1186"/>
                    </a:lnTo>
                    <a:lnTo>
                      <a:pt x="28" y="1180"/>
                    </a:lnTo>
                    <a:lnTo>
                      <a:pt x="31" y="1174"/>
                    </a:lnTo>
                    <a:lnTo>
                      <a:pt x="33" y="1170"/>
                    </a:lnTo>
                    <a:lnTo>
                      <a:pt x="36" y="1164"/>
                    </a:lnTo>
                    <a:lnTo>
                      <a:pt x="37" y="1158"/>
                    </a:lnTo>
                    <a:lnTo>
                      <a:pt x="40" y="1150"/>
                    </a:lnTo>
                    <a:lnTo>
                      <a:pt x="42" y="1144"/>
                    </a:lnTo>
                    <a:lnTo>
                      <a:pt x="43" y="1140"/>
                    </a:lnTo>
                    <a:lnTo>
                      <a:pt x="45" y="1135"/>
                    </a:lnTo>
                    <a:lnTo>
                      <a:pt x="48" y="1131"/>
                    </a:lnTo>
                    <a:lnTo>
                      <a:pt x="49" y="1128"/>
                    </a:lnTo>
                    <a:lnTo>
                      <a:pt x="51" y="1122"/>
                    </a:lnTo>
                    <a:lnTo>
                      <a:pt x="54" y="1118"/>
                    </a:lnTo>
                    <a:lnTo>
                      <a:pt x="55" y="1112"/>
                    </a:lnTo>
                    <a:lnTo>
                      <a:pt x="58" y="1107"/>
                    </a:lnTo>
                    <a:lnTo>
                      <a:pt x="60" y="1101"/>
                    </a:lnTo>
                    <a:lnTo>
                      <a:pt x="63" y="1097"/>
                    </a:lnTo>
                    <a:lnTo>
                      <a:pt x="64" y="1091"/>
                    </a:lnTo>
                    <a:lnTo>
                      <a:pt x="67" y="1086"/>
                    </a:lnTo>
                    <a:lnTo>
                      <a:pt x="70" y="1079"/>
                    </a:lnTo>
                    <a:lnTo>
                      <a:pt x="72" y="1073"/>
                    </a:lnTo>
                    <a:lnTo>
                      <a:pt x="75" y="1067"/>
                    </a:lnTo>
                    <a:lnTo>
                      <a:pt x="78" y="1061"/>
                    </a:lnTo>
                    <a:lnTo>
                      <a:pt x="79" y="1055"/>
                    </a:lnTo>
                    <a:lnTo>
                      <a:pt x="82" y="1049"/>
                    </a:lnTo>
                    <a:lnTo>
                      <a:pt x="85" y="1043"/>
                    </a:lnTo>
                    <a:lnTo>
                      <a:pt x="88" y="1037"/>
                    </a:lnTo>
                    <a:lnTo>
                      <a:pt x="91" y="1031"/>
                    </a:lnTo>
                    <a:lnTo>
                      <a:pt x="94" y="1024"/>
                    </a:lnTo>
                    <a:lnTo>
                      <a:pt x="97" y="1018"/>
                    </a:lnTo>
                    <a:lnTo>
                      <a:pt x="100" y="1012"/>
                    </a:lnTo>
                    <a:lnTo>
                      <a:pt x="101" y="1006"/>
                    </a:lnTo>
                    <a:lnTo>
                      <a:pt x="106" y="1000"/>
                    </a:lnTo>
                    <a:lnTo>
                      <a:pt x="107" y="994"/>
                    </a:lnTo>
                    <a:lnTo>
                      <a:pt x="112" y="988"/>
                    </a:lnTo>
                    <a:lnTo>
                      <a:pt x="113" y="980"/>
                    </a:lnTo>
                    <a:lnTo>
                      <a:pt x="116" y="974"/>
                    </a:lnTo>
                    <a:lnTo>
                      <a:pt x="119" y="968"/>
                    </a:lnTo>
                    <a:lnTo>
                      <a:pt x="122" y="962"/>
                    </a:lnTo>
                    <a:lnTo>
                      <a:pt x="124" y="955"/>
                    </a:lnTo>
                    <a:lnTo>
                      <a:pt x="127" y="950"/>
                    </a:lnTo>
                    <a:lnTo>
                      <a:pt x="130" y="944"/>
                    </a:lnTo>
                    <a:lnTo>
                      <a:pt x="133" y="938"/>
                    </a:lnTo>
                    <a:lnTo>
                      <a:pt x="134" y="932"/>
                    </a:lnTo>
                    <a:lnTo>
                      <a:pt x="137" y="928"/>
                    </a:lnTo>
                    <a:lnTo>
                      <a:pt x="139" y="922"/>
                    </a:lnTo>
                    <a:lnTo>
                      <a:pt x="142" y="918"/>
                    </a:lnTo>
                    <a:lnTo>
                      <a:pt x="145" y="912"/>
                    </a:lnTo>
                    <a:lnTo>
                      <a:pt x="146" y="909"/>
                    </a:lnTo>
                    <a:lnTo>
                      <a:pt x="148" y="904"/>
                    </a:lnTo>
                    <a:lnTo>
                      <a:pt x="151" y="900"/>
                    </a:lnTo>
                    <a:lnTo>
                      <a:pt x="152" y="895"/>
                    </a:lnTo>
                    <a:lnTo>
                      <a:pt x="154" y="891"/>
                    </a:lnTo>
                    <a:lnTo>
                      <a:pt x="155" y="888"/>
                    </a:lnTo>
                    <a:lnTo>
                      <a:pt x="157" y="883"/>
                    </a:lnTo>
                    <a:lnTo>
                      <a:pt x="160" y="877"/>
                    </a:lnTo>
                    <a:lnTo>
                      <a:pt x="163" y="873"/>
                    </a:lnTo>
                    <a:lnTo>
                      <a:pt x="164" y="867"/>
                    </a:lnTo>
                    <a:lnTo>
                      <a:pt x="166" y="865"/>
                    </a:lnTo>
                    <a:lnTo>
                      <a:pt x="167" y="862"/>
                    </a:lnTo>
                    <a:lnTo>
                      <a:pt x="167" y="861"/>
                    </a:lnTo>
                    <a:lnTo>
                      <a:pt x="167" y="859"/>
                    </a:lnTo>
                    <a:lnTo>
                      <a:pt x="167" y="855"/>
                    </a:lnTo>
                    <a:lnTo>
                      <a:pt x="167" y="849"/>
                    </a:lnTo>
                    <a:lnTo>
                      <a:pt x="167" y="841"/>
                    </a:lnTo>
                    <a:lnTo>
                      <a:pt x="169" y="834"/>
                    </a:lnTo>
                    <a:lnTo>
                      <a:pt x="169" y="830"/>
                    </a:lnTo>
                    <a:lnTo>
                      <a:pt x="169" y="825"/>
                    </a:lnTo>
                    <a:lnTo>
                      <a:pt x="169" y="819"/>
                    </a:lnTo>
                    <a:lnTo>
                      <a:pt x="170" y="815"/>
                    </a:lnTo>
                    <a:lnTo>
                      <a:pt x="170" y="809"/>
                    </a:lnTo>
                    <a:lnTo>
                      <a:pt x="170" y="803"/>
                    </a:lnTo>
                    <a:lnTo>
                      <a:pt x="170" y="797"/>
                    </a:lnTo>
                    <a:lnTo>
                      <a:pt x="170" y="791"/>
                    </a:lnTo>
                    <a:lnTo>
                      <a:pt x="170" y="785"/>
                    </a:lnTo>
                    <a:lnTo>
                      <a:pt x="171" y="779"/>
                    </a:lnTo>
                    <a:lnTo>
                      <a:pt x="171" y="771"/>
                    </a:lnTo>
                    <a:lnTo>
                      <a:pt x="173" y="765"/>
                    </a:lnTo>
                    <a:lnTo>
                      <a:pt x="173" y="758"/>
                    </a:lnTo>
                    <a:lnTo>
                      <a:pt x="173" y="750"/>
                    </a:lnTo>
                    <a:lnTo>
                      <a:pt x="174" y="743"/>
                    </a:lnTo>
                    <a:lnTo>
                      <a:pt x="174" y="737"/>
                    </a:lnTo>
                    <a:lnTo>
                      <a:pt x="176" y="730"/>
                    </a:lnTo>
                    <a:lnTo>
                      <a:pt x="176" y="722"/>
                    </a:lnTo>
                    <a:lnTo>
                      <a:pt x="177" y="715"/>
                    </a:lnTo>
                    <a:lnTo>
                      <a:pt x="179" y="707"/>
                    </a:lnTo>
                    <a:lnTo>
                      <a:pt x="179" y="700"/>
                    </a:lnTo>
                    <a:lnTo>
                      <a:pt x="180" y="692"/>
                    </a:lnTo>
                    <a:lnTo>
                      <a:pt x="180" y="683"/>
                    </a:lnTo>
                    <a:lnTo>
                      <a:pt x="182" y="677"/>
                    </a:lnTo>
                    <a:lnTo>
                      <a:pt x="182" y="670"/>
                    </a:lnTo>
                    <a:lnTo>
                      <a:pt x="183" y="662"/>
                    </a:lnTo>
                    <a:lnTo>
                      <a:pt x="185" y="655"/>
                    </a:lnTo>
                    <a:lnTo>
                      <a:pt x="186" y="647"/>
                    </a:lnTo>
                    <a:lnTo>
                      <a:pt x="186" y="640"/>
                    </a:lnTo>
                    <a:lnTo>
                      <a:pt x="188" y="633"/>
                    </a:lnTo>
                    <a:lnTo>
                      <a:pt x="189" y="625"/>
                    </a:lnTo>
                    <a:lnTo>
                      <a:pt x="191" y="619"/>
                    </a:lnTo>
                    <a:lnTo>
                      <a:pt x="191" y="612"/>
                    </a:lnTo>
                    <a:lnTo>
                      <a:pt x="194" y="604"/>
                    </a:lnTo>
                    <a:lnTo>
                      <a:pt x="194" y="598"/>
                    </a:lnTo>
                    <a:lnTo>
                      <a:pt x="197" y="592"/>
                    </a:lnTo>
                    <a:lnTo>
                      <a:pt x="197" y="585"/>
                    </a:lnTo>
                    <a:lnTo>
                      <a:pt x="198" y="579"/>
                    </a:lnTo>
                    <a:lnTo>
                      <a:pt x="200" y="573"/>
                    </a:lnTo>
                    <a:lnTo>
                      <a:pt x="201" y="567"/>
                    </a:lnTo>
                    <a:lnTo>
                      <a:pt x="203" y="561"/>
                    </a:lnTo>
                    <a:lnTo>
                      <a:pt x="204" y="556"/>
                    </a:lnTo>
                    <a:lnTo>
                      <a:pt x="207" y="550"/>
                    </a:lnTo>
                    <a:lnTo>
                      <a:pt x="209" y="546"/>
                    </a:lnTo>
                    <a:lnTo>
                      <a:pt x="210" y="542"/>
                    </a:lnTo>
                    <a:lnTo>
                      <a:pt x="212" y="537"/>
                    </a:lnTo>
                    <a:lnTo>
                      <a:pt x="215" y="533"/>
                    </a:lnTo>
                    <a:lnTo>
                      <a:pt x="216" y="530"/>
                    </a:lnTo>
                    <a:lnTo>
                      <a:pt x="221" y="522"/>
                    </a:lnTo>
                    <a:lnTo>
                      <a:pt x="225" y="518"/>
                    </a:lnTo>
                    <a:lnTo>
                      <a:pt x="230" y="513"/>
                    </a:lnTo>
                    <a:lnTo>
                      <a:pt x="234" y="509"/>
                    </a:lnTo>
                    <a:lnTo>
                      <a:pt x="237" y="504"/>
                    </a:lnTo>
                    <a:lnTo>
                      <a:pt x="242" y="500"/>
                    </a:lnTo>
                    <a:lnTo>
                      <a:pt x="246" y="495"/>
                    </a:lnTo>
                    <a:lnTo>
                      <a:pt x="251" y="491"/>
                    </a:lnTo>
                    <a:lnTo>
                      <a:pt x="255" y="486"/>
                    </a:lnTo>
                    <a:lnTo>
                      <a:pt x="259" y="482"/>
                    </a:lnTo>
                    <a:lnTo>
                      <a:pt x="264" y="477"/>
                    </a:lnTo>
                    <a:lnTo>
                      <a:pt x="268" y="473"/>
                    </a:lnTo>
                    <a:lnTo>
                      <a:pt x="271" y="468"/>
                    </a:lnTo>
                    <a:lnTo>
                      <a:pt x="276" y="464"/>
                    </a:lnTo>
                    <a:lnTo>
                      <a:pt x="280" y="459"/>
                    </a:lnTo>
                    <a:lnTo>
                      <a:pt x="285" y="455"/>
                    </a:lnTo>
                    <a:lnTo>
                      <a:pt x="288" y="452"/>
                    </a:lnTo>
                    <a:lnTo>
                      <a:pt x="292" y="449"/>
                    </a:lnTo>
                    <a:lnTo>
                      <a:pt x="298" y="442"/>
                    </a:lnTo>
                    <a:lnTo>
                      <a:pt x="306" y="436"/>
                    </a:lnTo>
                    <a:lnTo>
                      <a:pt x="312" y="430"/>
                    </a:lnTo>
                    <a:lnTo>
                      <a:pt x="316" y="425"/>
                    </a:lnTo>
                    <a:lnTo>
                      <a:pt x="321" y="421"/>
                    </a:lnTo>
                    <a:lnTo>
                      <a:pt x="324" y="418"/>
                    </a:lnTo>
                    <a:lnTo>
                      <a:pt x="324" y="416"/>
                    </a:lnTo>
                    <a:lnTo>
                      <a:pt x="327" y="416"/>
                    </a:lnTo>
                    <a:lnTo>
                      <a:pt x="327" y="415"/>
                    </a:lnTo>
                    <a:lnTo>
                      <a:pt x="327" y="410"/>
                    </a:lnTo>
                    <a:lnTo>
                      <a:pt x="327" y="404"/>
                    </a:lnTo>
                    <a:lnTo>
                      <a:pt x="327" y="398"/>
                    </a:lnTo>
                    <a:lnTo>
                      <a:pt x="327" y="394"/>
                    </a:lnTo>
                    <a:lnTo>
                      <a:pt x="328" y="389"/>
                    </a:lnTo>
                    <a:lnTo>
                      <a:pt x="328" y="383"/>
                    </a:lnTo>
                    <a:lnTo>
                      <a:pt x="330" y="379"/>
                    </a:lnTo>
                    <a:lnTo>
                      <a:pt x="331" y="371"/>
                    </a:lnTo>
                    <a:lnTo>
                      <a:pt x="333" y="365"/>
                    </a:lnTo>
                    <a:lnTo>
                      <a:pt x="336" y="359"/>
                    </a:lnTo>
                    <a:lnTo>
                      <a:pt x="337" y="354"/>
                    </a:lnTo>
                    <a:lnTo>
                      <a:pt x="339" y="346"/>
                    </a:lnTo>
                    <a:lnTo>
                      <a:pt x="342" y="339"/>
                    </a:lnTo>
                    <a:lnTo>
                      <a:pt x="343" y="331"/>
                    </a:lnTo>
                    <a:lnTo>
                      <a:pt x="346" y="324"/>
                    </a:lnTo>
                    <a:lnTo>
                      <a:pt x="347" y="319"/>
                    </a:lnTo>
                    <a:lnTo>
                      <a:pt x="349" y="315"/>
                    </a:lnTo>
                    <a:lnTo>
                      <a:pt x="350" y="310"/>
                    </a:lnTo>
                    <a:lnTo>
                      <a:pt x="353" y="307"/>
                    </a:lnTo>
                    <a:lnTo>
                      <a:pt x="355" y="303"/>
                    </a:lnTo>
                    <a:lnTo>
                      <a:pt x="358" y="298"/>
                    </a:lnTo>
                    <a:lnTo>
                      <a:pt x="359" y="294"/>
                    </a:lnTo>
                    <a:lnTo>
                      <a:pt x="362" y="291"/>
                    </a:lnTo>
                    <a:lnTo>
                      <a:pt x="364" y="286"/>
                    </a:lnTo>
                    <a:lnTo>
                      <a:pt x="367" y="282"/>
                    </a:lnTo>
                    <a:lnTo>
                      <a:pt x="368" y="277"/>
                    </a:lnTo>
                    <a:lnTo>
                      <a:pt x="371" y="273"/>
                    </a:lnTo>
                    <a:lnTo>
                      <a:pt x="374" y="268"/>
                    </a:lnTo>
                    <a:lnTo>
                      <a:pt x="377" y="264"/>
                    </a:lnTo>
                    <a:lnTo>
                      <a:pt x="380" y="259"/>
                    </a:lnTo>
                    <a:lnTo>
                      <a:pt x="383" y="255"/>
                    </a:lnTo>
                    <a:lnTo>
                      <a:pt x="386" y="251"/>
                    </a:lnTo>
                    <a:lnTo>
                      <a:pt x="389" y="246"/>
                    </a:lnTo>
                    <a:lnTo>
                      <a:pt x="392" y="242"/>
                    </a:lnTo>
                    <a:lnTo>
                      <a:pt x="397" y="239"/>
                    </a:lnTo>
                    <a:lnTo>
                      <a:pt x="400" y="234"/>
                    </a:lnTo>
                    <a:lnTo>
                      <a:pt x="403" y="230"/>
                    </a:lnTo>
                    <a:lnTo>
                      <a:pt x="407" y="225"/>
                    </a:lnTo>
                    <a:lnTo>
                      <a:pt x="412" y="221"/>
                    </a:lnTo>
                    <a:lnTo>
                      <a:pt x="415" y="216"/>
                    </a:lnTo>
                    <a:lnTo>
                      <a:pt x="419" y="212"/>
                    </a:lnTo>
                    <a:lnTo>
                      <a:pt x="422" y="207"/>
                    </a:lnTo>
                    <a:lnTo>
                      <a:pt x="427" y="203"/>
                    </a:lnTo>
                    <a:lnTo>
                      <a:pt x="431" y="198"/>
                    </a:lnTo>
                    <a:lnTo>
                      <a:pt x="435" y="194"/>
                    </a:lnTo>
                    <a:lnTo>
                      <a:pt x="440" y="189"/>
                    </a:lnTo>
                    <a:lnTo>
                      <a:pt x="444" y="185"/>
                    </a:lnTo>
                    <a:lnTo>
                      <a:pt x="449" y="180"/>
                    </a:lnTo>
                    <a:lnTo>
                      <a:pt x="453" y="176"/>
                    </a:lnTo>
                    <a:lnTo>
                      <a:pt x="458" y="171"/>
                    </a:lnTo>
                    <a:lnTo>
                      <a:pt x="464" y="167"/>
                    </a:lnTo>
                    <a:lnTo>
                      <a:pt x="468" y="162"/>
                    </a:lnTo>
                    <a:lnTo>
                      <a:pt x="473" y="158"/>
                    </a:lnTo>
                    <a:lnTo>
                      <a:pt x="479" y="154"/>
                    </a:lnTo>
                    <a:lnTo>
                      <a:pt x="485" y="149"/>
                    </a:lnTo>
                    <a:lnTo>
                      <a:pt x="489" y="143"/>
                    </a:lnTo>
                    <a:lnTo>
                      <a:pt x="494" y="139"/>
                    </a:lnTo>
                    <a:lnTo>
                      <a:pt x="498" y="134"/>
                    </a:lnTo>
                    <a:lnTo>
                      <a:pt x="504" y="130"/>
                    </a:lnTo>
                    <a:lnTo>
                      <a:pt x="510" y="125"/>
                    </a:lnTo>
                    <a:lnTo>
                      <a:pt x="515" y="121"/>
                    </a:lnTo>
                    <a:lnTo>
                      <a:pt x="520" y="116"/>
                    </a:lnTo>
                    <a:lnTo>
                      <a:pt x="526" y="112"/>
                    </a:lnTo>
                    <a:lnTo>
                      <a:pt x="531" y="107"/>
                    </a:lnTo>
                    <a:lnTo>
                      <a:pt x="537" y="103"/>
                    </a:lnTo>
                    <a:lnTo>
                      <a:pt x="543" y="98"/>
                    </a:lnTo>
                    <a:lnTo>
                      <a:pt x="549" y="94"/>
                    </a:lnTo>
                    <a:lnTo>
                      <a:pt x="553" y="89"/>
                    </a:lnTo>
                    <a:lnTo>
                      <a:pt x="561" y="86"/>
                    </a:lnTo>
                    <a:lnTo>
                      <a:pt x="565" y="82"/>
                    </a:lnTo>
                    <a:lnTo>
                      <a:pt x="573" y="79"/>
                    </a:lnTo>
                    <a:lnTo>
                      <a:pt x="577" y="74"/>
                    </a:lnTo>
                    <a:lnTo>
                      <a:pt x="583" y="70"/>
                    </a:lnTo>
                    <a:lnTo>
                      <a:pt x="589" y="66"/>
                    </a:lnTo>
                    <a:lnTo>
                      <a:pt x="595" y="63"/>
                    </a:lnTo>
                    <a:lnTo>
                      <a:pt x="601" y="58"/>
                    </a:lnTo>
                    <a:lnTo>
                      <a:pt x="607" y="55"/>
                    </a:lnTo>
                    <a:lnTo>
                      <a:pt x="613" y="51"/>
                    </a:lnTo>
                    <a:lnTo>
                      <a:pt x="620" y="48"/>
                    </a:lnTo>
                    <a:lnTo>
                      <a:pt x="626" y="45"/>
                    </a:lnTo>
                    <a:lnTo>
                      <a:pt x="632" y="42"/>
                    </a:lnTo>
                    <a:lnTo>
                      <a:pt x="638" y="37"/>
                    </a:lnTo>
                    <a:lnTo>
                      <a:pt x="644" y="36"/>
                    </a:lnTo>
                    <a:lnTo>
                      <a:pt x="650" y="33"/>
                    </a:lnTo>
                    <a:lnTo>
                      <a:pt x="658" y="30"/>
                    </a:lnTo>
                    <a:lnTo>
                      <a:pt x="664" y="27"/>
                    </a:lnTo>
                    <a:lnTo>
                      <a:pt x="670" y="25"/>
                    </a:lnTo>
                    <a:lnTo>
                      <a:pt x="676" y="22"/>
                    </a:lnTo>
                    <a:lnTo>
                      <a:pt x="682" y="19"/>
                    </a:lnTo>
                    <a:lnTo>
                      <a:pt x="688" y="18"/>
                    </a:lnTo>
                    <a:lnTo>
                      <a:pt x="693" y="15"/>
                    </a:lnTo>
                    <a:lnTo>
                      <a:pt x="699" y="13"/>
                    </a:lnTo>
                    <a:lnTo>
                      <a:pt x="707" y="10"/>
                    </a:lnTo>
                    <a:lnTo>
                      <a:pt x="713" y="9"/>
                    </a:lnTo>
                    <a:lnTo>
                      <a:pt x="719" y="9"/>
                    </a:lnTo>
                    <a:lnTo>
                      <a:pt x="725" y="6"/>
                    </a:lnTo>
                    <a:lnTo>
                      <a:pt x="732" y="4"/>
                    </a:lnTo>
                    <a:lnTo>
                      <a:pt x="738" y="3"/>
                    </a:lnTo>
                    <a:lnTo>
                      <a:pt x="744" y="3"/>
                    </a:lnTo>
                    <a:lnTo>
                      <a:pt x="750" y="1"/>
                    </a:lnTo>
                    <a:lnTo>
                      <a:pt x="758" y="1"/>
                    </a:lnTo>
                    <a:lnTo>
                      <a:pt x="764" y="1"/>
                    </a:lnTo>
                    <a:lnTo>
                      <a:pt x="770" y="1"/>
                    </a:lnTo>
                    <a:lnTo>
                      <a:pt x="776" y="0"/>
                    </a:lnTo>
                    <a:lnTo>
                      <a:pt x="781" y="0"/>
                    </a:lnTo>
                    <a:lnTo>
                      <a:pt x="787" y="0"/>
                    </a:lnTo>
                    <a:lnTo>
                      <a:pt x="793" y="0"/>
                    </a:lnTo>
                    <a:lnTo>
                      <a:pt x="798" y="0"/>
                    </a:lnTo>
                    <a:lnTo>
                      <a:pt x="804" y="0"/>
                    </a:lnTo>
                    <a:lnTo>
                      <a:pt x="808" y="0"/>
                    </a:lnTo>
                    <a:lnTo>
                      <a:pt x="814" y="0"/>
                    </a:lnTo>
                    <a:lnTo>
                      <a:pt x="819" y="0"/>
                    </a:lnTo>
                    <a:lnTo>
                      <a:pt x="825" y="0"/>
                    </a:lnTo>
                    <a:lnTo>
                      <a:pt x="829" y="0"/>
                    </a:lnTo>
                    <a:lnTo>
                      <a:pt x="835" y="0"/>
                    </a:lnTo>
                    <a:lnTo>
                      <a:pt x="840" y="0"/>
                    </a:lnTo>
                    <a:lnTo>
                      <a:pt x="843" y="0"/>
                    </a:lnTo>
                    <a:lnTo>
                      <a:pt x="849" y="1"/>
                    </a:lnTo>
                    <a:lnTo>
                      <a:pt x="853" y="1"/>
                    </a:lnTo>
                    <a:lnTo>
                      <a:pt x="856" y="1"/>
                    </a:lnTo>
                    <a:lnTo>
                      <a:pt x="861" y="3"/>
                    </a:lnTo>
                    <a:lnTo>
                      <a:pt x="865" y="3"/>
                    </a:lnTo>
                    <a:lnTo>
                      <a:pt x="869" y="4"/>
                    </a:lnTo>
                    <a:lnTo>
                      <a:pt x="877" y="4"/>
                    </a:lnTo>
                    <a:lnTo>
                      <a:pt x="884" y="7"/>
                    </a:lnTo>
                    <a:lnTo>
                      <a:pt x="892" y="9"/>
                    </a:lnTo>
                    <a:lnTo>
                      <a:pt x="898" y="10"/>
                    </a:lnTo>
                    <a:lnTo>
                      <a:pt x="904" y="12"/>
                    </a:lnTo>
                    <a:lnTo>
                      <a:pt x="911" y="15"/>
                    </a:lnTo>
                    <a:lnTo>
                      <a:pt x="916" y="16"/>
                    </a:lnTo>
                    <a:lnTo>
                      <a:pt x="922" y="18"/>
                    </a:lnTo>
                    <a:lnTo>
                      <a:pt x="926" y="19"/>
                    </a:lnTo>
                    <a:lnTo>
                      <a:pt x="931" y="22"/>
                    </a:lnTo>
                    <a:lnTo>
                      <a:pt x="935" y="24"/>
                    </a:lnTo>
                    <a:lnTo>
                      <a:pt x="940" y="25"/>
                    </a:lnTo>
                    <a:lnTo>
                      <a:pt x="944" y="28"/>
                    </a:lnTo>
                    <a:lnTo>
                      <a:pt x="947" y="30"/>
                    </a:lnTo>
                    <a:lnTo>
                      <a:pt x="953" y="34"/>
                    </a:lnTo>
                    <a:lnTo>
                      <a:pt x="959" y="37"/>
                    </a:lnTo>
                    <a:lnTo>
                      <a:pt x="963" y="40"/>
                    </a:lnTo>
                    <a:lnTo>
                      <a:pt x="969" y="45"/>
                    </a:lnTo>
                    <a:lnTo>
                      <a:pt x="972" y="46"/>
                    </a:lnTo>
                    <a:lnTo>
                      <a:pt x="977" y="51"/>
                    </a:lnTo>
                    <a:lnTo>
                      <a:pt x="981" y="57"/>
                    </a:lnTo>
                    <a:lnTo>
                      <a:pt x="986" y="63"/>
                    </a:lnTo>
                    <a:lnTo>
                      <a:pt x="990" y="70"/>
                    </a:lnTo>
                    <a:lnTo>
                      <a:pt x="995" y="77"/>
                    </a:lnTo>
                    <a:lnTo>
                      <a:pt x="1001" y="85"/>
                    </a:lnTo>
                    <a:lnTo>
                      <a:pt x="1005" y="92"/>
                    </a:lnTo>
                    <a:lnTo>
                      <a:pt x="1010" y="100"/>
                    </a:lnTo>
                    <a:lnTo>
                      <a:pt x="1013" y="106"/>
                    </a:lnTo>
                    <a:lnTo>
                      <a:pt x="1017" y="112"/>
                    </a:lnTo>
                    <a:lnTo>
                      <a:pt x="1020" y="119"/>
                    </a:lnTo>
                    <a:lnTo>
                      <a:pt x="1023" y="122"/>
                    </a:lnTo>
                    <a:lnTo>
                      <a:pt x="1026" y="127"/>
                    </a:lnTo>
                    <a:lnTo>
                      <a:pt x="1028" y="130"/>
                    </a:lnTo>
                    <a:lnTo>
                      <a:pt x="1028" y="13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0253" name="Group 525"/>
              <p:cNvGrpSpPr>
                <a:grpSpLocks/>
              </p:cNvGrpSpPr>
              <p:nvPr/>
            </p:nvGrpSpPr>
            <p:grpSpPr bwMode="auto">
              <a:xfrm>
                <a:off x="303" y="1210"/>
                <a:ext cx="491" cy="750"/>
                <a:chOff x="303" y="1210"/>
                <a:chExt cx="491" cy="750"/>
              </a:xfrm>
            </p:grpSpPr>
            <p:sp>
              <p:nvSpPr>
                <p:cNvPr id="10254" name="Freeform 420"/>
                <p:cNvSpPr>
                  <a:spLocks/>
                </p:cNvSpPr>
                <p:nvPr/>
              </p:nvSpPr>
              <p:spPr bwMode="auto">
                <a:xfrm>
                  <a:off x="598" y="1494"/>
                  <a:ext cx="147" cy="246"/>
                </a:xfrm>
                <a:custGeom>
                  <a:avLst/>
                  <a:gdLst>
                    <a:gd name="T0" fmla="*/ 28 w 294"/>
                    <a:gd name="T1" fmla="*/ 5 h 492"/>
                    <a:gd name="T2" fmla="*/ 28 w 294"/>
                    <a:gd name="T3" fmla="*/ 6 h 492"/>
                    <a:gd name="T4" fmla="*/ 29 w 294"/>
                    <a:gd name="T5" fmla="*/ 8 h 492"/>
                    <a:gd name="T6" fmla="*/ 29 w 294"/>
                    <a:gd name="T7" fmla="*/ 10 h 492"/>
                    <a:gd name="T8" fmla="*/ 29 w 294"/>
                    <a:gd name="T9" fmla="*/ 13 h 492"/>
                    <a:gd name="T10" fmla="*/ 29 w 294"/>
                    <a:gd name="T11" fmla="*/ 15 h 492"/>
                    <a:gd name="T12" fmla="*/ 29 w 294"/>
                    <a:gd name="T13" fmla="*/ 19 h 492"/>
                    <a:gd name="T14" fmla="*/ 29 w 294"/>
                    <a:gd name="T15" fmla="*/ 20 h 492"/>
                    <a:gd name="T16" fmla="*/ 29 w 294"/>
                    <a:gd name="T17" fmla="*/ 23 h 492"/>
                    <a:gd name="T18" fmla="*/ 29 w 294"/>
                    <a:gd name="T19" fmla="*/ 26 h 492"/>
                    <a:gd name="T20" fmla="*/ 28 w 294"/>
                    <a:gd name="T21" fmla="*/ 28 h 492"/>
                    <a:gd name="T22" fmla="*/ 27 w 294"/>
                    <a:gd name="T23" fmla="*/ 31 h 492"/>
                    <a:gd name="T24" fmla="*/ 26 w 294"/>
                    <a:gd name="T25" fmla="*/ 33 h 492"/>
                    <a:gd name="T26" fmla="*/ 25 w 294"/>
                    <a:gd name="T27" fmla="*/ 35 h 492"/>
                    <a:gd name="T28" fmla="*/ 24 w 294"/>
                    <a:gd name="T29" fmla="*/ 37 h 492"/>
                    <a:gd name="T30" fmla="*/ 23 w 294"/>
                    <a:gd name="T31" fmla="*/ 39 h 492"/>
                    <a:gd name="T32" fmla="*/ 21 w 294"/>
                    <a:gd name="T33" fmla="*/ 41 h 492"/>
                    <a:gd name="T34" fmla="*/ 19 w 294"/>
                    <a:gd name="T35" fmla="*/ 43 h 492"/>
                    <a:gd name="T36" fmla="*/ 18 w 294"/>
                    <a:gd name="T37" fmla="*/ 44 h 492"/>
                    <a:gd name="T38" fmla="*/ 0 w 294"/>
                    <a:gd name="T39" fmla="*/ 62 h 492"/>
                    <a:gd name="T40" fmla="*/ 1 w 294"/>
                    <a:gd name="T41" fmla="*/ 61 h 492"/>
                    <a:gd name="T42" fmla="*/ 3 w 294"/>
                    <a:gd name="T43" fmla="*/ 60 h 492"/>
                    <a:gd name="T44" fmla="*/ 5 w 294"/>
                    <a:gd name="T45" fmla="*/ 59 h 492"/>
                    <a:gd name="T46" fmla="*/ 7 w 294"/>
                    <a:gd name="T47" fmla="*/ 58 h 492"/>
                    <a:gd name="T48" fmla="*/ 9 w 294"/>
                    <a:gd name="T49" fmla="*/ 57 h 492"/>
                    <a:gd name="T50" fmla="*/ 10 w 294"/>
                    <a:gd name="T51" fmla="*/ 56 h 492"/>
                    <a:gd name="T52" fmla="*/ 12 w 294"/>
                    <a:gd name="T53" fmla="*/ 55 h 492"/>
                    <a:gd name="T54" fmla="*/ 14 w 294"/>
                    <a:gd name="T55" fmla="*/ 54 h 492"/>
                    <a:gd name="T56" fmla="*/ 15 w 294"/>
                    <a:gd name="T57" fmla="*/ 53 h 492"/>
                    <a:gd name="T58" fmla="*/ 18 w 294"/>
                    <a:gd name="T59" fmla="*/ 52 h 492"/>
                    <a:gd name="T60" fmla="*/ 19 w 294"/>
                    <a:gd name="T61" fmla="*/ 51 h 492"/>
                    <a:gd name="T62" fmla="*/ 20 w 294"/>
                    <a:gd name="T63" fmla="*/ 49 h 492"/>
                    <a:gd name="T64" fmla="*/ 22 w 294"/>
                    <a:gd name="T65" fmla="*/ 48 h 492"/>
                    <a:gd name="T66" fmla="*/ 24 w 294"/>
                    <a:gd name="T67" fmla="*/ 47 h 492"/>
                    <a:gd name="T68" fmla="*/ 26 w 294"/>
                    <a:gd name="T69" fmla="*/ 44 h 492"/>
                    <a:gd name="T70" fmla="*/ 29 w 294"/>
                    <a:gd name="T71" fmla="*/ 41 h 492"/>
                    <a:gd name="T72" fmla="*/ 30 w 294"/>
                    <a:gd name="T73" fmla="*/ 38 h 492"/>
                    <a:gd name="T74" fmla="*/ 33 w 294"/>
                    <a:gd name="T75" fmla="*/ 36 h 492"/>
                    <a:gd name="T76" fmla="*/ 34 w 294"/>
                    <a:gd name="T77" fmla="*/ 33 h 492"/>
                    <a:gd name="T78" fmla="*/ 35 w 294"/>
                    <a:gd name="T79" fmla="*/ 30 h 492"/>
                    <a:gd name="T80" fmla="*/ 36 w 294"/>
                    <a:gd name="T81" fmla="*/ 28 h 492"/>
                    <a:gd name="T82" fmla="*/ 36 w 294"/>
                    <a:gd name="T83" fmla="*/ 25 h 492"/>
                    <a:gd name="T84" fmla="*/ 36 w 294"/>
                    <a:gd name="T85" fmla="*/ 23 h 492"/>
                    <a:gd name="T86" fmla="*/ 37 w 294"/>
                    <a:gd name="T87" fmla="*/ 20 h 492"/>
                    <a:gd name="T88" fmla="*/ 37 w 294"/>
                    <a:gd name="T89" fmla="*/ 18 h 492"/>
                    <a:gd name="T90" fmla="*/ 37 w 294"/>
                    <a:gd name="T91" fmla="*/ 15 h 492"/>
                    <a:gd name="T92" fmla="*/ 37 w 294"/>
                    <a:gd name="T93" fmla="*/ 13 h 492"/>
                    <a:gd name="T94" fmla="*/ 37 w 294"/>
                    <a:gd name="T95" fmla="*/ 11 h 492"/>
                    <a:gd name="T96" fmla="*/ 37 w 294"/>
                    <a:gd name="T97" fmla="*/ 9 h 492"/>
                    <a:gd name="T98" fmla="*/ 37 w 294"/>
                    <a:gd name="T99" fmla="*/ 7 h 492"/>
                    <a:gd name="T100" fmla="*/ 37 w 294"/>
                    <a:gd name="T101" fmla="*/ 6 h 492"/>
                    <a:gd name="T102" fmla="*/ 36 w 294"/>
                    <a:gd name="T103" fmla="*/ 4 h 492"/>
                    <a:gd name="T104" fmla="*/ 36 w 294"/>
                    <a:gd name="T105" fmla="*/ 2 h 492"/>
                    <a:gd name="T106" fmla="*/ 36 w 294"/>
                    <a:gd name="T107" fmla="*/ 1 h 492"/>
                    <a:gd name="T108" fmla="*/ 28 w 294"/>
                    <a:gd name="T109" fmla="*/ 4 h 492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94"/>
                    <a:gd name="T166" fmla="*/ 0 h 492"/>
                    <a:gd name="T167" fmla="*/ 294 w 294"/>
                    <a:gd name="T168" fmla="*/ 492 h 492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94" h="492">
                      <a:moveTo>
                        <a:pt x="229" y="30"/>
                      </a:moveTo>
                      <a:lnTo>
                        <a:pt x="229" y="31"/>
                      </a:lnTo>
                      <a:lnTo>
                        <a:pt x="229" y="36"/>
                      </a:lnTo>
                      <a:lnTo>
                        <a:pt x="229" y="37"/>
                      </a:lnTo>
                      <a:lnTo>
                        <a:pt x="230" y="42"/>
                      </a:lnTo>
                      <a:lnTo>
                        <a:pt x="230" y="45"/>
                      </a:lnTo>
                      <a:lnTo>
                        <a:pt x="232" y="50"/>
                      </a:lnTo>
                      <a:lnTo>
                        <a:pt x="232" y="55"/>
                      </a:lnTo>
                      <a:lnTo>
                        <a:pt x="232" y="59"/>
                      </a:lnTo>
                      <a:lnTo>
                        <a:pt x="233" y="65"/>
                      </a:lnTo>
                      <a:lnTo>
                        <a:pt x="233" y="71"/>
                      </a:lnTo>
                      <a:lnTo>
                        <a:pt x="233" y="77"/>
                      </a:lnTo>
                      <a:lnTo>
                        <a:pt x="234" y="85"/>
                      </a:lnTo>
                      <a:lnTo>
                        <a:pt x="234" y="91"/>
                      </a:lnTo>
                      <a:lnTo>
                        <a:pt x="236" y="100"/>
                      </a:lnTo>
                      <a:lnTo>
                        <a:pt x="236" y="107"/>
                      </a:lnTo>
                      <a:lnTo>
                        <a:pt x="236" y="115"/>
                      </a:lnTo>
                      <a:lnTo>
                        <a:pt x="236" y="122"/>
                      </a:lnTo>
                      <a:lnTo>
                        <a:pt x="237" y="130"/>
                      </a:lnTo>
                      <a:lnTo>
                        <a:pt x="236" y="137"/>
                      </a:lnTo>
                      <a:lnTo>
                        <a:pt x="236" y="146"/>
                      </a:lnTo>
                      <a:lnTo>
                        <a:pt x="236" y="149"/>
                      </a:lnTo>
                      <a:lnTo>
                        <a:pt x="236" y="153"/>
                      </a:lnTo>
                      <a:lnTo>
                        <a:pt x="236" y="158"/>
                      </a:lnTo>
                      <a:lnTo>
                        <a:pt x="236" y="162"/>
                      </a:lnTo>
                      <a:lnTo>
                        <a:pt x="236" y="170"/>
                      </a:lnTo>
                      <a:lnTo>
                        <a:pt x="234" y="179"/>
                      </a:lnTo>
                      <a:lnTo>
                        <a:pt x="234" y="186"/>
                      </a:lnTo>
                      <a:lnTo>
                        <a:pt x="233" y="194"/>
                      </a:lnTo>
                      <a:lnTo>
                        <a:pt x="232" y="201"/>
                      </a:lnTo>
                      <a:lnTo>
                        <a:pt x="232" y="209"/>
                      </a:lnTo>
                      <a:lnTo>
                        <a:pt x="230" y="216"/>
                      </a:lnTo>
                      <a:lnTo>
                        <a:pt x="229" y="224"/>
                      </a:lnTo>
                      <a:lnTo>
                        <a:pt x="226" y="230"/>
                      </a:lnTo>
                      <a:lnTo>
                        <a:pt x="224" y="237"/>
                      </a:lnTo>
                      <a:lnTo>
                        <a:pt x="221" y="243"/>
                      </a:lnTo>
                      <a:lnTo>
                        <a:pt x="220" y="249"/>
                      </a:lnTo>
                      <a:lnTo>
                        <a:pt x="217" y="255"/>
                      </a:lnTo>
                      <a:lnTo>
                        <a:pt x="214" y="261"/>
                      </a:lnTo>
                      <a:lnTo>
                        <a:pt x="211" y="267"/>
                      </a:lnTo>
                      <a:lnTo>
                        <a:pt x="208" y="273"/>
                      </a:lnTo>
                      <a:lnTo>
                        <a:pt x="205" y="279"/>
                      </a:lnTo>
                      <a:lnTo>
                        <a:pt x="202" y="283"/>
                      </a:lnTo>
                      <a:lnTo>
                        <a:pt x="199" y="289"/>
                      </a:lnTo>
                      <a:lnTo>
                        <a:pt x="196" y="295"/>
                      </a:lnTo>
                      <a:lnTo>
                        <a:pt x="191" y="300"/>
                      </a:lnTo>
                      <a:lnTo>
                        <a:pt x="188" y="304"/>
                      </a:lnTo>
                      <a:lnTo>
                        <a:pt x="185" y="309"/>
                      </a:lnTo>
                      <a:lnTo>
                        <a:pt x="182" y="313"/>
                      </a:lnTo>
                      <a:lnTo>
                        <a:pt x="176" y="321"/>
                      </a:lnTo>
                      <a:lnTo>
                        <a:pt x="170" y="328"/>
                      </a:lnTo>
                      <a:lnTo>
                        <a:pt x="164" y="334"/>
                      </a:lnTo>
                      <a:lnTo>
                        <a:pt x="160" y="338"/>
                      </a:lnTo>
                      <a:lnTo>
                        <a:pt x="155" y="343"/>
                      </a:lnTo>
                      <a:lnTo>
                        <a:pt x="152" y="346"/>
                      </a:lnTo>
                      <a:lnTo>
                        <a:pt x="151" y="347"/>
                      </a:lnTo>
                      <a:lnTo>
                        <a:pt x="151" y="349"/>
                      </a:lnTo>
                      <a:lnTo>
                        <a:pt x="60" y="406"/>
                      </a:lnTo>
                      <a:lnTo>
                        <a:pt x="21" y="428"/>
                      </a:lnTo>
                      <a:lnTo>
                        <a:pt x="0" y="492"/>
                      </a:lnTo>
                      <a:lnTo>
                        <a:pt x="2" y="491"/>
                      </a:lnTo>
                      <a:lnTo>
                        <a:pt x="6" y="489"/>
                      </a:lnTo>
                      <a:lnTo>
                        <a:pt x="9" y="486"/>
                      </a:lnTo>
                      <a:lnTo>
                        <a:pt x="14" y="485"/>
                      </a:lnTo>
                      <a:lnTo>
                        <a:pt x="18" y="482"/>
                      </a:lnTo>
                      <a:lnTo>
                        <a:pt x="26" y="479"/>
                      </a:lnTo>
                      <a:lnTo>
                        <a:pt x="30" y="476"/>
                      </a:lnTo>
                      <a:lnTo>
                        <a:pt x="38" y="473"/>
                      </a:lnTo>
                      <a:lnTo>
                        <a:pt x="45" y="468"/>
                      </a:lnTo>
                      <a:lnTo>
                        <a:pt x="51" y="465"/>
                      </a:lnTo>
                      <a:lnTo>
                        <a:pt x="56" y="462"/>
                      </a:lnTo>
                      <a:lnTo>
                        <a:pt x="59" y="459"/>
                      </a:lnTo>
                      <a:lnTo>
                        <a:pt x="63" y="458"/>
                      </a:lnTo>
                      <a:lnTo>
                        <a:pt x="67" y="455"/>
                      </a:lnTo>
                      <a:lnTo>
                        <a:pt x="72" y="453"/>
                      </a:lnTo>
                      <a:lnTo>
                        <a:pt x="76" y="450"/>
                      </a:lnTo>
                      <a:lnTo>
                        <a:pt x="81" y="449"/>
                      </a:lnTo>
                      <a:lnTo>
                        <a:pt x="85" y="446"/>
                      </a:lnTo>
                      <a:lnTo>
                        <a:pt x="90" y="443"/>
                      </a:lnTo>
                      <a:lnTo>
                        <a:pt x="94" y="440"/>
                      </a:lnTo>
                      <a:lnTo>
                        <a:pt x="99" y="437"/>
                      </a:lnTo>
                      <a:lnTo>
                        <a:pt x="103" y="434"/>
                      </a:lnTo>
                      <a:lnTo>
                        <a:pt x="108" y="431"/>
                      </a:lnTo>
                      <a:lnTo>
                        <a:pt x="112" y="428"/>
                      </a:lnTo>
                      <a:lnTo>
                        <a:pt x="117" y="425"/>
                      </a:lnTo>
                      <a:lnTo>
                        <a:pt x="123" y="424"/>
                      </a:lnTo>
                      <a:lnTo>
                        <a:pt x="127" y="419"/>
                      </a:lnTo>
                      <a:lnTo>
                        <a:pt x="132" y="416"/>
                      </a:lnTo>
                      <a:lnTo>
                        <a:pt x="136" y="413"/>
                      </a:lnTo>
                      <a:lnTo>
                        <a:pt x="141" y="410"/>
                      </a:lnTo>
                      <a:lnTo>
                        <a:pt x="145" y="407"/>
                      </a:lnTo>
                      <a:lnTo>
                        <a:pt x="149" y="404"/>
                      </a:lnTo>
                      <a:lnTo>
                        <a:pt x="154" y="401"/>
                      </a:lnTo>
                      <a:lnTo>
                        <a:pt x="160" y="398"/>
                      </a:lnTo>
                      <a:lnTo>
                        <a:pt x="163" y="394"/>
                      </a:lnTo>
                      <a:lnTo>
                        <a:pt x="167" y="391"/>
                      </a:lnTo>
                      <a:lnTo>
                        <a:pt x="172" y="386"/>
                      </a:lnTo>
                      <a:lnTo>
                        <a:pt x="176" y="383"/>
                      </a:lnTo>
                      <a:lnTo>
                        <a:pt x="181" y="380"/>
                      </a:lnTo>
                      <a:lnTo>
                        <a:pt x="185" y="376"/>
                      </a:lnTo>
                      <a:lnTo>
                        <a:pt x="188" y="373"/>
                      </a:lnTo>
                      <a:lnTo>
                        <a:pt x="193" y="370"/>
                      </a:lnTo>
                      <a:lnTo>
                        <a:pt x="200" y="362"/>
                      </a:lnTo>
                      <a:lnTo>
                        <a:pt x="208" y="355"/>
                      </a:lnTo>
                      <a:lnTo>
                        <a:pt x="215" y="347"/>
                      </a:lnTo>
                      <a:lnTo>
                        <a:pt x="221" y="341"/>
                      </a:lnTo>
                      <a:lnTo>
                        <a:pt x="227" y="334"/>
                      </a:lnTo>
                      <a:lnTo>
                        <a:pt x="232" y="325"/>
                      </a:lnTo>
                      <a:lnTo>
                        <a:pt x="237" y="318"/>
                      </a:lnTo>
                      <a:lnTo>
                        <a:pt x="242" y="312"/>
                      </a:lnTo>
                      <a:lnTo>
                        <a:pt x="246" y="304"/>
                      </a:lnTo>
                      <a:lnTo>
                        <a:pt x="251" y="297"/>
                      </a:lnTo>
                      <a:lnTo>
                        <a:pt x="255" y="289"/>
                      </a:lnTo>
                      <a:lnTo>
                        <a:pt x="260" y="282"/>
                      </a:lnTo>
                      <a:lnTo>
                        <a:pt x="263" y="274"/>
                      </a:lnTo>
                      <a:lnTo>
                        <a:pt x="266" y="267"/>
                      </a:lnTo>
                      <a:lnTo>
                        <a:pt x="269" y="259"/>
                      </a:lnTo>
                      <a:lnTo>
                        <a:pt x="272" y="253"/>
                      </a:lnTo>
                      <a:lnTo>
                        <a:pt x="273" y="246"/>
                      </a:lnTo>
                      <a:lnTo>
                        <a:pt x="276" y="239"/>
                      </a:lnTo>
                      <a:lnTo>
                        <a:pt x="278" y="233"/>
                      </a:lnTo>
                      <a:lnTo>
                        <a:pt x="281" y="225"/>
                      </a:lnTo>
                      <a:lnTo>
                        <a:pt x="282" y="218"/>
                      </a:lnTo>
                      <a:lnTo>
                        <a:pt x="284" y="212"/>
                      </a:lnTo>
                      <a:lnTo>
                        <a:pt x="285" y="204"/>
                      </a:lnTo>
                      <a:lnTo>
                        <a:pt x="287" y="198"/>
                      </a:lnTo>
                      <a:lnTo>
                        <a:pt x="287" y="191"/>
                      </a:lnTo>
                      <a:lnTo>
                        <a:pt x="288" y="185"/>
                      </a:lnTo>
                      <a:lnTo>
                        <a:pt x="288" y="177"/>
                      </a:lnTo>
                      <a:lnTo>
                        <a:pt x="290" y="171"/>
                      </a:lnTo>
                      <a:lnTo>
                        <a:pt x="290" y="165"/>
                      </a:lnTo>
                      <a:lnTo>
                        <a:pt x="291" y="158"/>
                      </a:lnTo>
                      <a:lnTo>
                        <a:pt x="291" y="152"/>
                      </a:lnTo>
                      <a:lnTo>
                        <a:pt x="293" y="146"/>
                      </a:lnTo>
                      <a:lnTo>
                        <a:pt x="293" y="140"/>
                      </a:lnTo>
                      <a:lnTo>
                        <a:pt x="293" y="134"/>
                      </a:lnTo>
                      <a:lnTo>
                        <a:pt x="293" y="128"/>
                      </a:lnTo>
                      <a:lnTo>
                        <a:pt x="294" y="122"/>
                      </a:lnTo>
                      <a:lnTo>
                        <a:pt x="294" y="116"/>
                      </a:lnTo>
                      <a:lnTo>
                        <a:pt x="294" y="110"/>
                      </a:lnTo>
                      <a:lnTo>
                        <a:pt x="294" y="104"/>
                      </a:lnTo>
                      <a:lnTo>
                        <a:pt x="294" y="100"/>
                      </a:lnTo>
                      <a:lnTo>
                        <a:pt x="293" y="94"/>
                      </a:lnTo>
                      <a:lnTo>
                        <a:pt x="293" y="88"/>
                      </a:lnTo>
                      <a:lnTo>
                        <a:pt x="293" y="82"/>
                      </a:lnTo>
                      <a:lnTo>
                        <a:pt x="293" y="77"/>
                      </a:lnTo>
                      <a:lnTo>
                        <a:pt x="293" y="71"/>
                      </a:lnTo>
                      <a:lnTo>
                        <a:pt x="291" y="65"/>
                      </a:lnTo>
                      <a:lnTo>
                        <a:pt x="291" y="59"/>
                      </a:lnTo>
                      <a:lnTo>
                        <a:pt x="291" y="55"/>
                      </a:lnTo>
                      <a:lnTo>
                        <a:pt x="291" y="50"/>
                      </a:lnTo>
                      <a:lnTo>
                        <a:pt x="290" y="46"/>
                      </a:lnTo>
                      <a:lnTo>
                        <a:pt x="290" y="42"/>
                      </a:lnTo>
                      <a:lnTo>
                        <a:pt x="290" y="37"/>
                      </a:lnTo>
                      <a:lnTo>
                        <a:pt x="290" y="33"/>
                      </a:lnTo>
                      <a:lnTo>
                        <a:pt x="288" y="28"/>
                      </a:lnTo>
                      <a:lnTo>
                        <a:pt x="288" y="24"/>
                      </a:lnTo>
                      <a:lnTo>
                        <a:pt x="288" y="21"/>
                      </a:lnTo>
                      <a:lnTo>
                        <a:pt x="287" y="15"/>
                      </a:lnTo>
                      <a:lnTo>
                        <a:pt x="285" y="9"/>
                      </a:lnTo>
                      <a:lnTo>
                        <a:pt x="285" y="4"/>
                      </a:lnTo>
                      <a:lnTo>
                        <a:pt x="284" y="1"/>
                      </a:lnTo>
                      <a:lnTo>
                        <a:pt x="284" y="0"/>
                      </a:lnTo>
                      <a:lnTo>
                        <a:pt x="229" y="3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5" name="Freeform 448"/>
                <p:cNvSpPr>
                  <a:spLocks/>
                </p:cNvSpPr>
                <p:nvPr/>
              </p:nvSpPr>
              <p:spPr bwMode="auto">
                <a:xfrm>
                  <a:off x="318" y="1219"/>
                  <a:ext cx="475" cy="732"/>
                </a:xfrm>
                <a:custGeom>
                  <a:avLst/>
                  <a:gdLst>
                    <a:gd name="T0" fmla="*/ 114 w 950"/>
                    <a:gd name="T1" fmla="*/ 10 h 1463"/>
                    <a:gd name="T2" fmla="*/ 108 w 950"/>
                    <a:gd name="T3" fmla="*/ 5 h 1463"/>
                    <a:gd name="T4" fmla="*/ 103 w 950"/>
                    <a:gd name="T5" fmla="*/ 3 h 1463"/>
                    <a:gd name="T6" fmla="*/ 98 w 950"/>
                    <a:gd name="T7" fmla="*/ 1 h 1463"/>
                    <a:gd name="T8" fmla="*/ 92 w 950"/>
                    <a:gd name="T9" fmla="*/ 0 h 1463"/>
                    <a:gd name="T10" fmla="*/ 86 w 950"/>
                    <a:gd name="T11" fmla="*/ 1 h 1463"/>
                    <a:gd name="T12" fmla="*/ 80 w 950"/>
                    <a:gd name="T13" fmla="*/ 2 h 1463"/>
                    <a:gd name="T14" fmla="*/ 74 w 950"/>
                    <a:gd name="T15" fmla="*/ 5 h 1463"/>
                    <a:gd name="T16" fmla="*/ 67 w 950"/>
                    <a:gd name="T17" fmla="*/ 9 h 1463"/>
                    <a:gd name="T18" fmla="*/ 60 w 950"/>
                    <a:gd name="T19" fmla="*/ 14 h 1463"/>
                    <a:gd name="T20" fmla="*/ 56 w 950"/>
                    <a:gd name="T21" fmla="*/ 19 h 1463"/>
                    <a:gd name="T22" fmla="*/ 51 w 950"/>
                    <a:gd name="T23" fmla="*/ 25 h 1463"/>
                    <a:gd name="T24" fmla="*/ 46 w 950"/>
                    <a:gd name="T25" fmla="*/ 30 h 1463"/>
                    <a:gd name="T26" fmla="*/ 43 w 950"/>
                    <a:gd name="T27" fmla="*/ 35 h 1463"/>
                    <a:gd name="T28" fmla="*/ 40 w 950"/>
                    <a:gd name="T29" fmla="*/ 40 h 1463"/>
                    <a:gd name="T30" fmla="*/ 37 w 950"/>
                    <a:gd name="T31" fmla="*/ 44 h 1463"/>
                    <a:gd name="T32" fmla="*/ 34 w 950"/>
                    <a:gd name="T33" fmla="*/ 51 h 1463"/>
                    <a:gd name="T34" fmla="*/ 31 w 950"/>
                    <a:gd name="T35" fmla="*/ 56 h 1463"/>
                    <a:gd name="T36" fmla="*/ 5 w 950"/>
                    <a:gd name="T37" fmla="*/ 138 h 1463"/>
                    <a:gd name="T38" fmla="*/ 3 w 950"/>
                    <a:gd name="T39" fmla="*/ 143 h 1463"/>
                    <a:gd name="T40" fmla="*/ 2 w 950"/>
                    <a:gd name="T41" fmla="*/ 147 h 1463"/>
                    <a:gd name="T42" fmla="*/ 1 w 950"/>
                    <a:gd name="T43" fmla="*/ 152 h 1463"/>
                    <a:gd name="T44" fmla="*/ 0 w 950"/>
                    <a:gd name="T45" fmla="*/ 157 h 1463"/>
                    <a:gd name="T46" fmla="*/ 1 w 950"/>
                    <a:gd name="T47" fmla="*/ 162 h 1463"/>
                    <a:gd name="T48" fmla="*/ 2 w 950"/>
                    <a:gd name="T49" fmla="*/ 167 h 1463"/>
                    <a:gd name="T50" fmla="*/ 6 w 950"/>
                    <a:gd name="T51" fmla="*/ 173 h 1463"/>
                    <a:gd name="T52" fmla="*/ 11 w 950"/>
                    <a:gd name="T53" fmla="*/ 179 h 1463"/>
                    <a:gd name="T54" fmla="*/ 17 w 950"/>
                    <a:gd name="T55" fmla="*/ 182 h 1463"/>
                    <a:gd name="T56" fmla="*/ 23 w 950"/>
                    <a:gd name="T57" fmla="*/ 183 h 1463"/>
                    <a:gd name="T58" fmla="*/ 29 w 950"/>
                    <a:gd name="T59" fmla="*/ 183 h 1463"/>
                    <a:gd name="T60" fmla="*/ 36 w 950"/>
                    <a:gd name="T61" fmla="*/ 183 h 1463"/>
                    <a:gd name="T62" fmla="*/ 42 w 950"/>
                    <a:gd name="T63" fmla="*/ 182 h 1463"/>
                    <a:gd name="T64" fmla="*/ 47 w 950"/>
                    <a:gd name="T65" fmla="*/ 178 h 1463"/>
                    <a:gd name="T66" fmla="*/ 49 w 950"/>
                    <a:gd name="T67" fmla="*/ 173 h 1463"/>
                    <a:gd name="T68" fmla="*/ 52 w 950"/>
                    <a:gd name="T69" fmla="*/ 167 h 1463"/>
                    <a:gd name="T70" fmla="*/ 56 w 950"/>
                    <a:gd name="T71" fmla="*/ 160 h 1463"/>
                    <a:gd name="T72" fmla="*/ 59 w 950"/>
                    <a:gd name="T73" fmla="*/ 152 h 1463"/>
                    <a:gd name="T74" fmla="*/ 62 w 950"/>
                    <a:gd name="T75" fmla="*/ 145 h 1463"/>
                    <a:gd name="T76" fmla="*/ 65 w 950"/>
                    <a:gd name="T77" fmla="*/ 139 h 1463"/>
                    <a:gd name="T78" fmla="*/ 67 w 950"/>
                    <a:gd name="T79" fmla="*/ 134 h 1463"/>
                    <a:gd name="T80" fmla="*/ 69 w 950"/>
                    <a:gd name="T81" fmla="*/ 129 h 1463"/>
                    <a:gd name="T82" fmla="*/ 71 w 950"/>
                    <a:gd name="T83" fmla="*/ 125 h 1463"/>
                    <a:gd name="T84" fmla="*/ 73 w 950"/>
                    <a:gd name="T85" fmla="*/ 120 h 1463"/>
                    <a:gd name="T86" fmla="*/ 75 w 950"/>
                    <a:gd name="T87" fmla="*/ 114 h 1463"/>
                    <a:gd name="T88" fmla="*/ 78 w 950"/>
                    <a:gd name="T89" fmla="*/ 108 h 1463"/>
                    <a:gd name="T90" fmla="*/ 80 w 950"/>
                    <a:gd name="T91" fmla="*/ 103 h 1463"/>
                    <a:gd name="T92" fmla="*/ 82 w 950"/>
                    <a:gd name="T93" fmla="*/ 98 h 1463"/>
                    <a:gd name="T94" fmla="*/ 85 w 950"/>
                    <a:gd name="T95" fmla="*/ 93 h 1463"/>
                    <a:gd name="T96" fmla="*/ 88 w 950"/>
                    <a:gd name="T97" fmla="*/ 87 h 1463"/>
                    <a:gd name="T98" fmla="*/ 92 w 950"/>
                    <a:gd name="T99" fmla="*/ 82 h 1463"/>
                    <a:gd name="T100" fmla="*/ 96 w 950"/>
                    <a:gd name="T101" fmla="*/ 76 h 1463"/>
                    <a:gd name="T102" fmla="*/ 100 w 950"/>
                    <a:gd name="T103" fmla="*/ 70 h 1463"/>
                    <a:gd name="T104" fmla="*/ 104 w 950"/>
                    <a:gd name="T105" fmla="*/ 65 h 1463"/>
                    <a:gd name="T106" fmla="*/ 106 w 950"/>
                    <a:gd name="T107" fmla="*/ 62 h 1463"/>
                    <a:gd name="T108" fmla="*/ 109 w 950"/>
                    <a:gd name="T109" fmla="*/ 57 h 1463"/>
                    <a:gd name="T110" fmla="*/ 112 w 950"/>
                    <a:gd name="T111" fmla="*/ 51 h 1463"/>
                    <a:gd name="T112" fmla="*/ 114 w 950"/>
                    <a:gd name="T113" fmla="*/ 46 h 1463"/>
                    <a:gd name="T114" fmla="*/ 116 w 950"/>
                    <a:gd name="T115" fmla="*/ 42 h 1463"/>
                    <a:gd name="T116" fmla="*/ 118 w 950"/>
                    <a:gd name="T117" fmla="*/ 37 h 1463"/>
                    <a:gd name="T118" fmla="*/ 119 w 950"/>
                    <a:gd name="T119" fmla="*/ 33 h 1463"/>
                    <a:gd name="T120" fmla="*/ 119 w 950"/>
                    <a:gd name="T121" fmla="*/ 28 h 1463"/>
                    <a:gd name="T122" fmla="*/ 119 w 950"/>
                    <a:gd name="T123" fmla="*/ 21 h 1463"/>
                    <a:gd name="T124" fmla="*/ 118 w 950"/>
                    <a:gd name="T125" fmla="*/ 15 h 14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950"/>
                    <a:gd name="T190" fmla="*/ 0 h 1463"/>
                    <a:gd name="T191" fmla="*/ 950 w 950"/>
                    <a:gd name="T192" fmla="*/ 1463 h 14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950" h="1463">
                      <a:moveTo>
                        <a:pt x="933" y="95"/>
                      </a:moveTo>
                      <a:lnTo>
                        <a:pt x="932" y="94"/>
                      </a:lnTo>
                      <a:lnTo>
                        <a:pt x="927" y="89"/>
                      </a:lnTo>
                      <a:lnTo>
                        <a:pt x="924" y="86"/>
                      </a:lnTo>
                      <a:lnTo>
                        <a:pt x="921" y="83"/>
                      </a:lnTo>
                      <a:lnTo>
                        <a:pt x="917" y="80"/>
                      </a:lnTo>
                      <a:lnTo>
                        <a:pt x="914" y="77"/>
                      </a:lnTo>
                      <a:lnTo>
                        <a:pt x="908" y="73"/>
                      </a:lnTo>
                      <a:lnTo>
                        <a:pt x="903" y="68"/>
                      </a:lnTo>
                      <a:lnTo>
                        <a:pt x="897" y="64"/>
                      </a:lnTo>
                      <a:lnTo>
                        <a:pt x="891" y="61"/>
                      </a:lnTo>
                      <a:lnTo>
                        <a:pt x="884" y="56"/>
                      </a:lnTo>
                      <a:lnTo>
                        <a:pt x="878" y="52"/>
                      </a:lnTo>
                      <a:lnTo>
                        <a:pt x="871" y="47"/>
                      </a:lnTo>
                      <a:lnTo>
                        <a:pt x="863" y="43"/>
                      </a:lnTo>
                      <a:lnTo>
                        <a:pt x="859" y="40"/>
                      </a:lnTo>
                      <a:lnTo>
                        <a:pt x="854" y="37"/>
                      </a:lnTo>
                      <a:lnTo>
                        <a:pt x="850" y="35"/>
                      </a:lnTo>
                      <a:lnTo>
                        <a:pt x="845" y="32"/>
                      </a:lnTo>
                      <a:lnTo>
                        <a:pt x="841" y="31"/>
                      </a:lnTo>
                      <a:lnTo>
                        <a:pt x="836" y="28"/>
                      </a:lnTo>
                      <a:lnTo>
                        <a:pt x="832" y="26"/>
                      </a:lnTo>
                      <a:lnTo>
                        <a:pt x="827" y="23"/>
                      </a:lnTo>
                      <a:lnTo>
                        <a:pt x="823" y="22"/>
                      </a:lnTo>
                      <a:lnTo>
                        <a:pt x="817" y="19"/>
                      </a:lnTo>
                      <a:lnTo>
                        <a:pt x="812" y="18"/>
                      </a:lnTo>
                      <a:lnTo>
                        <a:pt x="808" y="16"/>
                      </a:lnTo>
                      <a:lnTo>
                        <a:pt x="802" y="13"/>
                      </a:lnTo>
                      <a:lnTo>
                        <a:pt x="797" y="12"/>
                      </a:lnTo>
                      <a:lnTo>
                        <a:pt x="792" y="10"/>
                      </a:lnTo>
                      <a:lnTo>
                        <a:pt x="787" y="10"/>
                      </a:lnTo>
                      <a:lnTo>
                        <a:pt x="781" y="7"/>
                      </a:lnTo>
                      <a:lnTo>
                        <a:pt x="775" y="6"/>
                      </a:lnTo>
                      <a:lnTo>
                        <a:pt x="771" y="4"/>
                      </a:lnTo>
                      <a:lnTo>
                        <a:pt x="765" y="4"/>
                      </a:lnTo>
                      <a:lnTo>
                        <a:pt x="759" y="3"/>
                      </a:lnTo>
                      <a:lnTo>
                        <a:pt x="754" y="1"/>
                      </a:lnTo>
                      <a:lnTo>
                        <a:pt x="748" y="1"/>
                      </a:lnTo>
                      <a:lnTo>
                        <a:pt x="742" y="1"/>
                      </a:lnTo>
                      <a:lnTo>
                        <a:pt x="736" y="0"/>
                      </a:lnTo>
                      <a:lnTo>
                        <a:pt x="730" y="0"/>
                      </a:lnTo>
                      <a:lnTo>
                        <a:pt x="724" y="0"/>
                      </a:lnTo>
                      <a:lnTo>
                        <a:pt x="718" y="0"/>
                      </a:lnTo>
                      <a:lnTo>
                        <a:pt x="712" y="0"/>
                      </a:lnTo>
                      <a:lnTo>
                        <a:pt x="707" y="0"/>
                      </a:lnTo>
                      <a:lnTo>
                        <a:pt x="701" y="0"/>
                      </a:lnTo>
                      <a:lnTo>
                        <a:pt x="695" y="1"/>
                      </a:lnTo>
                      <a:lnTo>
                        <a:pt x="687" y="1"/>
                      </a:lnTo>
                      <a:lnTo>
                        <a:pt x="681" y="3"/>
                      </a:lnTo>
                      <a:lnTo>
                        <a:pt x="674" y="3"/>
                      </a:lnTo>
                      <a:lnTo>
                        <a:pt x="668" y="6"/>
                      </a:lnTo>
                      <a:lnTo>
                        <a:pt x="662" y="6"/>
                      </a:lnTo>
                      <a:lnTo>
                        <a:pt x="656" y="9"/>
                      </a:lnTo>
                      <a:lnTo>
                        <a:pt x="648" y="10"/>
                      </a:lnTo>
                      <a:lnTo>
                        <a:pt x="642" y="13"/>
                      </a:lnTo>
                      <a:lnTo>
                        <a:pt x="636" y="15"/>
                      </a:lnTo>
                      <a:lnTo>
                        <a:pt x="629" y="16"/>
                      </a:lnTo>
                      <a:lnTo>
                        <a:pt x="623" y="19"/>
                      </a:lnTo>
                      <a:lnTo>
                        <a:pt x="617" y="22"/>
                      </a:lnTo>
                      <a:lnTo>
                        <a:pt x="611" y="25"/>
                      </a:lnTo>
                      <a:lnTo>
                        <a:pt x="605" y="28"/>
                      </a:lnTo>
                      <a:lnTo>
                        <a:pt x="598" y="31"/>
                      </a:lnTo>
                      <a:lnTo>
                        <a:pt x="592" y="35"/>
                      </a:lnTo>
                      <a:lnTo>
                        <a:pt x="586" y="38"/>
                      </a:lnTo>
                      <a:lnTo>
                        <a:pt x="578" y="41"/>
                      </a:lnTo>
                      <a:lnTo>
                        <a:pt x="572" y="44"/>
                      </a:lnTo>
                      <a:lnTo>
                        <a:pt x="566" y="49"/>
                      </a:lnTo>
                      <a:lnTo>
                        <a:pt x="559" y="53"/>
                      </a:lnTo>
                      <a:lnTo>
                        <a:pt x="553" y="58"/>
                      </a:lnTo>
                      <a:lnTo>
                        <a:pt x="547" y="62"/>
                      </a:lnTo>
                      <a:lnTo>
                        <a:pt x="541" y="67"/>
                      </a:lnTo>
                      <a:lnTo>
                        <a:pt x="535" y="71"/>
                      </a:lnTo>
                      <a:lnTo>
                        <a:pt x="529" y="76"/>
                      </a:lnTo>
                      <a:lnTo>
                        <a:pt x="523" y="80"/>
                      </a:lnTo>
                      <a:lnTo>
                        <a:pt x="517" y="85"/>
                      </a:lnTo>
                      <a:lnTo>
                        <a:pt x="511" y="89"/>
                      </a:lnTo>
                      <a:lnTo>
                        <a:pt x="505" y="95"/>
                      </a:lnTo>
                      <a:lnTo>
                        <a:pt x="499" y="100"/>
                      </a:lnTo>
                      <a:lnTo>
                        <a:pt x="493" y="106"/>
                      </a:lnTo>
                      <a:lnTo>
                        <a:pt x="487" y="110"/>
                      </a:lnTo>
                      <a:lnTo>
                        <a:pt x="481" y="115"/>
                      </a:lnTo>
                      <a:lnTo>
                        <a:pt x="475" y="120"/>
                      </a:lnTo>
                      <a:lnTo>
                        <a:pt x="469" y="125"/>
                      </a:lnTo>
                      <a:lnTo>
                        <a:pt x="463" y="131"/>
                      </a:lnTo>
                      <a:lnTo>
                        <a:pt x="459" y="135"/>
                      </a:lnTo>
                      <a:lnTo>
                        <a:pt x="453" y="141"/>
                      </a:lnTo>
                      <a:lnTo>
                        <a:pt x="448" y="147"/>
                      </a:lnTo>
                      <a:lnTo>
                        <a:pt x="443" y="152"/>
                      </a:lnTo>
                      <a:lnTo>
                        <a:pt x="437" y="158"/>
                      </a:lnTo>
                      <a:lnTo>
                        <a:pt x="432" y="162"/>
                      </a:lnTo>
                      <a:lnTo>
                        <a:pt x="428" y="168"/>
                      </a:lnTo>
                      <a:lnTo>
                        <a:pt x="422" y="174"/>
                      </a:lnTo>
                      <a:lnTo>
                        <a:pt x="417" y="180"/>
                      </a:lnTo>
                      <a:lnTo>
                        <a:pt x="413" y="185"/>
                      </a:lnTo>
                      <a:lnTo>
                        <a:pt x="408" y="191"/>
                      </a:lnTo>
                      <a:lnTo>
                        <a:pt x="402" y="195"/>
                      </a:lnTo>
                      <a:lnTo>
                        <a:pt x="398" y="201"/>
                      </a:lnTo>
                      <a:lnTo>
                        <a:pt x="393" y="207"/>
                      </a:lnTo>
                      <a:lnTo>
                        <a:pt x="389" y="213"/>
                      </a:lnTo>
                      <a:lnTo>
                        <a:pt x="384" y="217"/>
                      </a:lnTo>
                      <a:lnTo>
                        <a:pt x="380" y="223"/>
                      </a:lnTo>
                      <a:lnTo>
                        <a:pt x="377" y="228"/>
                      </a:lnTo>
                      <a:lnTo>
                        <a:pt x="372" y="234"/>
                      </a:lnTo>
                      <a:lnTo>
                        <a:pt x="368" y="238"/>
                      </a:lnTo>
                      <a:lnTo>
                        <a:pt x="363" y="244"/>
                      </a:lnTo>
                      <a:lnTo>
                        <a:pt x="361" y="249"/>
                      </a:lnTo>
                      <a:lnTo>
                        <a:pt x="358" y="255"/>
                      </a:lnTo>
                      <a:lnTo>
                        <a:pt x="353" y="259"/>
                      </a:lnTo>
                      <a:lnTo>
                        <a:pt x="350" y="265"/>
                      </a:lnTo>
                      <a:lnTo>
                        <a:pt x="347" y="270"/>
                      </a:lnTo>
                      <a:lnTo>
                        <a:pt x="344" y="276"/>
                      </a:lnTo>
                      <a:lnTo>
                        <a:pt x="341" y="280"/>
                      </a:lnTo>
                      <a:lnTo>
                        <a:pt x="338" y="285"/>
                      </a:lnTo>
                      <a:lnTo>
                        <a:pt x="334" y="289"/>
                      </a:lnTo>
                      <a:lnTo>
                        <a:pt x="332" y="294"/>
                      </a:lnTo>
                      <a:lnTo>
                        <a:pt x="329" y="298"/>
                      </a:lnTo>
                      <a:lnTo>
                        <a:pt x="326" y="303"/>
                      </a:lnTo>
                      <a:lnTo>
                        <a:pt x="323" y="307"/>
                      </a:lnTo>
                      <a:lnTo>
                        <a:pt x="320" y="311"/>
                      </a:lnTo>
                      <a:lnTo>
                        <a:pt x="317" y="314"/>
                      </a:lnTo>
                      <a:lnTo>
                        <a:pt x="314" y="319"/>
                      </a:lnTo>
                      <a:lnTo>
                        <a:pt x="313" y="323"/>
                      </a:lnTo>
                      <a:lnTo>
                        <a:pt x="310" y="328"/>
                      </a:lnTo>
                      <a:lnTo>
                        <a:pt x="308" y="332"/>
                      </a:lnTo>
                      <a:lnTo>
                        <a:pt x="305" y="337"/>
                      </a:lnTo>
                      <a:lnTo>
                        <a:pt x="304" y="340"/>
                      </a:lnTo>
                      <a:lnTo>
                        <a:pt x="301" y="344"/>
                      </a:lnTo>
                      <a:lnTo>
                        <a:pt x="296" y="352"/>
                      </a:lnTo>
                      <a:lnTo>
                        <a:pt x="292" y="359"/>
                      </a:lnTo>
                      <a:lnTo>
                        <a:pt x="287" y="367"/>
                      </a:lnTo>
                      <a:lnTo>
                        <a:pt x="284" y="374"/>
                      </a:lnTo>
                      <a:lnTo>
                        <a:pt x="280" y="382"/>
                      </a:lnTo>
                      <a:lnTo>
                        <a:pt x="277" y="388"/>
                      </a:lnTo>
                      <a:lnTo>
                        <a:pt x="274" y="395"/>
                      </a:lnTo>
                      <a:lnTo>
                        <a:pt x="273" y="401"/>
                      </a:lnTo>
                      <a:lnTo>
                        <a:pt x="268" y="405"/>
                      </a:lnTo>
                      <a:lnTo>
                        <a:pt x="267" y="411"/>
                      </a:lnTo>
                      <a:lnTo>
                        <a:pt x="264" y="416"/>
                      </a:lnTo>
                      <a:lnTo>
                        <a:pt x="261" y="422"/>
                      </a:lnTo>
                      <a:lnTo>
                        <a:pt x="259" y="425"/>
                      </a:lnTo>
                      <a:lnTo>
                        <a:pt x="258" y="429"/>
                      </a:lnTo>
                      <a:lnTo>
                        <a:pt x="255" y="434"/>
                      </a:lnTo>
                      <a:lnTo>
                        <a:pt x="255" y="437"/>
                      </a:lnTo>
                      <a:lnTo>
                        <a:pt x="252" y="443"/>
                      </a:lnTo>
                      <a:lnTo>
                        <a:pt x="250" y="447"/>
                      </a:lnTo>
                      <a:lnTo>
                        <a:pt x="249" y="450"/>
                      </a:lnTo>
                      <a:lnTo>
                        <a:pt x="249" y="452"/>
                      </a:lnTo>
                      <a:lnTo>
                        <a:pt x="211" y="601"/>
                      </a:lnTo>
                      <a:lnTo>
                        <a:pt x="38" y="1089"/>
                      </a:lnTo>
                      <a:lnTo>
                        <a:pt x="37" y="1090"/>
                      </a:lnTo>
                      <a:lnTo>
                        <a:pt x="35" y="1095"/>
                      </a:lnTo>
                      <a:lnTo>
                        <a:pt x="34" y="1098"/>
                      </a:lnTo>
                      <a:lnTo>
                        <a:pt x="32" y="1104"/>
                      </a:lnTo>
                      <a:lnTo>
                        <a:pt x="29" y="1108"/>
                      </a:lnTo>
                      <a:lnTo>
                        <a:pt x="28" y="1114"/>
                      </a:lnTo>
                      <a:lnTo>
                        <a:pt x="26" y="1120"/>
                      </a:lnTo>
                      <a:lnTo>
                        <a:pt x="23" y="1128"/>
                      </a:lnTo>
                      <a:lnTo>
                        <a:pt x="22" y="1131"/>
                      </a:lnTo>
                      <a:lnTo>
                        <a:pt x="22" y="1134"/>
                      </a:lnTo>
                      <a:lnTo>
                        <a:pt x="20" y="1138"/>
                      </a:lnTo>
                      <a:lnTo>
                        <a:pt x="19" y="1143"/>
                      </a:lnTo>
                      <a:lnTo>
                        <a:pt x="17" y="1147"/>
                      </a:lnTo>
                      <a:lnTo>
                        <a:pt x="16" y="1152"/>
                      </a:lnTo>
                      <a:lnTo>
                        <a:pt x="15" y="1156"/>
                      </a:lnTo>
                      <a:lnTo>
                        <a:pt x="15" y="1161"/>
                      </a:lnTo>
                      <a:lnTo>
                        <a:pt x="13" y="1165"/>
                      </a:lnTo>
                      <a:lnTo>
                        <a:pt x="12" y="1170"/>
                      </a:lnTo>
                      <a:lnTo>
                        <a:pt x="10" y="1174"/>
                      </a:lnTo>
                      <a:lnTo>
                        <a:pt x="10" y="1180"/>
                      </a:lnTo>
                      <a:lnTo>
                        <a:pt x="9" y="1184"/>
                      </a:lnTo>
                      <a:lnTo>
                        <a:pt x="9" y="1189"/>
                      </a:lnTo>
                      <a:lnTo>
                        <a:pt x="7" y="1193"/>
                      </a:lnTo>
                      <a:lnTo>
                        <a:pt x="6" y="1199"/>
                      </a:lnTo>
                      <a:lnTo>
                        <a:pt x="4" y="1204"/>
                      </a:lnTo>
                      <a:lnTo>
                        <a:pt x="4" y="1208"/>
                      </a:lnTo>
                      <a:lnTo>
                        <a:pt x="3" y="1214"/>
                      </a:lnTo>
                      <a:lnTo>
                        <a:pt x="3" y="1219"/>
                      </a:lnTo>
                      <a:lnTo>
                        <a:pt x="1" y="1223"/>
                      </a:lnTo>
                      <a:lnTo>
                        <a:pt x="1" y="1229"/>
                      </a:lnTo>
                      <a:lnTo>
                        <a:pt x="0" y="1234"/>
                      </a:lnTo>
                      <a:lnTo>
                        <a:pt x="0" y="1240"/>
                      </a:lnTo>
                      <a:lnTo>
                        <a:pt x="0" y="1244"/>
                      </a:lnTo>
                      <a:lnTo>
                        <a:pt x="0" y="1250"/>
                      </a:lnTo>
                      <a:lnTo>
                        <a:pt x="0" y="1255"/>
                      </a:lnTo>
                      <a:lnTo>
                        <a:pt x="0" y="1261"/>
                      </a:lnTo>
                      <a:lnTo>
                        <a:pt x="0" y="1265"/>
                      </a:lnTo>
                      <a:lnTo>
                        <a:pt x="0" y="1269"/>
                      </a:lnTo>
                      <a:lnTo>
                        <a:pt x="0" y="1274"/>
                      </a:lnTo>
                      <a:lnTo>
                        <a:pt x="0" y="1280"/>
                      </a:lnTo>
                      <a:lnTo>
                        <a:pt x="0" y="1284"/>
                      </a:lnTo>
                      <a:lnTo>
                        <a:pt x="1" y="1289"/>
                      </a:lnTo>
                      <a:lnTo>
                        <a:pt x="1" y="1293"/>
                      </a:lnTo>
                      <a:lnTo>
                        <a:pt x="3" y="1299"/>
                      </a:lnTo>
                      <a:lnTo>
                        <a:pt x="3" y="1304"/>
                      </a:lnTo>
                      <a:lnTo>
                        <a:pt x="4" y="1308"/>
                      </a:lnTo>
                      <a:lnTo>
                        <a:pt x="6" y="1313"/>
                      </a:lnTo>
                      <a:lnTo>
                        <a:pt x="7" y="1317"/>
                      </a:lnTo>
                      <a:lnTo>
                        <a:pt x="9" y="1320"/>
                      </a:lnTo>
                      <a:lnTo>
                        <a:pt x="10" y="1325"/>
                      </a:lnTo>
                      <a:lnTo>
                        <a:pt x="13" y="1329"/>
                      </a:lnTo>
                      <a:lnTo>
                        <a:pt x="15" y="1334"/>
                      </a:lnTo>
                      <a:lnTo>
                        <a:pt x="19" y="1341"/>
                      </a:lnTo>
                      <a:lnTo>
                        <a:pt x="22" y="1349"/>
                      </a:lnTo>
                      <a:lnTo>
                        <a:pt x="26" y="1355"/>
                      </a:lnTo>
                      <a:lnTo>
                        <a:pt x="32" y="1362"/>
                      </a:lnTo>
                      <a:lnTo>
                        <a:pt x="37" y="1368"/>
                      </a:lnTo>
                      <a:lnTo>
                        <a:pt x="41" y="1374"/>
                      </a:lnTo>
                      <a:lnTo>
                        <a:pt x="46" y="1381"/>
                      </a:lnTo>
                      <a:lnTo>
                        <a:pt x="52" y="1387"/>
                      </a:lnTo>
                      <a:lnTo>
                        <a:pt x="56" y="1393"/>
                      </a:lnTo>
                      <a:lnTo>
                        <a:pt x="61" y="1399"/>
                      </a:lnTo>
                      <a:lnTo>
                        <a:pt x="67" y="1404"/>
                      </a:lnTo>
                      <a:lnTo>
                        <a:pt x="73" y="1410"/>
                      </a:lnTo>
                      <a:lnTo>
                        <a:pt x="77" y="1414"/>
                      </a:lnTo>
                      <a:lnTo>
                        <a:pt x="83" y="1420"/>
                      </a:lnTo>
                      <a:lnTo>
                        <a:pt x="88" y="1425"/>
                      </a:lnTo>
                      <a:lnTo>
                        <a:pt x="95" y="1429"/>
                      </a:lnTo>
                      <a:lnTo>
                        <a:pt x="100" y="1434"/>
                      </a:lnTo>
                      <a:lnTo>
                        <a:pt x="105" y="1437"/>
                      </a:lnTo>
                      <a:lnTo>
                        <a:pt x="111" y="1441"/>
                      </a:lnTo>
                      <a:lnTo>
                        <a:pt x="117" y="1444"/>
                      </a:lnTo>
                      <a:lnTo>
                        <a:pt x="123" y="1447"/>
                      </a:lnTo>
                      <a:lnTo>
                        <a:pt x="129" y="1450"/>
                      </a:lnTo>
                      <a:lnTo>
                        <a:pt x="135" y="1452"/>
                      </a:lnTo>
                      <a:lnTo>
                        <a:pt x="141" y="1455"/>
                      </a:lnTo>
                      <a:lnTo>
                        <a:pt x="147" y="1456"/>
                      </a:lnTo>
                      <a:lnTo>
                        <a:pt x="153" y="1459"/>
                      </a:lnTo>
                      <a:lnTo>
                        <a:pt x="158" y="1459"/>
                      </a:lnTo>
                      <a:lnTo>
                        <a:pt x="164" y="1461"/>
                      </a:lnTo>
                      <a:lnTo>
                        <a:pt x="170" y="1462"/>
                      </a:lnTo>
                      <a:lnTo>
                        <a:pt x="176" y="1462"/>
                      </a:lnTo>
                      <a:lnTo>
                        <a:pt x="182" y="1462"/>
                      </a:lnTo>
                      <a:lnTo>
                        <a:pt x="188" y="1463"/>
                      </a:lnTo>
                      <a:lnTo>
                        <a:pt x="192" y="1462"/>
                      </a:lnTo>
                      <a:lnTo>
                        <a:pt x="198" y="1462"/>
                      </a:lnTo>
                      <a:lnTo>
                        <a:pt x="202" y="1461"/>
                      </a:lnTo>
                      <a:lnTo>
                        <a:pt x="210" y="1461"/>
                      </a:lnTo>
                      <a:lnTo>
                        <a:pt x="216" y="1461"/>
                      </a:lnTo>
                      <a:lnTo>
                        <a:pt x="222" y="1461"/>
                      </a:lnTo>
                      <a:lnTo>
                        <a:pt x="229" y="1461"/>
                      </a:lnTo>
                      <a:lnTo>
                        <a:pt x="235" y="1461"/>
                      </a:lnTo>
                      <a:lnTo>
                        <a:pt x="243" y="1461"/>
                      </a:lnTo>
                      <a:lnTo>
                        <a:pt x="249" y="1461"/>
                      </a:lnTo>
                      <a:lnTo>
                        <a:pt x="255" y="1461"/>
                      </a:lnTo>
                      <a:lnTo>
                        <a:pt x="262" y="1461"/>
                      </a:lnTo>
                      <a:lnTo>
                        <a:pt x="270" y="1459"/>
                      </a:lnTo>
                      <a:lnTo>
                        <a:pt x="275" y="1459"/>
                      </a:lnTo>
                      <a:lnTo>
                        <a:pt x="283" y="1459"/>
                      </a:lnTo>
                      <a:lnTo>
                        <a:pt x="290" y="1459"/>
                      </a:lnTo>
                      <a:lnTo>
                        <a:pt x="296" y="1458"/>
                      </a:lnTo>
                      <a:lnTo>
                        <a:pt x="302" y="1456"/>
                      </a:lnTo>
                      <a:lnTo>
                        <a:pt x="308" y="1455"/>
                      </a:lnTo>
                      <a:lnTo>
                        <a:pt x="316" y="1455"/>
                      </a:lnTo>
                      <a:lnTo>
                        <a:pt x="322" y="1453"/>
                      </a:lnTo>
                      <a:lnTo>
                        <a:pt x="328" y="1452"/>
                      </a:lnTo>
                      <a:lnTo>
                        <a:pt x="334" y="1449"/>
                      </a:lnTo>
                      <a:lnTo>
                        <a:pt x="340" y="1447"/>
                      </a:lnTo>
                      <a:lnTo>
                        <a:pt x="344" y="1444"/>
                      </a:lnTo>
                      <a:lnTo>
                        <a:pt x="350" y="1443"/>
                      </a:lnTo>
                      <a:lnTo>
                        <a:pt x="355" y="1438"/>
                      </a:lnTo>
                      <a:lnTo>
                        <a:pt x="359" y="1435"/>
                      </a:lnTo>
                      <a:lnTo>
                        <a:pt x="362" y="1432"/>
                      </a:lnTo>
                      <a:lnTo>
                        <a:pt x="366" y="1428"/>
                      </a:lnTo>
                      <a:lnTo>
                        <a:pt x="369" y="1423"/>
                      </a:lnTo>
                      <a:lnTo>
                        <a:pt x="374" y="1420"/>
                      </a:lnTo>
                      <a:lnTo>
                        <a:pt x="375" y="1413"/>
                      </a:lnTo>
                      <a:lnTo>
                        <a:pt x="380" y="1407"/>
                      </a:lnTo>
                      <a:lnTo>
                        <a:pt x="381" y="1402"/>
                      </a:lnTo>
                      <a:lnTo>
                        <a:pt x="383" y="1398"/>
                      </a:lnTo>
                      <a:lnTo>
                        <a:pt x="386" y="1393"/>
                      </a:lnTo>
                      <a:lnTo>
                        <a:pt x="389" y="1389"/>
                      </a:lnTo>
                      <a:lnTo>
                        <a:pt x="390" y="1383"/>
                      </a:lnTo>
                      <a:lnTo>
                        <a:pt x="393" y="1378"/>
                      </a:lnTo>
                      <a:lnTo>
                        <a:pt x="396" y="1372"/>
                      </a:lnTo>
                      <a:lnTo>
                        <a:pt x="399" y="1366"/>
                      </a:lnTo>
                      <a:lnTo>
                        <a:pt x="401" y="1361"/>
                      </a:lnTo>
                      <a:lnTo>
                        <a:pt x="405" y="1355"/>
                      </a:lnTo>
                      <a:lnTo>
                        <a:pt x="408" y="1349"/>
                      </a:lnTo>
                      <a:lnTo>
                        <a:pt x="411" y="1343"/>
                      </a:lnTo>
                      <a:lnTo>
                        <a:pt x="414" y="1335"/>
                      </a:lnTo>
                      <a:lnTo>
                        <a:pt x="417" y="1329"/>
                      </a:lnTo>
                      <a:lnTo>
                        <a:pt x="420" y="1322"/>
                      </a:lnTo>
                      <a:lnTo>
                        <a:pt x="423" y="1314"/>
                      </a:lnTo>
                      <a:lnTo>
                        <a:pt x="428" y="1307"/>
                      </a:lnTo>
                      <a:lnTo>
                        <a:pt x="431" y="1299"/>
                      </a:lnTo>
                      <a:lnTo>
                        <a:pt x="435" y="1292"/>
                      </a:lnTo>
                      <a:lnTo>
                        <a:pt x="438" y="1286"/>
                      </a:lnTo>
                      <a:lnTo>
                        <a:pt x="441" y="1277"/>
                      </a:lnTo>
                      <a:lnTo>
                        <a:pt x="444" y="1269"/>
                      </a:lnTo>
                      <a:lnTo>
                        <a:pt x="448" y="1262"/>
                      </a:lnTo>
                      <a:lnTo>
                        <a:pt x="453" y="1255"/>
                      </a:lnTo>
                      <a:lnTo>
                        <a:pt x="456" y="1247"/>
                      </a:lnTo>
                      <a:lnTo>
                        <a:pt x="459" y="1240"/>
                      </a:lnTo>
                      <a:lnTo>
                        <a:pt x="463" y="1231"/>
                      </a:lnTo>
                      <a:lnTo>
                        <a:pt x="468" y="1225"/>
                      </a:lnTo>
                      <a:lnTo>
                        <a:pt x="471" y="1216"/>
                      </a:lnTo>
                      <a:lnTo>
                        <a:pt x="474" y="1208"/>
                      </a:lnTo>
                      <a:lnTo>
                        <a:pt x="477" y="1201"/>
                      </a:lnTo>
                      <a:lnTo>
                        <a:pt x="481" y="1193"/>
                      </a:lnTo>
                      <a:lnTo>
                        <a:pt x="484" y="1186"/>
                      </a:lnTo>
                      <a:lnTo>
                        <a:pt x="487" y="1178"/>
                      </a:lnTo>
                      <a:lnTo>
                        <a:pt x="490" y="1171"/>
                      </a:lnTo>
                      <a:lnTo>
                        <a:pt x="495" y="1164"/>
                      </a:lnTo>
                      <a:lnTo>
                        <a:pt x="498" y="1156"/>
                      </a:lnTo>
                      <a:lnTo>
                        <a:pt x="501" y="1150"/>
                      </a:lnTo>
                      <a:lnTo>
                        <a:pt x="504" y="1143"/>
                      </a:lnTo>
                      <a:lnTo>
                        <a:pt x="507" y="1137"/>
                      </a:lnTo>
                      <a:lnTo>
                        <a:pt x="510" y="1131"/>
                      </a:lnTo>
                      <a:lnTo>
                        <a:pt x="513" y="1123"/>
                      </a:lnTo>
                      <a:lnTo>
                        <a:pt x="516" y="1117"/>
                      </a:lnTo>
                      <a:lnTo>
                        <a:pt x="519" y="1113"/>
                      </a:lnTo>
                      <a:lnTo>
                        <a:pt x="520" y="1105"/>
                      </a:lnTo>
                      <a:lnTo>
                        <a:pt x="523" y="1101"/>
                      </a:lnTo>
                      <a:lnTo>
                        <a:pt x="525" y="1095"/>
                      </a:lnTo>
                      <a:lnTo>
                        <a:pt x="528" y="1090"/>
                      </a:lnTo>
                      <a:lnTo>
                        <a:pt x="529" y="1086"/>
                      </a:lnTo>
                      <a:lnTo>
                        <a:pt x="531" y="1081"/>
                      </a:lnTo>
                      <a:lnTo>
                        <a:pt x="532" y="1077"/>
                      </a:lnTo>
                      <a:lnTo>
                        <a:pt x="534" y="1074"/>
                      </a:lnTo>
                      <a:lnTo>
                        <a:pt x="536" y="1067"/>
                      </a:lnTo>
                      <a:lnTo>
                        <a:pt x="538" y="1062"/>
                      </a:lnTo>
                      <a:lnTo>
                        <a:pt x="539" y="1058"/>
                      </a:lnTo>
                      <a:lnTo>
                        <a:pt x="541" y="1056"/>
                      </a:lnTo>
                      <a:lnTo>
                        <a:pt x="541" y="1053"/>
                      </a:lnTo>
                      <a:lnTo>
                        <a:pt x="541" y="1049"/>
                      </a:lnTo>
                      <a:lnTo>
                        <a:pt x="542" y="1044"/>
                      </a:lnTo>
                      <a:lnTo>
                        <a:pt x="544" y="1040"/>
                      </a:lnTo>
                      <a:lnTo>
                        <a:pt x="547" y="1032"/>
                      </a:lnTo>
                      <a:lnTo>
                        <a:pt x="548" y="1025"/>
                      </a:lnTo>
                      <a:lnTo>
                        <a:pt x="550" y="1022"/>
                      </a:lnTo>
                      <a:lnTo>
                        <a:pt x="551" y="1017"/>
                      </a:lnTo>
                      <a:lnTo>
                        <a:pt x="554" y="1013"/>
                      </a:lnTo>
                      <a:lnTo>
                        <a:pt x="556" y="1010"/>
                      </a:lnTo>
                      <a:lnTo>
                        <a:pt x="557" y="1004"/>
                      </a:lnTo>
                      <a:lnTo>
                        <a:pt x="559" y="999"/>
                      </a:lnTo>
                      <a:lnTo>
                        <a:pt x="562" y="995"/>
                      </a:lnTo>
                      <a:lnTo>
                        <a:pt x="563" y="990"/>
                      </a:lnTo>
                      <a:lnTo>
                        <a:pt x="566" y="984"/>
                      </a:lnTo>
                      <a:lnTo>
                        <a:pt x="568" y="980"/>
                      </a:lnTo>
                      <a:lnTo>
                        <a:pt x="571" y="974"/>
                      </a:lnTo>
                      <a:lnTo>
                        <a:pt x="572" y="970"/>
                      </a:lnTo>
                      <a:lnTo>
                        <a:pt x="575" y="964"/>
                      </a:lnTo>
                      <a:lnTo>
                        <a:pt x="577" y="959"/>
                      </a:lnTo>
                      <a:lnTo>
                        <a:pt x="580" y="953"/>
                      </a:lnTo>
                      <a:lnTo>
                        <a:pt x="583" y="947"/>
                      </a:lnTo>
                      <a:lnTo>
                        <a:pt x="584" y="941"/>
                      </a:lnTo>
                      <a:lnTo>
                        <a:pt x="587" y="937"/>
                      </a:lnTo>
                      <a:lnTo>
                        <a:pt x="590" y="931"/>
                      </a:lnTo>
                      <a:lnTo>
                        <a:pt x="593" y="925"/>
                      </a:lnTo>
                      <a:lnTo>
                        <a:pt x="595" y="919"/>
                      </a:lnTo>
                      <a:lnTo>
                        <a:pt x="598" y="913"/>
                      </a:lnTo>
                      <a:lnTo>
                        <a:pt x="599" y="907"/>
                      </a:lnTo>
                      <a:lnTo>
                        <a:pt x="602" y="901"/>
                      </a:lnTo>
                      <a:lnTo>
                        <a:pt x="605" y="896"/>
                      </a:lnTo>
                      <a:lnTo>
                        <a:pt x="607" y="890"/>
                      </a:lnTo>
                      <a:lnTo>
                        <a:pt x="610" y="885"/>
                      </a:lnTo>
                      <a:lnTo>
                        <a:pt x="613" y="879"/>
                      </a:lnTo>
                      <a:lnTo>
                        <a:pt x="614" y="873"/>
                      </a:lnTo>
                      <a:lnTo>
                        <a:pt x="617" y="867"/>
                      </a:lnTo>
                      <a:lnTo>
                        <a:pt x="619" y="862"/>
                      </a:lnTo>
                      <a:lnTo>
                        <a:pt x="621" y="856"/>
                      </a:lnTo>
                      <a:lnTo>
                        <a:pt x="624" y="852"/>
                      </a:lnTo>
                      <a:lnTo>
                        <a:pt x="626" y="846"/>
                      </a:lnTo>
                      <a:lnTo>
                        <a:pt x="629" y="841"/>
                      </a:lnTo>
                      <a:lnTo>
                        <a:pt x="632" y="837"/>
                      </a:lnTo>
                      <a:lnTo>
                        <a:pt x="633" y="831"/>
                      </a:lnTo>
                      <a:lnTo>
                        <a:pt x="635" y="826"/>
                      </a:lnTo>
                      <a:lnTo>
                        <a:pt x="636" y="822"/>
                      </a:lnTo>
                      <a:lnTo>
                        <a:pt x="639" y="817"/>
                      </a:lnTo>
                      <a:lnTo>
                        <a:pt x="641" y="813"/>
                      </a:lnTo>
                      <a:lnTo>
                        <a:pt x="642" y="808"/>
                      </a:lnTo>
                      <a:lnTo>
                        <a:pt x="644" y="804"/>
                      </a:lnTo>
                      <a:lnTo>
                        <a:pt x="647" y="801"/>
                      </a:lnTo>
                      <a:lnTo>
                        <a:pt x="648" y="793"/>
                      </a:lnTo>
                      <a:lnTo>
                        <a:pt x="651" y="786"/>
                      </a:lnTo>
                      <a:lnTo>
                        <a:pt x="654" y="782"/>
                      </a:lnTo>
                      <a:lnTo>
                        <a:pt x="656" y="777"/>
                      </a:lnTo>
                      <a:lnTo>
                        <a:pt x="657" y="773"/>
                      </a:lnTo>
                      <a:lnTo>
                        <a:pt x="660" y="767"/>
                      </a:lnTo>
                      <a:lnTo>
                        <a:pt x="663" y="759"/>
                      </a:lnTo>
                      <a:lnTo>
                        <a:pt x="668" y="752"/>
                      </a:lnTo>
                      <a:lnTo>
                        <a:pt x="669" y="747"/>
                      </a:lnTo>
                      <a:lnTo>
                        <a:pt x="672" y="743"/>
                      </a:lnTo>
                      <a:lnTo>
                        <a:pt x="674" y="738"/>
                      </a:lnTo>
                      <a:lnTo>
                        <a:pt x="678" y="734"/>
                      </a:lnTo>
                      <a:lnTo>
                        <a:pt x="680" y="729"/>
                      </a:lnTo>
                      <a:lnTo>
                        <a:pt x="684" y="725"/>
                      </a:lnTo>
                      <a:lnTo>
                        <a:pt x="687" y="719"/>
                      </a:lnTo>
                      <a:lnTo>
                        <a:pt x="692" y="714"/>
                      </a:lnTo>
                      <a:lnTo>
                        <a:pt x="695" y="708"/>
                      </a:lnTo>
                      <a:lnTo>
                        <a:pt x="698" y="702"/>
                      </a:lnTo>
                      <a:lnTo>
                        <a:pt x="701" y="696"/>
                      </a:lnTo>
                      <a:lnTo>
                        <a:pt x="705" y="692"/>
                      </a:lnTo>
                      <a:lnTo>
                        <a:pt x="709" y="685"/>
                      </a:lnTo>
                      <a:lnTo>
                        <a:pt x="712" y="680"/>
                      </a:lnTo>
                      <a:lnTo>
                        <a:pt x="717" y="673"/>
                      </a:lnTo>
                      <a:lnTo>
                        <a:pt x="721" y="668"/>
                      </a:lnTo>
                      <a:lnTo>
                        <a:pt x="726" y="661"/>
                      </a:lnTo>
                      <a:lnTo>
                        <a:pt x="730" y="656"/>
                      </a:lnTo>
                      <a:lnTo>
                        <a:pt x="735" y="650"/>
                      </a:lnTo>
                      <a:lnTo>
                        <a:pt x="739" y="644"/>
                      </a:lnTo>
                      <a:lnTo>
                        <a:pt x="744" y="638"/>
                      </a:lnTo>
                      <a:lnTo>
                        <a:pt x="748" y="632"/>
                      </a:lnTo>
                      <a:lnTo>
                        <a:pt x="753" y="626"/>
                      </a:lnTo>
                      <a:lnTo>
                        <a:pt x="757" y="620"/>
                      </a:lnTo>
                      <a:lnTo>
                        <a:pt x="760" y="613"/>
                      </a:lnTo>
                      <a:lnTo>
                        <a:pt x="765" y="607"/>
                      </a:lnTo>
                      <a:lnTo>
                        <a:pt x="768" y="601"/>
                      </a:lnTo>
                      <a:lnTo>
                        <a:pt x="774" y="595"/>
                      </a:lnTo>
                      <a:lnTo>
                        <a:pt x="777" y="589"/>
                      </a:lnTo>
                      <a:lnTo>
                        <a:pt x="781" y="583"/>
                      </a:lnTo>
                      <a:lnTo>
                        <a:pt x="786" y="577"/>
                      </a:lnTo>
                      <a:lnTo>
                        <a:pt x="789" y="573"/>
                      </a:lnTo>
                      <a:lnTo>
                        <a:pt x="792" y="567"/>
                      </a:lnTo>
                      <a:lnTo>
                        <a:pt x="796" y="561"/>
                      </a:lnTo>
                      <a:lnTo>
                        <a:pt x="799" y="555"/>
                      </a:lnTo>
                      <a:lnTo>
                        <a:pt x="803" y="550"/>
                      </a:lnTo>
                      <a:lnTo>
                        <a:pt x="806" y="546"/>
                      </a:lnTo>
                      <a:lnTo>
                        <a:pt x="811" y="541"/>
                      </a:lnTo>
                      <a:lnTo>
                        <a:pt x="814" y="537"/>
                      </a:lnTo>
                      <a:lnTo>
                        <a:pt x="818" y="532"/>
                      </a:lnTo>
                      <a:lnTo>
                        <a:pt x="820" y="528"/>
                      </a:lnTo>
                      <a:lnTo>
                        <a:pt x="823" y="523"/>
                      </a:lnTo>
                      <a:lnTo>
                        <a:pt x="826" y="519"/>
                      </a:lnTo>
                      <a:lnTo>
                        <a:pt x="829" y="516"/>
                      </a:lnTo>
                      <a:lnTo>
                        <a:pt x="833" y="510"/>
                      </a:lnTo>
                      <a:lnTo>
                        <a:pt x="838" y="504"/>
                      </a:lnTo>
                      <a:lnTo>
                        <a:pt x="841" y="500"/>
                      </a:lnTo>
                      <a:lnTo>
                        <a:pt x="844" y="497"/>
                      </a:lnTo>
                      <a:lnTo>
                        <a:pt x="845" y="495"/>
                      </a:lnTo>
                      <a:lnTo>
                        <a:pt x="847" y="495"/>
                      </a:lnTo>
                      <a:lnTo>
                        <a:pt x="847" y="492"/>
                      </a:lnTo>
                      <a:lnTo>
                        <a:pt x="850" y="488"/>
                      </a:lnTo>
                      <a:lnTo>
                        <a:pt x="851" y="483"/>
                      </a:lnTo>
                      <a:lnTo>
                        <a:pt x="854" y="480"/>
                      </a:lnTo>
                      <a:lnTo>
                        <a:pt x="856" y="474"/>
                      </a:lnTo>
                      <a:lnTo>
                        <a:pt x="860" y="470"/>
                      </a:lnTo>
                      <a:lnTo>
                        <a:pt x="862" y="464"/>
                      </a:lnTo>
                      <a:lnTo>
                        <a:pt x="866" y="458"/>
                      </a:lnTo>
                      <a:lnTo>
                        <a:pt x="869" y="450"/>
                      </a:lnTo>
                      <a:lnTo>
                        <a:pt x="874" y="443"/>
                      </a:lnTo>
                      <a:lnTo>
                        <a:pt x="878" y="435"/>
                      </a:lnTo>
                      <a:lnTo>
                        <a:pt x="882" y="428"/>
                      </a:lnTo>
                      <a:lnTo>
                        <a:pt x="884" y="423"/>
                      </a:lnTo>
                      <a:lnTo>
                        <a:pt x="887" y="419"/>
                      </a:lnTo>
                      <a:lnTo>
                        <a:pt x="888" y="414"/>
                      </a:lnTo>
                      <a:lnTo>
                        <a:pt x="891" y="410"/>
                      </a:lnTo>
                      <a:lnTo>
                        <a:pt x="893" y="405"/>
                      </a:lnTo>
                      <a:lnTo>
                        <a:pt x="894" y="401"/>
                      </a:lnTo>
                      <a:lnTo>
                        <a:pt x="897" y="397"/>
                      </a:lnTo>
                      <a:lnTo>
                        <a:pt x="899" y="392"/>
                      </a:lnTo>
                      <a:lnTo>
                        <a:pt x="900" y="388"/>
                      </a:lnTo>
                      <a:lnTo>
                        <a:pt x="903" y="383"/>
                      </a:lnTo>
                      <a:lnTo>
                        <a:pt x="905" y="379"/>
                      </a:lnTo>
                      <a:lnTo>
                        <a:pt x="908" y="374"/>
                      </a:lnTo>
                      <a:lnTo>
                        <a:pt x="909" y="368"/>
                      </a:lnTo>
                      <a:lnTo>
                        <a:pt x="911" y="364"/>
                      </a:lnTo>
                      <a:lnTo>
                        <a:pt x="914" y="359"/>
                      </a:lnTo>
                      <a:lnTo>
                        <a:pt x="915" y="355"/>
                      </a:lnTo>
                      <a:lnTo>
                        <a:pt x="918" y="349"/>
                      </a:lnTo>
                      <a:lnTo>
                        <a:pt x="920" y="344"/>
                      </a:lnTo>
                      <a:lnTo>
                        <a:pt x="923" y="340"/>
                      </a:lnTo>
                      <a:lnTo>
                        <a:pt x="924" y="335"/>
                      </a:lnTo>
                      <a:lnTo>
                        <a:pt x="926" y="329"/>
                      </a:lnTo>
                      <a:lnTo>
                        <a:pt x="927" y="325"/>
                      </a:lnTo>
                      <a:lnTo>
                        <a:pt x="929" y="320"/>
                      </a:lnTo>
                      <a:lnTo>
                        <a:pt x="932" y="316"/>
                      </a:lnTo>
                      <a:lnTo>
                        <a:pt x="933" y="310"/>
                      </a:lnTo>
                      <a:lnTo>
                        <a:pt x="935" y="306"/>
                      </a:lnTo>
                      <a:lnTo>
                        <a:pt x="936" y="301"/>
                      </a:lnTo>
                      <a:lnTo>
                        <a:pt x="938" y="297"/>
                      </a:lnTo>
                      <a:lnTo>
                        <a:pt x="939" y="292"/>
                      </a:lnTo>
                      <a:lnTo>
                        <a:pt x="941" y="288"/>
                      </a:lnTo>
                      <a:lnTo>
                        <a:pt x="941" y="283"/>
                      </a:lnTo>
                      <a:lnTo>
                        <a:pt x="942" y="279"/>
                      </a:lnTo>
                      <a:lnTo>
                        <a:pt x="944" y="274"/>
                      </a:lnTo>
                      <a:lnTo>
                        <a:pt x="944" y="270"/>
                      </a:lnTo>
                      <a:lnTo>
                        <a:pt x="945" y="267"/>
                      </a:lnTo>
                      <a:lnTo>
                        <a:pt x="947" y="262"/>
                      </a:lnTo>
                      <a:lnTo>
                        <a:pt x="947" y="258"/>
                      </a:lnTo>
                      <a:lnTo>
                        <a:pt x="948" y="253"/>
                      </a:lnTo>
                      <a:lnTo>
                        <a:pt x="948" y="250"/>
                      </a:lnTo>
                      <a:lnTo>
                        <a:pt x="948" y="246"/>
                      </a:lnTo>
                      <a:lnTo>
                        <a:pt x="948" y="241"/>
                      </a:lnTo>
                      <a:lnTo>
                        <a:pt x="948" y="237"/>
                      </a:lnTo>
                      <a:lnTo>
                        <a:pt x="948" y="234"/>
                      </a:lnTo>
                      <a:lnTo>
                        <a:pt x="950" y="229"/>
                      </a:lnTo>
                      <a:lnTo>
                        <a:pt x="950" y="222"/>
                      </a:lnTo>
                      <a:lnTo>
                        <a:pt x="950" y="214"/>
                      </a:lnTo>
                      <a:lnTo>
                        <a:pt x="950" y="206"/>
                      </a:lnTo>
                      <a:lnTo>
                        <a:pt x="950" y="200"/>
                      </a:lnTo>
                      <a:lnTo>
                        <a:pt x="950" y="191"/>
                      </a:lnTo>
                      <a:lnTo>
                        <a:pt x="948" y="183"/>
                      </a:lnTo>
                      <a:lnTo>
                        <a:pt x="948" y="177"/>
                      </a:lnTo>
                      <a:lnTo>
                        <a:pt x="948" y="170"/>
                      </a:lnTo>
                      <a:lnTo>
                        <a:pt x="947" y="164"/>
                      </a:lnTo>
                      <a:lnTo>
                        <a:pt x="947" y="156"/>
                      </a:lnTo>
                      <a:lnTo>
                        <a:pt x="944" y="150"/>
                      </a:lnTo>
                      <a:lnTo>
                        <a:pt x="944" y="146"/>
                      </a:lnTo>
                      <a:lnTo>
                        <a:pt x="944" y="140"/>
                      </a:lnTo>
                      <a:lnTo>
                        <a:pt x="942" y="134"/>
                      </a:lnTo>
                      <a:lnTo>
                        <a:pt x="941" y="129"/>
                      </a:lnTo>
                      <a:lnTo>
                        <a:pt x="941" y="125"/>
                      </a:lnTo>
                      <a:lnTo>
                        <a:pt x="939" y="119"/>
                      </a:lnTo>
                      <a:lnTo>
                        <a:pt x="938" y="115"/>
                      </a:lnTo>
                      <a:lnTo>
                        <a:pt x="936" y="112"/>
                      </a:lnTo>
                      <a:lnTo>
                        <a:pt x="936" y="109"/>
                      </a:lnTo>
                      <a:lnTo>
                        <a:pt x="935" y="101"/>
                      </a:lnTo>
                      <a:lnTo>
                        <a:pt x="933" y="98"/>
                      </a:lnTo>
                      <a:lnTo>
                        <a:pt x="933" y="95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6" name="Freeform 449"/>
                <p:cNvSpPr>
                  <a:spLocks/>
                </p:cNvSpPr>
                <p:nvPr/>
              </p:nvSpPr>
              <p:spPr bwMode="auto">
                <a:xfrm>
                  <a:off x="583" y="1542"/>
                  <a:ext cx="78" cy="148"/>
                </a:xfrm>
                <a:custGeom>
                  <a:avLst/>
                  <a:gdLst>
                    <a:gd name="T0" fmla="*/ 18 w 155"/>
                    <a:gd name="T1" fmla="*/ 0 h 297"/>
                    <a:gd name="T2" fmla="*/ 16 w 155"/>
                    <a:gd name="T3" fmla="*/ 2 h 297"/>
                    <a:gd name="T4" fmla="*/ 14 w 155"/>
                    <a:gd name="T5" fmla="*/ 4 h 297"/>
                    <a:gd name="T6" fmla="*/ 13 w 155"/>
                    <a:gd name="T7" fmla="*/ 6 h 297"/>
                    <a:gd name="T8" fmla="*/ 12 w 155"/>
                    <a:gd name="T9" fmla="*/ 7 h 297"/>
                    <a:gd name="T10" fmla="*/ 11 w 155"/>
                    <a:gd name="T11" fmla="*/ 8 h 297"/>
                    <a:gd name="T12" fmla="*/ 10 w 155"/>
                    <a:gd name="T13" fmla="*/ 9 h 297"/>
                    <a:gd name="T14" fmla="*/ 10 w 155"/>
                    <a:gd name="T15" fmla="*/ 10 h 297"/>
                    <a:gd name="T16" fmla="*/ 9 w 155"/>
                    <a:gd name="T17" fmla="*/ 11 h 297"/>
                    <a:gd name="T18" fmla="*/ 8 w 155"/>
                    <a:gd name="T19" fmla="*/ 12 h 297"/>
                    <a:gd name="T20" fmla="*/ 8 w 155"/>
                    <a:gd name="T21" fmla="*/ 13 h 297"/>
                    <a:gd name="T22" fmla="*/ 7 w 155"/>
                    <a:gd name="T23" fmla="*/ 15 h 297"/>
                    <a:gd name="T24" fmla="*/ 6 w 155"/>
                    <a:gd name="T25" fmla="*/ 16 h 297"/>
                    <a:gd name="T26" fmla="*/ 6 w 155"/>
                    <a:gd name="T27" fmla="*/ 17 h 297"/>
                    <a:gd name="T28" fmla="*/ 5 w 155"/>
                    <a:gd name="T29" fmla="*/ 18 h 297"/>
                    <a:gd name="T30" fmla="*/ 5 w 155"/>
                    <a:gd name="T31" fmla="*/ 19 h 297"/>
                    <a:gd name="T32" fmla="*/ 4 w 155"/>
                    <a:gd name="T33" fmla="*/ 21 h 297"/>
                    <a:gd name="T34" fmla="*/ 4 w 155"/>
                    <a:gd name="T35" fmla="*/ 22 h 297"/>
                    <a:gd name="T36" fmla="*/ 3 w 155"/>
                    <a:gd name="T37" fmla="*/ 23 h 297"/>
                    <a:gd name="T38" fmla="*/ 3 w 155"/>
                    <a:gd name="T39" fmla="*/ 24 h 297"/>
                    <a:gd name="T40" fmla="*/ 2 w 155"/>
                    <a:gd name="T41" fmla="*/ 26 h 297"/>
                    <a:gd name="T42" fmla="*/ 2 w 155"/>
                    <a:gd name="T43" fmla="*/ 27 h 297"/>
                    <a:gd name="T44" fmla="*/ 1 w 155"/>
                    <a:gd name="T45" fmla="*/ 28 h 297"/>
                    <a:gd name="T46" fmla="*/ 1 w 155"/>
                    <a:gd name="T47" fmla="*/ 29 h 297"/>
                    <a:gd name="T48" fmla="*/ 1 w 155"/>
                    <a:gd name="T49" fmla="*/ 31 h 297"/>
                    <a:gd name="T50" fmla="*/ 1 w 155"/>
                    <a:gd name="T51" fmla="*/ 32 h 297"/>
                    <a:gd name="T52" fmla="*/ 1 w 155"/>
                    <a:gd name="T53" fmla="*/ 33 h 297"/>
                    <a:gd name="T54" fmla="*/ 0 w 155"/>
                    <a:gd name="T55" fmla="*/ 35 h 297"/>
                    <a:gd name="T56" fmla="*/ 0 w 155"/>
                    <a:gd name="T57" fmla="*/ 36 h 297"/>
                    <a:gd name="T58" fmla="*/ 1 w 155"/>
                    <a:gd name="T59" fmla="*/ 37 h 297"/>
                    <a:gd name="T60" fmla="*/ 3 w 155"/>
                    <a:gd name="T61" fmla="*/ 37 h 297"/>
                    <a:gd name="T62" fmla="*/ 5 w 155"/>
                    <a:gd name="T63" fmla="*/ 36 h 297"/>
                    <a:gd name="T64" fmla="*/ 6 w 155"/>
                    <a:gd name="T65" fmla="*/ 34 h 297"/>
                    <a:gd name="T66" fmla="*/ 7 w 155"/>
                    <a:gd name="T67" fmla="*/ 32 h 297"/>
                    <a:gd name="T68" fmla="*/ 8 w 155"/>
                    <a:gd name="T69" fmla="*/ 30 h 297"/>
                    <a:gd name="T70" fmla="*/ 9 w 155"/>
                    <a:gd name="T71" fmla="*/ 28 h 297"/>
                    <a:gd name="T72" fmla="*/ 9 w 155"/>
                    <a:gd name="T73" fmla="*/ 26 h 297"/>
                    <a:gd name="T74" fmla="*/ 10 w 155"/>
                    <a:gd name="T75" fmla="*/ 24 h 297"/>
                    <a:gd name="T76" fmla="*/ 11 w 155"/>
                    <a:gd name="T77" fmla="*/ 22 h 297"/>
                    <a:gd name="T78" fmla="*/ 11 w 155"/>
                    <a:gd name="T79" fmla="*/ 20 h 297"/>
                    <a:gd name="T80" fmla="*/ 12 w 155"/>
                    <a:gd name="T81" fmla="*/ 19 h 297"/>
                    <a:gd name="T82" fmla="*/ 13 w 155"/>
                    <a:gd name="T83" fmla="*/ 17 h 297"/>
                    <a:gd name="T84" fmla="*/ 14 w 155"/>
                    <a:gd name="T85" fmla="*/ 15 h 297"/>
                    <a:gd name="T86" fmla="*/ 15 w 155"/>
                    <a:gd name="T87" fmla="*/ 13 h 297"/>
                    <a:gd name="T88" fmla="*/ 16 w 155"/>
                    <a:gd name="T89" fmla="*/ 11 h 297"/>
                    <a:gd name="T90" fmla="*/ 17 w 155"/>
                    <a:gd name="T91" fmla="*/ 10 h 297"/>
                    <a:gd name="T92" fmla="*/ 19 w 155"/>
                    <a:gd name="T93" fmla="*/ 8 h 297"/>
                    <a:gd name="T94" fmla="*/ 20 w 155"/>
                    <a:gd name="T95" fmla="*/ 7 h 297"/>
                    <a:gd name="T96" fmla="*/ 20 w 155"/>
                    <a:gd name="T97" fmla="*/ 6 h 297"/>
                    <a:gd name="T98" fmla="*/ 20 w 155"/>
                    <a:gd name="T99" fmla="*/ 4 h 297"/>
                    <a:gd name="T100" fmla="*/ 20 w 155"/>
                    <a:gd name="T101" fmla="*/ 3 h 297"/>
                    <a:gd name="T102" fmla="*/ 20 w 155"/>
                    <a:gd name="T103" fmla="*/ 2 h 297"/>
                    <a:gd name="T104" fmla="*/ 19 w 155"/>
                    <a:gd name="T105" fmla="*/ 1 h 297"/>
                    <a:gd name="T106" fmla="*/ 19 w 155"/>
                    <a:gd name="T107" fmla="*/ 0 h 297"/>
                    <a:gd name="T108" fmla="*/ 19 w 155"/>
                    <a:gd name="T109" fmla="*/ 0 h 297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55"/>
                    <a:gd name="T166" fmla="*/ 0 h 297"/>
                    <a:gd name="T167" fmla="*/ 155 w 155"/>
                    <a:gd name="T168" fmla="*/ 297 h 297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55" h="297">
                      <a:moveTo>
                        <a:pt x="149" y="0"/>
                      </a:moveTo>
                      <a:lnTo>
                        <a:pt x="140" y="6"/>
                      </a:lnTo>
                      <a:lnTo>
                        <a:pt x="132" y="14"/>
                      </a:lnTo>
                      <a:lnTo>
                        <a:pt x="125" y="21"/>
                      </a:lnTo>
                      <a:lnTo>
                        <a:pt x="117" y="29"/>
                      </a:lnTo>
                      <a:lnTo>
                        <a:pt x="110" y="36"/>
                      </a:lnTo>
                      <a:lnTo>
                        <a:pt x="104" y="45"/>
                      </a:lnTo>
                      <a:lnTo>
                        <a:pt x="99" y="48"/>
                      </a:lnTo>
                      <a:lnTo>
                        <a:pt x="96" y="52"/>
                      </a:lnTo>
                      <a:lnTo>
                        <a:pt x="93" y="57"/>
                      </a:lnTo>
                      <a:lnTo>
                        <a:pt x="90" y="61"/>
                      </a:lnTo>
                      <a:lnTo>
                        <a:pt x="88" y="66"/>
                      </a:lnTo>
                      <a:lnTo>
                        <a:pt x="85" y="70"/>
                      </a:lnTo>
                      <a:lnTo>
                        <a:pt x="80" y="75"/>
                      </a:lnTo>
                      <a:lnTo>
                        <a:pt x="79" y="79"/>
                      </a:lnTo>
                      <a:lnTo>
                        <a:pt x="74" y="84"/>
                      </a:lnTo>
                      <a:lnTo>
                        <a:pt x="73" y="88"/>
                      </a:lnTo>
                      <a:lnTo>
                        <a:pt x="68" y="93"/>
                      </a:lnTo>
                      <a:lnTo>
                        <a:pt x="67" y="97"/>
                      </a:lnTo>
                      <a:lnTo>
                        <a:pt x="64" y="102"/>
                      </a:lnTo>
                      <a:lnTo>
                        <a:pt x="61" y="106"/>
                      </a:lnTo>
                      <a:lnTo>
                        <a:pt x="58" y="111"/>
                      </a:lnTo>
                      <a:lnTo>
                        <a:pt x="55" y="115"/>
                      </a:lnTo>
                      <a:lnTo>
                        <a:pt x="52" y="120"/>
                      </a:lnTo>
                      <a:lnTo>
                        <a:pt x="50" y="126"/>
                      </a:lnTo>
                      <a:lnTo>
                        <a:pt x="47" y="130"/>
                      </a:lnTo>
                      <a:lnTo>
                        <a:pt x="46" y="135"/>
                      </a:lnTo>
                      <a:lnTo>
                        <a:pt x="43" y="139"/>
                      </a:lnTo>
                      <a:lnTo>
                        <a:pt x="40" y="144"/>
                      </a:lnTo>
                      <a:lnTo>
                        <a:pt x="38" y="148"/>
                      </a:lnTo>
                      <a:lnTo>
                        <a:pt x="35" y="154"/>
                      </a:lnTo>
                      <a:lnTo>
                        <a:pt x="34" y="158"/>
                      </a:lnTo>
                      <a:lnTo>
                        <a:pt x="31" y="163"/>
                      </a:lnTo>
                      <a:lnTo>
                        <a:pt x="29" y="169"/>
                      </a:lnTo>
                      <a:lnTo>
                        <a:pt x="26" y="173"/>
                      </a:lnTo>
                      <a:lnTo>
                        <a:pt x="25" y="178"/>
                      </a:lnTo>
                      <a:lnTo>
                        <a:pt x="22" y="184"/>
                      </a:lnTo>
                      <a:lnTo>
                        <a:pt x="20" y="188"/>
                      </a:lnTo>
                      <a:lnTo>
                        <a:pt x="19" y="194"/>
                      </a:lnTo>
                      <a:lnTo>
                        <a:pt x="17" y="199"/>
                      </a:lnTo>
                      <a:lnTo>
                        <a:pt x="16" y="203"/>
                      </a:lnTo>
                      <a:lnTo>
                        <a:pt x="14" y="209"/>
                      </a:lnTo>
                      <a:lnTo>
                        <a:pt x="13" y="214"/>
                      </a:lnTo>
                      <a:lnTo>
                        <a:pt x="11" y="218"/>
                      </a:lnTo>
                      <a:lnTo>
                        <a:pt x="10" y="223"/>
                      </a:lnTo>
                      <a:lnTo>
                        <a:pt x="8" y="229"/>
                      </a:lnTo>
                      <a:lnTo>
                        <a:pt x="7" y="235"/>
                      </a:lnTo>
                      <a:lnTo>
                        <a:pt x="5" y="239"/>
                      </a:lnTo>
                      <a:lnTo>
                        <a:pt x="5" y="243"/>
                      </a:lnTo>
                      <a:lnTo>
                        <a:pt x="4" y="248"/>
                      </a:lnTo>
                      <a:lnTo>
                        <a:pt x="4" y="254"/>
                      </a:lnTo>
                      <a:lnTo>
                        <a:pt x="3" y="258"/>
                      </a:lnTo>
                      <a:lnTo>
                        <a:pt x="1" y="264"/>
                      </a:lnTo>
                      <a:lnTo>
                        <a:pt x="1" y="269"/>
                      </a:lnTo>
                      <a:lnTo>
                        <a:pt x="1" y="275"/>
                      </a:lnTo>
                      <a:lnTo>
                        <a:pt x="0" y="281"/>
                      </a:lnTo>
                      <a:lnTo>
                        <a:pt x="0" y="285"/>
                      </a:lnTo>
                      <a:lnTo>
                        <a:pt x="0" y="291"/>
                      </a:lnTo>
                      <a:lnTo>
                        <a:pt x="0" y="297"/>
                      </a:lnTo>
                      <a:lnTo>
                        <a:pt x="7" y="297"/>
                      </a:lnTo>
                      <a:lnTo>
                        <a:pt x="14" y="297"/>
                      </a:lnTo>
                      <a:lnTo>
                        <a:pt x="22" y="297"/>
                      </a:lnTo>
                      <a:lnTo>
                        <a:pt x="29" y="297"/>
                      </a:lnTo>
                      <a:lnTo>
                        <a:pt x="34" y="288"/>
                      </a:lnTo>
                      <a:lnTo>
                        <a:pt x="38" y="281"/>
                      </a:lnTo>
                      <a:lnTo>
                        <a:pt x="43" y="273"/>
                      </a:lnTo>
                      <a:lnTo>
                        <a:pt x="47" y="266"/>
                      </a:lnTo>
                      <a:lnTo>
                        <a:pt x="50" y="258"/>
                      </a:lnTo>
                      <a:lnTo>
                        <a:pt x="55" y="252"/>
                      </a:lnTo>
                      <a:lnTo>
                        <a:pt x="58" y="243"/>
                      </a:lnTo>
                      <a:lnTo>
                        <a:pt x="62" y="236"/>
                      </a:lnTo>
                      <a:lnTo>
                        <a:pt x="65" y="229"/>
                      </a:lnTo>
                      <a:lnTo>
                        <a:pt x="68" y="221"/>
                      </a:lnTo>
                      <a:lnTo>
                        <a:pt x="71" y="214"/>
                      </a:lnTo>
                      <a:lnTo>
                        <a:pt x="74" y="206"/>
                      </a:lnTo>
                      <a:lnTo>
                        <a:pt x="76" y="197"/>
                      </a:lnTo>
                      <a:lnTo>
                        <a:pt x="80" y="190"/>
                      </a:lnTo>
                      <a:lnTo>
                        <a:pt x="82" y="182"/>
                      </a:lnTo>
                      <a:lnTo>
                        <a:pt x="86" y="175"/>
                      </a:lnTo>
                      <a:lnTo>
                        <a:pt x="88" y="167"/>
                      </a:lnTo>
                      <a:lnTo>
                        <a:pt x="90" y="160"/>
                      </a:lnTo>
                      <a:lnTo>
                        <a:pt x="93" y="152"/>
                      </a:lnTo>
                      <a:lnTo>
                        <a:pt x="96" y="145"/>
                      </a:lnTo>
                      <a:lnTo>
                        <a:pt x="99" y="138"/>
                      </a:lnTo>
                      <a:lnTo>
                        <a:pt x="102" y="130"/>
                      </a:lnTo>
                      <a:lnTo>
                        <a:pt x="107" y="123"/>
                      </a:lnTo>
                      <a:lnTo>
                        <a:pt x="111" y="115"/>
                      </a:lnTo>
                      <a:lnTo>
                        <a:pt x="114" y="108"/>
                      </a:lnTo>
                      <a:lnTo>
                        <a:pt x="119" y="102"/>
                      </a:lnTo>
                      <a:lnTo>
                        <a:pt x="123" y="94"/>
                      </a:lnTo>
                      <a:lnTo>
                        <a:pt x="129" y="87"/>
                      </a:lnTo>
                      <a:lnTo>
                        <a:pt x="134" y="81"/>
                      </a:lnTo>
                      <a:lnTo>
                        <a:pt x="140" y="73"/>
                      </a:lnTo>
                      <a:lnTo>
                        <a:pt x="147" y="67"/>
                      </a:lnTo>
                      <a:lnTo>
                        <a:pt x="153" y="61"/>
                      </a:lnTo>
                      <a:lnTo>
                        <a:pt x="153" y="57"/>
                      </a:lnTo>
                      <a:lnTo>
                        <a:pt x="155" y="52"/>
                      </a:lnTo>
                      <a:lnTo>
                        <a:pt x="155" y="48"/>
                      </a:lnTo>
                      <a:lnTo>
                        <a:pt x="155" y="44"/>
                      </a:lnTo>
                      <a:lnTo>
                        <a:pt x="155" y="39"/>
                      </a:lnTo>
                      <a:lnTo>
                        <a:pt x="155" y="33"/>
                      </a:lnTo>
                      <a:lnTo>
                        <a:pt x="155" y="29"/>
                      </a:lnTo>
                      <a:lnTo>
                        <a:pt x="155" y="24"/>
                      </a:lnTo>
                      <a:lnTo>
                        <a:pt x="153" y="20"/>
                      </a:lnTo>
                      <a:lnTo>
                        <a:pt x="153" y="15"/>
                      </a:lnTo>
                      <a:lnTo>
                        <a:pt x="152" y="12"/>
                      </a:lnTo>
                      <a:lnTo>
                        <a:pt x="152" y="8"/>
                      </a:lnTo>
                      <a:lnTo>
                        <a:pt x="150" y="2"/>
                      </a:lnTo>
                      <a:lnTo>
                        <a:pt x="149" y="0"/>
                      </a:lnTo>
                      <a:close/>
                    </a:path>
                  </a:pathLst>
                </a:custGeom>
                <a:solidFill>
                  <a:srgbClr val="E8D9D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7" name="Freeform 450"/>
                <p:cNvSpPr>
                  <a:spLocks/>
                </p:cNvSpPr>
                <p:nvPr/>
              </p:nvSpPr>
              <p:spPr bwMode="auto">
                <a:xfrm>
                  <a:off x="684" y="1271"/>
                  <a:ext cx="101" cy="244"/>
                </a:xfrm>
                <a:custGeom>
                  <a:avLst/>
                  <a:gdLst>
                    <a:gd name="T0" fmla="*/ 21 w 201"/>
                    <a:gd name="T1" fmla="*/ 2 h 488"/>
                    <a:gd name="T2" fmla="*/ 19 w 201"/>
                    <a:gd name="T3" fmla="*/ 4 h 488"/>
                    <a:gd name="T4" fmla="*/ 19 w 201"/>
                    <a:gd name="T5" fmla="*/ 7 h 488"/>
                    <a:gd name="T6" fmla="*/ 19 w 201"/>
                    <a:gd name="T7" fmla="*/ 9 h 488"/>
                    <a:gd name="T8" fmla="*/ 19 w 201"/>
                    <a:gd name="T9" fmla="*/ 10 h 488"/>
                    <a:gd name="T10" fmla="*/ 19 w 201"/>
                    <a:gd name="T11" fmla="*/ 12 h 488"/>
                    <a:gd name="T12" fmla="*/ 19 w 201"/>
                    <a:gd name="T13" fmla="*/ 14 h 488"/>
                    <a:gd name="T14" fmla="*/ 19 w 201"/>
                    <a:gd name="T15" fmla="*/ 15 h 488"/>
                    <a:gd name="T16" fmla="*/ 19 w 201"/>
                    <a:gd name="T17" fmla="*/ 17 h 488"/>
                    <a:gd name="T18" fmla="*/ 19 w 201"/>
                    <a:gd name="T19" fmla="*/ 18 h 488"/>
                    <a:gd name="T20" fmla="*/ 19 w 201"/>
                    <a:gd name="T21" fmla="*/ 20 h 488"/>
                    <a:gd name="T22" fmla="*/ 18 w 201"/>
                    <a:gd name="T23" fmla="*/ 21 h 488"/>
                    <a:gd name="T24" fmla="*/ 18 w 201"/>
                    <a:gd name="T25" fmla="*/ 23 h 488"/>
                    <a:gd name="T26" fmla="*/ 18 w 201"/>
                    <a:gd name="T27" fmla="*/ 26 h 488"/>
                    <a:gd name="T28" fmla="*/ 16 w 201"/>
                    <a:gd name="T29" fmla="*/ 29 h 488"/>
                    <a:gd name="T30" fmla="*/ 15 w 201"/>
                    <a:gd name="T31" fmla="*/ 31 h 488"/>
                    <a:gd name="T32" fmla="*/ 15 w 201"/>
                    <a:gd name="T33" fmla="*/ 31 h 488"/>
                    <a:gd name="T34" fmla="*/ 14 w 201"/>
                    <a:gd name="T35" fmla="*/ 34 h 488"/>
                    <a:gd name="T36" fmla="*/ 13 w 201"/>
                    <a:gd name="T37" fmla="*/ 36 h 488"/>
                    <a:gd name="T38" fmla="*/ 12 w 201"/>
                    <a:gd name="T39" fmla="*/ 39 h 488"/>
                    <a:gd name="T40" fmla="*/ 10 w 201"/>
                    <a:gd name="T41" fmla="*/ 42 h 488"/>
                    <a:gd name="T42" fmla="*/ 9 w 201"/>
                    <a:gd name="T43" fmla="*/ 45 h 488"/>
                    <a:gd name="T44" fmla="*/ 7 w 201"/>
                    <a:gd name="T45" fmla="*/ 48 h 488"/>
                    <a:gd name="T46" fmla="*/ 5 w 201"/>
                    <a:gd name="T47" fmla="*/ 50 h 488"/>
                    <a:gd name="T48" fmla="*/ 4 w 201"/>
                    <a:gd name="T49" fmla="*/ 53 h 488"/>
                    <a:gd name="T50" fmla="*/ 2 w 201"/>
                    <a:gd name="T51" fmla="*/ 56 h 488"/>
                    <a:gd name="T52" fmla="*/ 1 w 201"/>
                    <a:gd name="T53" fmla="*/ 59 h 488"/>
                    <a:gd name="T54" fmla="*/ 0 w 201"/>
                    <a:gd name="T55" fmla="*/ 61 h 488"/>
                    <a:gd name="T56" fmla="*/ 2 w 201"/>
                    <a:gd name="T57" fmla="*/ 61 h 488"/>
                    <a:gd name="T58" fmla="*/ 4 w 201"/>
                    <a:gd name="T59" fmla="*/ 61 h 488"/>
                    <a:gd name="T60" fmla="*/ 6 w 201"/>
                    <a:gd name="T61" fmla="*/ 61 h 488"/>
                    <a:gd name="T62" fmla="*/ 7 w 201"/>
                    <a:gd name="T63" fmla="*/ 59 h 488"/>
                    <a:gd name="T64" fmla="*/ 9 w 201"/>
                    <a:gd name="T65" fmla="*/ 57 h 488"/>
                    <a:gd name="T66" fmla="*/ 11 w 201"/>
                    <a:gd name="T67" fmla="*/ 54 h 488"/>
                    <a:gd name="T68" fmla="*/ 12 w 201"/>
                    <a:gd name="T69" fmla="*/ 52 h 488"/>
                    <a:gd name="T70" fmla="*/ 13 w 201"/>
                    <a:gd name="T71" fmla="*/ 49 h 488"/>
                    <a:gd name="T72" fmla="*/ 15 w 201"/>
                    <a:gd name="T73" fmla="*/ 47 h 488"/>
                    <a:gd name="T74" fmla="*/ 16 w 201"/>
                    <a:gd name="T75" fmla="*/ 45 h 488"/>
                    <a:gd name="T76" fmla="*/ 17 w 201"/>
                    <a:gd name="T77" fmla="*/ 42 h 488"/>
                    <a:gd name="T78" fmla="*/ 19 w 201"/>
                    <a:gd name="T79" fmla="*/ 40 h 488"/>
                    <a:gd name="T80" fmla="*/ 20 w 201"/>
                    <a:gd name="T81" fmla="*/ 37 h 488"/>
                    <a:gd name="T82" fmla="*/ 21 w 201"/>
                    <a:gd name="T83" fmla="*/ 35 h 488"/>
                    <a:gd name="T84" fmla="*/ 21 w 201"/>
                    <a:gd name="T85" fmla="*/ 31 h 488"/>
                    <a:gd name="T86" fmla="*/ 22 w 201"/>
                    <a:gd name="T87" fmla="*/ 29 h 488"/>
                    <a:gd name="T88" fmla="*/ 23 w 201"/>
                    <a:gd name="T89" fmla="*/ 27 h 488"/>
                    <a:gd name="T90" fmla="*/ 24 w 201"/>
                    <a:gd name="T91" fmla="*/ 24 h 488"/>
                    <a:gd name="T92" fmla="*/ 24 w 201"/>
                    <a:gd name="T93" fmla="*/ 22 h 488"/>
                    <a:gd name="T94" fmla="*/ 24 w 201"/>
                    <a:gd name="T95" fmla="*/ 19 h 488"/>
                    <a:gd name="T96" fmla="*/ 25 w 201"/>
                    <a:gd name="T97" fmla="*/ 15 h 488"/>
                    <a:gd name="T98" fmla="*/ 25 w 201"/>
                    <a:gd name="T99" fmla="*/ 13 h 488"/>
                    <a:gd name="T100" fmla="*/ 25 w 201"/>
                    <a:gd name="T101" fmla="*/ 11 h 488"/>
                    <a:gd name="T102" fmla="*/ 25 w 201"/>
                    <a:gd name="T103" fmla="*/ 8 h 488"/>
                    <a:gd name="T104" fmla="*/ 25 w 201"/>
                    <a:gd name="T105" fmla="*/ 5 h 488"/>
                    <a:gd name="T106" fmla="*/ 23 w 201"/>
                    <a:gd name="T107" fmla="*/ 3 h 488"/>
                    <a:gd name="T108" fmla="*/ 23 w 201"/>
                    <a:gd name="T109" fmla="*/ 1 h 488"/>
                    <a:gd name="T110" fmla="*/ 22 w 201"/>
                    <a:gd name="T111" fmla="*/ 0 h 488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01"/>
                    <a:gd name="T169" fmla="*/ 0 h 488"/>
                    <a:gd name="T170" fmla="*/ 201 w 201"/>
                    <a:gd name="T171" fmla="*/ 488 h 488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01" h="488">
                      <a:moveTo>
                        <a:pt x="171" y="0"/>
                      </a:moveTo>
                      <a:lnTo>
                        <a:pt x="165" y="4"/>
                      </a:lnTo>
                      <a:lnTo>
                        <a:pt x="161" y="9"/>
                      </a:lnTo>
                      <a:lnTo>
                        <a:pt x="156" y="14"/>
                      </a:lnTo>
                      <a:lnTo>
                        <a:pt x="155" y="22"/>
                      </a:lnTo>
                      <a:lnTo>
                        <a:pt x="152" y="28"/>
                      </a:lnTo>
                      <a:lnTo>
                        <a:pt x="149" y="34"/>
                      </a:lnTo>
                      <a:lnTo>
                        <a:pt x="148" y="41"/>
                      </a:lnTo>
                      <a:lnTo>
                        <a:pt x="148" y="50"/>
                      </a:lnTo>
                      <a:lnTo>
                        <a:pt x="146" y="56"/>
                      </a:lnTo>
                      <a:lnTo>
                        <a:pt x="145" y="65"/>
                      </a:lnTo>
                      <a:lnTo>
                        <a:pt x="145" y="68"/>
                      </a:lnTo>
                      <a:lnTo>
                        <a:pt x="145" y="71"/>
                      </a:lnTo>
                      <a:lnTo>
                        <a:pt x="145" y="76"/>
                      </a:lnTo>
                      <a:lnTo>
                        <a:pt x="145" y="80"/>
                      </a:lnTo>
                      <a:lnTo>
                        <a:pt x="145" y="85"/>
                      </a:lnTo>
                      <a:lnTo>
                        <a:pt x="145" y="89"/>
                      </a:lnTo>
                      <a:lnTo>
                        <a:pt x="145" y="92"/>
                      </a:lnTo>
                      <a:lnTo>
                        <a:pt x="145" y="97"/>
                      </a:lnTo>
                      <a:lnTo>
                        <a:pt x="145" y="101"/>
                      </a:lnTo>
                      <a:lnTo>
                        <a:pt x="145" y="106"/>
                      </a:lnTo>
                      <a:lnTo>
                        <a:pt x="145" y="110"/>
                      </a:lnTo>
                      <a:lnTo>
                        <a:pt x="146" y="114"/>
                      </a:lnTo>
                      <a:lnTo>
                        <a:pt x="146" y="119"/>
                      </a:lnTo>
                      <a:lnTo>
                        <a:pt x="146" y="123"/>
                      </a:lnTo>
                      <a:lnTo>
                        <a:pt x="146" y="126"/>
                      </a:lnTo>
                      <a:lnTo>
                        <a:pt x="146" y="131"/>
                      </a:lnTo>
                      <a:lnTo>
                        <a:pt x="146" y="135"/>
                      </a:lnTo>
                      <a:lnTo>
                        <a:pt x="146" y="140"/>
                      </a:lnTo>
                      <a:lnTo>
                        <a:pt x="146" y="144"/>
                      </a:lnTo>
                      <a:lnTo>
                        <a:pt x="146" y="149"/>
                      </a:lnTo>
                      <a:lnTo>
                        <a:pt x="145" y="152"/>
                      </a:lnTo>
                      <a:lnTo>
                        <a:pt x="145" y="156"/>
                      </a:lnTo>
                      <a:lnTo>
                        <a:pt x="145" y="161"/>
                      </a:lnTo>
                      <a:lnTo>
                        <a:pt x="145" y="165"/>
                      </a:lnTo>
                      <a:lnTo>
                        <a:pt x="143" y="168"/>
                      </a:lnTo>
                      <a:lnTo>
                        <a:pt x="143" y="173"/>
                      </a:lnTo>
                      <a:lnTo>
                        <a:pt x="143" y="177"/>
                      </a:lnTo>
                      <a:lnTo>
                        <a:pt x="143" y="182"/>
                      </a:lnTo>
                      <a:lnTo>
                        <a:pt x="142" y="189"/>
                      </a:lnTo>
                      <a:lnTo>
                        <a:pt x="140" y="197"/>
                      </a:lnTo>
                      <a:lnTo>
                        <a:pt x="137" y="204"/>
                      </a:lnTo>
                      <a:lnTo>
                        <a:pt x="136" y="211"/>
                      </a:lnTo>
                      <a:lnTo>
                        <a:pt x="131" y="219"/>
                      </a:lnTo>
                      <a:lnTo>
                        <a:pt x="128" y="225"/>
                      </a:lnTo>
                      <a:lnTo>
                        <a:pt x="124" y="232"/>
                      </a:lnTo>
                      <a:lnTo>
                        <a:pt x="119" y="238"/>
                      </a:lnTo>
                      <a:lnTo>
                        <a:pt x="118" y="243"/>
                      </a:lnTo>
                      <a:lnTo>
                        <a:pt x="118" y="246"/>
                      </a:lnTo>
                      <a:lnTo>
                        <a:pt x="116" y="250"/>
                      </a:lnTo>
                      <a:lnTo>
                        <a:pt x="115" y="255"/>
                      </a:lnTo>
                      <a:lnTo>
                        <a:pt x="113" y="259"/>
                      </a:lnTo>
                      <a:lnTo>
                        <a:pt x="113" y="262"/>
                      </a:lnTo>
                      <a:lnTo>
                        <a:pt x="112" y="267"/>
                      </a:lnTo>
                      <a:lnTo>
                        <a:pt x="110" y="271"/>
                      </a:lnTo>
                      <a:lnTo>
                        <a:pt x="107" y="279"/>
                      </a:lnTo>
                      <a:lnTo>
                        <a:pt x="104" y="288"/>
                      </a:lnTo>
                      <a:lnTo>
                        <a:pt x="100" y="294"/>
                      </a:lnTo>
                      <a:lnTo>
                        <a:pt x="97" y="302"/>
                      </a:lnTo>
                      <a:lnTo>
                        <a:pt x="92" y="310"/>
                      </a:lnTo>
                      <a:lnTo>
                        <a:pt x="88" y="317"/>
                      </a:lnTo>
                      <a:lnTo>
                        <a:pt x="83" y="325"/>
                      </a:lnTo>
                      <a:lnTo>
                        <a:pt x="80" y="332"/>
                      </a:lnTo>
                      <a:lnTo>
                        <a:pt x="74" y="340"/>
                      </a:lnTo>
                      <a:lnTo>
                        <a:pt x="70" y="347"/>
                      </a:lnTo>
                      <a:lnTo>
                        <a:pt x="65" y="355"/>
                      </a:lnTo>
                      <a:lnTo>
                        <a:pt x="61" y="362"/>
                      </a:lnTo>
                      <a:lnTo>
                        <a:pt x="57" y="370"/>
                      </a:lnTo>
                      <a:lnTo>
                        <a:pt x="51" y="377"/>
                      </a:lnTo>
                      <a:lnTo>
                        <a:pt x="46" y="385"/>
                      </a:lnTo>
                      <a:lnTo>
                        <a:pt x="42" y="392"/>
                      </a:lnTo>
                      <a:lnTo>
                        <a:pt x="37" y="399"/>
                      </a:lnTo>
                      <a:lnTo>
                        <a:pt x="33" y="407"/>
                      </a:lnTo>
                      <a:lnTo>
                        <a:pt x="28" y="414"/>
                      </a:lnTo>
                      <a:lnTo>
                        <a:pt x="25" y="423"/>
                      </a:lnTo>
                      <a:lnTo>
                        <a:pt x="21" y="431"/>
                      </a:lnTo>
                      <a:lnTo>
                        <a:pt x="16" y="438"/>
                      </a:lnTo>
                      <a:lnTo>
                        <a:pt x="12" y="446"/>
                      </a:lnTo>
                      <a:lnTo>
                        <a:pt x="10" y="455"/>
                      </a:lnTo>
                      <a:lnTo>
                        <a:pt x="6" y="462"/>
                      </a:lnTo>
                      <a:lnTo>
                        <a:pt x="4" y="470"/>
                      </a:lnTo>
                      <a:lnTo>
                        <a:pt x="3" y="474"/>
                      </a:lnTo>
                      <a:lnTo>
                        <a:pt x="1" y="479"/>
                      </a:lnTo>
                      <a:lnTo>
                        <a:pt x="0" y="483"/>
                      </a:lnTo>
                      <a:lnTo>
                        <a:pt x="0" y="488"/>
                      </a:lnTo>
                      <a:lnTo>
                        <a:pt x="4" y="488"/>
                      </a:lnTo>
                      <a:lnTo>
                        <a:pt x="10" y="488"/>
                      </a:lnTo>
                      <a:lnTo>
                        <a:pt x="15" y="488"/>
                      </a:lnTo>
                      <a:lnTo>
                        <a:pt x="21" y="488"/>
                      </a:lnTo>
                      <a:lnTo>
                        <a:pt x="27" y="488"/>
                      </a:lnTo>
                      <a:lnTo>
                        <a:pt x="33" y="488"/>
                      </a:lnTo>
                      <a:lnTo>
                        <a:pt x="37" y="488"/>
                      </a:lnTo>
                      <a:lnTo>
                        <a:pt x="43" y="488"/>
                      </a:lnTo>
                      <a:lnTo>
                        <a:pt x="48" y="482"/>
                      </a:lnTo>
                      <a:lnTo>
                        <a:pt x="51" y="474"/>
                      </a:lnTo>
                      <a:lnTo>
                        <a:pt x="55" y="468"/>
                      </a:lnTo>
                      <a:lnTo>
                        <a:pt x="60" y="462"/>
                      </a:lnTo>
                      <a:lnTo>
                        <a:pt x="64" y="455"/>
                      </a:lnTo>
                      <a:lnTo>
                        <a:pt x="68" y="449"/>
                      </a:lnTo>
                      <a:lnTo>
                        <a:pt x="73" y="443"/>
                      </a:lnTo>
                      <a:lnTo>
                        <a:pt x="77" y="437"/>
                      </a:lnTo>
                      <a:lnTo>
                        <a:pt x="82" y="429"/>
                      </a:lnTo>
                      <a:lnTo>
                        <a:pt x="85" y="423"/>
                      </a:lnTo>
                      <a:lnTo>
                        <a:pt x="89" y="417"/>
                      </a:lnTo>
                      <a:lnTo>
                        <a:pt x="94" y="411"/>
                      </a:lnTo>
                      <a:lnTo>
                        <a:pt x="97" y="404"/>
                      </a:lnTo>
                      <a:lnTo>
                        <a:pt x="101" y="398"/>
                      </a:lnTo>
                      <a:lnTo>
                        <a:pt x="104" y="392"/>
                      </a:lnTo>
                      <a:lnTo>
                        <a:pt x="109" y="386"/>
                      </a:lnTo>
                      <a:lnTo>
                        <a:pt x="112" y="379"/>
                      </a:lnTo>
                      <a:lnTo>
                        <a:pt x="116" y="373"/>
                      </a:lnTo>
                      <a:lnTo>
                        <a:pt x="119" y="365"/>
                      </a:lnTo>
                      <a:lnTo>
                        <a:pt x="122" y="359"/>
                      </a:lnTo>
                      <a:lnTo>
                        <a:pt x="125" y="353"/>
                      </a:lnTo>
                      <a:lnTo>
                        <a:pt x="130" y="346"/>
                      </a:lnTo>
                      <a:lnTo>
                        <a:pt x="133" y="340"/>
                      </a:lnTo>
                      <a:lnTo>
                        <a:pt x="136" y="334"/>
                      </a:lnTo>
                      <a:lnTo>
                        <a:pt x="139" y="326"/>
                      </a:lnTo>
                      <a:lnTo>
                        <a:pt x="142" y="320"/>
                      </a:lnTo>
                      <a:lnTo>
                        <a:pt x="145" y="313"/>
                      </a:lnTo>
                      <a:lnTo>
                        <a:pt x="148" y="307"/>
                      </a:lnTo>
                      <a:lnTo>
                        <a:pt x="150" y="300"/>
                      </a:lnTo>
                      <a:lnTo>
                        <a:pt x="153" y="294"/>
                      </a:lnTo>
                      <a:lnTo>
                        <a:pt x="156" y="288"/>
                      </a:lnTo>
                      <a:lnTo>
                        <a:pt x="159" y="282"/>
                      </a:lnTo>
                      <a:lnTo>
                        <a:pt x="161" y="274"/>
                      </a:lnTo>
                      <a:lnTo>
                        <a:pt x="164" y="267"/>
                      </a:lnTo>
                      <a:lnTo>
                        <a:pt x="165" y="261"/>
                      </a:lnTo>
                      <a:lnTo>
                        <a:pt x="168" y="253"/>
                      </a:lnTo>
                      <a:lnTo>
                        <a:pt x="170" y="246"/>
                      </a:lnTo>
                      <a:lnTo>
                        <a:pt x="171" y="240"/>
                      </a:lnTo>
                      <a:lnTo>
                        <a:pt x="174" y="232"/>
                      </a:lnTo>
                      <a:lnTo>
                        <a:pt x="176" y="226"/>
                      </a:lnTo>
                      <a:lnTo>
                        <a:pt x="177" y="219"/>
                      </a:lnTo>
                      <a:lnTo>
                        <a:pt x="179" y="211"/>
                      </a:lnTo>
                      <a:lnTo>
                        <a:pt x="180" y="204"/>
                      </a:lnTo>
                      <a:lnTo>
                        <a:pt x="183" y="198"/>
                      </a:lnTo>
                      <a:lnTo>
                        <a:pt x="185" y="191"/>
                      </a:lnTo>
                      <a:lnTo>
                        <a:pt x="186" y="183"/>
                      </a:lnTo>
                      <a:lnTo>
                        <a:pt x="188" y="176"/>
                      </a:lnTo>
                      <a:lnTo>
                        <a:pt x="189" y="170"/>
                      </a:lnTo>
                      <a:lnTo>
                        <a:pt x="191" y="162"/>
                      </a:lnTo>
                      <a:lnTo>
                        <a:pt x="192" y="155"/>
                      </a:lnTo>
                      <a:lnTo>
                        <a:pt x="192" y="147"/>
                      </a:lnTo>
                      <a:lnTo>
                        <a:pt x="194" y="140"/>
                      </a:lnTo>
                      <a:lnTo>
                        <a:pt x="195" y="132"/>
                      </a:lnTo>
                      <a:lnTo>
                        <a:pt x="195" y="125"/>
                      </a:lnTo>
                      <a:lnTo>
                        <a:pt x="197" y="117"/>
                      </a:lnTo>
                      <a:lnTo>
                        <a:pt x="198" y="111"/>
                      </a:lnTo>
                      <a:lnTo>
                        <a:pt x="198" y="103"/>
                      </a:lnTo>
                      <a:lnTo>
                        <a:pt x="198" y="97"/>
                      </a:lnTo>
                      <a:lnTo>
                        <a:pt x="198" y="88"/>
                      </a:lnTo>
                      <a:lnTo>
                        <a:pt x="200" y="82"/>
                      </a:lnTo>
                      <a:lnTo>
                        <a:pt x="200" y="73"/>
                      </a:lnTo>
                      <a:lnTo>
                        <a:pt x="200" y="67"/>
                      </a:lnTo>
                      <a:lnTo>
                        <a:pt x="200" y="59"/>
                      </a:lnTo>
                      <a:lnTo>
                        <a:pt x="201" y="52"/>
                      </a:lnTo>
                      <a:lnTo>
                        <a:pt x="198" y="46"/>
                      </a:lnTo>
                      <a:lnTo>
                        <a:pt x="195" y="38"/>
                      </a:lnTo>
                      <a:lnTo>
                        <a:pt x="191" y="29"/>
                      </a:lnTo>
                      <a:lnTo>
                        <a:pt x="186" y="22"/>
                      </a:lnTo>
                      <a:lnTo>
                        <a:pt x="183" y="17"/>
                      </a:lnTo>
                      <a:lnTo>
                        <a:pt x="182" y="13"/>
                      </a:lnTo>
                      <a:lnTo>
                        <a:pt x="179" y="10"/>
                      </a:lnTo>
                      <a:lnTo>
                        <a:pt x="177" y="7"/>
                      </a:lnTo>
                      <a:lnTo>
                        <a:pt x="173" y="1"/>
                      </a:lnTo>
                      <a:lnTo>
                        <a:pt x="171" y="0"/>
                      </a:lnTo>
                      <a:close/>
                    </a:path>
                  </a:pathLst>
                </a:custGeom>
                <a:solidFill>
                  <a:srgbClr val="E8E8D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8" name="Freeform 451"/>
                <p:cNvSpPr>
                  <a:spLocks/>
                </p:cNvSpPr>
                <p:nvPr/>
              </p:nvSpPr>
              <p:spPr bwMode="auto">
                <a:xfrm>
                  <a:off x="583" y="1472"/>
                  <a:ext cx="70" cy="168"/>
                </a:xfrm>
                <a:custGeom>
                  <a:avLst/>
                  <a:gdLst>
                    <a:gd name="T0" fmla="*/ 11 w 140"/>
                    <a:gd name="T1" fmla="*/ 1 h 336"/>
                    <a:gd name="T2" fmla="*/ 10 w 140"/>
                    <a:gd name="T3" fmla="*/ 1 h 336"/>
                    <a:gd name="T4" fmla="*/ 9 w 140"/>
                    <a:gd name="T5" fmla="*/ 3 h 336"/>
                    <a:gd name="T6" fmla="*/ 7 w 140"/>
                    <a:gd name="T7" fmla="*/ 5 h 336"/>
                    <a:gd name="T8" fmla="*/ 6 w 140"/>
                    <a:gd name="T9" fmla="*/ 6 h 336"/>
                    <a:gd name="T10" fmla="*/ 5 w 140"/>
                    <a:gd name="T11" fmla="*/ 9 h 336"/>
                    <a:gd name="T12" fmla="*/ 4 w 140"/>
                    <a:gd name="T13" fmla="*/ 10 h 336"/>
                    <a:gd name="T14" fmla="*/ 4 w 140"/>
                    <a:gd name="T15" fmla="*/ 11 h 336"/>
                    <a:gd name="T16" fmla="*/ 3 w 140"/>
                    <a:gd name="T17" fmla="*/ 13 h 336"/>
                    <a:gd name="T18" fmla="*/ 3 w 140"/>
                    <a:gd name="T19" fmla="*/ 15 h 336"/>
                    <a:gd name="T20" fmla="*/ 2 w 140"/>
                    <a:gd name="T21" fmla="*/ 17 h 336"/>
                    <a:gd name="T22" fmla="*/ 2 w 140"/>
                    <a:gd name="T23" fmla="*/ 19 h 336"/>
                    <a:gd name="T24" fmla="*/ 2 w 140"/>
                    <a:gd name="T25" fmla="*/ 21 h 336"/>
                    <a:gd name="T26" fmla="*/ 2 w 140"/>
                    <a:gd name="T27" fmla="*/ 22 h 336"/>
                    <a:gd name="T28" fmla="*/ 1 w 140"/>
                    <a:gd name="T29" fmla="*/ 24 h 336"/>
                    <a:gd name="T30" fmla="*/ 1 w 140"/>
                    <a:gd name="T31" fmla="*/ 26 h 336"/>
                    <a:gd name="T32" fmla="*/ 1 w 140"/>
                    <a:gd name="T33" fmla="*/ 28 h 336"/>
                    <a:gd name="T34" fmla="*/ 1 w 140"/>
                    <a:gd name="T35" fmla="*/ 29 h 336"/>
                    <a:gd name="T36" fmla="*/ 1 w 140"/>
                    <a:gd name="T37" fmla="*/ 31 h 336"/>
                    <a:gd name="T38" fmla="*/ 1 w 140"/>
                    <a:gd name="T39" fmla="*/ 34 h 336"/>
                    <a:gd name="T40" fmla="*/ 0 w 140"/>
                    <a:gd name="T41" fmla="*/ 36 h 336"/>
                    <a:gd name="T42" fmla="*/ 1 w 140"/>
                    <a:gd name="T43" fmla="*/ 38 h 336"/>
                    <a:gd name="T44" fmla="*/ 2 w 140"/>
                    <a:gd name="T45" fmla="*/ 40 h 336"/>
                    <a:gd name="T46" fmla="*/ 3 w 140"/>
                    <a:gd name="T47" fmla="*/ 42 h 336"/>
                    <a:gd name="T48" fmla="*/ 5 w 140"/>
                    <a:gd name="T49" fmla="*/ 41 h 336"/>
                    <a:gd name="T50" fmla="*/ 6 w 140"/>
                    <a:gd name="T51" fmla="*/ 39 h 336"/>
                    <a:gd name="T52" fmla="*/ 9 w 140"/>
                    <a:gd name="T53" fmla="*/ 37 h 336"/>
                    <a:gd name="T54" fmla="*/ 9 w 140"/>
                    <a:gd name="T55" fmla="*/ 35 h 336"/>
                    <a:gd name="T56" fmla="*/ 10 w 140"/>
                    <a:gd name="T57" fmla="*/ 33 h 336"/>
                    <a:gd name="T58" fmla="*/ 11 w 140"/>
                    <a:gd name="T59" fmla="*/ 30 h 336"/>
                    <a:gd name="T60" fmla="*/ 12 w 140"/>
                    <a:gd name="T61" fmla="*/ 28 h 336"/>
                    <a:gd name="T62" fmla="*/ 13 w 140"/>
                    <a:gd name="T63" fmla="*/ 26 h 336"/>
                    <a:gd name="T64" fmla="*/ 15 w 140"/>
                    <a:gd name="T65" fmla="*/ 25 h 336"/>
                    <a:gd name="T66" fmla="*/ 17 w 140"/>
                    <a:gd name="T67" fmla="*/ 23 h 336"/>
                    <a:gd name="T68" fmla="*/ 18 w 140"/>
                    <a:gd name="T69" fmla="*/ 21 h 336"/>
                    <a:gd name="T70" fmla="*/ 17 w 140"/>
                    <a:gd name="T71" fmla="*/ 20 h 336"/>
                    <a:gd name="T72" fmla="*/ 14 w 140"/>
                    <a:gd name="T73" fmla="*/ 18 h 336"/>
                    <a:gd name="T74" fmla="*/ 11 w 140"/>
                    <a:gd name="T75" fmla="*/ 14 h 336"/>
                    <a:gd name="T76" fmla="*/ 10 w 140"/>
                    <a:gd name="T77" fmla="*/ 12 h 336"/>
                    <a:gd name="T78" fmla="*/ 10 w 140"/>
                    <a:gd name="T79" fmla="*/ 11 h 336"/>
                    <a:gd name="T80" fmla="*/ 11 w 140"/>
                    <a:gd name="T81" fmla="*/ 10 h 336"/>
                    <a:gd name="T82" fmla="*/ 13 w 140"/>
                    <a:gd name="T83" fmla="*/ 7 h 336"/>
                    <a:gd name="T84" fmla="*/ 13 w 140"/>
                    <a:gd name="T85" fmla="*/ 6 h 336"/>
                    <a:gd name="T86" fmla="*/ 13 w 140"/>
                    <a:gd name="T87" fmla="*/ 5 h 336"/>
                    <a:gd name="T88" fmla="*/ 13 w 140"/>
                    <a:gd name="T89" fmla="*/ 3 h 336"/>
                    <a:gd name="T90" fmla="*/ 13 w 140"/>
                    <a:gd name="T91" fmla="*/ 1 h 3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0"/>
                    <a:gd name="T139" fmla="*/ 0 h 336"/>
                    <a:gd name="T140" fmla="*/ 140 w 140"/>
                    <a:gd name="T141" fmla="*/ 336 h 3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0" h="336">
                      <a:moveTo>
                        <a:pt x="105" y="0"/>
                      </a:moveTo>
                      <a:lnTo>
                        <a:pt x="99" y="2"/>
                      </a:lnTo>
                      <a:lnTo>
                        <a:pt x="95" y="5"/>
                      </a:lnTo>
                      <a:lnTo>
                        <a:pt x="90" y="6"/>
                      </a:lnTo>
                      <a:lnTo>
                        <a:pt x="88" y="9"/>
                      </a:lnTo>
                      <a:lnTo>
                        <a:pt x="83" y="12"/>
                      </a:lnTo>
                      <a:lnTo>
                        <a:pt x="80" y="15"/>
                      </a:lnTo>
                      <a:lnTo>
                        <a:pt x="76" y="18"/>
                      </a:lnTo>
                      <a:lnTo>
                        <a:pt x="73" y="23"/>
                      </a:lnTo>
                      <a:lnTo>
                        <a:pt x="65" y="29"/>
                      </a:lnTo>
                      <a:lnTo>
                        <a:pt x="59" y="36"/>
                      </a:lnTo>
                      <a:lnTo>
                        <a:pt x="56" y="39"/>
                      </a:lnTo>
                      <a:lnTo>
                        <a:pt x="55" y="44"/>
                      </a:lnTo>
                      <a:lnTo>
                        <a:pt x="52" y="48"/>
                      </a:lnTo>
                      <a:lnTo>
                        <a:pt x="50" y="53"/>
                      </a:lnTo>
                      <a:lnTo>
                        <a:pt x="47" y="56"/>
                      </a:lnTo>
                      <a:lnTo>
                        <a:pt x="46" y="60"/>
                      </a:lnTo>
                      <a:lnTo>
                        <a:pt x="43" y="65"/>
                      </a:lnTo>
                      <a:lnTo>
                        <a:pt x="41" y="69"/>
                      </a:lnTo>
                      <a:lnTo>
                        <a:pt x="38" y="74"/>
                      </a:lnTo>
                      <a:lnTo>
                        <a:pt x="37" y="78"/>
                      </a:lnTo>
                      <a:lnTo>
                        <a:pt x="35" y="83"/>
                      </a:lnTo>
                      <a:lnTo>
                        <a:pt x="35" y="87"/>
                      </a:lnTo>
                      <a:lnTo>
                        <a:pt x="32" y="92"/>
                      </a:lnTo>
                      <a:lnTo>
                        <a:pt x="32" y="96"/>
                      </a:lnTo>
                      <a:lnTo>
                        <a:pt x="31" y="100"/>
                      </a:lnTo>
                      <a:lnTo>
                        <a:pt x="29" y="105"/>
                      </a:lnTo>
                      <a:lnTo>
                        <a:pt x="28" y="109"/>
                      </a:lnTo>
                      <a:lnTo>
                        <a:pt x="28" y="114"/>
                      </a:lnTo>
                      <a:lnTo>
                        <a:pt x="26" y="120"/>
                      </a:lnTo>
                      <a:lnTo>
                        <a:pt x="26" y="124"/>
                      </a:lnTo>
                      <a:lnTo>
                        <a:pt x="25" y="129"/>
                      </a:lnTo>
                      <a:lnTo>
                        <a:pt x="23" y="133"/>
                      </a:lnTo>
                      <a:lnTo>
                        <a:pt x="22" y="139"/>
                      </a:lnTo>
                      <a:lnTo>
                        <a:pt x="22" y="144"/>
                      </a:lnTo>
                      <a:lnTo>
                        <a:pt x="20" y="148"/>
                      </a:lnTo>
                      <a:lnTo>
                        <a:pt x="20" y="153"/>
                      </a:lnTo>
                      <a:lnTo>
                        <a:pt x="19" y="159"/>
                      </a:lnTo>
                      <a:lnTo>
                        <a:pt x="19" y="163"/>
                      </a:lnTo>
                      <a:lnTo>
                        <a:pt x="17" y="168"/>
                      </a:lnTo>
                      <a:lnTo>
                        <a:pt x="17" y="174"/>
                      </a:lnTo>
                      <a:lnTo>
                        <a:pt x="16" y="178"/>
                      </a:lnTo>
                      <a:lnTo>
                        <a:pt x="16" y="184"/>
                      </a:lnTo>
                      <a:lnTo>
                        <a:pt x="16" y="188"/>
                      </a:lnTo>
                      <a:lnTo>
                        <a:pt x="14" y="194"/>
                      </a:lnTo>
                      <a:lnTo>
                        <a:pt x="14" y="199"/>
                      </a:lnTo>
                      <a:lnTo>
                        <a:pt x="14" y="205"/>
                      </a:lnTo>
                      <a:lnTo>
                        <a:pt x="13" y="209"/>
                      </a:lnTo>
                      <a:lnTo>
                        <a:pt x="11" y="214"/>
                      </a:lnTo>
                      <a:lnTo>
                        <a:pt x="11" y="218"/>
                      </a:lnTo>
                      <a:lnTo>
                        <a:pt x="11" y="224"/>
                      </a:lnTo>
                      <a:lnTo>
                        <a:pt x="10" y="229"/>
                      </a:lnTo>
                      <a:lnTo>
                        <a:pt x="8" y="233"/>
                      </a:lnTo>
                      <a:lnTo>
                        <a:pt x="8" y="239"/>
                      </a:lnTo>
                      <a:lnTo>
                        <a:pt x="8" y="244"/>
                      </a:lnTo>
                      <a:lnTo>
                        <a:pt x="7" y="248"/>
                      </a:lnTo>
                      <a:lnTo>
                        <a:pt x="5" y="254"/>
                      </a:lnTo>
                      <a:lnTo>
                        <a:pt x="4" y="259"/>
                      </a:lnTo>
                      <a:lnTo>
                        <a:pt x="4" y="263"/>
                      </a:lnTo>
                      <a:lnTo>
                        <a:pt x="3" y="268"/>
                      </a:lnTo>
                      <a:lnTo>
                        <a:pt x="1" y="272"/>
                      </a:lnTo>
                      <a:lnTo>
                        <a:pt x="1" y="277"/>
                      </a:lnTo>
                      <a:lnTo>
                        <a:pt x="0" y="283"/>
                      </a:lnTo>
                      <a:lnTo>
                        <a:pt x="3" y="287"/>
                      </a:lnTo>
                      <a:lnTo>
                        <a:pt x="5" y="293"/>
                      </a:lnTo>
                      <a:lnTo>
                        <a:pt x="8" y="299"/>
                      </a:lnTo>
                      <a:lnTo>
                        <a:pt x="11" y="306"/>
                      </a:lnTo>
                      <a:lnTo>
                        <a:pt x="13" y="314"/>
                      </a:lnTo>
                      <a:lnTo>
                        <a:pt x="16" y="320"/>
                      </a:lnTo>
                      <a:lnTo>
                        <a:pt x="17" y="327"/>
                      </a:lnTo>
                      <a:lnTo>
                        <a:pt x="20" y="336"/>
                      </a:lnTo>
                      <a:lnTo>
                        <a:pt x="25" y="332"/>
                      </a:lnTo>
                      <a:lnTo>
                        <a:pt x="31" y="329"/>
                      </a:lnTo>
                      <a:lnTo>
                        <a:pt x="35" y="324"/>
                      </a:lnTo>
                      <a:lnTo>
                        <a:pt x="41" y="321"/>
                      </a:lnTo>
                      <a:lnTo>
                        <a:pt x="44" y="317"/>
                      </a:lnTo>
                      <a:lnTo>
                        <a:pt x="49" y="312"/>
                      </a:lnTo>
                      <a:lnTo>
                        <a:pt x="53" y="308"/>
                      </a:lnTo>
                      <a:lnTo>
                        <a:pt x="58" y="303"/>
                      </a:lnTo>
                      <a:lnTo>
                        <a:pt x="61" y="299"/>
                      </a:lnTo>
                      <a:lnTo>
                        <a:pt x="65" y="293"/>
                      </a:lnTo>
                      <a:lnTo>
                        <a:pt x="68" y="288"/>
                      </a:lnTo>
                      <a:lnTo>
                        <a:pt x="73" y="284"/>
                      </a:lnTo>
                      <a:lnTo>
                        <a:pt x="74" y="278"/>
                      </a:lnTo>
                      <a:lnTo>
                        <a:pt x="79" y="274"/>
                      </a:lnTo>
                      <a:lnTo>
                        <a:pt x="80" y="268"/>
                      </a:lnTo>
                      <a:lnTo>
                        <a:pt x="85" y="263"/>
                      </a:lnTo>
                      <a:lnTo>
                        <a:pt x="86" y="257"/>
                      </a:lnTo>
                      <a:lnTo>
                        <a:pt x="89" y="253"/>
                      </a:lnTo>
                      <a:lnTo>
                        <a:pt x="92" y="247"/>
                      </a:lnTo>
                      <a:lnTo>
                        <a:pt x="96" y="242"/>
                      </a:lnTo>
                      <a:lnTo>
                        <a:pt x="98" y="236"/>
                      </a:lnTo>
                      <a:lnTo>
                        <a:pt x="101" y="230"/>
                      </a:lnTo>
                      <a:lnTo>
                        <a:pt x="104" y="224"/>
                      </a:lnTo>
                      <a:lnTo>
                        <a:pt x="108" y="220"/>
                      </a:lnTo>
                      <a:lnTo>
                        <a:pt x="111" y="215"/>
                      </a:lnTo>
                      <a:lnTo>
                        <a:pt x="114" y="209"/>
                      </a:lnTo>
                      <a:lnTo>
                        <a:pt x="117" y="205"/>
                      </a:lnTo>
                      <a:lnTo>
                        <a:pt x="122" y="200"/>
                      </a:lnTo>
                      <a:lnTo>
                        <a:pt x="126" y="194"/>
                      </a:lnTo>
                      <a:lnTo>
                        <a:pt x="129" y="190"/>
                      </a:lnTo>
                      <a:lnTo>
                        <a:pt x="134" y="186"/>
                      </a:lnTo>
                      <a:lnTo>
                        <a:pt x="140" y="181"/>
                      </a:lnTo>
                      <a:lnTo>
                        <a:pt x="140" y="177"/>
                      </a:lnTo>
                      <a:lnTo>
                        <a:pt x="140" y="172"/>
                      </a:lnTo>
                      <a:lnTo>
                        <a:pt x="138" y="168"/>
                      </a:lnTo>
                      <a:lnTo>
                        <a:pt x="137" y="165"/>
                      </a:lnTo>
                      <a:lnTo>
                        <a:pt x="134" y="156"/>
                      </a:lnTo>
                      <a:lnTo>
                        <a:pt x="128" y="150"/>
                      </a:lnTo>
                      <a:lnTo>
                        <a:pt x="122" y="144"/>
                      </a:lnTo>
                      <a:lnTo>
                        <a:pt x="114" y="138"/>
                      </a:lnTo>
                      <a:lnTo>
                        <a:pt x="108" y="130"/>
                      </a:lnTo>
                      <a:lnTo>
                        <a:pt x="102" y="126"/>
                      </a:lnTo>
                      <a:lnTo>
                        <a:pt x="95" y="118"/>
                      </a:lnTo>
                      <a:lnTo>
                        <a:pt x="90" y="112"/>
                      </a:lnTo>
                      <a:lnTo>
                        <a:pt x="86" y="106"/>
                      </a:lnTo>
                      <a:lnTo>
                        <a:pt x="86" y="99"/>
                      </a:lnTo>
                      <a:lnTo>
                        <a:pt x="85" y="96"/>
                      </a:lnTo>
                      <a:lnTo>
                        <a:pt x="86" y="92"/>
                      </a:lnTo>
                      <a:lnTo>
                        <a:pt x="86" y="87"/>
                      </a:lnTo>
                      <a:lnTo>
                        <a:pt x="89" y="84"/>
                      </a:lnTo>
                      <a:lnTo>
                        <a:pt x="90" y="80"/>
                      </a:lnTo>
                      <a:lnTo>
                        <a:pt x="95" y="75"/>
                      </a:lnTo>
                      <a:lnTo>
                        <a:pt x="99" y="71"/>
                      </a:lnTo>
                      <a:lnTo>
                        <a:pt x="105" y="66"/>
                      </a:lnTo>
                      <a:lnTo>
                        <a:pt x="105" y="63"/>
                      </a:lnTo>
                      <a:lnTo>
                        <a:pt x="105" y="59"/>
                      </a:lnTo>
                      <a:lnTo>
                        <a:pt x="107" y="54"/>
                      </a:lnTo>
                      <a:lnTo>
                        <a:pt x="107" y="50"/>
                      </a:lnTo>
                      <a:lnTo>
                        <a:pt x="107" y="44"/>
                      </a:lnTo>
                      <a:lnTo>
                        <a:pt x="108" y="39"/>
                      </a:lnTo>
                      <a:lnTo>
                        <a:pt x="108" y="33"/>
                      </a:lnTo>
                      <a:lnTo>
                        <a:pt x="108" y="29"/>
                      </a:lnTo>
                      <a:lnTo>
                        <a:pt x="108" y="23"/>
                      </a:lnTo>
                      <a:lnTo>
                        <a:pt x="108" y="18"/>
                      </a:lnTo>
                      <a:lnTo>
                        <a:pt x="107" y="14"/>
                      </a:lnTo>
                      <a:lnTo>
                        <a:pt x="107" y="9"/>
                      </a:lnTo>
                      <a:lnTo>
                        <a:pt x="105" y="3"/>
                      </a:ln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C2C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59" name="Freeform 452"/>
                <p:cNvSpPr>
                  <a:spLocks/>
                </p:cNvSpPr>
                <p:nvPr/>
              </p:nvSpPr>
              <p:spPr bwMode="auto">
                <a:xfrm>
                  <a:off x="641" y="1256"/>
                  <a:ext cx="132" cy="211"/>
                </a:xfrm>
                <a:custGeom>
                  <a:avLst/>
                  <a:gdLst>
                    <a:gd name="T0" fmla="*/ 26 w 262"/>
                    <a:gd name="T1" fmla="*/ 1 h 422"/>
                    <a:gd name="T2" fmla="*/ 24 w 262"/>
                    <a:gd name="T3" fmla="*/ 3 h 422"/>
                    <a:gd name="T4" fmla="*/ 22 w 262"/>
                    <a:gd name="T5" fmla="*/ 6 h 422"/>
                    <a:gd name="T6" fmla="*/ 19 w 262"/>
                    <a:gd name="T7" fmla="*/ 7 h 422"/>
                    <a:gd name="T8" fmla="*/ 17 w 262"/>
                    <a:gd name="T9" fmla="*/ 11 h 422"/>
                    <a:gd name="T10" fmla="*/ 15 w 262"/>
                    <a:gd name="T11" fmla="*/ 13 h 422"/>
                    <a:gd name="T12" fmla="*/ 12 w 262"/>
                    <a:gd name="T13" fmla="*/ 17 h 422"/>
                    <a:gd name="T14" fmla="*/ 10 w 262"/>
                    <a:gd name="T15" fmla="*/ 21 h 422"/>
                    <a:gd name="T16" fmla="*/ 8 w 262"/>
                    <a:gd name="T17" fmla="*/ 24 h 422"/>
                    <a:gd name="T18" fmla="*/ 5 w 262"/>
                    <a:gd name="T19" fmla="*/ 27 h 422"/>
                    <a:gd name="T20" fmla="*/ 4 w 262"/>
                    <a:gd name="T21" fmla="*/ 30 h 422"/>
                    <a:gd name="T22" fmla="*/ 2 w 262"/>
                    <a:gd name="T23" fmla="*/ 35 h 422"/>
                    <a:gd name="T24" fmla="*/ 1 w 262"/>
                    <a:gd name="T25" fmla="*/ 38 h 422"/>
                    <a:gd name="T26" fmla="*/ 1 w 262"/>
                    <a:gd name="T27" fmla="*/ 41 h 422"/>
                    <a:gd name="T28" fmla="*/ 0 w 262"/>
                    <a:gd name="T29" fmla="*/ 44 h 422"/>
                    <a:gd name="T30" fmla="*/ 1 w 262"/>
                    <a:gd name="T31" fmla="*/ 46 h 422"/>
                    <a:gd name="T32" fmla="*/ 2 w 262"/>
                    <a:gd name="T33" fmla="*/ 49 h 422"/>
                    <a:gd name="T34" fmla="*/ 3 w 262"/>
                    <a:gd name="T35" fmla="*/ 50 h 422"/>
                    <a:gd name="T36" fmla="*/ 6 w 262"/>
                    <a:gd name="T37" fmla="*/ 52 h 422"/>
                    <a:gd name="T38" fmla="*/ 9 w 262"/>
                    <a:gd name="T39" fmla="*/ 53 h 422"/>
                    <a:gd name="T40" fmla="*/ 13 w 262"/>
                    <a:gd name="T41" fmla="*/ 53 h 422"/>
                    <a:gd name="T42" fmla="*/ 17 w 262"/>
                    <a:gd name="T43" fmla="*/ 52 h 422"/>
                    <a:gd name="T44" fmla="*/ 18 w 262"/>
                    <a:gd name="T45" fmla="*/ 50 h 422"/>
                    <a:gd name="T46" fmla="*/ 19 w 262"/>
                    <a:gd name="T47" fmla="*/ 48 h 422"/>
                    <a:gd name="T48" fmla="*/ 21 w 262"/>
                    <a:gd name="T49" fmla="*/ 45 h 422"/>
                    <a:gd name="T50" fmla="*/ 22 w 262"/>
                    <a:gd name="T51" fmla="*/ 43 h 422"/>
                    <a:gd name="T52" fmla="*/ 24 w 262"/>
                    <a:gd name="T53" fmla="*/ 41 h 422"/>
                    <a:gd name="T54" fmla="*/ 25 w 262"/>
                    <a:gd name="T55" fmla="*/ 38 h 422"/>
                    <a:gd name="T56" fmla="*/ 27 w 262"/>
                    <a:gd name="T57" fmla="*/ 36 h 422"/>
                    <a:gd name="T58" fmla="*/ 28 w 262"/>
                    <a:gd name="T59" fmla="*/ 33 h 422"/>
                    <a:gd name="T60" fmla="*/ 29 w 262"/>
                    <a:gd name="T61" fmla="*/ 30 h 422"/>
                    <a:gd name="T62" fmla="*/ 31 w 262"/>
                    <a:gd name="T63" fmla="*/ 27 h 422"/>
                    <a:gd name="T64" fmla="*/ 31 w 262"/>
                    <a:gd name="T65" fmla="*/ 25 h 422"/>
                    <a:gd name="T66" fmla="*/ 32 w 262"/>
                    <a:gd name="T67" fmla="*/ 23 h 422"/>
                    <a:gd name="T68" fmla="*/ 33 w 262"/>
                    <a:gd name="T69" fmla="*/ 20 h 422"/>
                    <a:gd name="T70" fmla="*/ 33 w 262"/>
                    <a:gd name="T71" fmla="*/ 18 h 422"/>
                    <a:gd name="T72" fmla="*/ 34 w 262"/>
                    <a:gd name="T73" fmla="*/ 14 h 422"/>
                    <a:gd name="T74" fmla="*/ 33 w 262"/>
                    <a:gd name="T75" fmla="*/ 13 h 422"/>
                    <a:gd name="T76" fmla="*/ 33 w 262"/>
                    <a:gd name="T77" fmla="*/ 10 h 422"/>
                    <a:gd name="T78" fmla="*/ 32 w 262"/>
                    <a:gd name="T79" fmla="*/ 7 h 422"/>
                    <a:gd name="T80" fmla="*/ 31 w 262"/>
                    <a:gd name="T81" fmla="*/ 5 h 422"/>
                    <a:gd name="T82" fmla="*/ 29 w 262"/>
                    <a:gd name="T83" fmla="*/ 3 h 422"/>
                    <a:gd name="T84" fmla="*/ 27 w 262"/>
                    <a:gd name="T85" fmla="*/ 0 h 42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62"/>
                    <a:gd name="T130" fmla="*/ 0 h 422"/>
                    <a:gd name="T131" fmla="*/ 262 w 262"/>
                    <a:gd name="T132" fmla="*/ 422 h 42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62" h="422">
                      <a:moveTo>
                        <a:pt x="213" y="0"/>
                      </a:moveTo>
                      <a:lnTo>
                        <a:pt x="209" y="3"/>
                      </a:lnTo>
                      <a:lnTo>
                        <a:pt x="204" y="7"/>
                      </a:lnTo>
                      <a:lnTo>
                        <a:pt x="198" y="12"/>
                      </a:lnTo>
                      <a:lnTo>
                        <a:pt x="194" y="18"/>
                      </a:lnTo>
                      <a:lnTo>
                        <a:pt x="188" y="22"/>
                      </a:lnTo>
                      <a:lnTo>
                        <a:pt x="182" y="28"/>
                      </a:lnTo>
                      <a:lnTo>
                        <a:pt x="176" y="34"/>
                      </a:lnTo>
                      <a:lnTo>
                        <a:pt x="170" y="42"/>
                      </a:lnTo>
                      <a:lnTo>
                        <a:pt x="164" y="47"/>
                      </a:lnTo>
                      <a:lnTo>
                        <a:pt x="156" y="53"/>
                      </a:lnTo>
                      <a:lnTo>
                        <a:pt x="150" y="61"/>
                      </a:lnTo>
                      <a:lnTo>
                        <a:pt x="145" y="68"/>
                      </a:lnTo>
                      <a:lnTo>
                        <a:pt x="139" y="76"/>
                      </a:lnTo>
                      <a:lnTo>
                        <a:pt x="133" y="83"/>
                      </a:lnTo>
                      <a:lnTo>
                        <a:pt x="125" y="92"/>
                      </a:lnTo>
                      <a:lnTo>
                        <a:pt x="119" y="101"/>
                      </a:lnTo>
                      <a:lnTo>
                        <a:pt x="113" y="109"/>
                      </a:lnTo>
                      <a:lnTo>
                        <a:pt x="106" y="118"/>
                      </a:lnTo>
                      <a:lnTo>
                        <a:pt x="100" y="127"/>
                      </a:lnTo>
                      <a:lnTo>
                        <a:pt x="92" y="136"/>
                      </a:lnTo>
                      <a:lnTo>
                        <a:pt x="86" y="144"/>
                      </a:lnTo>
                      <a:lnTo>
                        <a:pt x="80" y="153"/>
                      </a:lnTo>
                      <a:lnTo>
                        <a:pt x="74" y="162"/>
                      </a:lnTo>
                      <a:lnTo>
                        <a:pt x="68" y="171"/>
                      </a:lnTo>
                      <a:lnTo>
                        <a:pt x="61" y="180"/>
                      </a:lnTo>
                      <a:lnTo>
                        <a:pt x="57" y="191"/>
                      </a:lnTo>
                      <a:lnTo>
                        <a:pt x="51" y="200"/>
                      </a:lnTo>
                      <a:lnTo>
                        <a:pt x="46" y="209"/>
                      </a:lnTo>
                      <a:lnTo>
                        <a:pt x="40" y="218"/>
                      </a:lnTo>
                      <a:lnTo>
                        <a:pt x="36" y="228"/>
                      </a:lnTo>
                      <a:lnTo>
                        <a:pt x="31" y="237"/>
                      </a:lnTo>
                      <a:lnTo>
                        <a:pt x="27" y="247"/>
                      </a:lnTo>
                      <a:lnTo>
                        <a:pt x="22" y="256"/>
                      </a:lnTo>
                      <a:lnTo>
                        <a:pt x="18" y="265"/>
                      </a:lnTo>
                      <a:lnTo>
                        <a:pt x="15" y="274"/>
                      </a:lnTo>
                      <a:lnTo>
                        <a:pt x="12" y="283"/>
                      </a:lnTo>
                      <a:lnTo>
                        <a:pt x="9" y="291"/>
                      </a:lnTo>
                      <a:lnTo>
                        <a:pt x="6" y="300"/>
                      </a:lnTo>
                      <a:lnTo>
                        <a:pt x="4" y="309"/>
                      </a:lnTo>
                      <a:lnTo>
                        <a:pt x="3" y="318"/>
                      </a:lnTo>
                      <a:lnTo>
                        <a:pt x="1" y="324"/>
                      </a:lnTo>
                      <a:lnTo>
                        <a:pt x="0" y="331"/>
                      </a:lnTo>
                      <a:lnTo>
                        <a:pt x="0" y="338"/>
                      </a:lnTo>
                      <a:lnTo>
                        <a:pt x="0" y="347"/>
                      </a:lnTo>
                      <a:lnTo>
                        <a:pt x="0" y="353"/>
                      </a:lnTo>
                      <a:lnTo>
                        <a:pt x="1" y="361"/>
                      </a:lnTo>
                      <a:lnTo>
                        <a:pt x="3" y="367"/>
                      </a:lnTo>
                      <a:lnTo>
                        <a:pt x="6" y="374"/>
                      </a:lnTo>
                      <a:lnTo>
                        <a:pt x="9" y="379"/>
                      </a:lnTo>
                      <a:lnTo>
                        <a:pt x="12" y="385"/>
                      </a:lnTo>
                      <a:lnTo>
                        <a:pt x="15" y="391"/>
                      </a:lnTo>
                      <a:lnTo>
                        <a:pt x="19" y="395"/>
                      </a:lnTo>
                      <a:lnTo>
                        <a:pt x="24" y="400"/>
                      </a:lnTo>
                      <a:lnTo>
                        <a:pt x="31" y="404"/>
                      </a:lnTo>
                      <a:lnTo>
                        <a:pt x="37" y="407"/>
                      </a:lnTo>
                      <a:lnTo>
                        <a:pt x="45" y="412"/>
                      </a:lnTo>
                      <a:lnTo>
                        <a:pt x="52" y="413"/>
                      </a:lnTo>
                      <a:lnTo>
                        <a:pt x="61" y="416"/>
                      </a:lnTo>
                      <a:lnTo>
                        <a:pt x="70" y="418"/>
                      </a:lnTo>
                      <a:lnTo>
                        <a:pt x="80" y="421"/>
                      </a:lnTo>
                      <a:lnTo>
                        <a:pt x="91" y="421"/>
                      </a:lnTo>
                      <a:lnTo>
                        <a:pt x="103" y="422"/>
                      </a:lnTo>
                      <a:lnTo>
                        <a:pt x="115" y="422"/>
                      </a:lnTo>
                      <a:lnTo>
                        <a:pt x="128" y="422"/>
                      </a:lnTo>
                      <a:lnTo>
                        <a:pt x="131" y="415"/>
                      </a:lnTo>
                      <a:lnTo>
                        <a:pt x="134" y="409"/>
                      </a:lnTo>
                      <a:lnTo>
                        <a:pt x="137" y="403"/>
                      </a:lnTo>
                      <a:lnTo>
                        <a:pt x="140" y="397"/>
                      </a:lnTo>
                      <a:lnTo>
                        <a:pt x="143" y="391"/>
                      </a:lnTo>
                      <a:lnTo>
                        <a:pt x="147" y="385"/>
                      </a:lnTo>
                      <a:lnTo>
                        <a:pt x="150" y="379"/>
                      </a:lnTo>
                      <a:lnTo>
                        <a:pt x="155" y="373"/>
                      </a:lnTo>
                      <a:lnTo>
                        <a:pt x="158" y="365"/>
                      </a:lnTo>
                      <a:lnTo>
                        <a:pt x="162" y="359"/>
                      </a:lnTo>
                      <a:lnTo>
                        <a:pt x="165" y="353"/>
                      </a:lnTo>
                      <a:lnTo>
                        <a:pt x="170" y="347"/>
                      </a:lnTo>
                      <a:lnTo>
                        <a:pt x="174" y="340"/>
                      </a:lnTo>
                      <a:lnTo>
                        <a:pt x="179" y="335"/>
                      </a:lnTo>
                      <a:lnTo>
                        <a:pt x="182" y="328"/>
                      </a:lnTo>
                      <a:lnTo>
                        <a:pt x="186" y="322"/>
                      </a:lnTo>
                      <a:lnTo>
                        <a:pt x="191" y="316"/>
                      </a:lnTo>
                      <a:lnTo>
                        <a:pt x="194" y="309"/>
                      </a:lnTo>
                      <a:lnTo>
                        <a:pt x="198" y="303"/>
                      </a:lnTo>
                      <a:lnTo>
                        <a:pt x="201" y="295"/>
                      </a:lnTo>
                      <a:lnTo>
                        <a:pt x="206" y="289"/>
                      </a:lnTo>
                      <a:lnTo>
                        <a:pt x="209" y="282"/>
                      </a:lnTo>
                      <a:lnTo>
                        <a:pt x="213" y="276"/>
                      </a:lnTo>
                      <a:lnTo>
                        <a:pt x="218" y="268"/>
                      </a:lnTo>
                      <a:lnTo>
                        <a:pt x="221" y="261"/>
                      </a:lnTo>
                      <a:lnTo>
                        <a:pt x="224" y="255"/>
                      </a:lnTo>
                      <a:lnTo>
                        <a:pt x="227" y="247"/>
                      </a:lnTo>
                      <a:lnTo>
                        <a:pt x="231" y="241"/>
                      </a:lnTo>
                      <a:lnTo>
                        <a:pt x="234" y="234"/>
                      </a:lnTo>
                      <a:lnTo>
                        <a:pt x="237" y="228"/>
                      </a:lnTo>
                      <a:lnTo>
                        <a:pt x="240" y="221"/>
                      </a:lnTo>
                      <a:lnTo>
                        <a:pt x="243" y="215"/>
                      </a:lnTo>
                      <a:lnTo>
                        <a:pt x="246" y="207"/>
                      </a:lnTo>
                      <a:lnTo>
                        <a:pt x="247" y="200"/>
                      </a:lnTo>
                      <a:lnTo>
                        <a:pt x="250" y="192"/>
                      </a:lnTo>
                      <a:lnTo>
                        <a:pt x="252" y="186"/>
                      </a:lnTo>
                      <a:lnTo>
                        <a:pt x="253" y="179"/>
                      </a:lnTo>
                      <a:lnTo>
                        <a:pt x="256" y="173"/>
                      </a:lnTo>
                      <a:lnTo>
                        <a:pt x="258" y="165"/>
                      </a:lnTo>
                      <a:lnTo>
                        <a:pt x="259" y="159"/>
                      </a:lnTo>
                      <a:lnTo>
                        <a:pt x="259" y="152"/>
                      </a:lnTo>
                      <a:lnTo>
                        <a:pt x="261" y="144"/>
                      </a:lnTo>
                      <a:lnTo>
                        <a:pt x="261" y="139"/>
                      </a:lnTo>
                      <a:lnTo>
                        <a:pt x="262" y="131"/>
                      </a:lnTo>
                      <a:lnTo>
                        <a:pt x="262" y="125"/>
                      </a:lnTo>
                      <a:lnTo>
                        <a:pt x="262" y="118"/>
                      </a:lnTo>
                      <a:lnTo>
                        <a:pt x="262" y="112"/>
                      </a:lnTo>
                      <a:lnTo>
                        <a:pt x="262" y="104"/>
                      </a:lnTo>
                      <a:lnTo>
                        <a:pt x="261" y="97"/>
                      </a:lnTo>
                      <a:lnTo>
                        <a:pt x="259" y="91"/>
                      </a:lnTo>
                      <a:lnTo>
                        <a:pt x="258" y="83"/>
                      </a:lnTo>
                      <a:lnTo>
                        <a:pt x="256" y="77"/>
                      </a:lnTo>
                      <a:lnTo>
                        <a:pt x="255" y="71"/>
                      </a:lnTo>
                      <a:lnTo>
                        <a:pt x="252" y="64"/>
                      </a:lnTo>
                      <a:lnTo>
                        <a:pt x="250" y="58"/>
                      </a:lnTo>
                      <a:lnTo>
                        <a:pt x="247" y="52"/>
                      </a:lnTo>
                      <a:lnTo>
                        <a:pt x="244" y="44"/>
                      </a:lnTo>
                      <a:lnTo>
                        <a:pt x="241" y="39"/>
                      </a:lnTo>
                      <a:lnTo>
                        <a:pt x="237" y="31"/>
                      </a:lnTo>
                      <a:lnTo>
                        <a:pt x="234" y="25"/>
                      </a:lnTo>
                      <a:lnTo>
                        <a:pt x="228" y="18"/>
                      </a:lnTo>
                      <a:lnTo>
                        <a:pt x="224" y="12"/>
                      </a:lnTo>
                      <a:lnTo>
                        <a:pt x="219" y="6"/>
                      </a:lnTo>
                      <a:lnTo>
                        <a:pt x="21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0" name="Freeform 453"/>
                <p:cNvSpPr>
                  <a:spLocks/>
                </p:cNvSpPr>
                <p:nvPr/>
              </p:nvSpPr>
              <p:spPr bwMode="auto">
                <a:xfrm>
                  <a:off x="395" y="1533"/>
                  <a:ext cx="185" cy="382"/>
                </a:xfrm>
                <a:custGeom>
                  <a:avLst/>
                  <a:gdLst>
                    <a:gd name="T0" fmla="*/ 43 w 370"/>
                    <a:gd name="T1" fmla="*/ 2 h 766"/>
                    <a:gd name="T2" fmla="*/ 39 w 370"/>
                    <a:gd name="T3" fmla="*/ 5 h 766"/>
                    <a:gd name="T4" fmla="*/ 35 w 370"/>
                    <a:gd name="T5" fmla="*/ 9 h 766"/>
                    <a:gd name="T6" fmla="*/ 30 w 370"/>
                    <a:gd name="T7" fmla="*/ 12 h 766"/>
                    <a:gd name="T8" fmla="*/ 27 w 370"/>
                    <a:gd name="T9" fmla="*/ 16 h 766"/>
                    <a:gd name="T10" fmla="*/ 24 w 370"/>
                    <a:gd name="T11" fmla="*/ 20 h 766"/>
                    <a:gd name="T12" fmla="*/ 21 w 370"/>
                    <a:gd name="T13" fmla="*/ 24 h 766"/>
                    <a:gd name="T14" fmla="*/ 19 w 370"/>
                    <a:gd name="T15" fmla="*/ 28 h 766"/>
                    <a:gd name="T16" fmla="*/ 15 w 370"/>
                    <a:gd name="T17" fmla="*/ 32 h 766"/>
                    <a:gd name="T18" fmla="*/ 13 w 370"/>
                    <a:gd name="T19" fmla="*/ 37 h 766"/>
                    <a:gd name="T20" fmla="*/ 11 w 370"/>
                    <a:gd name="T21" fmla="*/ 41 h 766"/>
                    <a:gd name="T22" fmla="*/ 9 w 370"/>
                    <a:gd name="T23" fmla="*/ 46 h 766"/>
                    <a:gd name="T24" fmla="*/ 7 w 370"/>
                    <a:gd name="T25" fmla="*/ 50 h 766"/>
                    <a:gd name="T26" fmla="*/ 6 w 370"/>
                    <a:gd name="T27" fmla="*/ 55 h 766"/>
                    <a:gd name="T28" fmla="*/ 5 w 370"/>
                    <a:gd name="T29" fmla="*/ 60 h 766"/>
                    <a:gd name="T30" fmla="*/ 3 w 370"/>
                    <a:gd name="T31" fmla="*/ 64 h 766"/>
                    <a:gd name="T32" fmla="*/ 3 w 370"/>
                    <a:gd name="T33" fmla="*/ 69 h 766"/>
                    <a:gd name="T34" fmla="*/ 1 w 370"/>
                    <a:gd name="T35" fmla="*/ 74 h 766"/>
                    <a:gd name="T36" fmla="*/ 1 w 370"/>
                    <a:gd name="T37" fmla="*/ 79 h 766"/>
                    <a:gd name="T38" fmla="*/ 1 w 370"/>
                    <a:gd name="T39" fmla="*/ 84 h 766"/>
                    <a:gd name="T40" fmla="*/ 0 w 370"/>
                    <a:gd name="T41" fmla="*/ 89 h 766"/>
                    <a:gd name="T42" fmla="*/ 1 w 370"/>
                    <a:gd name="T43" fmla="*/ 93 h 766"/>
                    <a:gd name="T44" fmla="*/ 3 w 370"/>
                    <a:gd name="T45" fmla="*/ 93 h 766"/>
                    <a:gd name="T46" fmla="*/ 5 w 370"/>
                    <a:gd name="T47" fmla="*/ 93 h 766"/>
                    <a:gd name="T48" fmla="*/ 6 w 370"/>
                    <a:gd name="T49" fmla="*/ 94 h 766"/>
                    <a:gd name="T50" fmla="*/ 9 w 370"/>
                    <a:gd name="T51" fmla="*/ 94 h 766"/>
                    <a:gd name="T52" fmla="*/ 10 w 370"/>
                    <a:gd name="T53" fmla="*/ 90 h 766"/>
                    <a:gd name="T54" fmla="*/ 11 w 370"/>
                    <a:gd name="T55" fmla="*/ 86 h 766"/>
                    <a:gd name="T56" fmla="*/ 12 w 370"/>
                    <a:gd name="T57" fmla="*/ 82 h 766"/>
                    <a:gd name="T58" fmla="*/ 12 w 370"/>
                    <a:gd name="T59" fmla="*/ 77 h 766"/>
                    <a:gd name="T60" fmla="*/ 14 w 370"/>
                    <a:gd name="T61" fmla="*/ 74 h 766"/>
                    <a:gd name="T62" fmla="*/ 15 w 370"/>
                    <a:gd name="T63" fmla="*/ 69 h 766"/>
                    <a:gd name="T64" fmla="*/ 15 w 370"/>
                    <a:gd name="T65" fmla="*/ 65 h 766"/>
                    <a:gd name="T66" fmla="*/ 17 w 370"/>
                    <a:gd name="T67" fmla="*/ 61 h 766"/>
                    <a:gd name="T68" fmla="*/ 19 w 370"/>
                    <a:gd name="T69" fmla="*/ 57 h 766"/>
                    <a:gd name="T70" fmla="*/ 20 w 370"/>
                    <a:gd name="T71" fmla="*/ 53 h 766"/>
                    <a:gd name="T72" fmla="*/ 21 w 370"/>
                    <a:gd name="T73" fmla="*/ 49 h 766"/>
                    <a:gd name="T74" fmla="*/ 23 w 370"/>
                    <a:gd name="T75" fmla="*/ 46 h 766"/>
                    <a:gd name="T76" fmla="*/ 24 w 370"/>
                    <a:gd name="T77" fmla="*/ 42 h 766"/>
                    <a:gd name="T78" fmla="*/ 26 w 370"/>
                    <a:gd name="T79" fmla="*/ 38 h 766"/>
                    <a:gd name="T80" fmla="*/ 28 w 370"/>
                    <a:gd name="T81" fmla="*/ 34 h 766"/>
                    <a:gd name="T82" fmla="*/ 30 w 370"/>
                    <a:gd name="T83" fmla="*/ 31 h 766"/>
                    <a:gd name="T84" fmla="*/ 33 w 370"/>
                    <a:gd name="T85" fmla="*/ 27 h 766"/>
                    <a:gd name="T86" fmla="*/ 36 w 370"/>
                    <a:gd name="T87" fmla="*/ 24 h 766"/>
                    <a:gd name="T88" fmla="*/ 39 w 370"/>
                    <a:gd name="T89" fmla="*/ 20 h 766"/>
                    <a:gd name="T90" fmla="*/ 42 w 370"/>
                    <a:gd name="T91" fmla="*/ 17 h 766"/>
                    <a:gd name="T92" fmla="*/ 46 w 370"/>
                    <a:gd name="T93" fmla="*/ 14 h 766"/>
                    <a:gd name="T94" fmla="*/ 46 w 370"/>
                    <a:gd name="T95" fmla="*/ 12 h 766"/>
                    <a:gd name="T96" fmla="*/ 46 w 370"/>
                    <a:gd name="T97" fmla="*/ 10 h 766"/>
                    <a:gd name="T98" fmla="*/ 46 w 370"/>
                    <a:gd name="T99" fmla="*/ 9 h 766"/>
                    <a:gd name="T100" fmla="*/ 46 w 370"/>
                    <a:gd name="T101" fmla="*/ 7 h 766"/>
                    <a:gd name="T102" fmla="*/ 46 w 370"/>
                    <a:gd name="T103" fmla="*/ 5 h 766"/>
                    <a:gd name="T104" fmla="*/ 46 w 370"/>
                    <a:gd name="T105" fmla="*/ 4 h 766"/>
                    <a:gd name="T106" fmla="*/ 46 w 370"/>
                    <a:gd name="T107" fmla="*/ 1 h 766"/>
                    <a:gd name="T108" fmla="*/ 46 w 370"/>
                    <a:gd name="T109" fmla="*/ 0 h 76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370"/>
                    <a:gd name="T166" fmla="*/ 0 h 766"/>
                    <a:gd name="T167" fmla="*/ 370 w 370"/>
                    <a:gd name="T168" fmla="*/ 766 h 76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370" h="766">
                      <a:moveTo>
                        <a:pt x="363" y="0"/>
                      </a:moveTo>
                      <a:lnTo>
                        <a:pt x="351" y="8"/>
                      </a:lnTo>
                      <a:lnTo>
                        <a:pt x="339" y="17"/>
                      </a:lnTo>
                      <a:lnTo>
                        <a:pt x="328" y="24"/>
                      </a:lnTo>
                      <a:lnTo>
                        <a:pt x="318" y="35"/>
                      </a:lnTo>
                      <a:lnTo>
                        <a:pt x="306" y="44"/>
                      </a:lnTo>
                      <a:lnTo>
                        <a:pt x="295" y="53"/>
                      </a:lnTo>
                      <a:lnTo>
                        <a:pt x="285" y="62"/>
                      </a:lnTo>
                      <a:lnTo>
                        <a:pt x="276" y="72"/>
                      </a:lnTo>
                      <a:lnTo>
                        <a:pt x="264" y="81"/>
                      </a:lnTo>
                      <a:lnTo>
                        <a:pt x="255" y="90"/>
                      </a:lnTo>
                      <a:lnTo>
                        <a:pt x="246" y="100"/>
                      </a:lnTo>
                      <a:lnTo>
                        <a:pt x="237" y="111"/>
                      </a:lnTo>
                      <a:lnTo>
                        <a:pt x="227" y="120"/>
                      </a:lnTo>
                      <a:lnTo>
                        <a:pt x="218" y="130"/>
                      </a:lnTo>
                      <a:lnTo>
                        <a:pt x="209" y="141"/>
                      </a:lnTo>
                      <a:lnTo>
                        <a:pt x="202" y="153"/>
                      </a:lnTo>
                      <a:lnTo>
                        <a:pt x="193" y="162"/>
                      </a:lnTo>
                      <a:lnTo>
                        <a:pt x="184" y="172"/>
                      </a:lnTo>
                      <a:lnTo>
                        <a:pt x="175" y="184"/>
                      </a:lnTo>
                      <a:lnTo>
                        <a:pt x="167" y="194"/>
                      </a:lnTo>
                      <a:lnTo>
                        <a:pt x="160" y="205"/>
                      </a:lnTo>
                      <a:lnTo>
                        <a:pt x="152" y="217"/>
                      </a:lnTo>
                      <a:lnTo>
                        <a:pt x="145" y="227"/>
                      </a:lnTo>
                      <a:lnTo>
                        <a:pt x="139" y="239"/>
                      </a:lnTo>
                      <a:lnTo>
                        <a:pt x="131" y="251"/>
                      </a:lnTo>
                      <a:lnTo>
                        <a:pt x="124" y="261"/>
                      </a:lnTo>
                      <a:lnTo>
                        <a:pt x="118" y="273"/>
                      </a:lnTo>
                      <a:lnTo>
                        <a:pt x="112" y="285"/>
                      </a:lnTo>
                      <a:lnTo>
                        <a:pt x="105" y="296"/>
                      </a:lnTo>
                      <a:lnTo>
                        <a:pt x="100" y="308"/>
                      </a:lnTo>
                      <a:lnTo>
                        <a:pt x="94" y="320"/>
                      </a:lnTo>
                      <a:lnTo>
                        <a:pt x="88" y="333"/>
                      </a:lnTo>
                      <a:lnTo>
                        <a:pt x="82" y="344"/>
                      </a:lnTo>
                      <a:lnTo>
                        <a:pt x="78" y="357"/>
                      </a:lnTo>
                      <a:lnTo>
                        <a:pt x="72" y="369"/>
                      </a:lnTo>
                      <a:lnTo>
                        <a:pt x="67" y="381"/>
                      </a:lnTo>
                      <a:lnTo>
                        <a:pt x="61" y="393"/>
                      </a:lnTo>
                      <a:lnTo>
                        <a:pt x="57" y="406"/>
                      </a:lnTo>
                      <a:lnTo>
                        <a:pt x="52" y="418"/>
                      </a:lnTo>
                      <a:lnTo>
                        <a:pt x="49" y="432"/>
                      </a:lnTo>
                      <a:lnTo>
                        <a:pt x="45" y="444"/>
                      </a:lnTo>
                      <a:lnTo>
                        <a:pt x="40" y="455"/>
                      </a:lnTo>
                      <a:lnTo>
                        <a:pt x="36" y="469"/>
                      </a:lnTo>
                      <a:lnTo>
                        <a:pt x="33" y="482"/>
                      </a:lnTo>
                      <a:lnTo>
                        <a:pt x="30" y="494"/>
                      </a:lnTo>
                      <a:lnTo>
                        <a:pt x="27" y="506"/>
                      </a:lnTo>
                      <a:lnTo>
                        <a:pt x="24" y="520"/>
                      </a:lnTo>
                      <a:lnTo>
                        <a:pt x="23" y="533"/>
                      </a:lnTo>
                      <a:lnTo>
                        <a:pt x="20" y="547"/>
                      </a:lnTo>
                      <a:lnTo>
                        <a:pt x="17" y="558"/>
                      </a:lnTo>
                      <a:lnTo>
                        <a:pt x="14" y="572"/>
                      </a:lnTo>
                      <a:lnTo>
                        <a:pt x="12" y="585"/>
                      </a:lnTo>
                      <a:lnTo>
                        <a:pt x="9" y="599"/>
                      </a:lnTo>
                      <a:lnTo>
                        <a:pt x="8" y="612"/>
                      </a:lnTo>
                      <a:lnTo>
                        <a:pt x="6" y="626"/>
                      </a:lnTo>
                      <a:lnTo>
                        <a:pt x="6" y="639"/>
                      </a:lnTo>
                      <a:lnTo>
                        <a:pt x="3" y="652"/>
                      </a:lnTo>
                      <a:lnTo>
                        <a:pt x="3" y="666"/>
                      </a:lnTo>
                      <a:lnTo>
                        <a:pt x="2" y="679"/>
                      </a:lnTo>
                      <a:lnTo>
                        <a:pt x="2" y="693"/>
                      </a:lnTo>
                      <a:lnTo>
                        <a:pt x="0" y="706"/>
                      </a:lnTo>
                      <a:lnTo>
                        <a:pt x="0" y="720"/>
                      </a:lnTo>
                      <a:lnTo>
                        <a:pt x="0" y="733"/>
                      </a:lnTo>
                      <a:lnTo>
                        <a:pt x="0" y="746"/>
                      </a:lnTo>
                      <a:lnTo>
                        <a:pt x="5" y="746"/>
                      </a:lnTo>
                      <a:lnTo>
                        <a:pt x="11" y="746"/>
                      </a:lnTo>
                      <a:lnTo>
                        <a:pt x="15" y="746"/>
                      </a:lnTo>
                      <a:lnTo>
                        <a:pt x="20" y="748"/>
                      </a:lnTo>
                      <a:lnTo>
                        <a:pt x="24" y="748"/>
                      </a:lnTo>
                      <a:lnTo>
                        <a:pt x="29" y="749"/>
                      </a:lnTo>
                      <a:lnTo>
                        <a:pt x="33" y="749"/>
                      </a:lnTo>
                      <a:lnTo>
                        <a:pt x="37" y="752"/>
                      </a:lnTo>
                      <a:lnTo>
                        <a:pt x="45" y="754"/>
                      </a:lnTo>
                      <a:lnTo>
                        <a:pt x="52" y="758"/>
                      </a:lnTo>
                      <a:lnTo>
                        <a:pt x="60" y="761"/>
                      </a:lnTo>
                      <a:lnTo>
                        <a:pt x="67" y="766"/>
                      </a:lnTo>
                      <a:lnTo>
                        <a:pt x="69" y="754"/>
                      </a:lnTo>
                      <a:lnTo>
                        <a:pt x="72" y="743"/>
                      </a:lnTo>
                      <a:lnTo>
                        <a:pt x="75" y="733"/>
                      </a:lnTo>
                      <a:lnTo>
                        <a:pt x="78" y="723"/>
                      </a:lnTo>
                      <a:lnTo>
                        <a:pt x="81" y="711"/>
                      </a:lnTo>
                      <a:lnTo>
                        <a:pt x="84" y="700"/>
                      </a:lnTo>
                      <a:lnTo>
                        <a:pt x="87" y="690"/>
                      </a:lnTo>
                      <a:lnTo>
                        <a:pt x="90" y="679"/>
                      </a:lnTo>
                      <a:lnTo>
                        <a:pt x="93" y="667"/>
                      </a:lnTo>
                      <a:lnTo>
                        <a:pt x="96" y="657"/>
                      </a:lnTo>
                      <a:lnTo>
                        <a:pt x="97" y="646"/>
                      </a:lnTo>
                      <a:lnTo>
                        <a:pt x="100" y="636"/>
                      </a:lnTo>
                      <a:lnTo>
                        <a:pt x="102" y="624"/>
                      </a:lnTo>
                      <a:lnTo>
                        <a:pt x="106" y="614"/>
                      </a:lnTo>
                      <a:lnTo>
                        <a:pt x="108" y="603"/>
                      </a:lnTo>
                      <a:lnTo>
                        <a:pt x="112" y="593"/>
                      </a:lnTo>
                      <a:lnTo>
                        <a:pt x="114" y="581"/>
                      </a:lnTo>
                      <a:lnTo>
                        <a:pt x="117" y="570"/>
                      </a:lnTo>
                      <a:lnTo>
                        <a:pt x="120" y="560"/>
                      </a:lnTo>
                      <a:lnTo>
                        <a:pt x="122" y="549"/>
                      </a:lnTo>
                      <a:lnTo>
                        <a:pt x="124" y="538"/>
                      </a:lnTo>
                      <a:lnTo>
                        <a:pt x="127" y="527"/>
                      </a:lnTo>
                      <a:lnTo>
                        <a:pt x="130" y="517"/>
                      </a:lnTo>
                      <a:lnTo>
                        <a:pt x="133" y="506"/>
                      </a:lnTo>
                      <a:lnTo>
                        <a:pt x="136" y="494"/>
                      </a:lnTo>
                      <a:lnTo>
                        <a:pt x="139" y="485"/>
                      </a:lnTo>
                      <a:lnTo>
                        <a:pt x="142" y="475"/>
                      </a:lnTo>
                      <a:lnTo>
                        <a:pt x="146" y="464"/>
                      </a:lnTo>
                      <a:lnTo>
                        <a:pt x="149" y="452"/>
                      </a:lnTo>
                      <a:lnTo>
                        <a:pt x="152" y="442"/>
                      </a:lnTo>
                      <a:lnTo>
                        <a:pt x="157" y="432"/>
                      </a:lnTo>
                      <a:lnTo>
                        <a:pt x="161" y="423"/>
                      </a:lnTo>
                      <a:lnTo>
                        <a:pt x="164" y="411"/>
                      </a:lnTo>
                      <a:lnTo>
                        <a:pt x="167" y="400"/>
                      </a:lnTo>
                      <a:lnTo>
                        <a:pt x="172" y="390"/>
                      </a:lnTo>
                      <a:lnTo>
                        <a:pt x="176" y="379"/>
                      </a:lnTo>
                      <a:lnTo>
                        <a:pt x="179" y="369"/>
                      </a:lnTo>
                      <a:lnTo>
                        <a:pt x="184" y="360"/>
                      </a:lnTo>
                      <a:lnTo>
                        <a:pt x="188" y="350"/>
                      </a:lnTo>
                      <a:lnTo>
                        <a:pt x="194" y="339"/>
                      </a:lnTo>
                      <a:lnTo>
                        <a:pt x="199" y="329"/>
                      </a:lnTo>
                      <a:lnTo>
                        <a:pt x="203" y="320"/>
                      </a:lnTo>
                      <a:lnTo>
                        <a:pt x="208" y="309"/>
                      </a:lnTo>
                      <a:lnTo>
                        <a:pt x="213" y="299"/>
                      </a:lnTo>
                      <a:lnTo>
                        <a:pt x="218" y="288"/>
                      </a:lnTo>
                      <a:lnTo>
                        <a:pt x="224" y="279"/>
                      </a:lnTo>
                      <a:lnTo>
                        <a:pt x="230" y="270"/>
                      </a:lnTo>
                      <a:lnTo>
                        <a:pt x="237" y="260"/>
                      </a:lnTo>
                      <a:lnTo>
                        <a:pt x="243" y="251"/>
                      </a:lnTo>
                      <a:lnTo>
                        <a:pt x="249" y="241"/>
                      </a:lnTo>
                      <a:lnTo>
                        <a:pt x="255" y="232"/>
                      </a:lnTo>
                      <a:lnTo>
                        <a:pt x="263" y="223"/>
                      </a:lnTo>
                      <a:lnTo>
                        <a:pt x="269" y="212"/>
                      </a:lnTo>
                      <a:lnTo>
                        <a:pt x="276" y="203"/>
                      </a:lnTo>
                      <a:lnTo>
                        <a:pt x="284" y="194"/>
                      </a:lnTo>
                      <a:lnTo>
                        <a:pt x="291" y="185"/>
                      </a:lnTo>
                      <a:lnTo>
                        <a:pt x="298" y="176"/>
                      </a:lnTo>
                      <a:lnTo>
                        <a:pt x="307" y="167"/>
                      </a:lnTo>
                      <a:lnTo>
                        <a:pt x="316" y="159"/>
                      </a:lnTo>
                      <a:lnTo>
                        <a:pt x="325" y="150"/>
                      </a:lnTo>
                      <a:lnTo>
                        <a:pt x="334" y="141"/>
                      </a:lnTo>
                      <a:lnTo>
                        <a:pt x="343" y="132"/>
                      </a:lnTo>
                      <a:lnTo>
                        <a:pt x="352" y="123"/>
                      </a:lnTo>
                      <a:lnTo>
                        <a:pt x="363" y="115"/>
                      </a:lnTo>
                      <a:lnTo>
                        <a:pt x="364" y="108"/>
                      </a:lnTo>
                      <a:lnTo>
                        <a:pt x="366" y="102"/>
                      </a:lnTo>
                      <a:lnTo>
                        <a:pt x="366" y="97"/>
                      </a:lnTo>
                      <a:lnTo>
                        <a:pt x="366" y="93"/>
                      </a:lnTo>
                      <a:lnTo>
                        <a:pt x="367" y="88"/>
                      </a:lnTo>
                      <a:lnTo>
                        <a:pt x="367" y="85"/>
                      </a:lnTo>
                      <a:lnTo>
                        <a:pt x="367" y="81"/>
                      </a:lnTo>
                      <a:lnTo>
                        <a:pt x="369" y="76"/>
                      </a:lnTo>
                      <a:lnTo>
                        <a:pt x="369" y="72"/>
                      </a:lnTo>
                      <a:lnTo>
                        <a:pt x="369" y="67"/>
                      </a:lnTo>
                      <a:lnTo>
                        <a:pt x="369" y="63"/>
                      </a:lnTo>
                      <a:lnTo>
                        <a:pt x="369" y="59"/>
                      </a:lnTo>
                      <a:lnTo>
                        <a:pt x="369" y="54"/>
                      </a:lnTo>
                      <a:lnTo>
                        <a:pt x="370" y="50"/>
                      </a:lnTo>
                      <a:lnTo>
                        <a:pt x="369" y="45"/>
                      </a:lnTo>
                      <a:lnTo>
                        <a:pt x="369" y="41"/>
                      </a:lnTo>
                      <a:lnTo>
                        <a:pt x="369" y="36"/>
                      </a:lnTo>
                      <a:lnTo>
                        <a:pt x="369" y="32"/>
                      </a:lnTo>
                      <a:lnTo>
                        <a:pt x="369" y="24"/>
                      </a:lnTo>
                      <a:lnTo>
                        <a:pt x="367" y="17"/>
                      </a:lnTo>
                      <a:lnTo>
                        <a:pt x="366" y="11"/>
                      </a:lnTo>
                      <a:lnTo>
                        <a:pt x="366" y="6"/>
                      </a:lnTo>
                      <a:lnTo>
                        <a:pt x="364" y="0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1" name="Freeform 454"/>
                <p:cNvSpPr>
                  <a:spLocks/>
                </p:cNvSpPr>
                <p:nvPr/>
              </p:nvSpPr>
              <p:spPr bwMode="auto">
                <a:xfrm>
                  <a:off x="345" y="1585"/>
                  <a:ext cx="123" cy="340"/>
                </a:xfrm>
                <a:custGeom>
                  <a:avLst/>
                  <a:gdLst>
                    <a:gd name="T0" fmla="*/ 26 w 246"/>
                    <a:gd name="T1" fmla="*/ 3 h 680"/>
                    <a:gd name="T2" fmla="*/ 22 w 246"/>
                    <a:gd name="T3" fmla="*/ 6 h 680"/>
                    <a:gd name="T4" fmla="*/ 18 w 246"/>
                    <a:gd name="T5" fmla="*/ 11 h 680"/>
                    <a:gd name="T6" fmla="*/ 15 w 246"/>
                    <a:gd name="T7" fmla="*/ 15 h 680"/>
                    <a:gd name="T8" fmla="*/ 12 w 246"/>
                    <a:gd name="T9" fmla="*/ 21 h 680"/>
                    <a:gd name="T10" fmla="*/ 9 w 246"/>
                    <a:gd name="T11" fmla="*/ 25 h 680"/>
                    <a:gd name="T12" fmla="*/ 6 w 246"/>
                    <a:gd name="T13" fmla="*/ 31 h 680"/>
                    <a:gd name="T14" fmla="*/ 4 w 246"/>
                    <a:gd name="T15" fmla="*/ 37 h 680"/>
                    <a:gd name="T16" fmla="*/ 2 w 246"/>
                    <a:gd name="T17" fmla="*/ 43 h 680"/>
                    <a:gd name="T18" fmla="*/ 1 w 246"/>
                    <a:gd name="T19" fmla="*/ 48 h 680"/>
                    <a:gd name="T20" fmla="*/ 0 w 246"/>
                    <a:gd name="T21" fmla="*/ 54 h 680"/>
                    <a:gd name="T22" fmla="*/ 0 w 246"/>
                    <a:gd name="T23" fmla="*/ 60 h 680"/>
                    <a:gd name="T24" fmla="*/ 1 w 246"/>
                    <a:gd name="T25" fmla="*/ 66 h 680"/>
                    <a:gd name="T26" fmla="*/ 2 w 246"/>
                    <a:gd name="T27" fmla="*/ 72 h 680"/>
                    <a:gd name="T28" fmla="*/ 4 w 246"/>
                    <a:gd name="T29" fmla="*/ 78 h 680"/>
                    <a:gd name="T30" fmla="*/ 7 w 246"/>
                    <a:gd name="T31" fmla="*/ 83 h 680"/>
                    <a:gd name="T32" fmla="*/ 10 w 246"/>
                    <a:gd name="T33" fmla="*/ 84 h 680"/>
                    <a:gd name="T34" fmla="*/ 13 w 246"/>
                    <a:gd name="T35" fmla="*/ 85 h 680"/>
                    <a:gd name="T36" fmla="*/ 15 w 246"/>
                    <a:gd name="T37" fmla="*/ 85 h 680"/>
                    <a:gd name="T38" fmla="*/ 18 w 246"/>
                    <a:gd name="T39" fmla="*/ 85 h 680"/>
                    <a:gd name="T40" fmla="*/ 20 w 246"/>
                    <a:gd name="T41" fmla="*/ 84 h 680"/>
                    <a:gd name="T42" fmla="*/ 20 w 246"/>
                    <a:gd name="T43" fmla="*/ 81 h 680"/>
                    <a:gd name="T44" fmla="*/ 21 w 246"/>
                    <a:gd name="T45" fmla="*/ 79 h 680"/>
                    <a:gd name="T46" fmla="*/ 20 w 246"/>
                    <a:gd name="T47" fmla="*/ 77 h 680"/>
                    <a:gd name="T48" fmla="*/ 19 w 246"/>
                    <a:gd name="T49" fmla="*/ 75 h 680"/>
                    <a:gd name="T50" fmla="*/ 18 w 246"/>
                    <a:gd name="T51" fmla="*/ 73 h 680"/>
                    <a:gd name="T52" fmla="*/ 15 w 246"/>
                    <a:gd name="T53" fmla="*/ 71 h 680"/>
                    <a:gd name="T54" fmla="*/ 14 w 246"/>
                    <a:gd name="T55" fmla="*/ 68 h 680"/>
                    <a:gd name="T56" fmla="*/ 12 w 246"/>
                    <a:gd name="T57" fmla="*/ 66 h 680"/>
                    <a:gd name="T58" fmla="*/ 11 w 246"/>
                    <a:gd name="T59" fmla="*/ 63 h 680"/>
                    <a:gd name="T60" fmla="*/ 10 w 246"/>
                    <a:gd name="T61" fmla="*/ 61 h 680"/>
                    <a:gd name="T62" fmla="*/ 9 w 246"/>
                    <a:gd name="T63" fmla="*/ 58 h 680"/>
                    <a:gd name="T64" fmla="*/ 9 w 246"/>
                    <a:gd name="T65" fmla="*/ 56 h 680"/>
                    <a:gd name="T66" fmla="*/ 10 w 246"/>
                    <a:gd name="T67" fmla="*/ 53 h 680"/>
                    <a:gd name="T68" fmla="*/ 12 w 246"/>
                    <a:gd name="T69" fmla="*/ 51 h 680"/>
                    <a:gd name="T70" fmla="*/ 14 w 246"/>
                    <a:gd name="T71" fmla="*/ 48 h 680"/>
                    <a:gd name="T72" fmla="*/ 14 w 246"/>
                    <a:gd name="T73" fmla="*/ 44 h 680"/>
                    <a:gd name="T74" fmla="*/ 14 w 246"/>
                    <a:gd name="T75" fmla="*/ 42 h 680"/>
                    <a:gd name="T76" fmla="*/ 15 w 246"/>
                    <a:gd name="T77" fmla="*/ 38 h 680"/>
                    <a:gd name="T78" fmla="*/ 17 w 246"/>
                    <a:gd name="T79" fmla="*/ 35 h 680"/>
                    <a:gd name="T80" fmla="*/ 19 w 246"/>
                    <a:gd name="T81" fmla="*/ 31 h 680"/>
                    <a:gd name="T82" fmla="*/ 21 w 246"/>
                    <a:gd name="T83" fmla="*/ 29 h 680"/>
                    <a:gd name="T84" fmla="*/ 22 w 246"/>
                    <a:gd name="T85" fmla="*/ 26 h 680"/>
                    <a:gd name="T86" fmla="*/ 25 w 246"/>
                    <a:gd name="T87" fmla="*/ 23 h 680"/>
                    <a:gd name="T88" fmla="*/ 26 w 246"/>
                    <a:gd name="T89" fmla="*/ 21 h 680"/>
                    <a:gd name="T90" fmla="*/ 28 w 246"/>
                    <a:gd name="T91" fmla="*/ 18 h 680"/>
                    <a:gd name="T92" fmla="*/ 29 w 246"/>
                    <a:gd name="T93" fmla="*/ 14 h 680"/>
                    <a:gd name="T94" fmla="*/ 30 w 246"/>
                    <a:gd name="T95" fmla="*/ 11 h 680"/>
                    <a:gd name="T96" fmla="*/ 31 w 246"/>
                    <a:gd name="T97" fmla="*/ 9 h 680"/>
                    <a:gd name="T98" fmla="*/ 31 w 246"/>
                    <a:gd name="T99" fmla="*/ 5 h 680"/>
                    <a:gd name="T100" fmla="*/ 30 w 246"/>
                    <a:gd name="T101" fmla="*/ 3 h 680"/>
                    <a:gd name="T102" fmla="*/ 30 w 246"/>
                    <a:gd name="T103" fmla="*/ 0 h 68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46"/>
                    <a:gd name="T157" fmla="*/ 0 h 680"/>
                    <a:gd name="T158" fmla="*/ 246 w 246"/>
                    <a:gd name="T159" fmla="*/ 680 h 68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46" h="680">
                      <a:moveTo>
                        <a:pt x="233" y="0"/>
                      </a:moveTo>
                      <a:lnTo>
                        <a:pt x="224" y="7"/>
                      </a:lnTo>
                      <a:lnTo>
                        <a:pt x="215" y="13"/>
                      </a:lnTo>
                      <a:lnTo>
                        <a:pt x="208" y="21"/>
                      </a:lnTo>
                      <a:lnTo>
                        <a:pt x="200" y="28"/>
                      </a:lnTo>
                      <a:lnTo>
                        <a:pt x="191" y="36"/>
                      </a:lnTo>
                      <a:lnTo>
                        <a:pt x="184" y="43"/>
                      </a:lnTo>
                      <a:lnTo>
                        <a:pt x="175" y="52"/>
                      </a:lnTo>
                      <a:lnTo>
                        <a:pt x="167" y="61"/>
                      </a:lnTo>
                      <a:lnTo>
                        <a:pt x="160" y="68"/>
                      </a:lnTo>
                      <a:lnTo>
                        <a:pt x="152" y="77"/>
                      </a:lnTo>
                      <a:lnTo>
                        <a:pt x="143" y="86"/>
                      </a:lnTo>
                      <a:lnTo>
                        <a:pt x="137" y="97"/>
                      </a:lnTo>
                      <a:lnTo>
                        <a:pt x="130" y="106"/>
                      </a:lnTo>
                      <a:lnTo>
                        <a:pt x="123" y="115"/>
                      </a:lnTo>
                      <a:lnTo>
                        <a:pt x="117" y="124"/>
                      </a:lnTo>
                      <a:lnTo>
                        <a:pt x="109" y="134"/>
                      </a:lnTo>
                      <a:lnTo>
                        <a:pt x="103" y="143"/>
                      </a:lnTo>
                      <a:lnTo>
                        <a:pt x="96" y="154"/>
                      </a:lnTo>
                      <a:lnTo>
                        <a:pt x="90" y="162"/>
                      </a:lnTo>
                      <a:lnTo>
                        <a:pt x="84" y="174"/>
                      </a:lnTo>
                      <a:lnTo>
                        <a:pt x="76" y="185"/>
                      </a:lnTo>
                      <a:lnTo>
                        <a:pt x="72" y="195"/>
                      </a:lnTo>
                      <a:lnTo>
                        <a:pt x="66" y="206"/>
                      </a:lnTo>
                      <a:lnTo>
                        <a:pt x="60" y="216"/>
                      </a:lnTo>
                      <a:lnTo>
                        <a:pt x="54" y="227"/>
                      </a:lnTo>
                      <a:lnTo>
                        <a:pt x="49" y="239"/>
                      </a:lnTo>
                      <a:lnTo>
                        <a:pt x="45" y="249"/>
                      </a:lnTo>
                      <a:lnTo>
                        <a:pt x="41" y="261"/>
                      </a:lnTo>
                      <a:lnTo>
                        <a:pt x="36" y="271"/>
                      </a:lnTo>
                      <a:lnTo>
                        <a:pt x="32" y="283"/>
                      </a:lnTo>
                      <a:lnTo>
                        <a:pt x="29" y="295"/>
                      </a:lnTo>
                      <a:lnTo>
                        <a:pt x="26" y="307"/>
                      </a:lnTo>
                      <a:lnTo>
                        <a:pt x="21" y="318"/>
                      </a:lnTo>
                      <a:lnTo>
                        <a:pt x="18" y="330"/>
                      </a:lnTo>
                      <a:lnTo>
                        <a:pt x="15" y="340"/>
                      </a:lnTo>
                      <a:lnTo>
                        <a:pt x="12" y="352"/>
                      </a:lnTo>
                      <a:lnTo>
                        <a:pt x="11" y="364"/>
                      </a:lnTo>
                      <a:lnTo>
                        <a:pt x="8" y="376"/>
                      </a:lnTo>
                      <a:lnTo>
                        <a:pt x="6" y="388"/>
                      </a:lnTo>
                      <a:lnTo>
                        <a:pt x="5" y="400"/>
                      </a:lnTo>
                      <a:lnTo>
                        <a:pt x="2" y="410"/>
                      </a:lnTo>
                      <a:lnTo>
                        <a:pt x="2" y="422"/>
                      </a:lnTo>
                      <a:lnTo>
                        <a:pt x="0" y="434"/>
                      </a:lnTo>
                      <a:lnTo>
                        <a:pt x="0" y="446"/>
                      </a:lnTo>
                      <a:lnTo>
                        <a:pt x="0" y="456"/>
                      </a:lnTo>
                      <a:lnTo>
                        <a:pt x="0" y="468"/>
                      </a:lnTo>
                      <a:lnTo>
                        <a:pt x="0" y="480"/>
                      </a:lnTo>
                      <a:lnTo>
                        <a:pt x="2" y="492"/>
                      </a:lnTo>
                      <a:lnTo>
                        <a:pt x="2" y="504"/>
                      </a:lnTo>
                      <a:lnTo>
                        <a:pt x="3" y="515"/>
                      </a:lnTo>
                      <a:lnTo>
                        <a:pt x="5" y="527"/>
                      </a:lnTo>
                      <a:lnTo>
                        <a:pt x="8" y="538"/>
                      </a:lnTo>
                      <a:lnTo>
                        <a:pt x="9" y="549"/>
                      </a:lnTo>
                      <a:lnTo>
                        <a:pt x="12" y="561"/>
                      </a:lnTo>
                      <a:lnTo>
                        <a:pt x="15" y="571"/>
                      </a:lnTo>
                      <a:lnTo>
                        <a:pt x="20" y="583"/>
                      </a:lnTo>
                      <a:lnTo>
                        <a:pt x="23" y="595"/>
                      </a:lnTo>
                      <a:lnTo>
                        <a:pt x="27" y="606"/>
                      </a:lnTo>
                      <a:lnTo>
                        <a:pt x="32" y="618"/>
                      </a:lnTo>
                      <a:lnTo>
                        <a:pt x="38" y="628"/>
                      </a:lnTo>
                      <a:lnTo>
                        <a:pt x="41" y="638"/>
                      </a:lnTo>
                      <a:lnTo>
                        <a:pt x="48" y="649"/>
                      </a:lnTo>
                      <a:lnTo>
                        <a:pt x="54" y="659"/>
                      </a:lnTo>
                      <a:lnTo>
                        <a:pt x="61" y="670"/>
                      </a:lnTo>
                      <a:lnTo>
                        <a:pt x="66" y="670"/>
                      </a:lnTo>
                      <a:lnTo>
                        <a:pt x="72" y="670"/>
                      </a:lnTo>
                      <a:lnTo>
                        <a:pt x="76" y="670"/>
                      </a:lnTo>
                      <a:lnTo>
                        <a:pt x="82" y="671"/>
                      </a:lnTo>
                      <a:lnTo>
                        <a:pt x="87" y="671"/>
                      </a:lnTo>
                      <a:lnTo>
                        <a:pt x="93" y="673"/>
                      </a:lnTo>
                      <a:lnTo>
                        <a:pt x="99" y="674"/>
                      </a:lnTo>
                      <a:lnTo>
                        <a:pt x="105" y="676"/>
                      </a:lnTo>
                      <a:lnTo>
                        <a:pt x="109" y="676"/>
                      </a:lnTo>
                      <a:lnTo>
                        <a:pt x="115" y="677"/>
                      </a:lnTo>
                      <a:lnTo>
                        <a:pt x="120" y="677"/>
                      </a:lnTo>
                      <a:lnTo>
                        <a:pt x="126" y="679"/>
                      </a:lnTo>
                      <a:lnTo>
                        <a:pt x="130" y="679"/>
                      </a:lnTo>
                      <a:lnTo>
                        <a:pt x="136" y="680"/>
                      </a:lnTo>
                      <a:lnTo>
                        <a:pt x="142" y="680"/>
                      </a:lnTo>
                      <a:lnTo>
                        <a:pt x="148" y="680"/>
                      </a:lnTo>
                      <a:lnTo>
                        <a:pt x="149" y="676"/>
                      </a:lnTo>
                      <a:lnTo>
                        <a:pt x="152" y="670"/>
                      </a:lnTo>
                      <a:lnTo>
                        <a:pt x="155" y="665"/>
                      </a:lnTo>
                      <a:lnTo>
                        <a:pt x="157" y="661"/>
                      </a:lnTo>
                      <a:lnTo>
                        <a:pt x="158" y="656"/>
                      </a:lnTo>
                      <a:lnTo>
                        <a:pt x="160" y="652"/>
                      </a:lnTo>
                      <a:lnTo>
                        <a:pt x="160" y="647"/>
                      </a:lnTo>
                      <a:lnTo>
                        <a:pt x="161" y="643"/>
                      </a:lnTo>
                      <a:lnTo>
                        <a:pt x="161" y="638"/>
                      </a:lnTo>
                      <a:lnTo>
                        <a:pt x="161" y="634"/>
                      </a:lnTo>
                      <a:lnTo>
                        <a:pt x="161" y="630"/>
                      </a:lnTo>
                      <a:lnTo>
                        <a:pt x="161" y="625"/>
                      </a:lnTo>
                      <a:lnTo>
                        <a:pt x="160" y="621"/>
                      </a:lnTo>
                      <a:lnTo>
                        <a:pt x="158" y="618"/>
                      </a:lnTo>
                      <a:lnTo>
                        <a:pt x="157" y="613"/>
                      </a:lnTo>
                      <a:lnTo>
                        <a:pt x="155" y="609"/>
                      </a:lnTo>
                      <a:lnTo>
                        <a:pt x="154" y="604"/>
                      </a:lnTo>
                      <a:lnTo>
                        <a:pt x="151" y="600"/>
                      </a:lnTo>
                      <a:lnTo>
                        <a:pt x="149" y="595"/>
                      </a:lnTo>
                      <a:lnTo>
                        <a:pt x="146" y="592"/>
                      </a:lnTo>
                      <a:lnTo>
                        <a:pt x="143" y="588"/>
                      </a:lnTo>
                      <a:lnTo>
                        <a:pt x="140" y="583"/>
                      </a:lnTo>
                      <a:lnTo>
                        <a:pt x="137" y="579"/>
                      </a:lnTo>
                      <a:lnTo>
                        <a:pt x="136" y="576"/>
                      </a:lnTo>
                      <a:lnTo>
                        <a:pt x="132" y="571"/>
                      </a:lnTo>
                      <a:lnTo>
                        <a:pt x="129" y="567"/>
                      </a:lnTo>
                      <a:lnTo>
                        <a:pt x="126" y="562"/>
                      </a:lnTo>
                      <a:lnTo>
                        <a:pt x="123" y="559"/>
                      </a:lnTo>
                      <a:lnTo>
                        <a:pt x="117" y="550"/>
                      </a:lnTo>
                      <a:lnTo>
                        <a:pt x="111" y="543"/>
                      </a:lnTo>
                      <a:lnTo>
                        <a:pt x="106" y="538"/>
                      </a:lnTo>
                      <a:lnTo>
                        <a:pt x="103" y="534"/>
                      </a:lnTo>
                      <a:lnTo>
                        <a:pt x="100" y="530"/>
                      </a:lnTo>
                      <a:lnTo>
                        <a:pt x="97" y="527"/>
                      </a:lnTo>
                      <a:lnTo>
                        <a:pt x="94" y="522"/>
                      </a:lnTo>
                      <a:lnTo>
                        <a:pt x="91" y="518"/>
                      </a:lnTo>
                      <a:lnTo>
                        <a:pt x="88" y="513"/>
                      </a:lnTo>
                      <a:lnTo>
                        <a:pt x="87" y="510"/>
                      </a:lnTo>
                      <a:lnTo>
                        <a:pt x="84" y="506"/>
                      </a:lnTo>
                      <a:lnTo>
                        <a:pt x="81" y="501"/>
                      </a:lnTo>
                      <a:lnTo>
                        <a:pt x="79" y="497"/>
                      </a:lnTo>
                      <a:lnTo>
                        <a:pt x="78" y="492"/>
                      </a:lnTo>
                      <a:lnTo>
                        <a:pt x="75" y="488"/>
                      </a:lnTo>
                      <a:lnTo>
                        <a:pt x="75" y="483"/>
                      </a:lnTo>
                      <a:lnTo>
                        <a:pt x="73" y="479"/>
                      </a:lnTo>
                      <a:lnTo>
                        <a:pt x="73" y="474"/>
                      </a:lnTo>
                      <a:lnTo>
                        <a:pt x="72" y="470"/>
                      </a:lnTo>
                      <a:lnTo>
                        <a:pt x="72" y="465"/>
                      </a:lnTo>
                      <a:lnTo>
                        <a:pt x="72" y="459"/>
                      </a:lnTo>
                      <a:lnTo>
                        <a:pt x="72" y="455"/>
                      </a:lnTo>
                      <a:lnTo>
                        <a:pt x="72" y="450"/>
                      </a:lnTo>
                      <a:lnTo>
                        <a:pt x="73" y="446"/>
                      </a:lnTo>
                      <a:lnTo>
                        <a:pt x="75" y="440"/>
                      </a:lnTo>
                      <a:lnTo>
                        <a:pt x="78" y="436"/>
                      </a:lnTo>
                      <a:lnTo>
                        <a:pt x="79" y="430"/>
                      </a:lnTo>
                      <a:lnTo>
                        <a:pt x="82" y="425"/>
                      </a:lnTo>
                      <a:lnTo>
                        <a:pt x="85" y="419"/>
                      </a:lnTo>
                      <a:lnTo>
                        <a:pt x="90" y="415"/>
                      </a:lnTo>
                      <a:lnTo>
                        <a:pt x="93" y="409"/>
                      </a:lnTo>
                      <a:lnTo>
                        <a:pt x="99" y="403"/>
                      </a:lnTo>
                      <a:lnTo>
                        <a:pt x="103" y="398"/>
                      </a:lnTo>
                      <a:lnTo>
                        <a:pt x="109" y="394"/>
                      </a:lnTo>
                      <a:lnTo>
                        <a:pt x="108" y="386"/>
                      </a:lnTo>
                      <a:lnTo>
                        <a:pt x="108" y="379"/>
                      </a:lnTo>
                      <a:lnTo>
                        <a:pt x="108" y="371"/>
                      </a:lnTo>
                      <a:lnTo>
                        <a:pt x="108" y="364"/>
                      </a:lnTo>
                      <a:lnTo>
                        <a:pt x="108" y="358"/>
                      </a:lnTo>
                      <a:lnTo>
                        <a:pt x="109" y="350"/>
                      </a:lnTo>
                      <a:lnTo>
                        <a:pt x="109" y="345"/>
                      </a:lnTo>
                      <a:lnTo>
                        <a:pt x="112" y="337"/>
                      </a:lnTo>
                      <a:lnTo>
                        <a:pt x="112" y="331"/>
                      </a:lnTo>
                      <a:lnTo>
                        <a:pt x="114" y="324"/>
                      </a:lnTo>
                      <a:lnTo>
                        <a:pt x="117" y="318"/>
                      </a:lnTo>
                      <a:lnTo>
                        <a:pt x="118" y="312"/>
                      </a:lnTo>
                      <a:lnTo>
                        <a:pt x="121" y="304"/>
                      </a:lnTo>
                      <a:lnTo>
                        <a:pt x="123" y="298"/>
                      </a:lnTo>
                      <a:lnTo>
                        <a:pt x="126" y="292"/>
                      </a:lnTo>
                      <a:lnTo>
                        <a:pt x="130" y="286"/>
                      </a:lnTo>
                      <a:lnTo>
                        <a:pt x="132" y="280"/>
                      </a:lnTo>
                      <a:lnTo>
                        <a:pt x="136" y="274"/>
                      </a:lnTo>
                      <a:lnTo>
                        <a:pt x="139" y="268"/>
                      </a:lnTo>
                      <a:lnTo>
                        <a:pt x="142" y="262"/>
                      </a:lnTo>
                      <a:lnTo>
                        <a:pt x="145" y="255"/>
                      </a:lnTo>
                      <a:lnTo>
                        <a:pt x="149" y="249"/>
                      </a:lnTo>
                      <a:lnTo>
                        <a:pt x="152" y="243"/>
                      </a:lnTo>
                      <a:lnTo>
                        <a:pt x="157" y="239"/>
                      </a:lnTo>
                      <a:lnTo>
                        <a:pt x="161" y="233"/>
                      </a:lnTo>
                      <a:lnTo>
                        <a:pt x="164" y="227"/>
                      </a:lnTo>
                      <a:lnTo>
                        <a:pt x="169" y="221"/>
                      </a:lnTo>
                      <a:lnTo>
                        <a:pt x="173" y="215"/>
                      </a:lnTo>
                      <a:lnTo>
                        <a:pt x="176" y="209"/>
                      </a:lnTo>
                      <a:lnTo>
                        <a:pt x="181" y="204"/>
                      </a:lnTo>
                      <a:lnTo>
                        <a:pt x="185" y="198"/>
                      </a:lnTo>
                      <a:lnTo>
                        <a:pt x="190" y="192"/>
                      </a:lnTo>
                      <a:lnTo>
                        <a:pt x="193" y="186"/>
                      </a:lnTo>
                      <a:lnTo>
                        <a:pt x="196" y="180"/>
                      </a:lnTo>
                      <a:lnTo>
                        <a:pt x="200" y="174"/>
                      </a:lnTo>
                      <a:lnTo>
                        <a:pt x="205" y="170"/>
                      </a:lnTo>
                      <a:lnTo>
                        <a:pt x="208" y="162"/>
                      </a:lnTo>
                      <a:lnTo>
                        <a:pt x="211" y="158"/>
                      </a:lnTo>
                      <a:lnTo>
                        <a:pt x="214" y="152"/>
                      </a:lnTo>
                      <a:lnTo>
                        <a:pt x="218" y="148"/>
                      </a:lnTo>
                      <a:lnTo>
                        <a:pt x="221" y="140"/>
                      </a:lnTo>
                      <a:lnTo>
                        <a:pt x="224" y="136"/>
                      </a:lnTo>
                      <a:lnTo>
                        <a:pt x="227" y="128"/>
                      </a:lnTo>
                      <a:lnTo>
                        <a:pt x="230" y="124"/>
                      </a:lnTo>
                      <a:lnTo>
                        <a:pt x="231" y="118"/>
                      </a:lnTo>
                      <a:lnTo>
                        <a:pt x="234" y="112"/>
                      </a:lnTo>
                      <a:lnTo>
                        <a:pt x="236" y="106"/>
                      </a:lnTo>
                      <a:lnTo>
                        <a:pt x="239" y="100"/>
                      </a:lnTo>
                      <a:lnTo>
                        <a:pt x="240" y="94"/>
                      </a:lnTo>
                      <a:lnTo>
                        <a:pt x="242" y="88"/>
                      </a:lnTo>
                      <a:lnTo>
                        <a:pt x="243" y="82"/>
                      </a:lnTo>
                      <a:lnTo>
                        <a:pt x="245" y="76"/>
                      </a:lnTo>
                      <a:lnTo>
                        <a:pt x="245" y="70"/>
                      </a:lnTo>
                      <a:lnTo>
                        <a:pt x="245" y="64"/>
                      </a:lnTo>
                      <a:lnTo>
                        <a:pt x="245" y="58"/>
                      </a:lnTo>
                      <a:lnTo>
                        <a:pt x="246" y="52"/>
                      </a:lnTo>
                      <a:lnTo>
                        <a:pt x="245" y="45"/>
                      </a:lnTo>
                      <a:lnTo>
                        <a:pt x="245" y="39"/>
                      </a:lnTo>
                      <a:lnTo>
                        <a:pt x="243" y="33"/>
                      </a:lnTo>
                      <a:lnTo>
                        <a:pt x="242" y="27"/>
                      </a:lnTo>
                      <a:lnTo>
                        <a:pt x="240" y="19"/>
                      </a:lnTo>
                      <a:lnTo>
                        <a:pt x="237" y="13"/>
                      </a:lnTo>
                      <a:lnTo>
                        <a:pt x="236" y="6"/>
                      </a:lnTo>
                      <a:lnTo>
                        <a:pt x="23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2" name="Freeform 455"/>
                <p:cNvSpPr>
                  <a:spLocks/>
                </p:cNvSpPr>
                <p:nvPr/>
              </p:nvSpPr>
              <p:spPr bwMode="auto">
                <a:xfrm>
                  <a:off x="303" y="1573"/>
                  <a:ext cx="140" cy="384"/>
                </a:xfrm>
                <a:custGeom>
                  <a:avLst/>
                  <a:gdLst>
                    <a:gd name="T0" fmla="*/ 30 w 280"/>
                    <a:gd name="T1" fmla="*/ 2 h 768"/>
                    <a:gd name="T2" fmla="*/ 27 w 280"/>
                    <a:gd name="T3" fmla="*/ 6 h 768"/>
                    <a:gd name="T4" fmla="*/ 24 w 280"/>
                    <a:gd name="T5" fmla="*/ 9 h 768"/>
                    <a:gd name="T6" fmla="*/ 21 w 280"/>
                    <a:gd name="T7" fmla="*/ 13 h 768"/>
                    <a:gd name="T8" fmla="*/ 19 w 280"/>
                    <a:gd name="T9" fmla="*/ 18 h 768"/>
                    <a:gd name="T10" fmla="*/ 17 w 280"/>
                    <a:gd name="T11" fmla="*/ 23 h 768"/>
                    <a:gd name="T12" fmla="*/ 14 w 280"/>
                    <a:gd name="T13" fmla="*/ 27 h 768"/>
                    <a:gd name="T14" fmla="*/ 11 w 280"/>
                    <a:gd name="T15" fmla="*/ 34 h 768"/>
                    <a:gd name="T16" fmla="*/ 9 w 280"/>
                    <a:gd name="T17" fmla="*/ 40 h 768"/>
                    <a:gd name="T18" fmla="*/ 7 w 280"/>
                    <a:gd name="T19" fmla="*/ 46 h 768"/>
                    <a:gd name="T20" fmla="*/ 4 w 280"/>
                    <a:gd name="T21" fmla="*/ 51 h 768"/>
                    <a:gd name="T22" fmla="*/ 2 w 280"/>
                    <a:gd name="T23" fmla="*/ 58 h 768"/>
                    <a:gd name="T24" fmla="*/ 1 w 280"/>
                    <a:gd name="T25" fmla="*/ 66 h 768"/>
                    <a:gd name="T26" fmla="*/ 0 w 280"/>
                    <a:gd name="T27" fmla="*/ 70 h 768"/>
                    <a:gd name="T28" fmla="*/ 1 w 280"/>
                    <a:gd name="T29" fmla="*/ 74 h 768"/>
                    <a:gd name="T30" fmla="*/ 2 w 280"/>
                    <a:gd name="T31" fmla="*/ 78 h 768"/>
                    <a:gd name="T32" fmla="*/ 3 w 280"/>
                    <a:gd name="T33" fmla="*/ 81 h 768"/>
                    <a:gd name="T34" fmla="*/ 5 w 280"/>
                    <a:gd name="T35" fmla="*/ 85 h 768"/>
                    <a:gd name="T36" fmla="*/ 9 w 280"/>
                    <a:gd name="T37" fmla="*/ 88 h 768"/>
                    <a:gd name="T38" fmla="*/ 11 w 280"/>
                    <a:gd name="T39" fmla="*/ 90 h 768"/>
                    <a:gd name="T40" fmla="*/ 15 w 280"/>
                    <a:gd name="T41" fmla="*/ 93 h 768"/>
                    <a:gd name="T42" fmla="*/ 18 w 280"/>
                    <a:gd name="T43" fmla="*/ 94 h 768"/>
                    <a:gd name="T44" fmla="*/ 22 w 280"/>
                    <a:gd name="T45" fmla="*/ 96 h 768"/>
                    <a:gd name="T46" fmla="*/ 26 w 280"/>
                    <a:gd name="T47" fmla="*/ 96 h 768"/>
                    <a:gd name="T48" fmla="*/ 30 w 280"/>
                    <a:gd name="T49" fmla="*/ 96 h 768"/>
                    <a:gd name="T50" fmla="*/ 35 w 280"/>
                    <a:gd name="T51" fmla="*/ 95 h 768"/>
                    <a:gd name="T52" fmla="*/ 35 w 280"/>
                    <a:gd name="T53" fmla="*/ 91 h 768"/>
                    <a:gd name="T54" fmla="*/ 34 w 280"/>
                    <a:gd name="T55" fmla="*/ 88 h 768"/>
                    <a:gd name="T56" fmla="*/ 31 w 280"/>
                    <a:gd name="T57" fmla="*/ 86 h 768"/>
                    <a:gd name="T58" fmla="*/ 28 w 280"/>
                    <a:gd name="T59" fmla="*/ 84 h 768"/>
                    <a:gd name="T60" fmla="*/ 25 w 280"/>
                    <a:gd name="T61" fmla="*/ 82 h 768"/>
                    <a:gd name="T62" fmla="*/ 21 w 280"/>
                    <a:gd name="T63" fmla="*/ 80 h 768"/>
                    <a:gd name="T64" fmla="*/ 18 w 280"/>
                    <a:gd name="T65" fmla="*/ 79 h 768"/>
                    <a:gd name="T66" fmla="*/ 14 w 280"/>
                    <a:gd name="T67" fmla="*/ 77 h 768"/>
                    <a:gd name="T68" fmla="*/ 11 w 280"/>
                    <a:gd name="T69" fmla="*/ 74 h 768"/>
                    <a:gd name="T70" fmla="*/ 10 w 280"/>
                    <a:gd name="T71" fmla="*/ 71 h 768"/>
                    <a:gd name="T72" fmla="*/ 10 w 280"/>
                    <a:gd name="T73" fmla="*/ 67 h 768"/>
                    <a:gd name="T74" fmla="*/ 12 w 280"/>
                    <a:gd name="T75" fmla="*/ 62 h 768"/>
                    <a:gd name="T76" fmla="*/ 13 w 280"/>
                    <a:gd name="T77" fmla="*/ 57 h 768"/>
                    <a:gd name="T78" fmla="*/ 15 w 280"/>
                    <a:gd name="T79" fmla="*/ 52 h 768"/>
                    <a:gd name="T80" fmla="*/ 18 w 280"/>
                    <a:gd name="T81" fmla="*/ 48 h 768"/>
                    <a:gd name="T82" fmla="*/ 20 w 280"/>
                    <a:gd name="T83" fmla="*/ 43 h 768"/>
                    <a:gd name="T84" fmla="*/ 23 w 280"/>
                    <a:gd name="T85" fmla="*/ 39 h 768"/>
                    <a:gd name="T86" fmla="*/ 26 w 280"/>
                    <a:gd name="T87" fmla="*/ 34 h 768"/>
                    <a:gd name="T88" fmla="*/ 29 w 280"/>
                    <a:gd name="T89" fmla="*/ 28 h 768"/>
                    <a:gd name="T90" fmla="*/ 31 w 280"/>
                    <a:gd name="T91" fmla="*/ 24 h 768"/>
                    <a:gd name="T92" fmla="*/ 34 w 280"/>
                    <a:gd name="T93" fmla="*/ 19 h 768"/>
                    <a:gd name="T94" fmla="*/ 35 w 280"/>
                    <a:gd name="T95" fmla="*/ 14 h 768"/>
                    <a:gd name="T96" fmla="*/ 35 w 280"/>
                    <a:gd name="T97" fmla="*/ 10 h 768"/>
                    <a:gd name="T98" fmla="*/ 35 w 280"/>
                    <a:gd name="T99" fmla="*/ 5 h 768"/>
                    <a:gd name="T100" fmla="*/ 33 w 280"/>
                    <a:gd name="T101" fmla="*/ 0 h 768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80"/>
                    <a:gd name="T154" fmla="*/ 0 h 768"/>
                    <a:gd name="T155" fmla="*/ 280 w 280"/>
                    <a:gd name="T156" fmla="*/ 768 h 768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80" h="768">
                      <a:moveTo>
                        <a:pt x="264" y="0"/>
                      </a:moveTo>
                      <a:lnTo>
                        <a:pt x="258" y="3"/>
                      </a:lnTo>
                      <a:lnTo>
                        <a:pt x="253" y="7"/>
                      </a:lnTo>
                      <a:lnTo>
                        <a:pt x="247" y="12"/>
                      </a:lnTo>
                      <a:lnTo>
                        <a:pt x="243" y="16"/>
                      </a:lnTo>
                      <a:lnTo>
                        <a:pt x="237" y="21"/>
                      </a:lnTo>
                      <a:lnTo>
                        <a:pt x="232" y="25"/>
                      </a:lnTo>
                      <a:lnTo>
                        <a:pt x="226" y="31"/>
                      </a:lnTo>
                      <a:lnTo>
                        <a:pt x="222" y="37"/>
                      </a:lnTo>
                      <a:lnTo>
                        <a:pt x="218" y="42"/>
                      </a:lnTo>
                      <a:lnTo>
                        <a:pt x="213" y="48"/>
                      </a:lnTo>
                      <a:lnTo>
                        <a:pt x="209" y="54"/>
                      </a:lnTo>
                      <a:lnTo>
                        <a:pt x="204" y="60"/>
                      </a:lnTo>
                      <a:lnTo>
                        <a:pt x="200" y="66"/>
                      </a:lnTo>
                      <a:lnTo>
                        <a:pt x="195" y="72"/>
                      </a:lnTo>
                      <a:lnTo>
                        <a:pt x="191" y="79"/>
                      </a:lnTo>
                      <a:lnTo>
                        <a:pt x="186" y="85"/>
                      </a:lnTo>
                      <a:lnTo>
                        <a:pt x="182" y="91"/>
                      </a:lnTo>
                      <a:lnTo>
                        <a:pt x="177" y="98"/>
                      </a:lnTo>
                      <a:lnTo>
                        <a:pt x="173" y="104"/>
                      </a:lnTo>
                      <a:lnTo>
                        <a:pt x="168" y="112"/>
                      </a:lnTo>
                      <a:lnTo>
                        <a:pt x="164" y="119"/>
                      </a:lnTo>
                      <a:lnTo>
                        <a:pt x="159" y="127"/>
                      </a:lnTo>
                      <a:lnTo>
                        <a:pt x="156" y="134"/>
                      </a:lnTo>
                      <a:lnTo>
                        <a:pt x="152" y="142"/>
                      </a:lnTo>
                      <a:lnTo>
                        <a:pt x="147" y="149"/>
                      </a:lnTo>
                      <a:lnTo>
                        <a:pt x="143" y="157"/>
                      </a:lnTo>
                      <a:lnTo>
                        <a:pt x="140" y="164"/>
                      </a:lnTo>
                      <a:lnTo>
                        <a:pt x="135" y="173"/>
                      </a:lnTo>
                      <a:lnTo>
                        <a:pt x="131" y="180"/>
                      </a:lnTo>
                      <a:lnTo>
                        <a:pt x="128" y="189"/>
                      </a:lnTo>
                      <a:lnTo>
                        <a:pt x="124" y="197"/>
                      </a:lnTo>
                      <a:lnTo>
                        <a:pt x="121" y="206"/>
                      </a:lnTo>
                      <a:lnTo>
                        <a:pt x="116" y="215"/>
                      </a:lnTo>
                      <a:lnTo>
                        <a:pt x="113" y="222"/>
                      </a:lnTo>
                      <a:lnTo>
                        <a:pt x="109" y="231"/>
                      </a:lnTo>
                      <a:lnTo>
                        <a:pt x="106" y="240"/>
                      </a:lnTo>
                      <a:lnTo>
                        <a:pt x="103" y="249"/>
                      </a:lnTo>
                      <a:lnTo>
                        <a:pt x="98" y="258"/>
                      </a:lnTo>
                      <a:lnTo>
                        <a:pt x="95" y="267"/>
                      </a:lnTo>
                      <a:lnTo>
                        <a:pt x="92" y="277"/>
                      </a:lnTo>
                      <a:lnTo>
                        <a:pt x="88" y="286"/>
                      </a:lnTo>
                      <a:lnTo>
                        <a:pt x="83" y="295"/>
                      </a:lnTo>
                      <a:lnTo>
                        <a:pt x="80" y="306"/>
                      </a:lnTo>
                      <a:lnTo>
                        <a:pt x="76" y="315"/>
                      </a:lnTo>
                      <a:lnTo>
                        <a:pt x="73" y="325"/>
                      </a:lnTo>
                      <a:lnTo>
                        <a:pt x="68" y="336"/>
                      </a:lnTo>
                      <a:lnTo>
                        <a:pt x="65" y="345"/>
                      </a:lnTo>
                      <a:lnTo>
                        <a:pt x="62" y="355"/>
                      </a:lnTo>
                      <a:lnTo>
                        <a:pt x="58" y="364"/>
                      </a:lnTo>
                      <a:lnTo>
                        <a:pt x="53" y="374"/>
                      </a:lnTo>
                      <a:lnTo>
                        <a:pt x="50" y="385"/>
                      </a:lnTo>
                      <a:lnTo>
                        <a:pt x="47" y="395"/>
                      </a:lnTo>
                      <a:lnTo>
                        <a:pt x="43" y="404"/>
                      </a:lnTo>
                      <a:lnTo>
                        <a:pt x="39" y="415"/>
                      </a:lnTo>
                      <a:lnTo>
                        <a:pt x="36" y="425"/>
                      </a:lnTo>
                      <a:lnTo>
                        <a:pt x="33" y="436"/>
                      </a:lnTo>
                      <a:lnTo>
                        <a:pt x="28" y="446"/>
                      </a:lnTo>
                      <a:lnTo>
                        <a:pt x="24" y="457"/>
                      </a:lnTo>
                      <a:lnTo>
                        <a:pt x="21" y="467"/>
                      </a:lnTo>
                      <a:lnTo>
                        <a:pt x="16" y="477"/>
                      </a:lnTo>
                      <a:lnTo>
                        <a:pt x="12" y="488"/>
                      </a:lnTo>
                      <a:lnTo>
                        <a:pt x="9" y="500"/>
                      </a:lnTo>
                      <a:lnTo>
                        <a:pt x="4" y="510"/>
                      </a:lnTo>
                      <a:lnTo>
                        <a:pt x="1" y="522"/>
                      </a:lnTo>
                      <a:lnTo>
                        <a:pt x="0" y="528"/>
                      </a:lnTo>
                      <a:lnTo>
                        <a:pt x="0" y="534"/>
                      </a:lnTo>
                      <a:lnTo>
                        <a:pt x="0" y="542"/>
                      </a:lnTo>
                      <a:lnTo>
                        <a:pt x="0" y="548"/>
                      </a:lnTo>
                      <a:lnTo>
                        <a:pt x="0" y="554"/>
                      </a:lnTo>
                      <a:lnTo>
                        <a:pt x="1" y="561"/>
                      </a:lnTo>
                      <a:lnTo>
                        <a:pt x="3" y="567"/>
                      </a:lnTo>
                      <a:lnTo>
                        <a:pt x="4" y="574"/>
                      </a:lnTo>
                      <a:lnTo>
                        <a:pt x="4" y="580"/>
                      </a:lnTo>
                      <a:lnTo>
                        <a:pt x="6" y="586"/>
                      </a:lnTo>
                      <a:lnTo>
                        <a:pt x="7" y="592"/>
                      </a:lnTo>
                      <a:lnTo>
                        <a:pt x="10" y="600"/>
                      </a:lnTo>
                      <a:lnTo>
                        <a:pt x="12" y="606"/>
                      </a:lnTo>
                      <a:lnTo>
                        <a:pt x="13" y="612"/>
                      </a:lnTo>
                      <a:lnTo>
                        <a:pt x="16" y="618"/>
                      </a:lnTo>
                      <a:lnTo>
                        <a:pt x="19" y="624"/>
                      </a:lnTo>
                      <a:lnTo>
                        <a:pt x="21" y="630"/>
                      </a:lnTo>
                      <a:lnTo>
                        <a:pt x="24" y="636"/>
                      </a:lnTo>
                      <a:lnTo>
                        <a:pt x="27" y="642"/>
                      </a:lnTo>
                      <a:lnTo>
                        <a:pt x="30" y="648"/>
                      </a:lnTo>
                      <a:lnTo>
                        <a:pt x="33" y="652"/>
                      </a:lnTo>
                      <a:lnTo>
                        <a:pt x="37" y="658"/>
                      </a:lnTo>
                      <a:lnTo>
                        <a:pt x="40" y="662"/>
                      </a:lnTo>
                      <a:lnTo>
                        <a:pt x="45" y="668"/>
                      </a:lnTo>
                      <a:lnTo>
                        <a:pt x="47" y="673"/>
                      </a:lnTo>
                      <a:lnTo>
                        <a:pt x="52" y="679"/>
                      </a:lnTo>
                      <a:lnTo>
                        <a:pt x="56" y="683"/>
                      </a:lnTo>
                      <a:lnTo>
                        <a:pt x="61" y="689"/>
                      </a:lnTo>
                      <a:lnTo>
                        <a:pt x="65" y="694"/>
                      </a:lnTo>
                      <a:lnTo>
                        <a:pt x="70" y="698"/>
                      </a:lnTo>
                      <a:lnTo>
                        <a:pt x="74" y="703"/>
                      </a:lnTo>
                      <a:lnTo>
                        <a:pt x="80" y="709"/>
                      </a:lnTo>
                      <a:lnTo>
                        <a:pt x="85" y="712"/>
                      </a:lnTo>
                      <a:lnTo>
                        <a:pt x="89" y="716"/>
                      </a:lnTo>
                      <a:lnTo>
                        <a:pt x="94" y="719"/>
                      </a:lnTo>
                      <a:lnTo>
                        <a:pt x="100" y="724"/>
                      </a:lnTo>
                      <a:lnTo>
                        <a:pt x="103" y="727"/>
                      </a:lnTo>
                      <a:lnTo>
                        <a:pt x="109" y="731"/>
                      </a:lnTo>
                      <a:lnTo>
                        <a:pt x="115" y="734"/>
                      </a:lnTo>
                      <a:lnTo>
                        <a:pt x="121" y="739"/>
                      </a:lnTo>
                      <a:lnTo>
                        <a:pt x="127" y="742"/>
                      </a:lnTo>
                      <a:lnTo>
                        <a:pt x="131" y="745"/>
                      </a:lnTo>
                      <a:lnTo>
                        <a:pt x="137" y="746"/>
                      </a:lnTo>
                      <a:lnTo>
                        <a:pt x="143" y="749"/>
                      </a:lnTo>
                      <a:lnTo>
                        <a:pt x="149" y="752"/>
                      </a:lnTo>
                      <a:lnTo>
                        <a:pt x="155" y="754"/>
                      </a:lnTo>
                      <a:lnTo>
                        <a:pt x="162" y="756"/>
                      </a:lnTo>
                      <a:lnTo>
                        <a:pt x="168" y="759"/>
                      </a:lnTo>
                      <a:lnTo>
                        <a:pt x="174" y="761"/>
                      </a:lnTo>
                      <a:lnTo>
                        <a:pt x="180" y="762"/>
                      </a:lnTo>
                      <a:lnTo>
                        <a:pt x="186" y="764"/>
                      </a:lnTo>
                      <a:lnTo>
                        <a:pt x="194" y="765"/>
                      </a:lnTo>
                      <a:lnTo>
                        <a:pt x="200" y="765"/>
                      </a:lnTo>
                      <a:lnTo>
                        <a:pt x="206" y="767"/>
                      </a:lnTo>
                      <a:lnTo>
                        <a:pt x="213" y="767"/>
                      </a:lnTo>
                      <a:lnTo>
                        <a:pt x="219" y="768"/>
                      </a:lnTo>
                      <a:lnTo>
                        <a:pt x="226" y="768"/>
                      </a:lnTo>
                      <a:lnTo>
                        <a:pt x="232" y="768"/>
                      </a:lnTo>
                      <a:lnTo>
                        <a:pt x="240" y="768"/>
                      </a:lnTo>
                      <a:lnTo>
                        <a:pt x="246" y="768"/>
                      </a:lnTo>
                      <a:lnTo>
                        <a:pt x="253" y="767"/>
                      </a:lnTo>
                      <a:lnTo>
                        <a:pt x="259" y="767"/>
                      </a:lnTo>
                      <a:lnTo>
                        <a:pt x="267" y="767"/>
                      </a:lnTo>
                      <a:lnTo>
                        <a:pt x="274" y="765"/>
                      </a:lnTo>
                      <a:lnTo>
                        <a:pt x="274" y="758"/>
                      </a:lnTo>
                      <a:lnTo>
                        <a:pt x="276" y="752"/>
                      </a:lnTo>
                      <a:lnTo>
                        <a:pt x="276" y="745"/>
                      </a:lnTo>
                      <a:lnTo>
                        <a:pt x="277" y="739"/>
                      </a:lnTo>
                      <a:lnTo>
                        <a:pt x="276" y="733"/>
                      </a:lnTo>
                      <a:lnTo>
                        <a:pt x="276" y="727"/>
                      </a:lnTo>
                      <a:lnTo>
                        <a:pt x="274" y="721"/>
                      </a:lnTo>
                      <a:lnTo>
                        <a:pt x="273" y="716"/>
                      </a:lnTo>
                      <a:lnTo>
                        <a:pt x="271" y="712"/>
                      </a:lnTo>
                      <a:lnTo>
                        <a:pt x="268" y="706"/>
                      </a:lnTo>
                      <a:lnTo>
                        <a:pt x="265" y="701"/>
                      </a:lnTo>
                      <a:lnTo>
                        <a:pt x="264" y="698"/>
                      </a:lnTo>
                      <a:lnTo>
                        <a:pt x="259" y="694"/>
                      </a:lnTo>
                      <a:lnTo>
                        <a:pt x="256" y="689"/>
                      </a:lnTo>
                      <a:lnTo>
                        <a:pt x="253" y="686"/>
                      </a:lnTo>
                      <a:lnTo>
                        <a:pt x="249" y="683"/>
                      </a:lnTo>
                      <a:lnTo>
                        <a:pt x="244" y="679"/>
                      </a:lnTo>
                      <a:lnTo>
                        <a:pt x="240" y="676"/>
                      </a:lnTo>
                      <a:lnTo>
                        <a:pt x="235" y="671"/>
                      </a:lnTo>
                      <a:lnTo>
                        <a:pt x="231" y="668"/>
                      </a:lnTo>
                      <a:lnTo>
                        <a:pt x="225" y="665"/>
                      </a:lnTo>
                      <a:lnTo>
                        <a:pt x="220" y="662"/>
                      </a:lnTo>
                      <a:lnTo>
                        <a:pt x="215" y="659"/>
                      </a:lnTo>
                      <a:lnTo>
                        <a:pt x="210" y="658"/>
                      </a:lnTo>
                      <a:lnTo>
                        <a:pt x="204" y="655"/>
                      </a:lnTo>
                      <a:lnTo>
                        <a:pt x="200" y="652"/>
                      </a:lnTo>
                      <a:lnTo>
                        <a:pt x="194" y="649"/>
                      </a:lnTo>
                      <a:lnTo>
                        <a:pt x="188" y="648"/>
                      </a:lnTo>
                      <a:lnTo>
                        <a:pt x="182" y="645"/>
                      </a:lnTo>
                      <a:lnTo>
                        <a:pt x="177" y="642"/>
                      </a:lnTo>
                      <a:lnTo>
                        <a:pt x="171" y="640"/>
                      </a:lnTo>
                      <a:lnTo>
                        <a:pt x="165" y="639"/>
                      </a:lnTo>
                      <a:lnTo>
                        <a:pt x="159" y="636"/>
                      </a:lnTo>
                      <a:lnTo>
                        <a:pt x="155" y="633"/>
                      </a:lnTo>
                      <a:lnTo>
                        <a:pt x="149" y="630"/>
                      </a:lnTo>
                      <a:lnTo>
                        <a:pt x="143" y="627"/>
                      </a:lnTo>
                      <a:lnTo>
                        <a:pt x="137" y="624"/>
                      </a:lnTo>
                      <a:lnTo>
                        <a:pt x="132" y="621"/>
                      </a:lnTo>
                      <a:lnTo>
                        <a:pt x="128" y="618"/>
                      </a:lnTo>
                      <a:lnTo>
                        <a:pt x="124" y="616"/>
                      </a:lnTo>
                      <a:lnTo>
                        <a:pt x="118" y="612"/>
                      </a:lnTo>
                      <a:lnTo>
                        <a:pt x="115" y="609"/>
                      </a:lnTo>
                      <a:lnTo>
                        <a:pt x="109" y="606"/>
                      </a:lnTo>
                      <a:lnTo>
                        <a:pt x="106" y="603"/>
                      </a:lnTo>
                      <a:lnTo>
                        <a:pt x="100" y="594"/>
                      </a:lnTo>
                      <a:lnTo>
                        <a:pt x="94" y="586"/>
                      </a:lnTo>
                      <a:lnTo>
                        <a:pt x="91" y="582"/>
                      </a:lnTo>
                      <a:lnTo>
                        <a:pt x="88" y="577"/>
                      </a:lnTo>
                      <a:lnTo>
                        <a:pt x="86" y="573"/>
                      </a:lnTo>
                      <a:lnTo>
                        <a:pt x="85" y="568"/>
                      </a:lnTo>
                      <a:lnTo>
                        <a:pt x="83" y="562"/>
                      </a:lnTo>
                      <a:lnTo>
                        <a:pt x="82" y="557"/>
                      </a:lnTo>
                      <a:lnTo>
                        <a:pt x="82" y="552"/>
                      </a:lnTo>
                      <a:lnTo>
                        <a:pt x="83" y="546"/>
                      </a:lnTo>
                      <a:lnTo>
                        <a:pt x="83" y="540"/>
                      </a:lnTo>
                      <a:lnTo>
                        <a:pt x="83" y="533"/>
                      </a:lnTo>
                      <a:lnTo>
                        <a:pt x="85" y="527"/>
                      </a:lnTo>
                      <a:lnTo>
                        <a:pt x="88" y="519"/>
                      </a:lnTo>
                      <a:lnTo>
                        <a:pt x="89" y="512"/>
                      </a:lnTo>
                      <a:lnTo>
                        <a:pt x="94" y="504"/>
                      </a:lnTo>
                      <a:lnTo>
                        <a:pt x="97" y="497"/>
                      </a:lnTo>
                      <a:lnTo>
                        <a:pt x="101" y="489"/>
                      </a:lnTo>
                      <a:lnTo>
                        <a:pt x="103" y="480"/>
                      </a:lnTo>
                      <a:lnTo>
                        <a:pt x="106" y="473"/>
                      </a:lnTo>
                      <a:lnTo>
                        <a:pt x="107" y="466"/>
                      </a:lnTo>
                      <a:lnTo>
                        <a:pt x="109" y="458"/>
                      </a:lnTo>
                      <a:lnTo>
                        <a:pt x="112" y="449"/>
                      </a:lnTo>
                      <a:lnTo>
                        <a:pt x="115" y="442"/>
                      </a:lnTo>
                      <a:lnTo>
                        <a:pt x="118" y="434"/>
                      </a:lnTo>
                      <a:lnTo>
                        <a:pt x="122" y="427"/>
                      </a:lnTo>
                      <a:lnTo>
                        <a:pt x="125" y="419"/>
                      </a:lnTo>
                      <a:lnTo>
                        <a:pt x="128" y="412"/>
                      </a:lnTo>
                      <a:lnTo>
                        <a:pt x="131" y="404"/>
                      </a:lnTo>
                      <a:lnTo>
                        <a:pt x="135" y="397"/>
                      </a:lnTo>
                      <a:lnTo>
                        <a:pt x="140" y="389"/>
                      </a:lnTo>
                      <a:lnTo>
                        <a:pt x="144" y="382"/>
                      </a:lnTo>
                      <a:lnTo>
                        <a:pt x="149" y="373"/>
                      </a:lnTo>
                      <a:lnTo>
                        <a:pt x="153" y="367"/>
                      </a:lnTo>
                      <a:lnTo>
                        <a:pt x="158" y="358"/>
                      </a:lnTo>
                      <a:lnTo>
                        <a:pt x="162" y="351"/>
                      </a:lnTo>
                      <a:lnTo>
                        <a:pt x="167" y="343"/>
                      </a:lnTo>
                      <a:lnTo>
                        <a:pt x="171" y="336"/>
                      </a:lnTo>
                      <a:lnTo>
                        <a:pt x="176" y="327"/>
                      </a:lnTo>
                      <a:lnTo>
                        <a:pt x="180" y="321"/>
                      </a:lnTo>
                      <a:lnTo>
                        <a:pt x="185" y="312"/>
                      </a:lnTo>
                      <a:lnTo>
                        <a:pt x="189" y="306"/>
                      </a:lnTo>
                      <a:lnTo>
                        <a:pt x="194" y="297"/>
                      </a:lnTo>
                      <a:lnTo>
                        <a:pt x="198" y="289"/>
                      </a:lnTo>
                      <a:lnTo>
                        <a:pt x="203" y="282"/>
                      </a:lnTo>
                      <a:lnTo>
                        <a:pt x="207" y="274"/>
                      </a:lnTo>
                      <a:lnTo>
                        <a:pt x="212" y="266"/>
                      </a:lnTo>
                      <a:lnTo>
                        <a:pt x="216" y="260"/>
                      </a:lnTo>
                      <a:lnTo>
                        <a:pt x="220" y="251"/>
                      </a:lnTo>
                      <a:lnTo>
                        <a:pt x="226" y="245"/>
                      </a:lnTo>
                      <a:lnTo>
                        <a:pt x="229" y="236"/>
                      </a:lnTo>
                      <a:lnTo>
                        <a:pt x="234" y="228"/>
                      </a:lnTo>
                      <a:lnTo>
                        <a:pt x="237" y="221"/>
                      </a:lnTo>
                      <a:lnTo>
                        <a:pt x="241" y="213"/>
                      </a:lnTo>
                      <a:lnTo>
                        <a:pt x="244" y="204"/>
                      </a:lnTo>
                      <a:lnTo>
                        <a:pt x="249" y="197"/>
                      </a:lnTo>
                      <a:lnTo>
                        <a:pt x="252" y="189"/>
                      </a:lnTo>
                      <a:lnTo>
                        <a:pt x="256" y="183"/>
                      </a:lnTo>
                      <a:lnTo>
                        <a:pt x="259" y="175"/>
                      </a:lnTo>
                      <a:lnTo>
                        <a:pt x="262" y="167"/>
                      </a:lnTo>
                      <a:lnTo>
                        <a:pt x="264" y="160"/>
                      </a:lnTo>
                      <a:lnTo>
                        <a:pt x="267" y="152"/>
                      </a:lnTo>
                      <a:lnTo>
                        <a:pt x="270" y="145"/>
                      </a:lnTo>
                      <a:lnTo>
                        <a:pt x="271" y="137"/>
                      </a:lnTo>
                      <a:lnTo>
                        <a:pt x="274" y="128"/>
                      </a:lnTo>
                      <a:lnTo>
                        <a:pt x="276" y="122"/>
                      </a:lnTo>
                      <a:lnTo>
                        <a:pt x="277" y="113"/>
                      </a:lnTo>
                      <a:lnTo>
                        <a:pt x="279" y="106"/>
                      </a:lnTo>
                      <a:lnTo>
                        <a:pt x="279" y="98"/>
                      </a:lnTo>
                      <a:lnTo>
                        <a:pt x="280" y="91"/>
                      </a:lnTo>
                      <a:lnTo>
                        <a:pt x="280" y="82"/>
                      </a:lnTo>
                      <a:lnTo>
                        <a:pt x="280" y="76"/>
                      </a:lnTo>
                      <a:lnTo>
                        <a:pt x="280" y="67"/>
                      </a:lnTo>
                      <a:lnTo>
                        <a:pt x="280" y="61"/>
                      </a:lnTo>
                      <a:lnTo>
                        <a:pt x="279" y="52"/>
                      </a:lnTo>
                      <a:lnTo>
                        <a:pt x="279" y="45"/>
                      </a:lnTo>
                      <a:lnTo>
                        <a:pt x="277" y="37"/>
                      </a:lnTo>
                      <a:lnTo>
                        <a:pt x="276" y="30"/>
                      </a:lnTo>
                      <a:lnTo>
                        <a:pt x="273" y="21"/>
                      </a:lnTo>
                      <a:lnTo>
                        <a:pt x="270" y="15"/>
                      </a:lnTo>
                      <a:lnTo>
                        <a:pt x="267" y="6"/>
                      </a:lnTo>
                      <a:lnTo>
                        <a:pt x="264" y="0"/>
                      </a:lnTo>
                      <a:close/>
                    </a:path>
                  </a:pathLst>
                </a:custGeom>
                <a:solidFill>
                  <a:srgbClr val="B3B3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3" name="Freeform 456"/>
                <p:cNvSpPr>
                  <a:spLocks/>
                </p:cNvSpPr>
                <p:nvPr/>
              </p:nvSpPr>
              <p:spPr bwMode="auto">
                <a:xfrm>
                  <a:off x="461" y="1434"/>
                  <a:ext cx="189" cy="268"/>
                </a:xfrm>
                <a:custGeom>
                  <a:avLst/>
                  <a:gdLst>
                    <a:gd name="T0" fmla="*/ 42 w 379"/>
                    <a:gd name="T1" fmla="*/ 1 h 536"/>
                    <a:gd name="T2" fmla="*/ 39 w 379"/>
                    <a:gd name="T3" fmla="*/ 3 h 536"/>
                    <a:gd name="T4" fmla="*/ 36 w 379"/>
                    <a:gd name="T5" fmla="*/ 5 h 536"/>
                    <a:gd name="T6" fmla="*/ 33 w 379"/>
                    <a:gd name="T7" fmla="*/ 8 h 536"/>
                    <a:gd name="T8" fmla="*/ 30 w 379"/>
                    <a:gd name="T9" fmla="*/ 10 h 536"/>
                    <a:gd name="T10" fmla="*/ 27 w 379"/>
                    <a:gd name="T11" fmla="*/ 13 h 536"/>
                    <a:gd name="T12" fmla="*/ 24 w 379"/>
                    <a:gd name="T13" fmla="*/ 17 h 536"/>
                    <a:gd name="T14" fmla="*/ 21 w 379"/>
                    <a:gd name="T15" fmla="*/ 19 h 536"/>
                    <a:gd name="T16" fmla="*/ 18 w 379"/>
                    <a:gd name="T17" fmla="*/ 22 h 536"/>
                    <a:gd name="T18" fmla="*/ 15 w 379"/>
                    <a:gd name="T19" fmla="*/ 25 h 536"/>
                    <a:gd name="T20" fmla="*/ 13 w 379"/>
                    <a:gd name="T21" fmla="*/ 29 h 536"/>
                    <a:gd name="T22" fmla="*/ 10 w 379"/>
                    <a:gd name="T23" fmla="*/ 33 h 536"/>
                    <a:gd name="T24" fmla="*/ 8 w 379"/>
                    <a:gd name="T25" fmla="*/ 35 h 536"/>
                    <a:gd name="T26" fmla="*/ 6 w 379"/>
                    <a:gd name="T27" fmla="*/ 39 h 536"/>
                    <a:gd name="T28" fmla="*/ 4 w 379"/>
                    <a:gd name="T29" fmla="*/ 42 h 536"/>
                    <a:gd name="T30" fmla="*/ 2 w 379"/>
                    <a:gd name="T31" fmla="*/ 46 h 536"/>
                    <a:gd name="T32" fmla="*/ 1 w 379"/>
                    <a:gd name="T33" fmla="*/ 49 h 536"/>
                    <a:gd name="T34" fmla="*/ 0 w 379"/>
                    <a:gd name="T35" fmla="*/ 53 h 536"/>
                    <a:gd name="T36" fmla="*/ 0 w 379"/>
                    <a:gd name="T37" fmla="*/ 57 h 536"/>
                    <a:gd name="T38" fmla="*/ 0 w 379"/>
                    <a:gd name="T39" fmla="*/ 60 h 536"/>
                    <a:gd name="T40" fmla="*/ 0 w 379"/>
                    <a:gd name="T41" fmla="*/ 65 h 536"/>
                    <a:gd name="T42" fmla="*/ 1 w 379"/>
                    <a:gd name="T43" fmla="*/ 67 h 536"/>
                    <a:gd name="T44" fmla="*/ 2 w 379"/>
                    <a:gd name="T45" fmla="*/ 66 h 536"/>
                    <a:gd name="T46" fmla="*/ 4 w 379"/>
                    <a:gd name="T47" fmla="*/ 65 h 536"/>
                    <a:gd name="T48" fmla="*/ 5 w 379"/>
                    <a:gd name="T49" fmla="*/ 63 h 536"/>
                    <a:gd name="T50" fmla="*/ 7 w 379"/>
                    <a:gd name="T51" fmla="*/ 62 h 536"/>
                    <a:gd name="T52" fmla="*/ 9 w 379"/>
                    <a:gd name="T53" fmla="*/ 62 h 536"/>
                    <a:gd name="T54" fmla="*/ 9 w 379"/>
                    <a:gd name="T55" fmla="*/ 59 h 536"/>
                    <a:gd name="T56" fmla="*/ 10 w 379"/>
                    <a:gd name="T57" fmla="*/ 56 h 536"/>
                    <a:gd name="T58" fmla="*/ 11 w 379"/>
                    <a:gd name="T59" fmla="*/ 53 h 536"/>
                    <a:gd name="T60" fmla="*/ 13 w 379"/>
                    <a:gd name="T61" fmla="*/ 51 h 536"/>
                    <a:gd name="T62" fmla="*/ 14 w 379"/>
                    <a:gd name="T63" fmla="*/ 48 h 536"/>
                    <a:gd name="T64" fmla="*/ 16 w 379"/>
                    <a:gd name="T65" fmla="*/ 45 h 536"/>
                    <a:gd name="T66" fmla="*/ 17 w 379"/>
                    <a:gd name="T67" fmla="*/ 43 h 536"/>
                    <a:gd name="T68" fmla="*/ 19 w 379"/>
                    <a:gd name="T69" fmla="*/ 40 h 536"/>
                    <a:gd name="T70" fmla="*/ 21 w 379"/>
                    <a:gd name="T71" fmla="*/ 37 h 536"/>
                    <a:gd name="T72" fmla="*/ 23 w 379"/>
                    <a:gd name="T73" fmla="*/ 35 h 536"/>
                    <a:gd name="T74" fmla="*/ 25 w 379"/>
                    <a:gd name="T75" fmla="*/ 33 h 536"/>
                    <a:gd name="T76" fmla="*/ 27 w 379"/>
                    <a:gd name="T77" fmla="*/ 30 h 536"/>
                    <a:gd name="T78" fmla="*/ 29 w 379"/>
                    <a:gd name="T79" fmla="*/ 28 h 536"/>
                    <a:gd name="T80" fmla="*/ 31 w 379"/>
                    <a:gd name="T81" fmla="*/ 25 h 536"/>
                    <a:gd name="T82" fmla="*/ 33 w 379"/>
                    <a:gd name="T83" fmla="*/ 23 h 536"/>
                    <a:gd name="T84" fmla="*/ 35 w 379"/>
                    <a:gd name="T85" fmla="*/ 21 h 536"/>
                    <a:gd name="T86" fmla="*/ 37 w 379"/>
                    <a:gd name="T87" fmla="*/ 19 h 536"/>
                    <a:gd name="T88" fmla="*/ 39 w 379"/>
                    <a:gd name="T89" fmla="*/ 17 h 536"/>
                    <a:gd name="T90" fmla="*/ 41 w 379"/>
                    <a:gd name="T91" fmla="*/ 15 h 536"/>
                    <a:gd name="T92" fmla="*/ 44 w 379"/>
                    <a:gd name="T93" fmla="*/ 13 h 536"/>
                    <a:gd name="T94" fmla="*/ 46 w 379"/>
                    <a:gd name="T95" fmla="*/ 11 h 536"/>
                    <a:gd name="T96" fmla="*/ 47 w 379"/>
                    <a:gd name="T97" fmla="*/ 9 h 536"/>
                    <a:gd name="T98" fmla="*/ 46 w 379"/>
                    <a:gd name="T99" fmla="*/ 6 h 536"/>
                    <a:gd name="T100" fmla="*/ 46 w 379"/>
                    <a:gd name="T101" fmla="*/ 4 h 536"/>
                    <a:gd name="T102" fmla="*/ 45 w 379"/>
                    <a:gd name="T103" fmla="*/ 1 h 536"/>
                    <a:gd name="T104" fmla="*/ 44 w 379"/>
                    <a:gd name="T105" fmla="*/ 1 h 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379"/>
                    <a:gd name="T160" fmla="*/ 0 h 536"/>
                    <a:gd name="T161" fmla="*/ 379 w 379"/>
                    <a:gd name="T162" fmla="*/ 536 h 536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379" h="536">
                      <a:moveTo>
                        <a:pt x="359" y="0"/>
                      </a:moveTo>
                      <a:lnTo>
                        <a:pt x="350" y="5"/>
                      </a:lnTo>
                      <a:lnTo>
                        <a:pt x="343" y="11"/>
                      </a:lnTo>
                      <a:lnTo>
                        <a:pt x="334" y="15"/>
                      </a:lnTo>
                      <a:lnTo>
                        <a:pt x="325" y="23"/>
                      </a:lnTo>
                      <a:lnTo>
                        <a:pt x="318" y="27"/>
                      </a:lnTo>
                      <a:lnTo>
                        <a:pt x="309" y="33"/>
                      </a:lnTo>
                      <a:lnTo>
                        <a:pt x="301" y="41"/>
                      </a:lnTo>
                      <a:lnTo>
                        <a:pt x="292" y="47"/>
                      </a:lnTo>
                      <a:lnTo>
                        <a:pt x="283" y="53"/>
                      </a:lnTo>
                      <a:lnTo>
                        <a:pt x="276" y="60"/>
                      </a:lnTo>
                      <a:lnTo>
                        <a:pt x="267" y="66"/>
                      </a:lnTo>
                      <a:lnTo>
                        <a:pt x="259" y="73"/>
                      </a:lnTo>
                      <a:lnTo>
                        <a:pt x="250" y="79"/>
                      </a:lnTo>
                      <a:lnTo>
                        <a:pt x="242" y="87"/>
                      </a:lnTo>
                      <a:lnTo>
                        <a:pt x="234" y="94"/>
                      </a:lnTo>
                      <a:lnTo>
                        <a:pt x="225" y="102"/>
                      </a:lnTo>
                      <a:lnTo>
                        <a:pt x="216" y="109"/>
                      </a:lnTo>
                      <a:lnTo>
                        <a:pt x="209" y="117"/>
                      </a:lnTo>
                      <a:lnTo>
                        <a:pt x="200" y="124"/>
                      </a:lnTo>
                      <a:lnTo>
                        <a:pt x="192" y="132"/>
                      </a:lnTo>
                      <a:lnTo>
                        <a:pt x="183" y="139"/>
                      </a:lnTo>
                      <a:lnTo>
                        <a:pt x="176" y="148"/>
                      </a:lnTo>
                      <a:lnTo>
                        <a:pt x="168" y="156"/>
                      </a:lnTo>
                      <a:lnTo>
                        <a:pt x="161" y="165"/>
                      </a:lnTo>
                      <a:lnTo>
                        <a:pt x="152" y="172"/>
                      </a:lnTo>
                      <a:lnTo>
                        <a:pt x="145" y="181"/>
                      </a:lnTo>
                      <a:lnTo>
                        <a:pt x="137" y="188"/>
                      </a:lnTo>
                      <a:lnTo>
                        <a:pt x="131" y="197"/>
                      </a:lnTo>
                      <a:lnTo>
                        <a:pt x="124" y="206"/>
                      </a:lnTo>
                      <a:lnTo>
                        <a:pt x="118" y="215"/>
                      </a:lnTo>
                      <a:lnTo>
                        <a:pt x="110" y="223"/>
                      </a:lnTo>
                      <a:lnTo>
                        <a:pt x="104" y="232"/>
                      </a:lnTo>
                      <a:lnTo>
                        <a:pt x="97" y="241"/>
                      </a:lnTo>
                      <a:lnTo>
                        <a:pt x="89" y="250"/>
                      </a:lnTo>
                      <a:lnTo>
                        <a:pt x="83" y="259"/>
                      </a:lnTo>
                      <a:lnTo>
                        <a:pt x="77" y="267"/>
                      </a:lnTo>
                      <a:lnTo>
                        <a:pt x="70" y="276"/>
                      </a:lnTo>
                      <a:lnTo>
                        <a:pt x="66" y="285"/>
                      </a:lnTo>
                      <a:lnTo>
                        <a:pt x="60" y="294"/>
                      </a:lnTo>
                      <a:lnTo>
                        <a:pt x="55" y="303"/>
                      </a:lnTo>
                      <a:lnTo>
                        <a:pt x="49" y="312"/>
                      </a:lnTo>
                      <a:lnTo>
                        <a:pt x="43" y="321"/>
                      </a:lnTo>
                      <a:lnTo>
                        <a:pt x="39" y="332"/>
                      </a:lnTo>
                      <a:lnTo>
                        <a:pt x="34" y="341"/>
                      </a:lnTo>
                      <a:lnTo>
                        <a:pt x="30" y="350"/>
                      </a:lnTo>
                      <a:lnTo>
                        <a:pt x="27" y="360"/>
                      </a:lnTo>
                      <a:lnTo>
                        <a:pt x="22" y="369"/>
                      </a:lnTo>
                      <a:lnTo>
                        <a:pt x="19" y="379"/>
                      </a:lnTo>
                      <a:lnTo>
                        <a:pt x="16" y="388"/>
                      </a:lnTo>
                      <a:lnTo>
                        <a:pt x="13" y="399"/>
                      </a:lnTo>
                      <a:lnTo>
                        <a:pt x="10" y="408"/>
                      </a:lnTo>
                      <a:lnTo>
                        <a:pt x="9" y="418"/>
                      </a:lnTo>
                      <a:lnTo>
                        <a:pt x="6" y="427"/>
                      </a:lnTo>
                      <a:lnTo>
                        <a:pt x="4" y="438"/>
                      </a:lnTo>
                      <a:lnTo>
                        <a:pt x="3" y="447"/>
                      </a:lnTo>
                      <a:lnTo>
                        <a:pt x="1" y="457"/>
                      </a:lnTo>
                      <a:lnTo>
                        <a:pt x="0" y="467"/>
                      </a:lnTo>
                      <a:lnTo>
                        <a:pt x="0" y="476"/>
                      </a:lnTo>
                      <a:lnTo>
                        <a:pt x="0" y="485"/>
                      </a:lnTo>
                      <a:lnTo>
                        <a:pt x="0" y="496"/>
                      </a:lnTo>
                      <a:lnTo>
                        <a:pt x="0" y="506"/>
                      </a:lnTo>
                      <a:lnTo>
                        <a:pt x="1" y="517"/>
                      </a:lnTo>
                      <a:lnTo>
                        <a:pt x="3" y="526"/>
                      </a:lnTo>
                      <a:lnTo>
                        <a:pt x="6" y="536"/>
                      </a:lnTo>
                      <a:lnTo>
                        <a:pt x="9" y="533"/>
                      </a:lnTo>
                      <a:lnTo>
                        <a:pt x="12" y="532"/>
                      </a:lnTo>
                      <a:lnTo>
                        <a:pt x="16" y="529"/>
                      </a:lnTo>
                      <a:lnTo>
                        <a:pt x="21" y="527"/>
                      </a:lnTo>
                      <a:lnTo>
                        <a:pt x="25" y="524"/>
                      </a:lnTo>
                      <a:lnTo>
                        <a:pt x="30" y="521"/>
                      </a:lnTo>
                      <a:lnTo>
                        <a:pt x="34" y="520"/>
                      </a:lnTo>
                      <a:lnTo>
                        <a:pt x="39" y="517"/>
                      </a:lnTo>
                      <a:lnTo>
                        <a:pt x="42" y="514"/>
                      </a:lnTo>
                      <a:lnTo>
                        <a:pt x="46" y="511"/>
                      </a:lnTo>
                      <a:lnTo>
                        <a:pt x="51" y="509"/>
                      </a:lnTo>
                      <a:lnTo>
                        <a:pt x="55" y="506"/>
                      </a:lnTo>
                      <a:lnTo>
                        <a:pt x="60" y="503"/>
                      </a:lnTo>
                      <a:lnTo>
                        <a:pt x="64" y="502"/>
                      </a:lnTo>
                      <a:lnTo>
                        <a:pt x="67" y="500"/>
                      </a:lnTo>
                      <a:lnTo>
                        <a:pt x="72" y="499"/>
                      </a:lnTo>
                      <a:lnTo>
                        <a:pt x="75" y="490"/>
                      </a:lnTo>
                      <a:lnTo>
                        <a:pt x="76" y="482"/>
                      </a:lnTo>
                      <a:lnTo>
                        <a:pt x="79" y="475"/>
                      </a:lnTo>
                      <a:lnTo>
                        <a:pt x="82" y="467"/>
                      </a:lnTo>
                      <a:lnTo>
                        <a:pt x="83" y="458"/>
                      </a:lnTo>
                      <a:lnTo>
                        <a:pt x="86" y="453"/>
                      </a:lnTo>
                      <a:lnTo>
                        <a:pt x="89" y="444"/>
                      </a:lnTo>
                      <a:lnTo>
                        <a:pt x="94" y="438"/>
                      </a:lnTo>
                      <a:lnTo>
                        <a:pt x="95" y="430"/>
                      </a:lnTo>
                      <a:lnTo>
                        <a:pt x="100" y="423"/>
                      </a:lnTo>
                      <a:lnTo>
                        <a:pt x="103" y="415"/>
                      </a:lnTo>
                      <a:lnTo>
                        <a:pt x="107" y="408"/>
                      </a:lnTo>
                      <a:lnTo>
                        <a:pt x="110" y="400"/>
                      </a:lnTo>
                      <a:lnTo>
                        <a:pt x="113" y="393"/>
                      </a:lnTo>
                      <a:lnTo>
                        <a:pt x="118" y="387"/>
                      </a:lnTo>
                      <a:lnTo>
                        <a:pt x="122" y="379"/>
                      </a:lnTo>
                      <a:lnTo>
                        <a:pt x="127" y="372"/>
                      </a:lnTo>
                      <a:lnTo>
                        <a:pt x="130" y="364"/>
                      </a:lnTo>
                      <a:lnTo>
                        <a:pt x="134" y="357"/>
                      </a:lnTo>
                      <a:lnTo>
                        <a:pt x="139" y="351"/>
                      </a:lnTo>
                      <a:lnTo>
                        <a:pt x="143" y="344"/>
                      </a:lnTo>
                      <a:lnTo>
                        <a:pt x="148" y="336"/>
                      </a:lnTo>
                      <a:lnTo>
                        <a:pt x="152" y="330"/>
                      </a:lnTo>
                      <a:lnTo>
                        <a:pt x="157" y="323"/>
                      </a:lnTo>
                      <a:lnTo>
                        <a:pt x="161" y="315"/>
                      </a:lnTo>
                      <a:lnTo>
                        <a:pt x="165" y="309"/>
                      </a:lnTo>
                      <a:lnTo>
                        <a:pt x="170" y="302"/>
                      </a:lnTo>
                      <a:lnTo>
                        <a:pt x="176" y="296"/>
                      </a:lnTo>
                      <a:lnTo>
                        <a:pt x="180" y="288"/>
                      </a:lnTo>
                      <a:lnTo>
                        <a:pt x="185" y="282"/>
                      </a:lnTo>
                      <a:lnTo>
                        <a:pt x="191" y="276"/>
                      </a:lnTo>
                      <a:lnTo>
                        <a:pt x="197" y="270"/>
                      </a:lnTo>
                      <a:lnTo>
                        <a:pt x="201" y="263"/>
                      </a:lnTo>
                      <a:lnTo>
                        <a:pt x="206" y="257"/>
                      </a:lnTo>
                      <a:lnTo>
                        <a:pt x="212" y="250"/>
                      </a:lnTo>
                      <a:lnTo>
                        <a:pt x="216" y="244"/>
                      </a:lnTo>
                      <a:lnTo>
                        <a:pt x="222" y="236"/>
                      </a:lnTo>
                      <a:lnTo>
                        <a:pt x="228" y="230"/>
                      </a:lnTo>
                      <a:lnTo>
                        <a:pt x="233" y="224"/>
                      </a:lnTo>
                      <a:lnTo>
                        <a:pt x="239" y="220"/>
                      </a:lnTo>
                      <a:lnTo>
                        <a:pt x="245" y="212"/>
                      </a:lnTo>
                      <a:lnTo>
                        <a:pt x="250" y="206"/>
                      </a:lnTo>
                      <a:lnTo>
                        <a:pt x="255" y="200"/>
                      </a:lnTo>
                      <a:lnTo>
                        <a:pt x="261" y="194"/>
                      </a:lnTo>
                      <a:lnTo>
                        <a:pt x="267" y="188"/>
                      </a:lnTo>
                      <a:lnTo>
                        <a:pt x="273" y="182"/>
                      </a:lnTo>
                      <a:lnTo>
                        <a:pt x="277" y="176"/>
                      </a:lnTo>
                      <a:lnTo>
                        <a:pt x="285" y="172"/>
                      </a:lnTo>
                      <a:lnTo>
                        <a:pt x="289" y="165"/>
                      </a:lnTo>
                      <a:lnTo>
                        <a:pt x="295" y="160"/>
                      </a:lnTo>
                      <a:lnTo>
                        <a:pt x="301" y="154"/>
                      </a:lnTo>
                      <a:lnTo>
                        <a:pt x="307" y="148"/>
                      </a:lnTo>
                      <a:lnTo>
                        <a:pt x="313" y="142"/>
                      </a:lnTo>
                      <a:lnTo>
                        <a:pt x="319" y="138"/>
                      </a:lnTo>
                      <a:lnTo>
                        <a:pt x="325" y="132"/>
                      </a:lnTo>
                      <a:lnTo>
                        <a:pt x="331" y="127"/>
                      </a:lnTo>
                      <a:lnTo>
                        <a:pt x="335" y="121"/>
                      </a:lnTo>
                      <a:lnTo>
                        <a:pt x="341" y="115"/>
                      </a:lnTo>
                      <a:lnTo>
                        <a:pt x="347" y="111"/>
                      </a:lnTo>
                      <a:lnTo>
                        <a:pt x="355" y="105"/>
                      </a:lnTo>
                      <a:lnTo>
                        <a:pt x="359" y="100"/>
                      </a:lnTo>
                      <a:lnTo>
                        <a:pt x="365" y="94"/>
                      </a:lnTo>
                      <a:lnTo>
                        <a:pt x="371" y="90"/>
                      </a:lnTo>
                      <a:lnTo>
                        <a:pt x="379" y="85"/>
                      </a:lnTo>
                      <a:lnTo>
                        <a:pt x="377" y="79"/>
                      </a:lnTo>
                      <a:lnTo>
                        <a:pt x="377" y="73"/>
                      </a:lnTo>
                      <a:lnTo>
                        <a:pt x="376" y="66"/>
                      </a:lnTo>
                      <a:lnTo>
                        <a:pt x="374" y="60"/>
                      </a:lnTo>
                      <a:lnTo>
                        <a:pt x="373" y="53"/>
                      </a:lnTo>
                      <a:lnTo>
                        <a:pt x="371" y="45"/>
                      </a:lnTo>
                      <a:lnTo>
                        <a:pt x="370" y="39"/>
                      </a:lnTo>
                      <a:lnTo>
                        <a:pt x="368" y="32"/>
                      </a:lnTo>
                      <a:lnTo>
                        <a:pt x="367" y="26"/>
                      </a:lnTo>
                      <a:lnTo>
                        <a:pt x="365" y="20"/>
                      </a:lnTo>
                      <a:lnTo>
                        <a:pt x="364" y="14"/>
                      </a:lnTo>
                      <a:lnTo>
                        <a:pt x="362" y="9"/>
                      </a:lnTo>
                      <a:lnTo>
                        <a:pt x="361" y="5"/>
                      </a:lnTo>
                      <a:lnTo>
                        <a:pt x="359" y="2"/>
                      </a:lnTo>
                      <a:lnTo>
                        <a:pt x="35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4" name="Freeform 457"/>
                <p:cNvSpPr>
                  <a:spLocks/>
                </p:cNvSpPr>
                <p:nvPr/>
              </p:nvSpPr>
              <p:spPr bwMode="auto">
                <a:xfrm>
                  <a:off x="445" y="1267"/>
                  <a:ext cx="311" cy="373"/>
                </a:xfrm>
                <a:custGeom>
                  <a:avLst/>
                  <a:gdLst>
                    <a:gd name="T0" fmla="*/ 66 w 620"/>
                    <a:gd name="T1" fmla="*/ 1 h 746"/>
                    <a:gd name="T2" fmla="*/ 60 w 620"/>
                    <a:gd name="T3" fmla="*/ 3 h 746"/>
                    <a:gd name="T4" fmla="*/ 55 w 620"/>
                    <a:gd name="T5" fmla="*/ 5 h 746"/>
                    <a:gd name="T6" fmla="*/ 50 w 620"/>
                    <a:gd name="T7" fmla="*/ 6 h 746"/>
                    <a:gd name="T8" fmla="*/ 45 w 620"/>
                    <a:gd name="T9" fmla="*/ 10 h 746"/>
                    <a:gd name="T10" fmla="*/ 41 w 620"/>
                    <a:gd name="T11" fmla="*/ 12 h 746"/>
                    <a:gd name="T12" fmla="*/ 37 w 620"/>
                    <a:gd name="T13" fmla="*/ 17 h 746"/>
                    <a:gd name="T14" fmla="*/ 33 w 620"/>
                    <a:gd name="T15" fmla="*/ 21 h 746"/>
                    <a:gd name="T16" fmla="*/ 29 w 620"/>
                    <a:gd name="T17" fmla="*/ 24 h 746"/>
                    <a:gd name="T18" fmla="*/ 26 w 620"/>
                    <a:gd name="T19" fmla="*/ 28 h 746"/>
                    <a:gd name="T20" fmla="*/ 23 w 620"/>
                    <a:gd name="T21" fmla="*/ 34 h 746"/>
                    <a:gd name="T22" fmla="*/ 20 w 620"/>
                    <a:gd name="T23" fmla="*/ 39 h 746"/>
                    <a:gd name="T24" fmla="*/ 17 w 620"/>
                    <a:gd name="T25" fmla="*/ 44 h 746"/>
                    <a:gd name="T26" fmla="*/ 14 w 620"/>
                    <a:gd name="T27" fmla="*/ 48 h 746"/>
                    <a:gd name="T28" fmla="*/ 12 w 620"/>
                    <a:gd name="T29" fmla="*/ 54 h 746"/>
                    <a:gd name="T30" fmla="*/ 10 w 620"/>
                    <a:gd name="T31" fmla="*/ 59 h 746"/>
                    <a:gd name="T32" fmla="*/ 8 w 620"/>
                    <a:gd name="T33" fmla="*/ 65 h 746"/>
                    <a:gd name="T34" fmla="*/ 6 w 620"/>
                    <a:gd name="T35" fmla="*/ 70 h 746"/>
                    <a:gd name="T36" fmla="*/ 4 w 620"/>
                    <a:gd name="T37" fmla="*/ 76 h 746"/>
                    <a:gd name="T38" fmla="*/ 3 w 620"/>
                    <a:gd name="T39" fmla="*/ 81 h 746"/>
                    <a:gd name="T40" fmla="*/ 1 w 620"/>
                    <a:gd name="T41" fmla="*/ 86 h 746"/>
                    <a:gd name="T42" fmla="*/ 1 w 620"/>
                    <a:gd name="T43" fmla="*/ 89 h 746"/>
                    <a:gd name="T44" fmla="*/ 4 w 620"/>
                    <a:gd name="T45" fmla="*/ 91 h 746"/>
                    <a:gd name="T46" fmla="*/ 6 w 620"/>
                    <a:gd name="T47" fmla="*/ 93 h 746"/>
                    <a:gd name="T48" fmla="*/ 9 w 620"/>
                    <a:gd name="T49" fmla="*/ 91 h 746"/>
                    <a:gd name="T50" fmla="*/ 10 w 620"/>
                    <a:gd name="T51" fmla="*/ 87 h 746"/>
                    <a:gd name="T52" fmla="*/ 12 w 620"/>
                    <a:gd name="T53" fmla="*/ 83 h 746"/>
                    <a:gd name="T54" fmla="*/ 14 w 620"/>
                    <a:gd name="T55" fmla="*/ 79 h 746"/>
                    <a:gd name="T56" fmla="*/ 15 w 620"/>
                    <a:gd name="T57" fmla="*/ 75 h 746"/>
                    <a:gd name="T58" fmla="*/ 17 w 620"/>
                    <a:gd name="T59" fmla="*/ 71 h 746"/>
                    <a:gd name="T60" fmla="*/ 19 w 620"/>
                    <a:gd name="T61" fmla="*/ 67 h 746"/>
                    <a:gd name="T62" fmla="*/ 21 w 620"/>
                    <a:gd name="T63" fmla="*/ 62 h 746"/>
                    <a:gd name="T64" fmla="*/ 23 w 620"/>
                    <a:gd name="T65" fmla="*/ 58 h 746"/>
                    <a:gd name="T66" fmla="*/ 24 w 620"/>
                    <a:gd name="T67" fmla="*/ 54 h 746"/>
                    <a:gd name="T68" fmla="*/ 27 w 620"/>
                    <a:gd name="T69" fmla="*/ 50 h 746"/>
                    <a:gd name="T70" fmla="*/ 29 w 620"/>
                    <a:gd name="T71" fmla="*/ 47 h 746"/>
                    <a:gd name="T72" fmla="*/ 31 w 620"/>
                    <a:gd name="T73" fmla="*/ 44 h 746"/>
                    <a:gd name="T74" fmla="*/ 33 w 620"/>
                    <a:gd name="T75" fmla="*/ 40 h 746"/>
                    <a:gd name="T76" fmla="*/ 36 w 620"/>
                    <a:gd name="T77" fmla="*/ 36 h 746"/>
                    <a:gd name="T78" fmla="*/ 38 w 620"/>
                    <a:gd name="T79" fmla="*/ 33 h 746"/>
                    <a:gd name="T80" fmla="*/ 42 w 620"/>
                    <a:gd name="T81" fmla="*/ 28 h 746"/>
                    <a:gd name="T82" fmla="*/ 44 w 620"/>
                    <a:gd name="T83" fmla="*/ 25 h 746"/>
                    <a:gd name="T84" fmla="*/ 48 w 620"/>
                    <a:gd name="T85" fmla="*/ 23 h 746"/>
                    <a:gd name="T86" fmla="*/ 51 w 620"/>
                    <a:gd name="T87" fmla="*/ 19 h 746"/>
                    <a:gd name="T88" fmla="*/ 55 w 620"/>
                    <a:gd name="T89" fmla="*/ 17 h 746"/>
                    <a:gd name="T90" fmla="*/ 58 w 620"/>
                    <a:gd name="T91" fmla="*/ 14 h 746"/>
                    <a:gd name="T92" fmla="*/ 60 w 620"/>
                    <a:gd name="T93" fmla="*/ 14 h 746"/>
                    <a:gd name="T94" fmla="*/ 62 w 620"/>
                    <a:gd name="T95" fmla="*/ 13 h 746"/>
                    <a:gd name="T96" fmla="*/ 64 w 620"/>
                    <a:gd name="T97" fmla="*/ 13 h 746"/>
                    <a:gd name="T98" fmla="*/ 67 w 620"/>
                    <a:gd name="T99" fmla="*/ 12 h 746"/>
                    <a:gd name="T100" fmla="*/ 69 w 620"/>
                    <a:gd name="T101" fmla="*/ 12 h 746"/>
                    <a:gd name="T102" fmla="*/ 71 w 620"/>
                    <a:gd name="T103" fmla="*/ 12 h 746"/>
                    <a:gd name="T104" fmla="*/ 74 w 620"/>
                    <a:gd name="T105" fmla="*/ 11 h 746"/>
                    <a:gd name="T106" fmla="*/ 75 w 620"/>
                    <a:gd name="T107" fmla="*/ 10 h 746"/>
                    <a:gd name="T108" fmla="*/ 77 w 620"/>
                    <a:gd name="T109" fmla="*/ 10 h 746"/>
                    <a:gd name="T110" fmla="*/ 78 w 620"/>
                    <a:gd name="T111" fmla="*/ 7 h 746"/>
                    <a:gd name="T112" fmla="*/ 76 w 620"/>
                    <a:gd name="T113" fmla="*/ 6 h 746"/>
                    <a:gd name="T114" fmla="*/ 73 w 620"/>
                    <a:gd name="T115" fmla="*/ 3 h 746"/>
                    <a:gd name="T116" fmla="*/ 72 w 620"/>
                    <a:gd name="T117" fmla="*/ 1 h 746"/>
                    <a:gd name="T118" fmla="*/ 70 w 620"/>
                    <a:gd name="T119" fmla="*/ 1 h 74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20"/>
                    <a:gd name="T181" fmla="*/ 0 h 746"/>
                    <a:gd name="T182" fmla="*/ 620 w 620"/>
                    <a:gd name="T183" fmla="*/ 746 h 74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20" h="746">
                      <a:moveTo>
                        <a:pt x="553" y="0"/>
                      </a:moveTo>
                      <a:lnTo>
                        <a:pt x="537" y="2"/>
                      </a:lnTo>
                      <a:lnTo>
                        <a:pt x="520" y="5"/>
                      </a:lnTo>
                      <a:lnTo>
                        <a:pt x="507" y="8"/>
                      </a:lnTo>
                      <a:lnTo>
                        <a:pt x="492" y="12"/>
                      </a:lnTo>
                      <a:lnTo>
                        <a:pt x="477" y="17"/>
                      </a:lnTo>
                      <a:lnTo>
                        <a:pt x="462" y="21"/>
                      </a:lnTo>
                      <a:lnTo>
                        <a:pt x="449" y="25"/>
                      </a:lnTo>
                      <a:lnTo>
                        <a:pt x="435" y="33"/>
                      </a:lnTo>
                      <a:lnTo>
                        <a:pt x="422" y="37"/>
                      </a:lnTo>
                      <a:lnTo>
                        <a:pt x="408" y="45"/>
                      </a:lnTo>
                      <a:lnTo>
                        <a:pt x="395" y="51"/>
                      </a:lnTo>
                      <a:lnTo>
                        <a:pt x="383" y="60"/>
                      </a:lnTo>
                      <a:lnTo>
                        <a:pt x="369" y="67"/>
                      </a:lnTo>
                      <a:lnTo>
                        <a:pt x="358" y="75"/>
                      </a:lnTo>
                      <a:lnTo>
                        <a:pt x="347" y="84"/>
                      </a:lnTo>
                      <a:lnTo>
                        <a:pt x="335" y="93"/>
                      </a:lnTo>
                      <a:lnTo>
                        <a:pt x="323" y="102"/>
                      </a:lnTo>
                      <a:lnTo>
                        <a:pt x="313" y="111"/>
                      </a:lnTo>
                      <a:lnTo>
                        <a:pt x="301" y="119"/>
                      </a:lnTo>
                      <a:lnTo>
                        <a:pt x="290" y="130"/>
                      </a:lnTo>
                      <a:lnTo>
                        <a:pt x="279" y="140"/>
                      </a:lnTo>
                      <a:lnTo>
                        <a:pt x="270" y="151"/>
                      </a:lnTo>
                      <a:lnTo>
                        <a:pt x="259" y="161"/>
                      </a:lnTo>
                      <a:lnTo>
                        <a:pt x="250" y="173"/>
                      </a:lnTo>
                      <a:lnTo>
                        <a:pt x="240" y="185"/>
                      </a:lnTo>
                      <a:lnTo>
                        <a:pt x="229" y="196"/>
                      </a:lnTo>
                      <a:lnTo>
                        <a:pt x="220" y="208"/>
                      </a:lnTo>
                      <a:lnTo>
                        <a:pt x="211" y="219"/>
                      </a:lnTo>
                      <a:lnTo>
                        <a:pt x="202" y="231"/>
                      </a:lnTo>
                      <a:lnTo>
                        <a:pt x="193" y="245"/>
                      </a:lnTo>
                      <a:lnTo>
                        <a:pt x="186" y="258"/>
                      </a:lnTo>
                      <a:lnTo>
                        <a:pt x="179" y="272"/>
                      </a:lnTo>
                      <a:lnTo>
                        <a:pt x="170" y="284"/>
                      </a:lnTo>
                      <a:lnTo>
                        <a:pt x="162" y="296"/>
                      </a:lnTo>
                      <a:lnTo>
                        <a:pt x="153" y="309"/>
                      </a:lnTo>
                      <a:lnTo>
                        <a:pt x="147" y="322"/>
                      </a:lnTo>
                      <a:lnTo>
                        <a:pt x="138" y="336"/>
                      </a:lnTo>
                      <a:lnTo>
                        <a:pt x="132" y="349"/>
                      </a:lnTo>
                      <a:lnTo>
                        <a:pt x="125" y="364"/>
                      </a:lnTo>
                      <a:lnTo>
                        <a:pt x="119" y="378"/>
                      </a:lnTo>
                      <a:lnTo>
                        <a:pt x="111" y="391"/>
                      </a:lnTo>
                      <a:lnTo>
                        <a:pt x="106" y="405"/>
                      </a:lnTo>
                      <a:lnTo>
                        <a:pt x="98" y="419"/>
                      </a:lnTo>
                      <a:lnTo>
                        <a:pt x="92" y="433"/>
                      </a:lnTo>
                      <a:lnTo>
                        <a:pt x="86" y="448"/>
                      </a:lnTo>
                      <a:lnTo>
                        <a:pt x="80" y="461"/>
                      </a:lnTo>
                      <a:lnTo>
                        <a:pt x="74" y="476"/>
                      </a:lnTo>
                      <a:lnTo>
                        <a:pt x="70" y="491"/>
                      </a:lnTo>
                      <a:lnTo>
                        <a:pt x="64" y="504"/>
                      </a:lnTo>
                      <a:lnTo>
                        <a:pt x="58" y="518"/>
                      </a:lnTo>
                      <a:lnTo>
                        <a:pt x="53" y="531"/>
                      </a:lnTo>
                      <a:lnTo>
                        <a:pt x="49" y="546"/>
                      </a:lnTo>
                      <a:lnTo>
                        <a:pt x="43" y="560"/>
                      </a:lnTo>
                      <a:lnTo>
                        <a:pt x="38" y="573"/>
                      </a:lnTo>
                      <a:lnTo>
                        <a:pt x="34" y="588"/>
                      </a:lnTo>
                      <a:lnTo>
                        <a:pt x="29" y="601"/>
                      </a:lnTo>
                      <a:lnTo>
                        <a:pt x="25" y="615"/>
                      </a:lnTo>
                      <a:lnTo>
                        <a:pt x="20" y="628"/>
                      </a:lnTo>
                      <a:lnTo>
                        <a:pt x="18" y="642"/>
                      </a:lnTo>
                      <a:lnTo>
                        <a:pt x="13" y="655"/>
                      </a:lnTo>
                      <a:lnTo>
                        <a:pt x="9" y="669"/>
                      </a:lnTo>
                      <a:lnTo>
                        <a:pt x="6" y="682"/>
                      </a:lnTo>
                      <a:lnTo>
                        <a:pt x="3" y="695"/>
                      </a:lnTo>
                      <a:lnTo>
                        <a:pt x="0" y="709"/>
                      </a:lnTo>
                      <a:lnTo>
                        <a:pt x="6" y="712"/>
                      </a:lnTo>
                      <a:lnTo>
                        <a:pt x="12" y="715"/>
                      </a:lnTo>
                      <a:lnTo>
                        <a:pt x="19" y="719"/>
                      </a:lnTo>
                      <a:lnTo>
                        <a:pt x="26" y="724"/>
                      </a:lnTo>
                      <a:lnTo>
                        <a:pt x="32" y="728"/>
                      </a:lnTo>
                      <a:lnTo>
                        <a:pt x="41" y="733"/>
                      </a:lnTo>
                      <a:lnTo>
                        <a:pt x="47" y="739"/>
                      </a:lnTo>
                      <a:lnTo>
                        <a:pt x="56" y="746"/>
                      </a:lnTo>
                      <a:lnTo>
                        <a:pt x="61" y="736"/>
                      </a:lnTo>
                      <a:lnTo>
                        <a:pt x="65" y="725"/>
                      </a:lnTo>
                      <a:lnTo>
                        <a:pt x="70" y="715"/>
                      </a:lnTo>
                      <a:lnTo>
                        <a:pt x="74" y="704"/>
                      </a:lnTo>
                      <a:lnTo>
                        <a:pt x="79" y="693"/>
                      </a:lnTo>
                      <a:lnTo>
                        <a:pt x="83" y="682"/>
                      </a:lnTo>
                      <a:lnTo>
                        <a:pt x="88" y="672"/>
                      </a:lnTo>
                      <a:lnTo>
                        <a:pt x="94" y="661"/>
                      </a:lnTo>
                      <a:lnTo>
                        <a:pt x="98" y="651"/>
                      </a:lnTo>
                      <a:lnTo>
                        <a:pt x="103" y="640"/>
                      </a:lnTo>
                      <a:lnTo>
                        <a:pt x="107" y="630"/>
                      </a:lnTo>
                      <a:lnTo>
                        <a:pt x="111" y="619"/>
                      </a:lnTo>
                      <a:lnTo>
                        <a:pt x="116" y="607"/>
                      </a:lnTo>
                      <a:lnTo>
                        <a:pt x="120" y="597"/>
                      </a:lnTo>
                      <a:lnTo>
                        <a:pt x="125" y="587"/>
                      </a:lnTo>
                      <a:lnTo>
                        <a:pt x="131" y="576"/>
                      </a:lnTo>
                      <a:lnTo>
                        <a:pt x="135" y="566"/>
                      </a:lnTo>
                      <a:lnTo>
                        <a:pt x="140" y="555"/>
                      </a:lnTo>
                      <a:lnTo>
                        <a:pt x="144" y="543"/>
                      </a:lnTo>
                      <a:lnTo>
                        <a:pt x="149" y="534"/>
                      </a:lnTo>
                      <a:lnTo>
                        <a:pt x="153" y="522"/>
                      </a:lnTo>
                      <a:lnTo>
                        <a:pt x="158" y="512"/>
                      </a:lnTo>
                      <a:lnTo>
                        <a:pt x="162" y="502"/>
                      </a:lnTo>
                      <a:lnTo>
                        <a:pt x="168" y="491"/>
                      </a:lnTo>
                      <a:lnTo>
                        <a:pt x="173" y="481"/>
                      </a:lnTo>
                      <a:lnTo>
                        <a:pt x="177" y="470"/>
                      </a:lnTo>
                      <a:lnTo>
                        <a:pt x="182" y="460"/>
                      </a:lnTo>
                      <a:lnTo>
                        <a:pt x="188" y="449"/>
                      </a:lnTo>
                      <a:lnTo>
                        <a:pt x="192" y="439"/>
                      </a:lnTo>
                      <a:lnTo>
                        <a:pt x="198" y="428"/>
                      </a:lnTo>
                      <a:lnTo>
                        <a:pt x="204" y="418"/>
                      </a:lnTo>
                      <a:lnTo>
                        <a:pt x="210" y="407"/>
                      </a:lnTo>
                      <a:lnTo>
                        <a:pt x="214" y="397"/>
                      </a:lnTo>
                      <a:lnTo>
                        <a:pt x="220" y="387"/>
                      </a:lnTo>
                      <a:lnTo>
                        <a:pt x="225" y="376"/>
                      </a:lnTo>
                      <a:lnTo>
                        <a:pt x="232" y="366"/>
                      </a:lnTo>
                      <a:lnTo>
                        <a:pt x="237" y="355"/>
                      </a:lnTo>
                      <a:lnTo>
                        <a:pt x="243" y="346"/>
                      </a:lnTo>
                      <a:lnTo>
                        <a:pt x="250" y="336"/>
                      </a:lnTo>
                      <a:lnTo>
                        <a:pt x="256" y="327"/>
                      </a:lnTo>
                      <a:lnTo>
                        <a:pt x="262" y="316"/>
                      </a:lnTo>
                      <a:lnTo>
                        <a:pt x="270" y="308"/>
                      </a:lnTo>
                      <a:lnTo>
                        <a:pt x="276" y="296"/>
                      </a:lnTo>
                      <a:lnTo>
                        <a:pt x="283" y="288"/>
                      </a:lnTo>
                      <a:lnTo>
                        <a:pt x="290" y="278"/>
                      </a:lnTo>
                      <a:lnTo>
                        <a:pt x="296" y="269"/>
                      </a:lnTo>
                      <a:lnTo>
                        <a:pt x="304" y="260"/>
                      </a:lnTo>
                      <a:lnTo>
                        <a:pt x="313" y="251"/>
                      </a:lnTo>
                      <a:lnTo>
                        <a:pt x="319" y="240"/>
                      </a:lnTo>
                      <a:lnTo>
                        <a:pt x="328" y="231"/>
                      </a:lnTo>
                      <a:lnTo>
                        <a:pt x="335" y="222"/>
                      </a:lnTo>
                      <a:lnTo>
                        <a:pt x="344" y="214"/>
                      </a:lnTo>
                      <a:lnTo>
                        <a:pt x="350" y="205"/>
                      </a:lnTo>
                      <a:lnTo>
                        <a:pt x="359" y="196"/>
                      </a:lnTo>
                      <a:lnTo>
                        <a:pt x="368" y="187"/>
                      </a:lnTo>
                      <a:lnTo>
                        <a:pt x="377" y="179"/>
                      </a:lnTo>
                      <a:lnTo>
                        <a:pt x="386" y="170"/>
                      </a:lnTo>
                      <a:lnTo>
                        <a:pt x="395" y="161"/>
                      </a:lnTo>
                      <a:lnTo>
                        <a:pt x="405" y="152"/>
                      </a:lnTo>
                      <a:lnTo>
                        <a:pt x="416" y="145"/>
                      </a:lnTo>
                      <a:lnTo>
                        <a:pt x="425" y="137"/>
                      </a:lnTo>
                      <a:lnTo>
                        <a:pt x="435" y="130"/>
                      </a:lnTo>
                      <a:lnTo>
                        <a:pt x="446" y="121"/>
                      </a:lnTo>
                      <a:lnTo>
                        <a:pt x="457" y="115"/>
                      </a:lnTo>
                      <a:lnTo>
                        <a:pt x="460" y="114"/>
                      </a:lnTo>
                      <a:lnTo>
                        <a:pt x="463" y="114"/>
                      </a:lnTo>
                      <a:lnTo>
                        <a:pt x="468" y="114"/>
                      </a:lnTo>
                      <a:lnTo>
                        <a:pt x="474" y="114"/>
                      </a:lnTo>
                      <a:lnTo>
                        <a:pt x="478" y="112"/>
                      </a:lnTo>
                      <a:lnTo>
                        <a:pt x="484" y="111"/>
                      </a:lnTo>
                      <a:lnTo>
                        <a:pt x="490" y="111"/>
                      </a:lnTo>
                      <a:lnTo>
                        <a:pt x="496" y="109"/>
                      </a:lnTo>
                      <a:lnTo>
                        <a:pt x="502" y="108"/>
                      </a:lnTo>
                      <a:lnTo>
                        <a:pt x="508" y="106"/>
                      </a:lnTo>
                      <a:lnTo>
                        <a:pt x="516" y="105"/>
                      </a:lnTo>
                      <a:lnTo>
                        <a:pt x="522" y="103"/>
                      </a:lnTo>
                      <a:lnTo>
                        <a:pt x="528" y="102"/>
                      </a:lnTo>
                      <a:lnTo>
                        <a:pt x="535" y="100"/>
                      </a:lnTo>
                      <a:lnTo>
                        <a:pt x="541" y="99"/>
                      </a:lnTo>
                      <a:lnTo>
                        <a:pt x="548" y="97"/>
                      </a:lnTo>
                      <a:lnTo>
                        <a:pt x="554" y="96"/>
                      </a:lnTo>
                      <a:lnTo>
                        <a:pt x="560" y="93"/>
                      </a:lnTo>
                      <a:lnTo>
                        <a:pt x="566" y="91"/>
                      </a:lnTo>
                      <a:lnTo>
                        <a:pt x="572" y="90"/>
                      </a:lnTo>
                      <a:lnTo>
                        <a:pt x="578" y="87"/>
                      </a:lnTo>
                      <a:lnTo>
                        <a:pt x="584" y="85"/>
                      </a:lnTo>
                      <a:lnTo>
                        <a:pt x="589" y="84"/>
                      </a:lnTo>
                      <a:lnTo>
                        <a:pt x="595" y="82"/>
                      </a:lnTo>
                      <a:lnTo>
                        <a:pt x="599" y="79"/>
                      </a:lnTo>
                      <a:lnTo>
                        <a:pt x="604" y="78"/>
                      </a:lnTo>
                      <a:lnTo>
                        <a:pt x="608" y="75"/>
                      </a:lnTo>
                      <a:lnTo>
                        <a:pt x="611" y="73"/>
                      </a:lnTo>
                      <a:lnTo>
                        <a:pt x="617" y="69"/>
                      </a:lnTo>
                      <a:lnTo>
                        <a:pt x="620" y="67"/>
                      </a:lnTo>
                      <a:lnTo>
                        <a:pt x="616" y="61"/>
                      </a:lnTo>
                      <a:lnTo>
                        <a:pt x="611" y="58"/>
                      </a:lnTo>
                      <a:lnTo>
                        <a:pt x="605" y="52"/>
                      </a:lnTo>
                      <a:lnTo>
                        <a:pt x="601" y="48"/>
                      </a:lnTo>
                      <a:lnTo>
                        <a:pt x="595" y="42"/>
                      </a:lnTo>
                      <a:lnTo>
                        <a:pt x="589" y="36"/>
                      </a:lnTo>
                      <a:lnTo>
                        <a:pt x="583" y="30"/>
                      </a:lnTo>
                      <a:lnTo>
                        <a:pt x="578" y="25"/>
                      </a:lnTo>
                      <a:lnTo>
                        <a:pt x="572" y="20"/>
                      </a:lnTo>
                      <a:lnTo>
                        <a:pt x="568" y="15"/>
                      </a:lnTo>
                      <a:lnTo>
                        <a:pt x="563" y="11"/>
                      </a:lnTo>
                      <a:lnTo>
                        <a:pt x="560" y="8"/>
                      </a:lnTo>
                      <a:lnTo>
                        <a:pt x="554" y="2"/>
                      </a:lnTo>
                      <a:lnTo>
                        <a:pt x="55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5" name="Freeform 458"/>
                <p:cNvSpPr>
                  <a:spLocks/>
                </p:cNvSpPr>
                <p:nvPr/>
              </p:nvSpPr>
              <p:spPr bwMode="auto">
                <a:xfrm>
                  <a:off x="540" y="1210"/>
                  <a:ext cx="242" cy="133"/>
                </a:xfrm>
                <a:custGeom>
                  <a:avLst/>
                  <a:gdLst>
                    <a:gd name="T0" fmla="*/ 32 w 483"/>
                    <a:gd name="T1" fmla="*/ 0 h 267"/>
                    <a:gd name="T2" fmla="*/ 29 w 483"/>
                    <a:gd name="T3" fmla="*/ 1 h 267"/>
                    <a:gd name="T4" fmla="*/ 26 w 483"/>
                    <a:gd name="T5" fmla="*/ 1 h 267"/>
                    <a:gd name="T6" fmla="*/ 23 w 483"/>
                    <a:gd name="T7" fmla="*/ 2 h 267"/>
                    <a:gd name="T8" fmla="*/ 21 w 483"/>
                    <a:gd name="T9" fmla="*/ 3 h 267"/>
                    <a:gd name="T10" fmla="*/ 19 w 483"/>
                    <a:gd name="T11" fmla="*/ 4 h 267"/>
                    <a:gd name="T12" fmla="*/ 17 w 483"/>
                    <a:gd name="T13" fmla="*/ 5 h 267"/>
                    <a:gd name="T14" fmla="*/ 15 w 483"/>
                    <a:gd name="T15" fmla="*/ 6 h 267"/>
                    <a:gd name="T16" fmla="*/ 13 w 483"/>
                    <a:gd name="T17" fmla="*/ 7 h 267"/>
                    <a:gd name="T18" fmla="*/ 12 w 483"/>
                    <a:gd name="T19" fmla="*/ 9 h 267"/>
                    <a:gd name="T20" fmla="*/ 9 w 483"/>
                    <a:gd name="T21" fmla="*/ 12 h 267"/>
                    <a:gd name="T22" fmla="*/ 8 w 483"/>
                    <a:gd name="T23" fmla="*/ 13 h 267"/>
                    <a:gd name="T24" fmla="*/ 7 w 483"/>
                    <a:gd name="T25" fmla="*/ 15 h 267"/>
                    <a:gd name="T26" fmla="*/ 6 w 483"/>
                    <a:gd name="T27" fmla="*/ 16 h 267"/>
                    <a:gd name="T28" fmla="*/ 5 w 483"/>
                    <a:gd name="T29" fmla="*/ 18 h 267"/>
                    <a:gd name="T30" fmla="*/ 4 w 483"/>
                    <a:gd name="T31" fmla="*/ 20 h 267"/>
                    <a:gd name="T32" fmla="*/ 3 w 483"/>
                    <a:gd name="T33" fmla="*/ 22 h 267"/>
                    <a:gd name="T34" fmla="*/ 2 w 483"/>
                    <a:gd name="T35" fmla="*/ 23 h 267"/>
                    <a:gd name="T36" fmla="*/ 1 w 483"/>
                    <a:gd name="T37" fmla="*/ 26 h 267"/>
                    <a:gd name="T38" fmla="*/ 1 w 483"/>
                    <a:gd name="T39" fmla="*/ 28 h 267"/>
                    <a:gd name="T40" fmla="*/ 2 w 483"/>
                    <a:gd name="T41" fmla="*/ 29 h 267"/>
                    <a:gd name="T42" fmla="*/ 5 w 483"/>
                    <a:gd name="T43" fmla="*/ 31 h 267"/>
                    <a:gd name="T44" fmla="*/ 8 w 483"/>
                    <a:gd name="T45" fmla="*/ 33 h 267"/>
                    <a:gd name="T46" fmla="*/ 10 w 483"/>
                    <a:gd name="T47" fmla="*/ 31 h 267"/>
                    <a:gd name="T48" fmla="*/ 12 w 483"/>
                    <a:gd name="T49" fmla="*/ 29 h 267"/>
                    <a:gd name="T50" fmla="*/ 14 w 483"/>
                    <a:gd name="T51" fmla="*/ 27 h 267"/>
                    <a:gd name="T52" fmla="*/ 16 w 483"/>
                    <a:gd name="T53" fmla="*/ 26 h 267"/>
                    <a:gd name="T54" fmla="*/ 19 w 483"/>
                    <a:gd name="T55" fmla="*/ 24 h 267"/>
                    <a:gd name="T56" fmla="*/ 21 w 483"/>
                    <a:gd name="T57" fmla="*/ 23 h 267"/>
                    <a:gd name="T58" fmla="*/ 23 w 483"/>
                    <a:gd name="T59" fmla="*/ 22 h 267"/>
                    <a:gd name="T60" fmla="*/ 26 w 483"/>
                    <a:gd name="T61" fmla="*/ 21 h 267"/>
                    <a:gd name="T62" fmla="*/ 28 w 483"/>
                    <a:gd name="T63" fmla="*/ 20 h 267"/>
                    <a:gd name="T64" fmla="*/ 30 w 483"/>
                    <a:gd name="T65" fmla="*/ 19 h 267"/>
                    <a:gd name="T66" fmla="*/ 33 w 483"/>
                    <a:gd name="T67" fmla="*/ 19 h 267"/>
                    <a:gd name="T68" fmla="*/ 35 w 483"/>
                    <a:gd name="T69" fmla="*/ 18 h 267"/>
                    <a:gd name="T70" fmla="*/ 38 w 483"/>
                    <a:gd name="T71" fmla="*/ 18 h 267"/>
                    <a:gd name="T72" fmla="*/ 41 w 483"/>
                    <a:gd name="T73" fmla="*/ 18 h 267"/>
                    <a:gd name="T74" fmla="*/ 43 w 483"/>
                    <a:gd name="T75" fmla="*/ 18 h 267"/>
                    <a:gd name="T76" fmla="*/ 45 w 483"/>
                    <a:gd name="T77" fmla="*/ 18 h 267"/>
                    <a:gd name="T78" fmla="*/ 48 w 483"/>
                    <a:gd name="T79" fmla="*/ 18 h 267"/>
                    <a:gd name="T80" fmla="*/ 50 w 483"/>
                    <a:gd name="T81" fmla="*/ 18 h 267"/>
                    <a:gd name="T82" fmla="*/ 53 w 483"/>
                    <a:gd name="T83" fmla="*/ 19 h 267"/>
                    <a:gd name="T84" fmla="*/ 55 w 483"/>
                    <a:gd name="T85" fmla="*/ 19 h 267"/>
                    <a:gd name="T86" fmla="*/ 58 w 483"/>
                    <a:gd name="T87" fmla="*/ 20 h 267"/>
                    <a:gd name="T88" fmla="*/ 59 w 483"/>
                    <a:gd name="T89" fmla="*/ 19 h 267"/>
                    <a:gd name="T90" fmla="*/ 60 w 483"/>
                    <a:gd name="T91" fmla="*/ 17 h 267"/>
                    <a:gd name="T92" fmla="*/ 61 w 483"/>
                    <a:gd name="T93" fmla="*/ 15 h 267"/>
                    <a:gd name="T94" fmla="*/ 61 w 483"/>
                    <a:gd name="T95" fmla="*/ 14 h 267"/>
                    <a:gd name="T96" fmla="*/ 60 w 483"/>
                    <a:gd name="T97" fmla="*/ 11 h 267"/>
                    <a:gd name="T98" fmla="*/ 59 w 483"/>
                    <a:gd name="T99" fmla="*/ 8 h 267"/>
                    <a:gd name="T100" fmla="*/ 56 w 483"/>
                    <a:gd name="T101" fmla="*/ 6 h 267"/>
                    <a:gd name="T102" fmla="*/ 54 w 483"/>
                    <a:gd name="T103" fmla="*/ 4 h 267"/>
                    <a:gd name="T104" fmla="*/ 52 w 483"/>
                    <a:gd name="T105" fmla="*/ 3 h 267"/>
                    <a:gd name="T106" fmla="*/ 50 w 483"/>
                    <a:gd name="T107" fmla="*/ 2 h 267"/>
                    <a:gd name="T108" fmla="*/ 48 w 483"/>
                    <a:gd name="T109" fmla="*/ 1 h 267"/>
                    <a:gd name="T110" fmla="*/ 46 w 483"/>
                    <a:gd name="T111" fmla="*/ 1 h 267"/>
                    <a:gd name="T112" fmla="*/ 44 w 483"/>
                    <a:gd name="T113" fmla="*/ 1 h 267"/>
                    <a:gd name="T114" fmla="*/ 42 w 483"/>
                    <a:gd name="T115" fmla="*/ 0 h 267"/>
                    <a:gd name="T116" fmla="*/ 40 w 483"/>
                    <a:gd name="T117" fmla="*/ 0 h 267"/>
                    <a:gd name="T118" fmla="*/ 38 w 483"/>
                    <a:gd name="T119" fmla="*/ 0 h 267"/>
                    <a:gd name="T120" fmla="*/ 36 w 483"/>
                    <a:gd name="T121" fmla="*/ 0 h 267"/>
                    <a:gd name="T122" fmla="*/ 35 w 483"/>
                    <a:gd name="T123" fmla="*/ 0 h 26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83"/>
                    <a:gd name="T187" fmla="*/ 0 h 267"/>
                    <a:gd name="T188" fmla="*/ 483 w 483"/>
                    <a:gd name="T189" fmla="*/ 267 h 26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83" h="267">
                      <a:moveTo>
                        <a:pt x="270" y="3"/>
                      </a:moveTo>
                      <a:lnTo>
                        <a:pt x="261" y="3"/>
                      </a:lnTo>
                      <a:lnTo>
                        <a:pt x="252" y="5"/>
                      </a:lnTo>
                      <a:lnTo>
                        <a:pt x="243" y="5"/>
                      </a:lnTo>
                      <a:lnTo>
                        <a:pt x="236" y="6"/>
                      </a:lnTo>
                      <a:lnTo>
                        <a:pt x="227" y="8"/>
                      </a:lnTo>
                      <a:lnTo>
                        <a:pt x="219" y="9"/>
                      </a:lnTo>
                      <a:lnTo>
                        <a:pt x="212" y="11"/>
                      </a:lnTo>
                      <a:lnTo>
                        <a:pt x="204" y="14"/>
                      </a:lnTo>
                      <a:lnTo>
                        <a:pt x="197" y="15"/>
                      </a:lnTo>
                      <a:lnTo>
                        <a:pt x="191" y="17"/>
                      </a:lnTo>
                      <a:lnTo>
                        <a:pt x="183" y="20"/>
                      </a:lnTo>
                      <a:lnTo>
                        <a:pt x="177" y="21"/>
                      </a:lnTo>
                      <a:lnTo>
                        <a:pt x="172" y="24"/>
                      </a:lnTo>
                      <a:lnTo>
                        <a:pt x="166" y="26"/>
                      </a:lnTo>
                      <a:lnTo>
                        <a:pt x="160" y="29"/>
                      </a:lnTo>
                      <a:lnTo>
                        <a:pt x="155" y="32"/>
                      </a:lnTo>
                      <a:lnTo>
                        <a:pt x="148" y="33"/>
                      </a:lnTo>
                      <a:lnTo>
                        <a:pt x="143" y="36"/>
                      </a:lnTo>
                      <a:lnTo>
                        <a:pt x="137" y="39"/>
                      </a:lnTo>
                      <a:lnTo>
                        <a:pt x="133" y="42"/>
                      </a:lnTo>
                      <a:lnTo>
                        <a:pt x="127" y="43"/>
                      </a:lnTo>
                      <a:lnTo>
                        <a:pt x="122" y="46"/>
                      </a:lnTo>
                      <a:lnTo>
                        <a:pt x="118" y="49"/>
                      </a:lnTo>
                      <a:lnTo>
                        <a:pt x="113" y="54"/>
                      </a:lnTo>
                      <a:lnTo>
                        <a:pt x="109" y="57"/>
                      </a:lnTo>
                      <a:lnTo>
                        <a:pt x="104" y="60"/>
                      </a:lnTo>
                      <a:lnTo>
                        <a:pt x="100" y="63"/>
                      </a:lnTo>
                      <a:lnTo>
                        <a:pt x="97" y="67"/>
                      </a:lnTo>
                      <a:lnTo>
                        <a:pt x="90" y="73"/>
                      </a:lnTo>
                      <a:lnTo>
                        <a:pt x="82" y="82"/>
                      </a:lnTo>
                      <a:lnTo>
                        <a:pt x="75" y="88"/>
                      </a:lnTo>
                      <a:lnTo>
                        <a:pt x="69" y="97"/>
                      </a:lnTo>
                      <a:lnTo>
                        <a:pt x="64" y="100"/>
                      </a:lnTo>
                      <a:lnTo>
                        <a:pt x="61" y="105"/>
                      </a:lnTo>
                      <a:lnTo>
                        <a:pt x="58" y="109"/>
                      </a:lnTo>
                      <a:lnTo>
                        <a:pt x="57" y="114"/>
                      </a:lnTo>
                      <a:lnTo>
                        <a:pt x="52" y="117"/>
                      </a:lnTo>
                      <a:lnTo>
                        <a:pt x="49" y="121"/>
                      </a:lnTo>
                      <a:lnTo>
                        <a:pt x="46" y="126"/>
                      </a:lnTo>
                      <a:lnTo>
                        <a:pt x="45" y="130"/>
                      </a:lnTo>
                      <a:lnTo>
                        <a:pt x="42" y="135"/>
                      </a:lnTo>
                      <a:lnTo>
                        <a:pt x="40" y="139"/>
                      </a:lnTo>
                      <a:lnTo>
                        <a:pt x="37" y="143"/>
                      </a:lnTo>
                      <a:lnTo>
                        <a:pt x="36" y="149"/>
                      </a:lnTo>
                      <a:lnTo>
                        <a:pt x="33" y="154"/>
                      </a:lnTo>
                      <a:lnTo>
                        <a:pt x="30" y="158"/>
                      </a:lnTo>
                      <a:lnTo>
                        <a:pt x="28" y="163"/>
                      </a:lnTo>
                      <a:lnTo>
                        <a:pt x="25" y="167"/>
                      </a:lnTo>
                      <a:lnTo>
                        <a:pt x="24" y="172"/>
                      </a:lnTo>
                      <a:lnTo>
                        <a:pt x="21" y="176"/>
                      </a:lnTo>
                      <a:lnTo>
                        <a:pt x="19" y="182"/>
                      </a:lnTo>
                      <a:lnTo>
                        <a:pt x="16" y="188"/>
                      </a:lnTo>
                      <a:lnTo>
                        <a:pt x="15" y="191"/>
                      </a:lnTo>
                      <a:lnTo>
                        <a:pt x="12" y="197"/>
                      </a:lnTo>
                      <a:lnTo>
                        <a:pt x="10" y="202"/>
                      </a:lnTo>
                      <a:lnTo>
                        <a:pt x="7" y="208"/>
                      </a:lnTo>
                      <a:lnTo>
                        <a:pt x="6" y="212"/>
                      </a:lnTo>
                      <a:lnTo>
                        <a:pt x="3" y="218"/>
                      </a:lnTo>
                      <a:lnTo>
                        <a:pt x="2" y="224"/>
                      </a:lnTo>
                      <a:lnTo>
                        <a:pt x="0" y="230"/>
                      </a:lnTo>
                      <a:lnTo>
                        <a:pt x="6" y="233"/>
                      </a:lnTo>
                      <a:lnTo>
                        <a:pt x="13" y="236"/>
                      </a:lnTo>
                      <a:lnTo>
                        <a:pt x="21" y="239"/>
                      </a:lnTo>
                      <a:lnTo>
                        <a:pt x="28" y="243"/>
                      </a:lnTo>
                      <a:lnTo>
                        <a:pt x="36" y="248"/>
                      </a:lnTo>
                      <a:lnTo>
                        <a:pt x="43" y="254"/>
                      </a:lnTo>
                      <a:lnTo>
                        <a:pt x="49" y="260"/>
                      </a:lnTo>
                      <a:lnTo>
                        <a:pt x="57" y="267"/>
                      </a:lnTo>
                      <a:lnTo>
                        <a:pt x="61" y="261"/>
                      </a:lnTo>
                      <a:lnTo>
                        <a:pt x="67" y="255"/>
                      </a:lnTo>
                      <a:lnTo>
                        <a:pt x="73" y="249"/>
                      </a:lnTo>
                      <a:lnTo>
                        <a:pt x="79" y="245"/>
                      </a:lnTo>
                      <a:lnTo>
                        <a:pt x="84" y="239"/>
                      </a:lnTo>
                      <a:lnTo>
                        <a:pt x="90" y="234"/>
                      </a:lnTo>
                      <a:lnTo>
                        <a:pt x="95" y="230"/>
                      </a:lnTo>
                      <a:lnTo>
                        <a:pt x="101" y="226"/>
                      </a:lnTo>
                      <a:lnTo>
                        <a:pt x="107" y="221"/>
                      </a:lnTo>
                      <a:lnTo>
                        <a:pt x="113" y="217"/>
                      </a:lnTo>
                      <a:lnTo>
                        <a:pt x="119" y="212"/>
                      </a:lnTo>
                      <a:lnTo>
                        <a:pt x="125" y="208"/>
                      </a:lnTo>
                      <a:lnTo>
                        <a:pt x="131" y="203"/>
                      </a:lnTo>
                      <a:lnTo>
                        <a:pt x="137" y="200"/>
                      </a:lnTo>
                      <a:lnTo>
                        <a:pt x="145" y="196"/>
                      </a:lnTo>
                      <a:lnTo>
                        <a:pt x="151" y="194"/>
                      </a:lnTo>
                      <a:lnTo>
                        <a:pt x="157" y="188"/>
                      </a:lnTo>
                      <a:lnTo>
                        <a:pt x="163" y="187"/>
                      </a:lnTo>
                      <a:lnTo>
                        <a:pt x="169" y="182"/>
                      </a:lnTo>
                      <a:lnTo>
                        <a:pt x="175" y="181"/>
                      </a:lnTo>
                      <a:lnTo>
                        <a:pt x="180" y="176"/>
                      </a:lnTo>
                      <a:lnTo>
                        <a:pt x="188" y="175"/>
                      </a:lnTo>
                      <a:lnTo>
                        <a:pt x="194" y="172"/>
                      </a:lnTo>
                      <a:lnTo>
                        <a:pt x="201" y="170"/>
                      </a:lnTo>
                      <a:lnTo>
                        <a:pt x="207" y="167"/>
                      </a:lnTo>
                      <a:lnTo>
                        <a:pt x="213" y="164"/>
                      </a:lnTo>
                      <a:lnTo>
                        <a:pt x="221" y="163"/>
                      </a:lnTo>
                      <a:lnTo>
                        <a:pt x="227" y="161"/>
                      </a:lnTo>
                      <a:lnTo>
                        <a:pt x="234" y="160"/>
                      </a:lnTo>
                      <a:lnTo>
                        <a:pt x="240" y="158"/>
                      </a:lnTo>
                      <a:lnTo>
                        <a:pt x="248" y="157"/>
                      </a:lnTo>
                      <a:lnTo>
                        <a:pt x="254" y="155"/>
                      </a:lnTo>
                      <a:lnTo>
                        <a:pt x="260" y="154"/>
                      </a:lnTo>
                      <a:lnTo>
                        <a:pt x="267" y="152"/>
                      </a:lnTo>
                      <a:lnTo>
                        <a:pt x="273" y="151"/>
                      </a:lnTo>
                      <a:lnTo>
                        <a:pt x="280" y="151"/>
                      </a:lnTo>
                      <a:lnTo>
                        <a:pt x="286" y="149"/>
                      </a:lnTo>
                      <a:lnTo>
                        <a:pt x="294" y="148"/>
                      </a:lnTo>
                      <a:lnTo>
                        <a:pt x="300" y="148"/>
                      </a:lnTo>
                      <a:lnTo>
                        <a:pt x="307" y="148"/>
                      </a:lnTo>
                      <a:lnTo>
                        <a:pt x="313" y="146"/>
                      </a:lnTo>
                      <a:lnTo>
                        <a:pt x="321" y="146"/>
                      </a:lnTo>
                      <a:lnTo>
                        <a:pt x="327" y="146"/>
                      </a:lnTo>
                      <a:lnTo>
                        <a:pt x="334" y="146"/>
                      </a:lnTo>
                      <a:lnTo>
                        <a:pt x="340" y="146"/>
                      </a:lnTo>
                      <a:lnTo>
                        <a:pt x="346" y="146"/>
                      </a:lnTo>
                      <a:lnTo>
                        <a:pt x="353" y="146"/>
                      </a:lnTo>
                      <a:lnTo>
                        <a:pt x="359" y="148"/>
                      </a:lnTo>
                      <a:lnTo>
                        <a:pt x="365" y="148"/>
                      </a:lnTo>
                      <a:lnTo>
                        <a:pt x="373" y="148"/>
                      </a:lnTo>
                      <a:lnTo>
                        <a:pt x="379" y="148"/>
                      </a:lnTo>
                      <a:lnTo>
                        <a:pt x="386" y="149"/>
                      </a:lnTo>
                      <a:lnTo>
                        <a:pt x="392" y="149"/>
                      </a:lnTo>
                      <a:lnTo>
                        <a:pt x="400" y="151"/>
                      </a:lnTo>
                      <a:lnTo>
                        <a:pt x="406" y="151"/>
                      </a:lnTo>
                      <a:lnTo>
                        <a:pt x="413" y="152"/>
                      </a:lnTo>
                      <a:lnTo>
                        <a:pt x="419" y="154"/>
                      </a:lnTo>
                      <a:lnTo>
                        <a:pt x="425" y="155"/>
                      </a:lnTo>
                      <a:lnTo>
                        <a:pt x="433" y="157"/>
                      </a:lnTo>
                      <a:lnTo>
                        <a:pt x="438" y="158"/>
                      </a:lnTo>
                      <a:lnTo>
                        <a:pt x="444" y="160"/>
                      </a:lnTo>
                      <a:lnTo>
                        <a:pt x="452" y="161"/>
                      </a:lnTo>
                      <a:lnTo>
                        <a:pt x="458" y="163"/>
                      </a:lnTo>
                      <a:lnTo>
                        <a:pt x="465" y="164"/>
                      </a:lnTo>
                      <a:lnTo>
                        <a:pt x="468" y="160"/>
                      </a:lnTo>
                      <a:lnTo>
                        <a:pt x="471" y="155"/>
                      </a:lnTo>
                      <a:lnTo>
                        <a:pt x="473" y="149"/>
                      </a:lnTo>
                      <a:lnTo>
                        <a:pt x="476" y="145"/>
                      </a:lnTo>
                      <a:lnTo>
                        <a:pt x="477" y="140"/>
                      </a:lnTo>
                      <a:lnTo>
                        <a:pt x="479" y="136"/>
                      </a:lnTo>
                      <a:lnTo>
                        <a:pt x="480" y="132"/>
                      </a:lnTo>
                      <a:lnTo>
                        <a:pt x="482" y="127"/>
                      </a:lnTo>
                      <a:lnTo>
                        <a:pt x="482" y="123"/>
                      </a:lnTo>
                      <a:lnTo>
                        <a:pt x="483" y="118"/>
                      </a:lnTo>
                      <a:lnTo>
                        <a:pt x="483" y="114"/>
                      </a:lnTo>
                      <a:lnTo>
                        <a:pt x="483" y="109"/>
                      </a:lnTo>
                      <a:lnTo>
                        <a:pt x="482" y="100"/>
                      </a:lnTo>
                      <a:lnTo>
                        <a:pt x="480" y="93"/>
                      </a:lnTo>
                      <a:lnTo>
                        <a:pt x="476" y="85"/>
                      </a:lnTo>
                      <a:lnTo>
                        <a:pt x="471" y="78"/>
                      </a:lnTo>
                      <a:lnTo>
                        <a:pt x="467" y="70"/>
                      </a:lnTo>
                      <a:lnTo>
                        <a:pt x="461" y="63"/>
                      </a:lnTo>
                      <a:lnTo>
                        <a:pt x="453" y="57"/>
                      </a:lnTo>
                      <a:lnTo>
                        <a:pt x="447" y="49"/>
                      </a:lnTo>
                      <a:lnTo>
                        <a:pt x="438" y="43"/>
                      </a:lnTo>
                      <a:lnTo>
                        <a:pt x="431" y="39"/>
                      </a:lnTo>
                      <a:lnTo>
                        <a:pt x="427" y="36"/>
                      </a:lnTo>
                      <a:lnTo>
                        <a:pt x="422" y="33"/>
                      </a:lnTo>
                      <a:lnTo>
                        <a:pt x="416" y="30"/>
                      </a:lnTo>
                      <a:lnTo>
                        <a:pt x="412" y="29"/>
                      </a:lnTo>
                      <a:lnTo>
                        <a:pt x="407" y="26"/>
                      </a:lnTo>
                      <a:lnTo>
                        <a:pt x="403" y="24"/>
                      </a:lnTo>
                      <a:lnTo>
                        <a:pt x="397" y="21"/>
                      </a:lnTo>
                      <a:lnTo>
                        <a:pt x="392" y="20"/>
                      </a:lnTo>
                      <a:lnTo>
                        <a:pt x="386" y="18"/>
                      </a:lnTo>
                      <a:lnTo>
                        <a:pt x="382" y="15"/>
                      </a:lnTo>
                      <a:lnTo>
                        <a:pt x="376" y="14"/>
                      </a:lnTo>
                      <a:lnTo>
                        <a:pt x="371" y="12"/>
                      </a:lnTo>
                      <a:lnTo>
                        <a:pt x="365" y="11"/>
                      </a:lnTo>
                      <a:lnTo>
                        <a:pt x="361" y="9"/>
                      </a:lnTo>
                      <a:lnTo>
                        <a:pt x="355" y="8"/>
                      </a:lnTo>
                      <a:lnTo>
                        <a:pt x="350" y="8"/>
                      </a:lnTo>
                      <a:lnTo>
                        <a:pt x="345" y="6"/>
                      </a:lnTo>
                      <a:lnTo>
                        <a:pt x="339" y="5"/>
                      </a:lnTo>
                      <a:lnTo>
                        <a:pt x="334" y="3"/>
                      </a:lnTo>
                      <a:lnTo>
                        <a:pt x="328" y="3"/>
                      </a:lnTo>
                      <a:lnTo>
                        <a:pt x="322" y="2"/>
                      </a:lnTo>
                      <a:lnTo>
                        <a:pt x="318" y="2"/>
                      </a:lnTo>
                      <a:lnTo>
                        <a:pt x="312" y="2"/>
                      </a:lnTo>
                      <a:lnTo>
                        <a:pt x="307" y="2"/>
                      </a:lnTo>
                      <a:lnTo>
                        <a:pt x="303" y="0"/>
                      </a:lnTo>
                      <a:lnTo>
                        <a:pt x="297" y="0"/>
                      </a:lnTo>
                      <a:lnTo>
                        <a:pt x="292" y="0"/>
                      </a:lnTo>
                      <a:lnTo>
                        <a:pt x="288" y="0"/>
                      </a:lnTo>
                      <a:lnTo>
                        <a:pt x="283" y="0"/>
                      </a:lnTo>
                      <a:lnTo>
                        <a:pt x="279" y="0"/>
                      </a:lnTo>
                      <a:lnTo>
                        <a:pt x="274" y="2"/>
                      </a:lnTo>
                      <a:lnTo>
                        <a:pt x="270" y="3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6" name="Freeform 459"/>
                <p:cNvSpPr>
                  <a:spLocks/>
                </p:cNvSpPr>
                <p:nvPr/>
              </p:nvSpPr>
              <p:spPr bwMode="auto">
                <a:xfrm>
                  <a:off x="460" y="1238"/>
                  <a:ext cx="157" cy="230"/>
                </a:xfrm>
                <a:custGeom>
                  <a:avLst/>
                  <a:gdLst>
                    <a:gd name="T0" fmla="*/ 35 w 314"/>
                    <a:gd name="T1" fmla="*/ 1 h 460"/>
                    <a:gd name="T2" fmla="*/ 31 w 314"/>
                    <a:gd name="T3" fmla="*/ 3 h 460"/>
                    <a:gd name="T4" fmla="*/ 28 w 314"/>
                    <a:gd name="T5" fmla="*/ 4 h 460"/>
                    <a:gd name="T6" fmla="*/ 25 w 314"/>
                    <a:gd name="T7" fmla="*/ 6 h 460"/>
                    <a:gd name="T8" fmla="*/ 22 w 314"/>
                    <a:gd name="T9" fmla="*/ 7 h 460"/>
                    <a:gd name="T10" fmla="*/ 20 w 314"/>
                    <a:gd name="T11" fmla="*/ 10 h 460"/>
                    <a:gd name="T12" fmla="*/ 18 w 314"/>
                    <a:gd name="T13" fmla="*/ 13 h 460"/>
                    <a:gd name="T14" fmla="*/ 15 w 314"/>
                    <a:gd name="T15" fmla="*/ 14 h 460"/>
                    <a:gd name="T16" fmla="*/ 12 w 314"/>
                    <a:gd name="T17" fmla="*/ 18 h 460"/>
                    <a:gd name="T18" fmla="*/ 10 w 314"/>
                    <a:gd name="T19" fmla="*/ 20 h 460"/>
                    <a:gd name="T20" fmla="*/ 9 w 314"/>
                    <a:gd name="T21" fmla="*/ 23 h 460"/>
                    <a:gd name="T22" fmla="*/ 6 w 314"/>
                    <a:gd name="T23" fmla="*/ 26 h 460"/>
                    <a:gd name="T24" fmla="*/ 5 w 314"/>
                    <a:gd name="T25" fmla="*/ 29 h 460"/>
                    <a:gd name="T26" fmla="*/ 3 w 314"/>
                    <a:gd name="T27" fmla="*/ 31 h 460"/>
                    <a:gd name="T28" fmla="*/ 2 w 314"/>
                    <a:gd name="T29" fmla="*/ 35 h 460"/>
                    <a:gd name="T30" fmla="*/ 1 w 314"/>
                    <a:gd name="T31" fmla="*/ 39 h 460"/>
                    <a:gd name="T32" fmla="*/ 1 w 314"/>
                    <a:gd name="T33" fmla="*/ 42 h 460"/>
                    <a:gd name="T34" fmla="*/ 1 w 314"/>
                    <a:gd name="T35" fmla="*/ 45 h 460"/>
                    <a:gd name="T36" fmla="*/ 0 w 314"/>
                    <a:gd name="T37" fmla="*/ 49 h 460"/>
                    <a:gd name="T38" fmla="*/ 0 w 314"/>
                    <a:gd name="T39" fmla="*/ 52 h 460"/>
                    <a:gd name="T40" fmla="*/ 1 w 314"/>
                    <a:gd name="T41" fmla="*/ 56 h 460"/>
                    <a:gd name="T42" fmla="*/ 1 w 314"/>
                    <a:gd name="T43" fmla="*/ 58 h 460"/>
                    <a:gd name="T44" fmla="*/ 2 w 314"/>
                    <a:gd name="T45" fmla="*/ 57 h 460"/>
                    <a:gd name="T46" fmla="*/ 5 w 314"/>
                    <a:gd name="T47" fmla="*/ 56 h 460"/>
                    <a:gd name="T48" fmla="*/ 6 w 314"/>
                    <a:gd name="T49" fmla="*/ 55 h 460"/>
                    <a:gd name="T50" fmla="*/ 7 w 314"/>
                    <a:gd name="T51" fmla="*/ 54 h 460"/>
                    <a:gd name="T52" fmla="*/ 10 w 314"/>
                    <a:gd name="T53" fmla="*/ 53 h 460"/>
                    <a:gd name="T54" fmla="*/ 10 w 314"/>
                    <a:gd name="T55" fmla="*/ 51 h 460"/>
                    <a:gd name="T56" fmla="*/ 10 w 314"/>
                    <a:gd name="T57" fmla="*/ 48 h 460"/>
                    <a:gd name="T58" fmla="*/ 11 w 314"/>
                    <a:gd name="T59" fmla="*/ 46 h 460"/>
                    <a:gd name="T60" fmla="*/ 12 w 314"/>
                    <a:gd name="T61" fmla="*/ 44 h 460"/>
                    <a:gd name="T62" fmla="*/ 13 w 314"/>
                    <a:gd name="T63" fmla="*/ 41 h 460"/>
                    <a:gd name="T64" fmla="*/ 14 w 314"/>
                    <a:gd name="T65" fmla="*/ 39 h 460"/>
                    <a:gd name="T66" fmla="*/ 15 w 314"/>
                    <a:gd name="T67" fmla="*/ 37 h 460"/>
                    <a:gd name="T68" fmla="*/ 17 w 314"/>
                    <a:gd name="T69" fmla="*/ 34 h 460"/>
                    <a:gd name="T70" fmla="*/ 18 w 314"/>
                    <a:gd name="T71" fmla="*/ 31 h 460"/>
                    <a:gd name="T72" fmla="*/ 20 w 314"/>
                    <a:gd name="T73" fmla="*/ 29 h 460"/>
                    <a:gd name="T74" fmla="*/ 20 w 314"/>
                    <a:gd name="T75" fmla="*/ 28 h 460"/>
                    <a:gd name="T76" fmla="*/ 22 w 314"/>
                    <a:gd name="T77" fmla="*/ 25 h 460"/>
                    <a:gd name="T78" fmla="*/ 23 w 314"/>
                    <a:gd name="T79" fmla="*/ 23 h 460"/>
                    <a:gd name="T80" fmla="*/ 25 w 314"/>
                    <a:gd name="T81" fmla="*/ 21 h 460"/>
                    <a:gd name="T82" fmla="*/ 26 w 314"/>
                    <a:gd name="T83" fmla="*/ 19 h 460"/>
                    <a:gd name="T84" fmla="*/ 28 w 314"/>
                    <a:gd name="T85" fmla="*/ 17 h 460"/>
                    <a:gd name="T86" fmla="*/ 30 w 314"/>
                    <a:gd name="T87" fmla="*/ 14 h 460"/>
                    <a:gd name="T88" fmla="*/ 33 w 314"/>
                    <a:gd name="T89" fmla="*/ 13 h 460"/>
                    <a:gd name="T90" fmla="*/ 35 w 314"/>
                    <a:gd name="T91" fmla="*/ 12 h 460"/>
                    <a:gd name="T92" fmla="*/ 37 w 314"/>
                    <a:gd name="T93" fmla="*/ 10 h 460"/>
                    <a:gd name="T94" fmla="*/ 39 w 314"/>
                    <a:gd name="T95" fmla="*/ 7 h 460"/>
                    <a:gd name="T96" fmla="*/ 39 w 314"/>
                    <a:gd name="T97" fmla="*/ 6 h 460"/>
                    <a:gd name="T98" fmla="*/ 39 w 314"/>
                    <a:gd name="T99" fmla="*/ 3 h 460"/>
                    <a:gd name="T100" fmla="*/ 37 w 314"/>
                    <a:gd name="T101" fmla="*/ 0 h 4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314"/>
                    <a:gd name="T154" fmla="*/ 0 h 460"/>
                    <a:gd name="T155" fmla="*/ 314 w 314"/>
                    <a:gd name="T156" fmla="*/ 460 h 4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314" h="460">
                      <a:moveTo>
                        <a:pt x="294" y="0"/>
                      </a:moveTo>
                      <a:lnTo>
                        <a:pt x="285" y="3"/>
                      </a:lnTo>
                      <a:lnTo>
                        <a:pt x="276" y="6"/>
                      </a:lnTo>
                      <a:lnTo>
                        <a:pt x="269" y="9"/>
                      </a:lnTo>
                      <a:lnTo>
                        <a:pt x="260" y="13"/>
                      </a:lnTo>
                      <a:lnTo>
                        <a:pt x="251" y="18"/>
                      </a:lnTo>
                      <a:lnTo>
                        <a:pt x="244" y="21"/>
                      </a:lnTo>
                      <a:lnTo>
                        <a:pt x="236" y="25"/>
                      </a:lnTo>
                      <a:lnTo>
                        <a:pt x="229" y="31"/>
                      </a:lnTo>
                      <a:lnTo>
                        <a:pt x="220" y="36"/>
                      </a:lnTo>
                      <a:lnTo>
                        <a:pt x="212" y="40"/>
                      </a:lnTo>
                      <a:lnTo>
                        <a:pt x="203" y="45"/>
                      </a:lnTo>
                      <a:lnTo>
                        <a:pt x="196" y="51"/>
                      </a:lnTo>
                      <a:lnTo>
                        <a:pt x="188" y="55"/>
                      </a:lnTo>
                      <a:lnTo>
                        <a:pt x="181" y="61"/>
                      </a:lnTo>
                      <a:lnTo>
                        <a:pt x="173" y="66"/>
                      </a:lnTo>
                      <a:lnTo>
                        <a:pt x="167" y="73"/>
                      </a:lnTo>
                      <a:lnTo>
                        <a:pt x="160" y="78"/>
                      </a:lnTo>
                      <a:lnTo>
                        <a:pt x="153" y="83"/>
                      </a:lnTo>
                      <a:lnTo>
                        <a:pt x="145" y="89"/>
                      </a:lnTo>
                      <a:lnTo>
                        <a:pt x="139" y="97"/>
                      </a:lnTo>
                      <a:lnTo>
                        <a:pt x="132" y="103"/>
                      </a:lnTo>
                      <a:lnTo>
                        <a:pt x="126" y="110"/>
                      </a:lnTo>
                      <a:lnTo>
                        <a:pt x="120" y="116"/>
                      </a:lnTo>
                      <a:lnTo>
                        <a:pt x="114" y="124"/>
                      </a:lnTo>
                      <a:lnTo>
                        <a:pt x="106" y="130"/>
                      </a:lnTo>
                      <a:lnTo>
                        <a:pt x="100" y="137"/>
                      </a:lnTo>
                      <a:lnTo>
                        <a:pt x="94" y="143"/>
                      </a:lnTo>
                      <a:lnTo>
                        <a:pt x="90" y="151"/>
                      </a:lnTo>
                      <a:lnTo>
                        <a:pt x="84" y="158"/>
                      </a:lnTo>
                      <a:lnTo>
                        <a:pt x="78" y="167"/>
                      </a:lnTo>
                      <a:lnTo>
                        <a:pt x="74" y="175"/>
                      </a:lnTo>
                      <a:lnTo>
                        <a:pt x="69" y="182"/>
                      </a:lnTo>
                      <a:lnTo>
                        <a:pt x="63" y="189"/>
                      </a:lnTo>
                      <a:lnTo>
                        <a:pt x="59" y="197"/>
                      </a:lnTo>
                      <a:lnTo>
                        <a:pt x="54" y="204"/>
                      </a:lnTo>
                      <a:lnTo>
                        <a:pt x="50" y="213"/>
                      </a:lnTo>
                      <a:lnTo>
                        <a:pt x="45" y="221"/>
                      </a:lnTo>
                      <a:lnTo>
                        <a:pt x="41" y="230"/>
                      </a:lnTo>
                      <a:lnTo>
                        <a:pt x="36" y="237"/>
                      </a:lnTo>
                      <a:lnTo>
                        <a:pt x="33" y="246"/>
                      </a:lnTo>
                      <a:lnTo>
                        <a:pt x="29" y="255"/>
                      </a:lnTo>
                      <a:lnTo>
                        <a:pt x="26" y="263"/>
                      </a:lnTo>
                      <a:lnTo>
                        <a:pt x="23" y="272"/>
                      </a:lnTo>
                      <a:lnTo>
                        <a:pt x="20" y="280"/>
                      </a:lnTo>
                      <a:lnTo>
                        <a:pt x="17" y="289"/>
                      </a:lnTo>
                      <a:lnTo>
                        <a:pt x="14" y="298"/>
                      </a:lnTo>
                      <a:lnTo>
                        <a:pt x="12" y="307"/>
                      </a:lnTo>
                      <a:lnTo>
                        <a:pt x="11" y="316"/>
                      </a:lnTo>
                      <a:lnTo>
                        <a:pt x="8" y="325"/>
                      </a:lnTo>
                      <a:lnTo>
                        <a:pt x="6" y="334"/>
                      </a:lnTo>
                      <a:lnTo>
                        <a:pt x="5" y="343"/>
                      </a:lnTo>
                      <a:lnTo>
                        <a:pt x="3" y="352"/>
                      </a:lnTo>
                      <a:lnTo>
                        <a:pt x="2" y="360"/>
                      </a:lnTo>
                      <a:lnTo>
                        <a:pt x="0" y="368"/>
                      </a:lnTo>
                      <a:lnTo>
                        <a:pt x="0" y="377"/>
                      </a:lnTo>
                      <a:lnTo>
                        <a:pt x="0" y="386"/>
                      </a:lnTo>
                      <a:lnTo>
                        <a:pt x="0" y="395"/>
                      </a:lnTo>
                      <a:lnTo>
                        <a:pt x="0" y="404"/>
                      </a:lnTo>
                      <a:lnTo>
                        <a:pt x="0" y="413"/>
                      </a:lnTo>
                      <a:lnTo>
                        <a:pt x="2" y="424"/>
                      </a:lnTo>
                      <a:lnTo>
                        <a:pt x="2" y="433"/>
                      </a:lnTo>
                      <a:lnTo>
                        <a:pt x="3" y="442"/>
                      </a:lnTo>
                      <a:lnTo>
                        <a:pt x="5" y="451"/>
                      </a:lnTo>
                      <a:lnTo>
                        <a:pt x="8" y="460"/>
                      </a:lnTo>
                      <a:lnTo>
                        <a:pt x="11" y="457"/>
                      </a:lnTo>
                      <a:lnTo>
                        <a:pt x="14" y="455"/>
                      </a:lnTo>
                      <a:lnTo>
                        <a:pt x="18" y="452"/>
                      </a:lnTo>
                      <a:lnTo>
                        <a:pt x="23" y="451"/>
                      </a:lnTo>
                      <a:lnTo>
                        <a:pt x="27" y="448"/>
                      </a:lnTo>
                      <a:lnTo>
                        <a:pt x="32" y="445"/>
                      </a:lnTo>
                      <a:lnTo>
                        <a:pt x="36" y="442"/>
                      </a:lnTo>
                      <a:lnTo>
                        <a:pt x="41" y="440"/>
                      </a:lnTo>
                      <a:lnTo>
                        <a:pt x="44" y="437"/>
                      </a:lnTo>
                      <a:lnTo>
                        <a:pt x="48" y="434"/>
                      </a:lnTo>
                      <a:lnTo>
                        <a:pt x="53" y="431"/>
                      </a:lnTo>
                      <a:lnTo>
                        <a:pt x="57" y="428"/>
                      </a:lnTo>
                      <a:lnTo>
                        <a:pt x="62" y="427"/>
                      </a:lnTo>
                      <a:lnTo>
                        <a:pt x="66" y="424"/>
                      </a:lnTo>
                      <a:lnTo>
                        <a:pt x="69" y="422"/>
                      </a:lnTo>
                      <a:lnTo>
                        <a:pt x="74" y="421"/>
                      </a:lnTo>
                      <a:lnTo>
                        <a:pt x="75" y="413"/>
                      </a:lnTo>
                      <a:lnTo>
                        <a:pt x="77" y="407"/>
                      </a:lnTo>
                      <a:lnTo>
                        <a:pt x="78" y="401"/>
                      </a:lnTo>
                      <a:lnTo>
                        <a:pt x="81" y="395"/>
                      </a:lnTo>
                      <a:lnTo>
                        <a:pt x="82" y="388"/>
                      </a:lnTo>
                      <a:lnTo>
                        <a:pt x="85" y="382"/>
                      </a:lnTo>
                      <a:lnTo>
                        <a:pt x="87" y="376"/>
                      </a:lnTo>
                      <a:lnTo>
                        <a:pt x="90" y="370"/>
                      </a:lnTo>
                      <a:lnTo>
                        <a:pt x="91" y="364"/>
                      </a:lnTo>
                      <a:lnTo>
                        <a:pt x="94" y="358"/>
                      </a:lnTo>
                      <a:lnTo>
                        <a:pt x="96" y="351"/>
                      </a:lnTo>
                      <a:lnTo>
                        <a:pt x="99" y="345"/>
                      </a:lnTo>
                      <a:lnTo>
                        <a:pt x="100" y="339"/>
                      </a:lnTo>
                      <a:lnTo>
                        <a:pt x="103" y="333"/>
                      </a:lnTo>
                      <a:lnTo>
                        <a:pt x="106" y="327"/>
                      </a:lnTo>
                      <a:lnTo>
                        <a:pt x="109" y="321"/>
                      </a:lnTo>
                      <a:lnTo>
                        <a:pt x="112" y="313"/>
                      </a:lnTo>
                      <a:lnTo>
                        <a:pt x="115" y="307"/>
                      </a:lnTo>
                      <a:lnTo>
                        <a:pt x="118" y="301"/>
                      </a:lnTo>
                      <a:lnTo>
                        <a:pt x="121" y="295"/>
                      </a:lnTo>
                      <a:lnTo>
                        <a:pt x="123" y="289"/>
                      </a:lnTo>
                      <a:lnTo>
                        <a:pt x="127" y="283"/>
                      </a:lnTo>
                      <a:lnTo>
                        <a:pt x="130" y="277"/>
                      </a:lnTo>
                      <a:lnTo>
                        <a:pt x="133" y="272"/>
                      </a:lnTo>
                      <a:lnTo>
                        <a:pt x="136" y="264"/>
                      </a:lnTo>
                      <a:lnTo>
                        <a:pt x="139" y="260"/>
                      </a:lnTo>
                      <a:lnTo>
                        <a:pt x="144" y="252"/>
                      </a:lnTo>
                      <a:lnTo>
                        <a:pt x="147" y="248"/>
                      </a:lnTo>
                      <a:lnTo>
                        <a:pt x="150" y="242"/>
                      </a:lnTo>
                      <a:lnTo>
                        <a:pt x="153" y="236"/>
                      </a:lnTo>
                      <a:lnTo>
                        <a:pt x="157" y="230"/>
                      </a:lnTo>
                      <a:lnTo>
                        <a:pt x="162" y="224"/>
                      </a:lnTo>
                      <a:lnTo>
                        <a:pt x="164" y="218"/>
                      </a:lnTo>
                      <a:lnTo>
                        <a:pt x="167" y="212"/>
                      </a:lnTo>
                      <a:lnTo>
                        <a:pt x="172" y="206"/>
                      </a:lnTo>
                      <a:lnTo>
                        <a:pt x="176" y="200"/>
                      </a:lnTo>
                      <a:lnTo>
                        <a:pt x="179" y="194"/>
                      </a:lnTo>
                      <a:lnTo>
                        <a:pt x="184" y="189"/>
                      </a:lnTo>
                      <a:lnTo>
                        <a:pt x="188" y="183"/>
                      </a:lnTo>
                      <a:lnTo>
                        <a:pt x="193" y="177"/>
                      </a:lnTo>
                      <a:lnTo>
                        <a:pt x="196" y="172"/>
                      </a:lnTo>
                      <a:lnTo>
                        <a:pt x="200" y="167"/>
                      </a:lnTo>
                      <a:lnTo>
                        <a:pt x="205" y="161"/>
                      </a:lnTo>
                      <a:lnTo>
                        <a:pt x="209" y="155"/>
                      </a:lnTo>
                      <a:lnTo>
                        <a:pt x="214" y="149"/>
                      </a:lnTo>
                      <a:lnTo>
                        <a:pt x="218" y="145"/>
                      </a:lnTo>
                      <a:lnTo>
                        <a:pt x="223" y="139"/>
                      </a:lnTo>
                      <a:lnTo>
                        <a:pt x="229" y="134"/>
                      </a:lnTo>
                      <a:lnTo>
                        <a:pt x="233" y="130"/>
                      </a:lnTo>
                      <a:lnTo>
                        <a:pt x="238" y="124"/>
                      </a:lnTo>
                      <a:lnTo>
                        <a:pt x="242" y="119"/>
                      </a:lnTo>
                      <a:lnTo>
                        <a:pt x="248" y="113"/>
                      </a:lnTo>
                      <a:lnTo>
                        <a:pt x="252" y="109"/>
                      </a:lnTo>
                      <a:lnTo>
                        <a:pt x="257" y="104"/>
                      </a:lnTo>
                      <a:lnTo>
                        <a:pt x="263" y="100"/>
                      </a:lnTo>
                      <a:lnTo>
                        <a:pt x="269" y="95"/>
                      </a:lnTo>
                      <a:lnTo>
                        <a:pt x="273" y="89"/>
                      </a:lnTo>
                      <a:lnTo>
                        <a:pt x="279" y="85"/>
                      </a:lnTo>
                      <a:lnTo>
                        <a:pt x="285" y="80"/>
                      </a:lnTo>
                      <a:lnTo>
                        <a:pt x="291" y="76"/>
                      </a:lnTo>
                      <a:lnTo>
                        <a:pt x="296" y="72"/>
                      </a:lnTo>
                      <a:lnTo>
                        <a:pt x="302" y="67"/>
                      </a:lnTo>
                      <a:lnTo>
                        <a:pt x="308" y="63"/>
                      </a:lnTo>
                      <a:lnTo>
                        <a:pt x="314" y="58"/>
                      </a:lnTo>
                      <a:lnTo>
                        <a:pt x="314" y="51"/>
                      </a:lnTo>
                      <a:lnTo>
                        <a:pt x="312" y="43"/>
                      </a:lnTo>
                      <a:lnTo>
                        <a:pt x="309" y="36"/>
                      </a:lnTo>
                      <a:lnTo>
                        <a:pt x="308" y="28"/>
                      </a:lnTo>
                      <a:lnTo>
                        <a:pt x="305" y="21"/>
                      </a:lnTo>
                      <a:lnTo>
                        <a:pt x="302" y="13"/>
                      </a:lnTo>
                      <a:lnTo>
                        <a:pt x="297" y="7"/>
                      </a:lnTo>
                      <a:lnTo>
                        <a:pt x="294" y="0"/>
                      </a:lnTo>
                      <a:close/>
                    </a:path>
                  </a:pathLst>
                </a:custGeom>
                <a:solidFill>
                  <a:srgbClr val="C2C2A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7" name="Freeform 460"/>
                <p:cNvSpPr>
                  <a:spLocks/>
                </p:cNvSpPr>
                <p:nvPr/>
              </p:nvSpPr>
              <p:spPr bwMode="auto">
                <a:xfrm>
                  <a:off x="475" y="1592"/>
                  <a:ext cx="146" cy="307"/>
                </a:xfrm>
                <a:custGeom>
                  <a:avLst/>
                  <a:gdLst>
                    <a:gd name="T0" fmla="*/ 33 w 293"/>
                    <a:gd name="T1" fmla="*/ 2 h 613"/>
                    <a:gd name="T2" fmla="*/ 30 w 293"/>
                    <a:gd name="T3" fmla="*/ 5 h 613"/>
                    <a:gd name="T4" fmla="*/ 28 w 293"/>
                    <a:gd name="T5" fmla="*/ 8 h 613"/>
                    <a:gd name="T6" fmla="*/ 26 w 293"/>
                    <a:gd name="T7" fmla="*/ 11 h 613"/>
                    <a:gd name="T8" fmla="*/ 24 w 293"/>
                    <a:gd name="T9" fmla="*/ 15 h 613"/>
                    <a:gd name="T10" fmla="*/ 23 w 293"/>
                    <a:gd name="T11" fmla="*/ 18 h 613"/>
                    <a:gd name="T12" fmla="*/ 21 w 293"/>
                    <a:gd name="T13" fmla="*/ 22 h 613"/>
                    <a:gd name="T14" fmla="*/ 20 w 293"/>
                    <a:gd name="T15" fmla="*/ 25 h 613"/>
                    <a:gd name="T16" fmla="*/ 19 w 293"/>
                    <a:gd name="T17" fmla="*/ 29 h 613"/>
                    <a:gd name="T18" fmla="*/ 18 w 293"/>
                    <a:gd name="T19" fmla="*/ 32 h 613"/>
                    <a:gd name="T20" fmla="*/ 17 w 293"/>
                    <a:gd name="T21" fmla="*/ 36 h 613"/>
                    <a:gd name="T22" fmla="*/ 15 w 293"/>
                    <a:gd name="T23" fmla="*/ 40 h 613"/>
                    <a:gd name="T24" fmla="*/ 15 w 293"/>
                    <a:gd name="T25" fmla="*/ 43 h 613"/>
                    <a:gd name="T26" fmla="*/ 13 w 293"/>
                    <a:gd name="T27" fmla="*/ 47 h 613"/>
                    <a:gd name="T28" fmla="*/ 12 w 293"/>
                    <a:gd name="T29" fmla="*/ 51 h 613"/>
                    <a:gd name="T30" fmla="*/ 11 w 293"/>
                    <a:gd name="T31" fmla="*/ 54 h 613"/>
                    <a:gd name="T32" fmla="*/ 9 w 293"/>
                    <a:gd name="T33" fmla="*/ 58 h 613"/>
                    <a:gd name="T34" fmla="*/ 8 w 293"/>
                    <a:gd name="T35" fmla="*/ 61 h 613"/>
                    <a:gd name="T36" fmla="*/ 6 w 293"/>
                    <a:gd name="T37" fmla="*/ 65 h 613"/>
                    <a:gd name="T38" fmla="*/ 4 w 293"/>
                    <a:gd name="T39" fmla="*/ 68 h 613"/>
                    <a:gd name="T40" fmla="*/ 1 w 293"/>
                    <a:gd name="T41" fmla="*/ 71 h 613"/>
                    <a:gd name="T42" fmla="*/ 0 w 293"/>
                    <a:gd name="T43" fmla="*/ 74 h 613"/>
                    <a:gd name="T44" fmla="*/ 2 w 293"/>
                    <a:gd name="T45" fmla="*/ 75 h 613"/>
                    <a:gd name="T46" fmla="*/ 3 w 293"/>
                    <a:gd name="T47" fmla="*/ 77 h 613"/>
                    <a:gd name="T48" fmla="*/ 6 w 293"/>
                    <a:gd name="T49" fmla="*/ 75 h 613"/>
                    <a:gd name="T50" fmla="*/ 8 w 293"/>
                    <a:gd name="T51" fmla="*/ 72 h 613"/>
                    <a:gd name="T52" fmla="*/ 10 w 293"/>
                    <a:gd name="T53" fmla="*/ 69 h 613"/>
                    <a:gd name="T54" fmla="*/ 12 w 293"/>
                    <a:gd name="T55" fmla="*/ 66 h 613"/>
                    <a:gd name="T56" fmla="*/ 14 w 293"/>
                    <a:gd name="T57" fmla="*/ 63 h 613"/>
                    <a:gd name="T58" fmla="*/ 15 w 293"/>
                    <a:gd name="T59" fmla="*/ 59 h 613"/>
                    <a:gd name="T60" fmla="*/ 17 w 293"/>
                    <a:gd name="T61" fmla="*/ 56 h 613"/>
                    <a:gd name="T62" fmla="*/ 18 w 293"/>
                    <a:gd name="T63" fmla="*/ 53 h 613"/>
                    <a:gd name="T64" fmla="*/ 19 w 293"/>
                    <a:gd name="T65" fmla="*/ 49 h 613"/>
                    <a:gd name="T66" fmla="*/ 20 w 293"/>
                    <a:gd name="T67" fmla="*/ 46 h 613"/>
                    <a:gd name="T68" fmla="*/ 21 w 293"/>
                    <a:gd name="T69" fmla="*/ 42 h 613"/>
                    <a:gd name="T70" fmla="*/ 22 w 293"/>
                    <a:gd name="T71" fmla="*/ 39 h 613"/>
                    <a:gd name="T72" fmla="*/ 23 w 293"/>
                    <a:gd name="T73" fmla="*/ 35 h 613"/>
                    <a:gd name="T74" fmla="*/ 24 w 293"/>
                    <a:gd name="T75" fmla="*/ 32 h 613"/>
                    <a:gd name="T76" fmla="*/ 25 w 293"/>
                    <a:gd name="T77" fmla="*/ 29 h 613"/>
                    <a:gd name="T78" fmla="*/ 27 w 293"/>
                    <a:gd name="T79" fmla="*/ 25 h 613"/>
                    <a:gd name="T80" fmla="*/ 28 w 293"/>
                    <a:gd name="T81" fmla="*/ 22 h 613"/>
                    <a:gd name="T82" fmla="*/ 29 w 293"/>
                    <a:gd name="T83" fmla="*/ 18 h 613"/>
                    <a:gd name="T84" fmla="*/ 31 w 293"/>
                    <a:gd name="T85" fmla="*/ 15 h 613"/>
                    <a:gd name="T86" fmla="*/ 33 w 293"/>
                    <a:gd name="T87" fmla="*/ 12 h 613"/>
                    <a:gd name="T88" fmla="*/ 35 w 293"/>
                    <a:gd name="T89" fmla="*/ 9 h 613"/>
                    <a:gd name="T90" fmla="*/ 36 w 293"/>
                    <a:gd name="T91" fmla="*/ 6 h 613"/>
                    <a:gd name="T92" fmla="*/ 36 w 293"/>
                    <a:gd name="T93" fmla="*/ 5 h 613"/>
                    <a:gd name="T94" fmla="*/ 36 w 293"/>
                    <a:gd name="T95" fmla="*/ 3 h 613"/>
                    <a:gd name="T96" fmla="*/ 36 w 293"/>
                    <a:gd name="T97" fmla="*/ 2 h 613"/>
                    <a:gd name="T98" fmla="*/ 35 w 293"/>
                    <a:gd name="T99" fmla="*/ 0 h 61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293"/>
                    <a:gd name="T151" fmla="*/ 0 h 613"/>
                    <a:gd name="T152" fmla="*/ 293 w 293"/>
                    <a:gd name="T153" fmla="*/ 613 h 61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293" h="613">
                      <a:moveTo>
                        <a:pt x="284" y="0"/>
                      </a:moveTo>
                      <a:lnTo>
                        <a:pt x="275" y="7"/>
                      </a:lnTo>
                      <a:lnTo>
                        <a:pt x="267" y="15"/>
                      </a:lnTo>
                      <a:lnTo>
                        <a:pt x="260" y="22"/>
                      </a:lnTo>
                      <a:lnTo>
                        <a:pt x="254" y="31"/>
                      </a:lnTo>
                      <a:lnTo>
                        <a:pt x="246" y="39"/>
                      </a:lnTo>
                      <a:lnTo>
                        <a:pt x="240" y="46"/>
                      </a:lnTo>
                      <a:lnTo>
                        <a:pt x="233" y="55"/>
                      </a:lnTo>
                      <a:lnTo>
                        <a:pt x="228" y="64"/>
                      </a:lnTo>
                      <a:lnTo>
                        <a:pt x="221" y="71"/>
                      </a:lnTo>
                      <a:lnTo>
                        <a:pt x="217" y="80"/>
                      </a:lnTo>
                      <a:lnTo>
                        <a:pt x="211" y="88"/>
                      </a:lnTo>
                      <a:lnTo>
                        <a:pt x="206" y="97"/>
                      </a:lnTo>
                      <a:lnTo>
                        <a:pt x="202" y="106"/>
                      </a:lnTo>
                      <a:lnTo>
                        <a:pt x="197" y="115"/>
                      </a:lnTo>
                      <a:lnTo>
                        <a:pt x="193" y="124"/>
                      </a:lnTo>
                      <a:lnTo>
                        <a:pt x="188" y="133"/>
                      </a:lnTo>
                      <a:lnTo>
                        <a:pt x="184" y="141"/>
                      </a:lnTo>
                      <a:lnTo>
                        <a:pt x="179" y="150"/>
                      </a:lnTo>
                      <a:lnTo>
                        <a:pt x="176" y="159"/>
                      </a:lnTo>
                      <a:lnTo>
                        <a:pt x="173" y="170"/>
                      </a:lnTo>
                      <a:lnTo>
                        <a:pt x="169" y="179"/>
                      </a:lnTo>
                      <a:lnTo>
                        <a:pt x="166" y="188"/>
                      </a:lnTo>
                      <a:lnTo>
                        <a:pt x="161" y="198"/>
                      </a:lnTo>
                      <a:lnTo>
                        <a:pt x="160" y="207"/>
                      </a:lnTo>
                      <a:lnTo>
                        <a:pt x="155" y="216"/>
                      </a:lnTo>
                      <a:lnTo>
                        <a:pt x="152" y="227"/>
                      </a:lnTo>
                      <a:lnTo>
                        <a:pt x="149" y="235"/>
                      </a:lnTo>
                      <a:lnTo>
                        <a:pt x="148" y="246"/>
                      </a:lnTo>
                      <a:lnTo>
                        <a:pt x="145" y="256"/>
                      </a:lnTo>
                      <a:lnTo>
                        <a:pt x="142" y="265"/>
                      </a:lnTo>
                      <a:lnTo>
                        <a:pt x="139" y="276"/>
                      </a:lnTo>
                      <a:lnTo>
                        <a:pt x="136" y="286"/>
                      </a:lnTo>
                      <a:lnTo>
                        <a:pt x="133" y="295"/>
                      </a:lnTo>
                      <a:lnTo>
                        <a:pt x="130" y="306"/>
                      </a:lnTo>
                      <a:lnTo>
                        <a:pt x="127" y="315"/>
                      </a:lnTo>
                      <a:lnTo>
                        <a:pt x="124" y="325"/>
                      </a:lnTo>
                      <a:lnTo>
                        <a:pt x="121" y="334"/>
                      </a:lnTo>
                      <a:lnTo>
                        <a:pt x="120" y="344"/>
                      </a:lnTo>
                      <a:lnTo>
                        <a:pt x="115" y="353"/>
                      </a:lnTo>
                      <a:lnTo>
                        <a:pt x="114" y="364"/>
                      </a:lnTo>
                      <a:lnTo>
                        <a:pt x="109" y="373"/>
                      </a:lnTo>
                      <a:lnTo>
                        <a:pt x="108" y="383"/>
                      </a:lnTo>
                      <a:lnTo>
                        <a:pt x="103" y="392"/>
                      </a:lnTo>
                      <a:lnTo>
                        <a:pt x="100" y="403"/>
                      </a:lnTo>
                      <a:lnTo>
                        <a:pt x="97" y="412"/>
                      </a:lnTo>
                      <a:lnTo>
                        <a:pt x="94" y="422"/>
                      </a:lnTo>
                      <a:lnTo>
                        <a:pt x="90" y="431"/>
                      </a:lnTo>
                      <a:lnTo>
                        <a:pt x="87" y="441"/>
                      </a:lnTo>
                      <a:lnTo>
                        <a:pt x="82" y="450"/>
                      </a:lnTo>
                      <a:lnTo>
                        <a:pt x="78" y="459"/>
                      </a:lnTo>
                      <a:lnTo>
                        <a:pt x="73" y="468"/>
                      </a:lnTo>
                      <a:lnTo>
                        <a:pt x="70" y="479"/>
                      </a:lnTo>
                      <a:lnTo>
                        <a:pt x="64" y="488"/>
                      </a:lnTo>
                      <a:lnTo>
                        <a:pt x="60" y="497"/>
                      </a:lnTo>
                      <a:lnTo>
                        <a:pt x="55" y="506"/>
                      </a:lnTo>
                      <a:lnTo>
                        <a:pt x="51" y="515"/>
                      </a:lnTo>
                      <a:lnTo>
                        <a:pt x="45" y="523"/>
                      </a:lnTo>
                      <a:lnTo>
                        <a:pt x="39" y="532"/>
                      </a:lnTo>
                      <a:lnTo>
                        <a:pt x="33" y="541"/>
                      </a:lnTo>
                      <a:lnTo>
                        <a:pt x="27" y="550"/>
                      </a:lnTo>
                      <a:lnTo>
                        <a:pt x="21" y="558"/>
                      </a:lnTo>
                      <a:lnTo>
                        <a:pt x="14" y="567"/>
                      </a:lnTo>
                      <a:lnTo>
                        <a:pt x="8" y="574"/>
                      </a:lnTo>
                      <a:lnTo>
                        <a:pt x="0" y="583"/>
                      </a:lnTo>
                      <a:lnTo>
                        <a:pt x="5" y="586"/>
                      </a:lnTo>
                      <a:lnTo>
                        <a:pt x="9" y="591"/>
                      </a:lnTo>
                      <a:lnTo>
                        <a:pt x="14" y="594"/>
                      </a:lnTo>
                      <a:lnTo>
                        <a:pt x="18" y="598"/>
                      </a:lnTo>
                      <a:lnTo>
                        <a:pt x="21" y="601"/>
                      </a:lnTo>
                      <a:lnTo>
                        <a:pt x="26" y="606"/>
                      </a:lnTo>
                      <a:lnTo>
                        <a:pt x="30" y="609"/>
                      </a:lnTo>
                      <a:lnTo>
                        <a:pt x="35" y="613"/>
                      </a:lnTo>
                      <a:lnTo>
                        <a:pt x="42" y="604"/>
                      </a:lnTo>
                      <a:lnTo>
                        <a:pt x="48" y="597"/>
                      </a:lnTo>
                      <a:lnTo>
                        <a:pt x="55" y="588"/>
                      </a:lnTo>
                      <a:lnTo>
                        <a:pt x="61" y="580"/>
                      </a:lnTo>
                      <a:lnTo>
                        <a:pt x="67" y="573"/>
                      </a:lnTo>
                      <a:lnTo>
                        <a:pt x="73" y="564"/>
                      </a:lnTo>
                      <a:lnTo>
                        <a:pt x="79" y="556"/>
                      </a:lnTo>
                      <a:lnTo>
                        <a:pt x="85" y="549"/>
                      </a:lnTo>
                      <a:lnTo>
                        <a:pt x="91" y="540"/>
                      </a:lnTo>
                      <a:lnTo>
                        <a:pt x="96" y="531"/>
                      </a:lnTo>
                      <a:lnTo>
                        <a:pt x="100" y="522"/>
                      </a:lnTo>
                      <a:lnTo>
                        <a:pt x="106" y="515"/>
                      </a:lnTo>
                      <a:lnTo>
                        <a:pt x="109" y="506"/>
                      </a:lnTo>
                      <a:lnTo>
                        <a:pt x="115" y="497"/>
                      </a:lnTo>
                      <a:lnTo>
                        <a:pt x="120" y="488"/>
                      </a:lnTo>
                      <a:lnTo>
                        <a:pt x="123" y="480"/>
                      </a:lnTo>
                      <a:lnTo>
                        <a:pt x="127" y="471"/>
                      </a:lnTo>
                      <a:lnTo>
                        <a:pt x="130" y="462"/>
                      </a:lnTo>
                      <a:lnTo>
                        <a:pt x="133" y="453"/>
                      </a:lnTo>
                      <a:lnTo>
                        <a:pt x="137" y="444"/>
                      </a:lnTo>
                      <a:lnTo>
                        <a:pt x="140" y="435"/>
                      </a:lnTo>
                      <a:lnTo>
                        <a:pt x="143" y="427"/>
                      </a:lnTo>
                      <a:lnTo>
                        <a:pt x="146" y="418"/>
                      </a:lnTo>
                      <a:lnTo>
                        <a:pt x="151" y="409"/>
                      </a:lnTo>
                      <a:lnTo>
                        <a:pt x="154" y="398"/>
                      </a:lnTo>
                      <a:lnTo>
                        <a:pt x="157" y="389"/>
                      </a:lnTo>
                      <a:lnTo>
                        <a:pt x="160" y="380"/>
                      </a:lnTo>
                      <a:lnTo>
                        <a:pt x="163" y="373"/>
                      </a:lnTo>
                      <a:lnTo>
                        <a:pt x="166" y="362"/>
                      </a:lnTo>
                      <a:lnTo>
                        <a:pt x="169" y="353"/>
                      </a:lnTo>
                      <a:lnTo>
                        <a:pt x="172" y="344"/>
                      </a:lnTo>
                      <a:lnTo>
                        <a:pt x="175" y="335"/>
                      </a:lnTo>
                      <a:lnTo>
                        <a:pt x="176" y="327"/>
                      </a:lnTo>
                      <a:lnTo>
                        <a:pt x="179" y="316"/>
                      </a:lnTo>
                      <a:lnTo>
                        <a:pt x="181" y="307"/>
                      </a:lnTo>
                      <a:lnTo>
                        <a:pt x="184" y="298"/>
                      </a:lnTo>
                      <a:lnTo>
                        <a:pt x="187" y="289"/>
                      </a:lnTo>
                      <a:lnTo>
                        <a:pt x="190" y="279"/>
                      </a:lnTo>
                      <a:lnTo>
                        <a:pt x="193" y="270"/>
                      </a:lnTo>
                      <a:lnTo>
                        <a:pt x="196" y="261"/>
                      </a:lnTo>
                      <a:lnTo>
                        <a:pt x="197" y="252"/>
                      </a:lnTo>
                      <a:lnTo>
                        <a:pt x="200" y="243"/>
                      </a:lnTo>
                      <a:lnTo>
                        <a:pt x="203" y="234"/>
                      </a:lnTo>
                      <a:lnTo>
                        <a:pt x="206" y="225"/>
                      </a:lnTo>
                      <a:lnTo>
                        <a:pt x="209" y="216"/>
                      </a:lnTo>
                      <a:lnTo>
                        <a:pt x="214" y="207"/>
                      </a:lnTo>
                      <a:lnTo>
                        <a:pt x="217" y="198"/>
                      </a:lnTo>
                      <a:lnTo>
                        <a:pt x="220" y="189"/>
                      </a:lnTo>
                      <a:lnTo>
                        <a:pt x="222" y="180"/>
                      </a:lnTo>
                      <a:lnTo>
                        <a:pt x="227" y="171"/>
                      </a:lnTo>
                      <a:lnTo>
                        <a:pt x="230" y="162"/>
                      </a:lnTo>
                      <a:lnTo>
                        <a:pt x="234" y="153"/>
                      </a:lnTo>
                      <a:lnTo>
                        <a:pt x="237" y="144"/>
                      </a:lnTo>
                      <a:lnTo>
                        <a:pt x="242" y="136"/>
                      </a:lnTo>
                      <a:lnTo>
                        <a:pt x="246" y="127"/>
                      </a:lnTo>
                      <a:lnTo>
                        <a:pt x="251" y="119"/>
                      </a:lnTo>
                      <a:lnTo>
                        <a:pt x="255" y="110"/>
                      </a:lnTo>
                      <a:lnTo>
                        <a:pt x="260" y="101"/>
                      </a:lnTo>
                      <a:lnTo>
                        <a:pt x="264" y="94"/>
                      </a:lnTo>
                      <a:lnTo>
                        <a:pt x="270" y="85"/>
                      </a:lnTo>
                      <a:lnTo>
                        <a:pt x="275" y="76"/>
                      </a:lnTo>
                      <a:lnTo>
                        <a:pt x="281" y="68"/>
                      </a:lnTo>
                      <a:lnTo>
                        <a:pt x="285" y="59"/>
                      </a:lnTo>
                      <a:lnTo>
                        <a:pt x="293" y="52"/>
                      </a:lnTo>
                      <a:lnTo>
                        <a:pt x="293" y="47"/>
                      </a:lnTo>
                      <a:lnTo>
                        <a:pt x="293" y="40"/>
                      </a:lnTo>
                      <a:lnTo>
                        <a:pt x="293" y="36"/>
                      </a:lnTo>
                      <a:lnTo>
                        <a:pt x="293" y="33"/>
                      </a:lnTo>
                      <a:lnTo>
                        <a:pt x="291" y="28"/>
                      </a:lnTo>
                      <a:lnTo>
                        <a:pt x="291" y="24"/>
                      </a:lnTo>
                      <a:lnTo>
                        <a:pt x="291" y="19"/>
                      </a:lnTo>
                      <a:lnTo>
                        <a:pt x="290" y="15"/>
                      </a:lnTo>
                      <a:lnTo>
                        <a:pt x="288" y="12"/>
                      </a:lnTo>
                      <a:lnTo>
                        <a:pt x="288" y="9"/>
                      </a:lnTo>
                      <a:lnTo>
                        <a:pt x="285" y="3"/>
                      </a:lnTo>
                      <a:lnTo>
                        <a:pt x="284" y="0"/>
                      </a:lnTo>
                      <a:close/>
                    </a:path>
                  </a:pathLst>
                </a:custGeom>
                <a:solidFill>
                  <a:srgbClr val="D9E3E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8" name="Freeform 461"/>
                <p:cNvSpPr>
                  <a:spLocks/>
                </p:cNvSpPr>
                <p:nvPr/>
              </p:nvSpPr>
              <p:spPr bwMode="auto">
                <a:xfrm>
                  <a:off x="464" y="1391"/>
                  <a:ext cx="191" cy="122"/>
                </a:xfrm>
                <a:custGeom>
                  <a:avLst/>
                  <a:gdLst>
                    <a:gd name="T0" fmla="*/ 45 w 382"/>
                    <a:gd name="T1" fmla="*/ 0 h 245"/>
                    <a:gd name="T2" fmla="*/ 43 w 382"/>
                    <a:gd name="T3" fmla="*/ 1 h 245"/>
                    <a:gd name="T4" fmla="*/ 41 w 382"/>
                    <a:gd name="T5" fmla="*/ 4 h 245"/>
                    <a:gd name="T6" fmla="*/ 38 w 382"/>
                    <a:gd name="T7" fmla="*/ 6 h 245"/>
                    <a:gd name="T8" fmla="*/ 35 w 382"/>
                    <a:gd name="T9" fmla="*/ 8 h 245"/>
                    <a:gd name="T10" fmla="*/ 32 w 382"/>
                    <a:gd name="T11" fmla="*/ 10 h 245"/>
                    <a:gd name="T12" fmla="*/ 29 w 382"/>
                    <a:gd name="T13" fmla="*/ 12 h 245"/>
                    <a:gd name="T14" fmla="*/ 26 w 382"/>
                    <a:gd name="T15" fmla="*/ 14 h 245"/>
                    <a:gd name="T16" fmla="*/ 25 w 382"/>
                    <a:gd name="T17" fmla="*/ 15 h 245"/>
                    <a:gd name="T18" fmla="*/ 24 w 382"/>
                    <a:gd name="T19" fmla="*/ 16 h 245"/>
                    <a:gd name="T20" fmla="*/ 22 w 382"/>
                    <a:gd name="T21" fmla="*/ 16 h 245"/>
                    <a:gd name="T22" fmla="*/ 21 w 382"/>
                    <a:gd name="T23" fmla="*/ 17 h 245"/>
                    <a:gd name="T24" fmla="*/ 19 w 382"/>
                    <a:gd name="T25" fmla="*/ 17 h 245"/>
                    <a:gd name="T26" fmla="*/ 17 w 382"/>
                    <a:gd name="T27" fmla="*/ 17 h 245"/>
                    <a:gd name="T28" fmla="*/ 14 w 382"/>
                    <a:gd name="T29" fmla="*/ 17 h 245"/>
                    <a:gd name="T30" fmla="*/ 13 w 382"/>
                    <a:gd name="T31" fmla="*/ 18 h 245"/>
                    <a:gd name="T32" fmla="*/ 12 w 382"/>
                    <a:gd name="T33" fmla="*/ 19 h 245"/>
                    <a:gd name="T34" fmla="*/ 9 w 382"/>
                    <a:gd name="T35" fmla="*/ 21 h 245"/>
                    <a:gd name="T36" fmla="*/ 6 w 382"/>
                    <a:gd name="T37" fmla="*/ 22 h 245"/>
                    <a:gd name="T38" fmla="*/ 3 w 382"/>
                    <a:gd name="T39" fmla="*/ 24 h 245"/>
                    <a:gd name="T40" fmla="*/ 3 w 382"/>
                    <a:gd name="T41" fmla="*/ 25 h 245"/>
                    <a:gd name="T42" fmla="*/ 1 w 382"/>
                    <a:gd name="T43" fmla="*/ 27 h 245"/>
                    <a:gd name="T44" fmla="*/ 1 w 382"/>
                    <a:gd name="T45" fmla="*/ 29 h 245"/>
                    <a:gd name="T46" fmla="*/ 1 w 382"/>
                    <a:gd name="T47" fmla="*/ 30 h 245"/>
                    <a:gd name="T48" fmla="*/ 3 w 382"/>
                    <a:gd name="T49" fmla="*/ 30 h 245"/>
                    <a:gd name="T50" fmla="*/ 6 w 382"/>
                    <a:gd name="T51" fmla="*/ 29 h 245"/>
                    <a:gd name="T52" fmla="*/ 9 w 382"/>
                    <a:gd name="T53" fmla="*/ 28 h 245"/>
                    <a:gd name="T54" fmla="*/ 11 w 382"/>
                    <a:gd name="T55" fmla="*/ 27 h 245"/>
                    <a:gd name="T56" fmla="*/ 13 w 382"/>
                    <a:gd name="T57" fmla="*/ 26 h 245"/>
                    <a:gd name="T58" fmla="*/ 15 w 382"/>
                    <a:gd name="T59" fmla="*/ 25 h 245"/>
                    <a:gd name="T60" fmla="*/ 18 w 382"/>
                    <a:gd name="T61" fmla="*/ 24 h 245"/>
                    <a:gd name="T62" fmla="*/ 20 w 382"/>
                    <a:gd name="T63" fmla="*/ 23 h 245"/>
                    <a:gd name="T64" fmla="*/ 23 w 382"/>
                    <a:gd name="T65" fmla="*/ 22 h 245"/>
                    <a:gd name="T66" fmla="*/ 24 w 382"/>
                    <a:gd name="T67" fmla="*/ 22 h 245"/>
                    <a:gd name="T68" fmla="*/ 27 w 382"/>
                    <a:gd name="T69" fmla="*/ 21 h 245"/>
                    <a:gd name="T70" fmla="*/ 30 w 382"/>
                    <a:gd name="T71" fmla="*/ 20 h 245"/>
                    <a:gd name="T72" fmla="*/ 34 w 382"/>
                    <a:gd name="T73" fmla="*/ 19 h 245"/>
                    <a:gd name="T74" fmla="*/ 36 w 382"/>
                    <a:gd name="T75" fmla="*/ 18 h 245"/>
                    <a:gd name="T76" fmla="*/ 39 w 382"/>
                    <a:gd name="T77" fmla="*/ 16 h 245"/>
                    <a:gd name="T78" fmla="*/ 41 w 382"/>
                    <a:gd name="T79" fmla="*/ 14 h 245"/>
                    <a:gd name="T80" fmla="*/ 43 w 382"/>
                    <a:gd name="T81" fmla="*/ 12 h 245"/>
                    <a:gd name="T82" fmla="*/ 45 w 382"/>
                    <a:gd name="T83" fmla="*/ 10 h 245"/>
                    <a:gd name="T84" fmla="*/ 46 w 382"/>
                    <a:gd name="T85" fmla="*/ 7 h 245"/>
                    <a:gd name="T86" fmla="*/ 47 w 382"/>
                    <a:gd name="T87" fmla="*/ 5 h 245"/>
                    <a:gd name="T88" fmla="*/ 48 w 382"/>
                    <a:gd name="T89" fmla="*/ 3 h 245"/>
                    <a:gd name="T90" fmla="*/ 47 w 382"/>
                    <a:gd name="T91" fmla="*/ 0 h 24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382"/>
                    <a:gd name="T139" fmla="*/ 0 h 245"/>
                    <a:gd name="T140" fmla="*/ 382 w 382"/>
                    <a:gd name="T141" fmla="*/ 245 h 245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382" h="245">
                      <a:moveTo>
                        <a:pt x="368" y="0"/>
                      </a:moveTo>
                      <a:lnTo>
                        <a:pt x="364" y="3"/>
                      </a:lnTo>
                      <a:lnTo>
                        <a:pt x="359" y="4"/>
                      </a:lnTo>
                      <a:lnTo>
                        <a:pt x="355" y="7"/>
                      </a:lnTo>
                      <a:lnTo>
                        <a:pt x="352" y="10"/>
                      </a:lnTo>
                      <a:lnTo>
                        <a:pt x="343" y="15"/>
                      </a:lnTo>
                      <a:lnTo>
                        <a:pt x="335" y="21"/>
                      </a:lnTo>
                      <a:lnTo>
                        <a:pt x="328" y="27"/>
                      </a:lnTo>
                      <a:lnTo>
                        <a:pt x="321" y="33"/>
                      </a:lnTo>
                      <a:lnTo>
                        <a:pt x="313" y="39"/>
                      </a:lnTo>
                      <a:lnTo>
                        <a:pt x="307" y="45"/>
                      </a:lnTo>
                      <a:lnTo>
                        <a:pt x="300" y="51"/>
                      </a:lnTo>
                      <a:lnTo>
                        <a:pt x="292" y="57"/>
                      </a:lnTo>
                      <a:lnTo>
                        <a:pt x="285" y="62"/>
                      </a:lnTo>
                      <a:lnTo>
                        <a:pt x="279" y="68"/>
                      </a:lnTo>
                      <a:lnTo>
                        <a:pt x="271" y="74"/>
                      </a:lnTo>
                      <a:lnTo>
                        <a:pt x="264" y="80"/>
                      </a:lnTo>
                      <a:lnTo>
                        <a:pt x="256" y="86"/>
                      </a:lnTo>
                      <a:lnTo>
                        <a:pt x="249" y="92"/>
                      </a:lnTo>
                      <a:lnTo>
                        <a:pt x="242" y="98"/>
                      </a:lnTo>
                      <a:lnTo>
                        <a:pt x="234" y="103"/>
                      </a:lnTo>
                      <a:lnTo>
                        <a:pt x="225" y="109"/>
                      </a:lnTo>
                      <a:lnTo>
                        <a:pt x="218" y="113"/>
                      </a:lnTo>
                      <a:lnTo>
                        <a:pt x="213" y="115"/>
                      </a:lnTo>
                      <a:lnTo>
                        <a:pt x="210" y="118"/>
                      </a:lnTo>
                      <a:lnTo>
                        <a:pt x="206" y="119"/>
                      </a:lnTo>
                      <a:lnTo>
                        <a:pt x="201" y="122"/>
                      </a:lnTo>
                      <a:lnTo>
                        <a:pt x="197" y="124"/>
                      </a:lnTo>
                      <a:lnTo>
                        <a:pt x="194" y="125"/>
                      </a:lnTo>
                      <a:lnTo>
                        <a:pt x="189" y="128"/>
                      </a:lnTo>
                      <a:lnTo>
                        <a:pt x="185" y="130"/>
                      </a:lnTo>
                      <a:lnTo>
                        <a:pt x="180" y="131"/>
                      </a:lnTo>
                      <a:lnTo>
                        <a:pt x="176" y="133"/>
                      </a:lnTo>
                      <a:lnTo>
                        <a:pt x="171" y="134"/>
                      </a:lnTo>
                      <a:lnTo>
                        <a:pt x="167" y="136"/>
                      </a:lnTo>
                      <a:lnTo>
                        <a:pt x="162" y="136"/>
                      </a:lnTo>
                      <a:lnTo>
                        <a:pt x="158" y="137"/>
                      </a:lnTo>
                      <a:lnTo>
                        <a:pt x="154" y="139"/>
                      </a:lnTo>
                      <a:lnTo>
                        <a:pt x="149" y="140"/>
                      </a:lnTo>
                      <a:lnTo>
                        <a:pt x="143" y="140"/>
                      </a:lnTo>
                      <a:lnTo>
                        <a:pt x="139" y="142"/>
                      </a:lnTo>
                      <a:lnTo>
                        <a:pt x="134" y="142"/>
                      </a:lnTo>
                      <a:lnTo>
                        <a:pt x="130" y="143"/>
                      </a:lnTo>
                      <a:lnTo>
                        <a:pt x="124" y="143"/>
                      </a:lnTo>
                      <a:lnTo>
                        <a:pt x="119" y="143"/>
                      </a:lnTo>
                      <a:lnTo>
                        <a:pt x="113" y="143"/>
                      </a:lnTo>
                      <a:lnTo>
                        <a:pt x="109" y="143"/>
                      </a:lnTo>
                      <a:lnTo>
                        <a:pt x="106" y="145"/>
                      </a:lnTo>
                      <a:lnTo>
                        <a:pt x="101" y="148"/>
                      </a:lnTo>
                      <a:lnTo>
                        <a:pt x="95" y="151"/>
                      </a:lnTo>
                      <a:lnTo>
                        <a:pt x="91" y="155"/>
                      </a:lnTo>
                      <a:lnTo>
                        <a:pt x="83" y="159"/>
                      </a:lnTo>
                      <a:lnTo>
                        <a:pt x="77" y="164"/>
                      </a:lnTo>
                      <a:lnTo>
                        <a:pt x="70" y="168"/>
                      </a:lnTo>
                      <a:lnTo>
                        <a:pt x="64" y="173"/>
                      </a:lnTo>
                      <a:lnTo>
                        <a:pt x="57" y="177"/>
                      </a:lnTo>
                      <a:lnTo>
                        <a:pt x="49" y="182"/>
                      </a:lnTo>
                      <a:lnTo>
                        <a:pt x="42" y="186"/>
                      </a:lnTo>
                      <a:lnTo>
                        <a:pt x="37" y="191"/>
                      </a:lnTo>
                      <a:lnTo>
                        <a:pt x="30" y="195"/>
                      </a:lnTo>
                      <a:lnTo>
                        <a:pt x="25" y="200"/>
                      </a:lnTo>
                      <a:lnTo>
                        <a:pt x="21" y="203"/>
                      </a:lnTo>
                      <a:lnTo>
                        <a:pt x="19" y="206"/>
                      </a:lnTo>
                      <a:lnTo>
                        <a:pt x="16" y="210"/>
                      </a:lnTo>
                      <a:lnTo>
                        <a:pt x="15" y="215"/>
                      </a:lnTo>
                      <a:lnTo>
                        <a:pt x="12" y="219"/>
                      </a:lnTo>
                      <a:lnTo>
                        <a:pt x="10" y="224"/>
                      </a:lnTo>
                      <a:lnTo>
                        <a:pt x="7" y="228"/>
                      </a:lnTo>
                      <a:lnTo>
                        <a:pt x="4" y="234"/>
                      </a:lnTo>
                      <a:lnTo>
                        <a:pt x="1" y="239"/>
                      </a:lnTo>
                      <a:lnTo>
                        <a:pt x="0" y="245"/>
                      </a:lnTo>
                      <a:lnTo>
                        <a:pt x="6" y="245"/>
                      </a:lnTo>
                      <a:lnTo>
                        <a:pt x="13" y="243"/>
                      </a:lnTo>
                      <a:lnTo>
                        <a:pt x="19" y="243"/>
                      </a:lnTo>
                      <a:lnTo>
                        <a:pt x="27" y="242"/>
                      </a:lnTo>
                      <a:lnTo>
                        <a:pt x="33" y="240"/>
                      </a:lnTo>
                      <a:lnTo>
                        <a:pt x="40" y="239"/>
                      </a:lnTo>
                      <a:lnTo>
                        <a:pt x="46" y="236"/>
                      </a:lnTo>
                      <a:lnTo>
                        <a:pt x="54" y="234"/>
                      </a:lnTo>
                      <a:lnTo>
                        <a:pt x="60" y="231"/>
                      </a:lnTo>
                      <a:lnTo>
                        <a:pt x="66" y="230"/>
                      </a:lnTo>
                      <a:lnTo>
                        <a:pt x="71" y="227"/>
                      </a:lnTo>
                      <a:lnTo>
                        <a:pt x="79" y="224"/>
                      </a:lnTo>
                      <a:lnTo>
                        <a:pt x="85" y="221"/>
                      </a:lnTo>
                      <a:lnTo>
                        <a:pt x="91" y="218"/>
                      </a:lnTo>
                      <a:lnTo>
                        <a:pt x="97" y="215"/>
                      </a:lnTo>
                      <a:lnTo>
                        <a:pt x="104" y="213"/>
                      </a:lnTo>
                      <a:lnTo>
                        <a:pt x="110" y="209"/>
                      </a:lnTo>
                      <a:lnTo>
                        <a:pt x="116" y="206"/>
                      </a:lnTo>
                      <a:lnTo>
                        <a:pt x="122" y="203"/>
                      </a:lnTo>
                      <a:lnTo>
                        <a:pt x="128" y="200"/>
                      </a:lnTo>
                      <a:lnTo>
                        <a:pt x="134" y="197"/>
                      </a:lnTo>
                      <a:lnTo>
                        <a:pt x="140" y="194"/>
                      </a:lnTo>
                      <a:lnTo>
                        <a:pt x="146" y="191"/>
                      </a:lnTo>
                      <a:lnTo>
                        <a:pt x="154" y="189"/>
                      </a:lnTo>
                      <a:lnTo>
                        <a:pt x="159" y="186"/>
                      </a:lnTo>
                      <a:lnTo>
                        <a:pt x="165" y="185"/>
                      </a:lnTo>
                      <a:lnTo>
                        <a:pt x="171" y="182"/>
                      </a:lnTo>
                      <a:lnTo>
                        <a:pt x="177" y="180"/>
                      </a:lnTo>
                      <a:lnTo>
                        <a:pt x="185" y="179"/>
                      </a:lnTo>
                      <a:lnTo>
                        <a:pt x="191" y="177"/>
                      </a:lnTo>
                      <a:lnTo>
                        <a:pt x="198" y="177"/>
                      </a:lnTo>
                      <a:lnTo>
                        <a:pt x="206" y="177"/>
                      </a:lnTo>
                      <a:lnTo>
                        <a:pt x="212" y="174"/>
                      </a:lnTo>
                      <a:lnTo>
                        <a:pt x="221" y="173"/>
                      </a:lnTo>
                      <a:lnTo>
                        <a:pt x="227" y="171"/>
                      </a:lnTo>
                      <a:lnTo>
                        <a:pt x="236" y="168"/>
                      </a:lnTo>
                      <a:lnTo>
                        <a:pt x="242" y="165"/>
                      </a:lnTo>
                      <a:lnTo>
                        <a:pt x="250" y="164"/>
                      </a:lnTo>
                      <a:lnTo>
                        <a:pt x="256" y="161"/>
                      </a:lnTo>
                      <a:lnTo>
                        <a:pt x="265" y="158"/>
                      </a:lnTo>
                      <a:lnTo>
                        <a:pt x="271" y="154"/>
                      </a:lnTo>
                      <a:lnTo>
                        <a:pt x="279" y="151"/>
                      </a:lnTo>
                      <a:lnTo>
                        <a:pt x="286" y="146"/>
                      </a:lnTo>
                      <a:lnTo>
                        <a:pt x="294" y="142"/>
                      </a:lnTo>
                      <a:lnTo>
                        <a:pt x="301" y="137"/>
                      </a:lnTo>
                      <a:lnTo>
                        <a:pt x="307" y="133"/>
                      </a:lnTo>
                      <a:lnTo>
                        <a:pt x="313" y="128"/>
                      </a:lnTo>
                      <a:lnTo>
                        <a:pt x="321" y="124"/>
                      </a:lnTo>
                      <a:lnTo>
                        <a:pt x="325" y="118"/>
                      </a:lnTo>
                      <a:lnTo>
                        <a:pt x="331" y="112"/>
                      </a:lnTo>
                      <a:lnTo>
                        <a:pt x="337" y="106"/>
                      </a:lnTo>
                      <a:lnTo>
                        <a:pt x="343" y="101"/>
                      </a:lnTo>
                      <a:lnTo>
                        <a:pt x="347" y="94"/>
                      </a:lnTo>
                      <a:lnTo>
                        <a:pt x="352" y="88"/>
                      </a:lnTo>
                      <a:lnTo>
                        <a:pt x="356" y="82"/>
                      </a:lnTo>
                      <a:lnTo>
                        <a:pt x="361" y="76"/>
                      </a:lnTo>
                      <a:lnTo>
                        <a:pt x="364" y="68"/>
                      </a:lnTo>
                      <a:lnTo>
                        <a:pt x="368" y="61"/>
                      </a:lnTo>
                      <a:lnTo>
                        <a:pt x="371" y="54"/>
                      </a:lnTo>
                      <a:lnTo>
                        <a:pt x="374" y="46"/>
                      </a:lnTo>
                      <a:lnTo>
                        <a:pt x="374" y="42"/>
                      </a:lnTo>
                      <a:lnTo>
                        <a:pt x="376" y="39"/>
                      </a:lnTo>
                      <a:lnTo>
                        <a:pt x="377" y="34"/>
                      </a:lnTo>
                      <a:lnTo>
                        <a:pt x="379" y="30"/>
                      </a:lnTo>
                      <a:lnTo>
                        <a:pt x="380" y="22"/>
                      </a:lnTo>
                      <a:lnTo>
                        <a:pt x="382" y="15"/>
                      </a:lnTo>
                      <a:lnTo>
                        <a:pt x="374" y="7"/>
                      </a:lnTo>
                      <a:lnTo>
                        <a:pt x="36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69" name="Freeform 462"/>
                <p:cNvSpPr>
                  <a:spLocks/>
                </p:cNvSpPr>
                <p:nvPr/>
              </p:nvSpPr>
              <p:spPr bwMode="auto">
                <a:xfrm>
                  <a:off x="409" y="1351"/>
                  <a:ext cx="241" cy="186"/>
                </a:xfrm>
                <a:custGeom>
                  <a:avLst/>
                  <a:gdLst>
                    <a:gd name="T0" fmla="*/ 55 w 483"/>
                    <a:gd name="T1" fmla="*/ 2 h 373"/>
                    <a:gd name="T2" fmla="*/ 52 w 483"/>
                    <a:gd name="T3" fmla="*/ 6 h 373"/>
                    <a:gd name="T4" fmla="*/ 48 w 483"/>
                    <a:gd name="T5" fmla="*/ 9 h 373"/>
                    <a:gd name="T6" fmla="*/ 44 w 483"/>
                    <a:gd name="T7" fmla="*/ 12 h 373"/>
                    <a:gd name="T8" fmla="*/ 42 w 483"/>
                    <a:gd name="T9" fmla="*/ 14 h 373"/>
                    <a:gd name="T10" fmla="*/ 40 w 483"/>
                    <a:gd name="T11" fmla="*/ 16 h 373"/>
                    <a:gd name="T12" fmla="*/ 38 w 483"/>
                    <a:gd name="T13" fmla="*/ 17 h 373"/>
                    <a:gd name="T14" fmla="*/ 35 w 483"/>
                    <a:gd name="T15" fmla="*/ 17 h 373"/>
                    <a:gd name="T16" fmla="*/ 33 w 483"/>
                    <a:gd name="T17" fmla="*/ 18 h 373"/>
                    <a:gd name="T18" fmla="*/ 31 w 483"/>
                    <a:gd name="T19" fmla="*/ 19 h 373"/>
                    <a:gd name="T20" fmla="*/ 28 w 483"/>
                    <a:gd name="T21" fmla="*/ 19 h 373"/>
                    <a:gd name="T22" fmla="*/ 26 w 483"/>
                    <a:gd name="T23" fmla="*/ 19 h 373"/>
                    <a:gd name="T24" fmla="*/ 24 w 483"/>
                    <a:gd name="T25" fmla="*/ 19 h 373"/>
                    <a:gd name="T26" fmla="*/ 22 w 483"/>
                    <a:gd name="T27" fmla="*/ 20 h 373"/>
                    <a:gd name="T28" fmla="*/ 19 w 483"/>
                    <a:gd name="T29" fmla="*/ 21 h 373"/>
                    <a:gd name="T30" fmla="*/ 17 w 483"/>
                    <a:gd name="T31" fmla="*/ 22 h 373"/>
                    <a:gd name="T32" fmla="*/ 15 w 483"/>
                    <a:gd name="T33" fmla="*/ 23 h 373"/>
                    <a:gd name="T34" fmla="*/ 13 w 483"/>
                    <a:gd name="T35" fmla="*/ 25 h 373"/>
                    <a:gd name="T36" fmla="*/ 10 w 483"/>
                    <a:gd name="T37" fmla="*/ 28 h 373"/>
                    <a:gd name="T38" fmla="*/ 6 w 483"/>
                    <a:gd name="T39" fmla="*/ 31 h 373"/>
                    <a:gd name="T40" fmla="*/ 5 w 483"/>
                    <a:gd name="T41" fmla="*/ 33 h 373"/>
                    <a:gd name="T42" fmla="*/ 3 w 483"/>
                    <a:gd name="T43" fmla="*/ 36 h 373"/>
                    <a:gd name="T44" fmla="*/ 2 w 483"/>
                    <a:gd name="T45" fmla="*/ 38 h 373"/>
                    <a:gd name="T46" fmla="*/ 1 w 483"/>
                    <a:gd name="T47" fmla="*/ 40 h 373"/>
                    <a:gd name="T48" fmla="*/ 0 w 483"/>
                    <a:gd name="T49" fmla="*/ 42 h 373"/>
                    <a:gd name="T50" fmla="*/ 0 w 483"/>
                    <a:gd name="T51" fmla="*/ 45 h 373"/>
                    <a:gd name="T52" fmla="*/ 0 w 483"/>
                    <a:gd name="T53" fmla="*/ 46 h 373"/>
                    <a:gd name="T54" fmla="*/ 4 w 483"/>
                    <a:gd name="T55" fmla="*/ 45 h 373"/>
                    <a:gd name="T56" fmla="*/ 5 w 483"/>
                    <a:gd name="T57" fmla="*/ 43 h 373"/>
                    <a:gd name="T58" fmla="*/ 7 w 483"/>
                    <a:gd name="T59" fmla="*/ 41 h 373"/>
                    <a:gd name="T60" fmla="*/ 9 w 483"/>
                    <a:gd name="T61" fmla="*/ 38 h 373"/>
                    <a:gd name="T62" fmla="*/ 11 w 483"/>
                    <a:gd name="T63" fmla="*/ 36 h 373"/>
                    <a:gd name="T64" fmla="*/ 13 w 483"/>
                    <a:gd name="T65" fmla="*/ 34 h 373"/>
                    <a:gd name="T66" fmla="*/ 15 w 483"/>
                    <a:gd name="T67" fmla="*/ 33 h 373"/>
                    <a:gd name="T68" fmla="*/ 18 w 483"/>
                    <a:gd name="T69" fmla="*/ 31 h 373"/>
                    <a:gd name="T70" fmla="*/ 20 w 483"/>
                    <a:gd name="T71" fmla="*/ 30 h 373"/>
                    <a:gd name="T72" fmla="*/ 22 w 483"/>
                    <a:gd name="T73" fmla="*/ 28 h 373"/>
                    <a:gd name="T74" fmla="*/ 25 w 483"/>
                    <a:gd name="T75" fmla="*/ 27 h 373"/>
                    <a:gd name="T76" fmla="*/ 27 w 483"/>
                    <a:gd name="T77" fmla="*/ 26 h 373"/>
                    <a:gd name="T78" fmla="*/ 30 w 483"/>
                    <a:gd name="T79" fmla="*/ 26 h 373"/>
                    <a:gd name="T80" fmla="*/ 33 w 483"/>
                    <a:gd name="T81" fmla="*/ 25 h 373"/>
                    <a:gd name="T82" fmla="*/ 36 w 483"/>
                    <a:gd name="T83" fmla="*/ 25 h 373"/>
                    <a:gd name="T84" fmla="*/ 38 w 483"/>
                    <a:gd name="T85" fmla="*/ 25 h 373"/>
                    <a:gd name="T86" fmla="*/ 42 w 483"/>
                    <a:gd name="T87" fmla="*/ 24 h 373"/>
                    <a:gd name="T88" fmla="*/ 45 w 483"/>
                    <a:gd name="T89" fmla="*/ 23 h 373"/>
                    <a:gd name="T90" fmla="*/ 49 w 483"/>
                    <a:gd name="T91" fmla="*/ 20 h 373"/>
                    <a:gd name="T92" fmla="*/ 52 w 483"/>
                    <a:gd name="T93" fmla="*/ 18 h 373"/>
                    <a:gd name="T94" fmla="*/ 55 w 483"/>
                    <a:gd name="T95" fmla="*/ 15 h 373"/>
                    <a:gd name="T96" fmla="*/ 57 w 483"/>
                    <a:gd name="T97" fmla="*/ 11 h 373"/>
                    <a:gd name="T98" fmla="*/ 59 w 483"/>
                    <a:gd name="T99" fmla="*/ 8 h 373"/>
                    <a:gd name="T100" fmla="*/ 60 w 483"/>
                    <a:gd name="T101" fmla="*/ 4 h 373"/>
                    <a:gd name="T102" fmla="*/ 59 w 483"/>
                    <a:gd name="T103" fmla="*/ 1 h 373"/>
                    <a:gd name="T104" fmla="*/ 57 w 483"/>
                    <a:gd name="T105" fmla="*/ 0 h 373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83"/>
                    <a:gd name="T160" fmla="*/ 0 h 373"/>
                    <a:gd name="T161" fmla="*/ 483 w 483"/>
                    <a:gd name="T162" fmla="*/ 373 h 373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83" h="373">
                      <a:moveTo>
                        <a:pt x="463" y="0"/>
                      </a:moveTo>
                      <a:lnTo>
                        <a:pt x="457" y="6"/>
                      </a:lnTo>
                      <a:lnTo>
                        <a:pt x="450" y="14"/>
                      </a:lnTo>
                      <a:lnTo>
                        <a:pt x="444" y="20"/>
                      </a:lnTo>
                      <a:lnTo>
                        <a:pt x="437" y="27"/>
                      </a:lnTo>
                      <a:lnTo>
                        <a:pt x="431" y="35"/>
                      </a:lnTo>
                      <a:lnTo>
                        <a:pt x="423" y="41"/>
                      </a:lnTo>
                      <a:lnTo>
                        <a:pt x="417" y="48"/>
                      </a:lnTo>
                      <a:lnTo>
                        <a:pt x="411" y="55"/>
                      </a:lnTo>
                      <a:lnTo>
                        <a:pt x="404" y="63"/>
                      </a:lnTo>
                      <a:lnTo>
                        <a:pt x="396" y="70"/>
                      </a:lnTo>
                      <a:lnTo>
                        <a:pt x="389" y="76"/>
                      </a:lnTo>
                      <a:lnTo>
                        <a:pt x="381" y="84"/>
                      </a:lnTo>
                      <a:lnTo>
                        <a:pt x="374" y="90"/>
                      </a:lnTo>
                      <a:lnTo>
                        <a:pt x="366" y="97"/>
                      </a:lnTo>
                      <a:lnTo>
                        <a:pt x="359" y="103"/>
                      </a:lnTo>
                      <a:lnTo>
                        <a:pt x="352" y="111"/>
                      </a:lnTo>
                      <a:lnTo>
                        <a:pt x="347" y="112"/>
                      </a:lnTo>
                      <a:lnTo>
                        <a:pt x="343" y="115"/>
                      </a:lnTo>
                      <a:lnTo>
                        <a:pt x="338" y="118"/>
                      </a:lnTo>
                      <a:lnTo>
                        <a:pt x="335" y="121"/>
                      </a:lnTo>
                      <a:lnTo>
                        <a:pt x="331" y="123"/>
                      </a:lnTo>
                      <a:lnTo>
                        <a:pt x="326" y="126"/>
                      </a:lnTo>
                      <a:lnTo>
                        <a:pt x="322" y="129"/>
                      </a:lnTo>
                      <a:lnTo>
                        <a:pt x="319" y="130"/>
                      </a:lnTo>
                      <a:lnTo>
                        <a:pt x="314" y="133"/>
                      </a:lnTo>
                      <a:lnTo>
                        <a:pt x="310" y="135"/>
                      </a:lnTo>
                      <a:lnTo>
                        <a:pt x="305" y="136"/>
                      </a:lnTo>
                      <a:lnTo>
                        <a:pt x="301" y="139"/>
                      </a:lnTo>
                      <a:lnTo>
                        <a:pt x="296" y="141"/>
                      </a:lnTo>
                      <a:lnTo>
                        <a:pt x="292" y="142"/>
                      </a:lnTo>
                      <a:lnTo>
                        <a:pt x="287" y="143"/>
                      </a:lnTo>
                      <a:lnTo>
                        <a:pt x="283" y="146"/>
                      </a:lnTo>
                      <a:lnTo>
                        <a:pt x="278" y="146"/>
                      </a:lnTo>
                      <a:lnTo>
                        <a:pt x="274" y="148"/>
                      </a:lnTo>
                      <a:lnTo>
                        <a:pt x="268" y="149"/>
                      </a:lnTo>
                      <a:lnTo>
                        <a:pt x="264" y="151"/>
                      </a:lnTo>
                      <a:lnTo>
                        <a:pt x="259" y="151"/>
                      </a:lnTo>
                      <a:lnTo>
                        <a:pt x="255" y="152"/>
                      </a:lnTo>
                      <a:lnTo>
                        <a:pt x="249" y="152"/>
                      </a:lnTo>
                      <a:lnTo>
                        <a:pt x="246" y="154"/>
                      </a:lnTo>
                      <a:lnTo>
                        <a:pt x="240" y="154"/>
                      </a:lnTo>
                      <a:lnTo>
                        <a:pt x="235" y="154"/>
                      </a:lnTo>
                      <a:lnTo>
                        <a:pt x="229" y="154"/>
                      </a:lnTo>
                      <a:lnTo>
                        <a:pt x="225" y="154"/>
                      </a:lnTo>
                      <a:lnTo>
                        <a:pt x="220" y="152"/>
                      </a:lnTo>
                      <a:lnTo>
                        <a:pt x="214" y="152"/>
                      </a:lnTo>
                      <a:lnTo>
                        <a:pt x="210" y="152"/>
                      </a:lnTo>
                      <a:lnTo>
                        <a:pt x="205" y="152"/>
                      </a:lnTo>
                      <a:lnTo>
                        <a:pt x="201" y="152"/>
                      </a:lnTo>
                      <a:lnTo>
                        <a:pt x="196" y="154"/>
                      </a:lnTo>
                      <a:lnTo>
                        <a:pt x="192" y="155"/>
                      </a:lnTo>
                      <a:lnTo>
                        <a:pt x="187" y="157"/>
                      </a:lnTo>
                      <a:lnTo>
                        <a:pt x="183" y="158"/>
                      </a:lnTo>
                      <a:lnTo>
                        <a:pt x="180" y="160"/>
                      </a:lnTo>
                      <a:lnTo>
                        <a:pt x="176" y="161"/>
                      </a:lnTo>
                      <a:lnTo>
                        <a:pt x="171" y="164"/>
                      </a:lnTo>
                      <a:lnTo>
                        <a:pt x="167" y="166"/>
                      </a:lnTo>
                      <a:lnTo>
                        <a:pt x="162" y="167"/>
                      </a:lnTo>
                      <a:lnTo>
                        <a:pt x="158" y="170"/>
                      </a:lnTo>
                      <a:lnTo>
                        <a:pt x="155" y="172"/>
                      </a:lnTo>
                      <a:lnTo>
                        <a:pt x="150" y="175"/>
                      </a:lnTo>
                      <a:lnTo>
                        <a:pt x="146" y="176"/>
                      </a:lnTo>
                      <a:lnTo>
                        <a:pt x="141" y="179"/>
                      </a:lnTo>
                      <a:lnTo>
                        <a:pt x="137" y="182"/>
                      </a:lnTo>
                      <a:lnTo>
                        <a:pt x="132" y="185"/>
                      </a:lnTo>
                      <a:lnTo>
                        <a:pt x="128" y="188"/>
                      </a:lnTo>
                      <a:lnTo>
                        <a:pt x="123" y="191"/>
                      </a:lnTo>
                      <a:lnTo>
                        <a:pt x="120" y="194"/>
                      </a:lnTo>
                      <a:lnTo>
                        <a:pt x="116" y="197"/>
                      </a:lnTo>
                      <a:lnTo>
                        <a:pt x="111" y="200"/>
                      </a:lnTo>
                      <a:lnTo>
                        <a:pt x="107" y="203"/>
                      </a:lnTo>
                      <a:lnTo>
                        <a:pt x="104" y="206"/>
                      </a:lnTo>
                      <a:lnTo>
                        <a:pt x="95" y="214"/>
                      </a:lnTo>
                      <a:lnTo>
                        <a:pt x="88" y="220"/>
                      </a:lnTo>
                      <a:lnTo>
                        <a:pt x="80" y="227"/>
                      </a:lnTo>
                      <a:lnTo>
                        <a:pt x="73" y="236"/>
                      </a:lnTo>
                      <a:lnTo>
                        <a:pt x="65" y="242"/>
                      </a:lnTo>
                      <a:lnTo>
                        <a:pt x="59" y="251"/>
                      </a:lnTo>
                      <a:lnTo>
                        <a:pt x="55" y="254"/>
                      </a:lnTo>
                      <a:lnTo>
                        <a:pt x="52" y="258"/>
                      </a:lnTo>
                      <a:lnTo>
                        <a:pt x="49" y="263"/>
                      </a:lnTo>
                      <a:lnTo>
                        <a:pt x="46" y="267"/>
                      </a:lnTo>
                      <a:lnTo>
                        <a:pt x="41" y="270"/>
                      </a:lnTo>
                      <a:lnTo>
                        <a:pt x="38" y="275"/>
                      </a:lnTo>
                      <a:lnTo>
                        <a:pt x="35" y="279"/>
                      </a:lnTo>
                      <a:lnTo>
                        <a:pt x="34" y="284"/>
                      </a:lnTo>
                      <a:lnTo>
                        <a:pt x="31" y="288"/>
                      </a:lnTo>
                      <a:lnTo>
                        <a:pt x="28" y="293"/>
                      </a:lnTo>
                      <a:lnTo>
                        <a:pt x="25" y="297"/>
                      </a:lnTo>
                      <a:lnTo>
                        <a:pt x="23" y="302"/>
                      </a:lnTo>
                      <a:lnTo>
                        <a:pt x="20" y="306"/>
                      </a:lnTo>
                      <a:lnTo>
                        <a:pt x="17" y="311"/>
                      </a:lnTo>
                      <a:lnTo>
                        <a:pt x="16" y="315"/>
                      </a:lnTo>
                      <a:lnTo>
                        <a:pt x="14" y="320"/>
                      </a:lnTo>
                      <a:lnTo>
                        <a:pt x="11" y="324"/>
                      </a:lnTo>
                      <a:lnTo>
                        <a:pt x="10" y="329"/>
                      </a:lnTo>
                      <a:lnTo>
                        <a:pt x="8" y="333"/>
                      </a:lnTo>
                      <a:lnTo>
                        <a:pt x="7" y="337"/>
                      </a:lnTo>
                      <a:lnTo>
                        <a:pt x="6" y="342"/>
                      </a:lnTo>
                      <a:lnTo>
                        <a:pt x="4" y="346"/>
                      </a:lnTo>
                      <a:lnTo>
                        <a:pt x="3" y="351"/>
                      </a:lnTo>
                      <a:lnTo>
                        <a:pt x="3" y="355"/>
                      </a:lnTo>
                      <a:lnTo>
                        <a:pt x="1" y="360"/>
                      </a:lnTo>
                      <a:lnTo>
                        <a:pt x="0" y="364"/>
                      </a:lnTo>
                      <a:lnTo>
                        <a:pt x="0" y="369"/>
                      </a:lnTo>
                      <a:lnTo>
                        <a:pt x="0" y="373"/>
                      </a:lnTo>
                      <a:lnTo>
                        <a:pt x="7" y="373"/>
                      </a:lnTo>
                      <a:lnTo>
                        <a:pt x="14" y="373"/>
                      </a:lnTo>
                      <a:lnTo>
                        <a:pt x="20" y="373"/>
                      </a:lnTo>
                      <a:lnTo>
                        <a:pt x="29" y="373"/>
                      </a:lnTo>
                      <a:lnTo>
                        <a:pt x="32" y="367"/>
                      </a:lnTo>
                      <a:lnTo>
                        <a:pt x="35" y="363"/>
                      </a:lnTo>
                      <a:lnTo>
                        <a:pt x="38" y="357"/>
                      </a:lnTo>
                      <a:lnTo>
                        <a:pt x="43" y="352"/>
                      </a:lnTo>
                      <a:lnTo>
                        <a:pt x="46" y="348"/>
                      </a:lnTo>
                      <a:lnTo>
                        <a:pt x="49" y="343"/>
                      </a:lnTo>
                      <a:lnTo>
                        <a:pt x="52" y="339"/>
                      </a:lnTo>
                      <a:lnTo>
                        <a:pt x="56" y="335"/>
                      </a:lnTo>
                      <a:lnTo>
                        <a:pt x="61" y="329"/>
                      </a:lnTo>
                      <a:lnTo>
                        <a:pt x="64" y="324"/>
                      </a:lnTo>
                      <a:lnTo>
                        <a:pt x="67" y="320"/>
                      </a:lnTo>
                      <a:lnTo>
                        <a:pt x="73" y="315"/>
                      </a:lnTo>
                      <a:lnTo>
                        <a:pt x="76" y="311"/>
                      </a:lnTo>
                      <a:lnTo>
                        <a:pt x="79" y="306"/>
                      </a:lnTo>
                      <a:lnTo>
                        <a:pt x="85" y="303"/>
                      </a:lnTo>
                      <a:lnTo>
                        <a:pt x="88" y="299"/>
                      </a:lnTo>
                      <a:lnTo>
                        <a:pt x="92" y="294"/>
                      </a:lnTo>
                      <a:lnTo>
                        <a:pt x="95" y="290"/>
                      </a:lnTo>
                      <a:lnTo>
                        <a:pt x="99" y="287"/>
                      </a:lnTo>
                      <a:lnTo>
                        <a:pt x="104" y="282"/>
                      </a:lnTo>
                      <a:lnTo>
                        <a:pt x="108" y="278"/>
                      </a:lnTo>
                      <a:lnTo>
                        <a:pt x="113" y="275"/>
                      </a:lnTo>
                      <a:lnTo>
                        <a:pt x="117" y="270"/>
                      </a:lnTo>
                      <a:lnTo>
                        <a:pt x="122" y="267"/>
                      </a:lnTo>
                      <a:lnTo>
                        <a:pt x="126" y="264"/>
                      </a:lnTo>
                      <a:lnTo>
                        <a:pt x="131" y="261"/>
                      </a:lnTo>
                      <a:lnTo>
                        <a:pt x="135" y="257"/>
                      </a:lnTo>
                      <a:lnTo>
                        <a:pt x="140" y="254"/>
                      </a:lnTo>
                      <a:lnTo>
                        <a:pt x="144" y="251"/>
                      </a:lnTo>
                      <a:lnTo>
                        <a:pt x="149" y="248"/>
                      </a:lnTo>
                      <a:lnTo>
                        <a:pt x="153" y="245"/>
                      </a:lnTo>
                      <a:lnTo>
                        <a:pt x="159" y="243"/>
                      </a:lnTo>
                      <a:lnTo>
                        <a:pt x="164" y="240"/>
                      </a:lnTo>
                      <a:lnTo>
                        <a:pt x="168" y="238"/>
                      </a:lnTo>
                      <a:lnTo>
                        <a:pt x="173" y="235"/>
                      </a:lnTo>
                      <a:lnTo>
                        <a:pt x="177" y="232"/>
                      </a:lnTo>
                      <a:lnTo>
                        <a:pt x="181" y="230"/>
                      </a:lnTo>
                      <a:lnTo>
                        <a:pt x="187" y="227"/>
                      </a:lnTo>
                      <a:lnTo>
                        <a:pt x="192" y="226"/>
                      </a:lnTo>
                      <a:lnTo>
                        <a:pt x="198" y="223"/>
                      </a:lnTo>
                      <a:lnTo>
                        <a:pt x="202" y="221"/>
                      </a:lnTo>
                      <a:lnTo>
                        <a:pt x="207" y="218"/>
                      </a:lnTo>
                      <a:lnTo>
                        <a:pt x="213" y="217"/>
                      </a:lnTo>
                      <a:lnTo>
                        <a:pt x="217" y="215"/>
                      </a:lnTo>
                      <a:lnTo>
                        <a:pt x="223" y="212"/>
                      </a:lnTo>
                      <a:lnTo>
                        <a:pt x="229" y="212"/>
                      </a:lnTo>
                      <a:lnTo>
                        <a:pt x="234" y="211"/>
                      </a:lnTo>
                      <a:lnTo>
                        <a:pt x="240" y="209"/>
                      </a:lnTo>
                      <a:lnTo>
                        <a:pt x="244" y="208"/>
                      </a:lnTo>
                      <a:lnTo>
                        <a:pt x="250" y="206"/>
                      </a:lnTo>
                      <a:lnTo>
                        <a:pt x="255" y="205"/>
                      </a:lnTo>
                      <a:lnTo>
                        <a:pt x="261" y="205"/>
                      </a:lnTo>
                      <a:lnTo>
                        <a:pt x="265" y="203"/>
                      </a:lnTo>
                      <a:lnTo>
                        <a:pt x="271" y="202"/>
                      </a:lnTo>
                      <a:lnTo>
                        <a:pt x="277" y="202"/>
                      </a:lnTo>
                      <a:lnTo>
                        <a:pt x="283" y="202"/>
                      </a:lnTo>
                      <a:lnTo>
                        <a:pt x="289" y="200"/>
                      </a:lnTo>
                      <a:lnTo>
                        <a:pt x="295" y="200"/>
                      </a:lnTo>
                      <a:lnTo>
                        <a:pt x="299" y="200"/>
                      </a:lnTo>
                      <a:lnTo>
                        <a:pt x="305" y="200"/>
                      </a:lnTo>
                      <a:lnTo>
                        <a:pt x="311" y="200"/>
                      </a:lnTo>
                      <a:lnTo>
                        <a:pt x="317" y="200"/>
                      </a:lnTo>
                      <a:lnTo>
                        <a:pt x="323" y="200"/>
                      </a:lnTo>
                      <a:lnTo>
                        <a:pt x="329" y="200"/>
                      </a:lnTo>
                      <a:lnTo>
                        <a:pt x="337" y="197"/>
                      </a:lnTo>
                      <a:lnTo>
                        <a:pt x="344" y="194"/>
                      </a:lnTo>
                      <a:lnTo>
                        <a:pt x="350" y="191"/>
                      </a:lnTo>
                      <a:lnTo>
                        <a:pt x="357" y="188"/>
                      </a:lnTo>
                      <a:lnTo>
                        <a:pt x="365" y="184"/>
                      </a:lnTo>
                      <a:lnTo>
                        <a:pt x="372" y="181"/>
                      </a:lnTo>
                      <a:lnTo>
                        <a:pt x="380" y="176"/>
                      </a:lnTo>
                      <a:lnTo>
                        <a:pt x="387" y="172"/>
                      </a:lnTo>
                      <a:lnTo>
                        <a:pt x="393" y="167"/>
                      </a:lnTo>
                      <a:lnTo>
                        <a:pt x="401" y="161"/>
                      </a:lnTo>
                      <a:lnTo>
                        <a:pt x="407" y="157"/>
                      </a:lnTo>
                      <a:lnTo>
                        <a:pt x="414" y="151"/>
                      </a:lnTo>
                      <a:lnTo>
                        <a:pt x="420" y="146"/>
                      </a:lnTo>
                      <a:lnTo>
                        <a:pt x="426" y="141"/>
                      </a:lnTo>
                      <a:lnTo>
                        <a:pt x="432" y="135"/>
                      </a:lnTo>
                      <a:lnTo>
                        <a:pt x="438" y="129"/>
                      </a:lnTo>
                      <a:lnTo>
                        <a:pt x="442" y="123"/>
                      </a:lnTo>
                      <a:lnTo>
                        <a:pt x="448" y="115"/>
                      </a:lnTo>
                      <a:lnTo>
                        <a:pt x="453" y="109"/>
                      </a:lnTo>
                      <a:lnTo>
                        <a:pt x="457" y="102"/>
                      </a:lnTo>
                      <a:lnTo>
                        <a:pt x="462" y="94"/>
                      </a:lnTo>
                      <a:lnTo>
                        <a:pt x="466" y="88"/>
                      </a:lnTo>
                      <a:lnTo>
                        <a:pt x="469" y="81"/>
                      </a:lnTo>
                      <a:lnTo>
                        <a:pt x="472" y="73"/>
                      </a:lnTo>
                      <a:lnTo>
                        <a:pt x="475" y="66"/>
                      </a:lnTo>
                      <a:lnTo>
                        <a:pt x="477" y="58"/>
                      </a:lnTo>
                      <a:lnTo>
                        <a:pt x="478" y="51"/>
                      </a:lnTo>
                      <a:lnTo>
                        <a:pt x="481" y="44"/>
                      </a:lnTo>
                      <a:lnTo>
                        <a:pt x="481" y="36"/>
                      </a:lnTo>
                      <a:lnTo>
                        <a:pt x="483" y="29"/>
                      </a:lnTo>
                      <a:lnTo>
                        <a:pt x="483" y="21"/>
                      </a:lnTo>
                      <a:lnTo>
                        <a:pt x="483" y="14"/>
                      </a:lnTo>
                      <a:lnTo>
                        <a:pt x="478" y="9"/>
                      </a:lnTo>
                      <a:lnTo>
                        <a:pt x="472" y="6"/>
                      </a:lnTo>
                      <a:lnTo>
                        <a:pt x="466" y="3"/>
                      </a:lnTo>
                      <a:lnTo>
                        <a:pt x="463" y="0"/>
                      </a:lnTo>
                      <a:close/>
                    </a:path>
                  </a:pathLst>
                </a:custGeom>
                <a:solidFill>
                  <a:srgbClr val="75807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0" name="Freeform 463"/>
                <p:cNvSpPr>
                  <a:spLocks/>
                </p:cNvSpPr>
                <p:nvPr/>
              </p:nvSpPr>
              <p:spPr bwMode="auto">
                <a:xfrm>
                  <a:off x="613" y="1422"/>
                  <a:ext cx="79" cy="165"/>
                </a:xfrm>
                <a:custGeom>
                  <a:avLst/>
                  <a:gdLst>
                    <a:gd name="T0" fmla="*/ 3 w 158"/>
                    <a:gd name="T1" fmla="*/ 1 h 330"/>
                    <a:gd name="T2" fmla="*/ 1 w 158"/>
                    <a:gd name="T3" fmla="*/ 5 h 330"/>
                    <a:gd name="T4" fmla="*/ 1 w 158"/>
                    <a:gd name="T5" fmla="*/ 6 h 330"/>
                    <a:gd name="T6" fmla="*/ 1 w 158"/>
                    <a:gd name="T7" fmla="*/ 9 h 330"/>
                    <a:gd name="T8" fmla="*/ 1 w 158"/>
                    <a:gd name="T9" fmla="*/ 10 h 330"/>
                    <a:gd name="T10" fmla="*/ 1 w 158"/>
                    <a:gd name="T11" fmla="*/ 11 h 330"/>
                    <a:gd name="T12" fmla="*/ 0 w 158"/>
                    <a:gd name="T13" fmla="*/ 13 h 330"/>
                    <a:gd name="T14" fmla="*/ 0 w 158"/>
                    <a:gd name="T15" fmla="*/ 15 h 330"/>
                    <a:gd name="T16" fmla="*/ 1 w 158"/>
                    <a:gd name="T17" fmla="*/ 18 h 330"/>
                    <a:gd name="T18" fmla="*/ 1 w 158"/>
                    <a:gd name="T19" fmla="*/ 20 h 330"/>
                    <a:gd name="T20" fmla="*/ 1 w 158"/>
                    <a:gd name="T21" fmla="*/ 21 h 330"/>
                    <a:gd name="T22" fmla="*/ 1 w 158"/>
                    <a:gd name="T23" fmla="*/ 22 h 330"/>
                    <a:gd name="T24" fmla="*/ 1 w 158"/>
                    <a:gd name="T25" fmla="*/ 24 h 330"/>
                    <a:gd name="T26" fmla="*/ 1 w 158"/>
                    <a:gd name="T27" fmla="*/ 26 h 330"/>
                    <a:gd name="T28" fmla="*/ 1 w 158"/>
                    <a:gd name="T29" fmla="*/ 28 h 330"/>
                    <a:gd name="T30" fmla="*/ 1 w 158"/>
                    <a:gd name="T31" fmla="*/ 30 h 330"/>
                    <a:gd name="T32" fmla="*/ 1 w 158"/>
                    <a:gd name="T33" fmla="*/ 33 h 330"/>
                    <a:gd name="T34" fmla="*/ 1 w 158"/>
                    <a:gd name="T35" fmla="*/ 35 h 330"/>
                    <a:gd name="T36" fmla="*/ 1 w 158"/>
                    <a:gd name="T37" fmla="*/ 36 h 330"/>
                    <a:gd name="T38" fmla="*/ 1 w 158"/>
                    <a:gd name="T39" fmla="*/ 39 h 330"/>
                    <a:gd name="T40" fmla="*/ 3 w 158"/>
                    <a:gd name="T41" fmla="*/ 40 h 330"/>
                    <a:gd name="T42" fmla="*/ 5 w 158"/>
                    <a:gd name="T43" fmla="*/ 41 h 330"/>
                    <a:gd name="T44" fmla="*/ 7 w 158"/>
                    <a:gd name="T45" fmla="*/ 38 h 330"/>
                    <a:gd name="T46" fmla="*/ 10 w 158"/>
                    <a:gd name="T47" fmla="*/ 35 h 330"/>
                    <a:gd name="T48" fmla="*/ 13 w 158"/>
                    <a:gd name="T49" fmla="*/ 33 h 330"/>
                    <a:gd name="T50" fmla="*/ 15 w 158"/>
                    <a:gd name="T51" fmla="*/ 29 h 330"/>
                    <a:gd name="T52" fmla="*/ 17 w 158"/>
                    <a:gd name="T53" fmla="*/ 28 h 330"/>
                    <a:gd name="T54" fmla="*/ 19 w 158"/>
                    <a:gd name="T55" fmla="*/ 25 h 330"/>
                    <a:gd name="T56" fmla="*/ 19 w 158"/>
                    <a:gd name="T57" fmla="*/ 24 h 330"/>
                    <a:gd name="T58" fmla="*/ 20 w 158"/>
                    <a:gd name="T59" fmla="*/ 22 h 330"/>
                    <a:gd name="T60" fmla="*/ 20 w 158"/>
                    <a:gd name="T61" fmla="*/ 21 h 330"/>
                    <a:gd name="T62" fmla="*/ 20 w 158"/>
                    <a:gd name="T63" fmla="*/ 20 h 330"/>
                    <a:gd name="T64" fmla="*/ 20 w 158"/>
                    <a:gd name="T65" fmla="*/ 18 h 330"/>
                    <a:gd name="T66" fmla="*/ 20 w 158"/>
                    <a:gd name="T67" fmla="*/ 15 h 330"/>
                    <a:gd name="T68" fmla="*/ 19 w 158"/>
                    <a:gd name="T69" fmla="*/ 14 h 330"/>
                    <a:gd name="T70" fmla="*/ 19 w 158"/>
                    <a:gd name="T71" fmla="*/ 12 h 330"/>
                    <a:gd name="T72" fmla="*/ 17 w 158"/>
                    <a:gd name="T73" fmla="*/ 10 h 330"/>
                    <a:gd name="T74" fmla="*/ 15 w 158"/>
                    <a:gd name="T75" fmla="*/ 9 h 330"/>
                    <a:gd name="T76" fmla="*/ 14 w 158"/>
                    <a:gd name="T77" fmla="*/ 9 h 330"/>
                    <a:gd name="T78" fmla="*/ 11 w 158"/>
                    <a:gd name="T79" fmla="*/ 10 h 330"/>
                    <a:gd name="T80" fmla="*/ 10 w 158"/>
                    <a:gd name="T81" fmla="*/ 10 h 330"/>
                    <a:gd name="T82" fmla="*/ 10 w 158"/>
                    <a:gd name="T83" fmla="*/ 9 h 330"/>
                    <a:gd name="T84" fmla="*/ 9 w 158"/>
                    <a:gd name="T85" fmla="*/ 6 h 330"/>
                    <a:gd name="T86" fmla="*/ 7 w 158"/>
                    <a:gd name="T87" fmla="*/ 5 h 330"/>
                    <a:gd name="T88" fmla="*/ 6 w 158"/>
                    <a:gd name="T89" fmla="*/ 3 h 330"/>
                    <a:gd name="T90" fmla="*/ 5 w 158"/>
                    <a:gd name="T91" fmla="*/ 1 h 33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58"/>
                    <a:gd name="T139" fmla="*/ 0 h 330"/>
                    <a:gd name="T140" fmla="*/ 158 w 158"/>
                    <a:gd name="T141" fmla="*/ 330 h 33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58" h="330">
                      <a:moveTo>
                        <a:pt x="36" y="0"/>
                      </a:moveTo>
                      <a:lnTo>
                        <a:pt x="30" y="6"/>
                      </a:lnTo>
                      <a:lnTo>
                        <a:pt x="26" y="12"/>
                      </a:lnTo>
                      <a:lnTo>
                        <a:pt x="21" y="20"/>
                      </a:lnTo>
                      <a:lnTo>
                        <a:pt x="17" y="27"/>
                      </a:lnTo>
                      <a:lnTo>
                        <a:pt x="14" y="35"/>
                      </a:lnTo>
                      <a:lnTo>
                        <a:pt x="9" y="44"/>
                      </a:lnTo>
                      <a:lnTo>
                        <a:pt x="9" y="48"/>
                      </a:lnTo>
                      <a:lnTo>
                        <a:pt x="8" y="53"/>
                      </a:lnTo>
                      <a:lnTo>
                        <a:pt x="6" y="57"/>
                      </a:lnTo>
                      <a:lnTo>
                        <a:pt x="6" y="62"/>
                      </a:lnTo>
                      <a:lnTo>
                        <a:pt x="5" y="65"/>
                      </a:lnTo>
                      <a:lnTo>
                        <a:pt x="5" y="69"/>
                      </a:lnTo>
                      <a:lnTo>
                        <a:pt x="3" y="74"/>
                      </a:lnTo>
                      <a:lnTo>
                        <a:pt x="3" y="78"/>
                      </a:lnTo>
                      <a:lnTo>
                        <a:pt x="2" y="83"/>
                      </a:lnTo>
                      <a:lnTo>
                        <a:pt x="2" y="89"/>
                      </a:lnTo>
                      <a:lnTo>
                        <a:pt x="2" y="93"/>
                      </a:lnTo>
                      <a:lnTo>
                        <a:pt x="2" y="97"/>
                      </a:lnTo>
                      <a:lnTo>
                        <a:pt x="0" y="102"/>
                      </a:lnTo>
                      <a:lnTo>
                        <a:pt x="0" y="106"/>
                      </a:lnTo>
                      <a:lnTo>
                        <a:pt x="0" y="112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0" y="127"/>
                      </a:lnTo>
                      <a:lnTo>
                        <a:pt x="0" y="132"/>
                      </a:lnTo>
                      <a:lnTo>
                        <a:pt x="2" y="138"/>
                      </a:lnTo>
                      <a:lnTo>
                        <a:pt x="2" y="142"/>
                      </a:lnTo>
                      <a:lnTo>
                        <a:pt x="2" y="148"/>
                      </a:lnTo>
                      <a:lnTo>
                        <a:pt x="2" y="153"/>
                      </a:lnTo>
                      <a:lnTo>
                        <a:pt x="2" y="159"/>
                      </a:lnTo>
                      <a:lnTo>
                        <a:pt x="2" y="163"/>
                      </a:lnTo>
                      <a:lnTo>
                        <a:pt x="2" y="168"/>
                      </a:lnTo>
                      <a:lnTo>
                        <a:pt x="2" y="174"/>
                      </a:lnTo>
                      <a:lnTo>
                        <a:pt x="2" y="178"/>
                      </a:lnTo>
                      <a:lnTo>
                        <a:pt x="2" y="183"/>
                      </a:lnTo>
                      <a:lnTo>
                        <a:pt x="2" y="189"/>
                      </a:lnTo>
                      <a:lnTo>
                        <a:pt x="2" y="193"/>
                      </a:lnTo>
                      <a:lnTo>
                        <a:pt x="3" y="199"/>
                      </a:lnTo>
                      <a:lnTo>
                        <a:pt x="3" y="203"/>
                      </a:lnTo>
                      <a:lnTo>
                        <a:pt x="3" y="209"/>
                      </a:lnTo>
                      <a:lnTo>
                        <a:pt x="3" y="214"/>
                      </a:lnTo>
                      <a:lnTo>
                        <a:pt x="5" y="220"/>
                      </a:lnTo>
                      <a:lnTo>
                        <a:pt x="5" y="224"/>
                      </a:lnTo>
                      <a:lnTo>
                        <a:pt x="5" y="230"/>
                      </a:lnTo>
                      <a:lnTo>
                        <a:pt x="5" y="233"/>
                      </a:lnTo>
                      <a:lnTo>
                        <a:pt x="5" y="239"/>
                      </a:lnTo>
                      <a:lnTo>
                        <a:pt x="5" y="244"/>
                      </a:lnTo>
                      <a:lnTo>
                        <a:pt x="5" y="248"/>
                      </a:lnTo>
                      <a:lnTo>
                        <a:pt x="5" y="254"/>
                      </a:lnTo>
                      <a:lnTo>
                        <a:pt x="5" y="259"/>
                      </a:lnTo>
                      <a:lnTo>
                        <a:pt x="5" y="263"/>
                      </a:lnTo>
                      <a:lnTo>
                        <a:pt x="5" y="269"/>
                      </a:lnTo>
                      <a:lnTo>
                        <a:pt x="5" y="274"/>
                      </a:lnTo>
                      <a:lnTo>
                        <a:pt x="5" y="278"/>
                      </a:lnTo>
                      <a:lnTo>
                        <a:pt x="3" y="283"/>
                      </a:lnTo>
                      <a:lnTo>
                        <a:pt x="3" y="288"/>
                      </a:lnTo>
                      <a:lnTo>
                        <a:pt x="3" y="293"/>
                      </a:lnTo>
                      <a:lnTo>
                        <a:pt x="3" y="297"/>
                      </a:lnTo>
                      <a:lnTo>
                        <a:pt x="9" y="305"/>
                      </a:lnTo>
                      <a:lnTo>
                        <a:pt x="17" y="312"/>
                      </a:lnTo>
                      <a:lnTo>
                        <a:pt x="20" y="315"/>
                      </a:lnTo>
                      <a:lnTo>
                        <a:pt x="24" y="320"/>
                      </a:lnTo>
                      <a:lnTo>
                        <a:pt x="27" y="324"/>
                      </a:lnTo>
                      <a:lnTo>
                        <a:pt x="31" y="330"/>
                      </a:lnTo>
                      <a:lnTo>
                        <a:pt x="39" y="323"/>
                      </a:lnTo>
                      <a:lnTo>
                        <a:pt x="46" y="315"/>
                      </a:lnTo>
                      <a:lnTo>
                        <a:pt x="54" y="308"/>
                      </a:lnTo>
                      <a:lnTo>
                        <a:pt x="63" y="302"/>
                      </a:lnTo>
                      <a:lnTo>
                        <a:pt x="70" y="294"/>
                      </a:lnTo>
                      <a:lnTo>
                        <a:pt x="78" y="287"/>
                      </a:lnTo>
                      <a:lnTo>
                        <a:pt x="85" y="280"/>
                      </a:lnTo>
                      <a:lnTo>
                        <a:pt x="94" y="272"/>
                      </a:lnTo>
                      <a:lnTo>
                        <a:pt x="100" y="265"/>
                      </a:lnTo>
                      <a:lnTo>
                        <a:pt x="108" y="257"/>
                      </a:lnTo>
                      <a:lnTo>
                        <a:pt x="114" y="248"/>
                      </a:lnTo>
                      <a:lnTo>
                        <a:pt x="121" y="241"/>
                      </a:lnTo>
                      <a:lnTo>
                        <a:pt x="124" y="238"/>
                      </a:lnTo>
                      <a:lnTo>
                        <a:pt x="127" y="233"/>
                      </a:lnTo>
                      <a:lnTo>
                        <a:pt x="130" y="229"/>
                      </a:lnTo>
                      <a:lnTo>
                        <a:pt x="133" y="226"/>
                      </a:lnTo>
                      <a:lnTo>
                        <a:pt x="137" y="217"/>
                      </a:lnTo>
                      <a:lnTo>
                        <a:pt x="143" y="209"/>
                      </a:lnTo>
                      <a:lnTo>
                        <a:pt x="145" y="205"/>
                      </a:lnTo>
                      <a:lnTo>
                        <a:pt x="146" y="200"/>
                      </a:lnTo>
                      <a:lnTo>
                        <a:pt x="148" y="196"/>
                      </a:lnTo>
                      <a:lnTo>
                        <a:pt x="149" y="193"/>
                      </a:lnTo>
                      <a:lnTo>
                        <a:pt x="151" y="189"/>
                      </a:lnTo>
                      <a:lnTo>
                        <a:pt x="152" y="184"/>
                      </a:lnTo>
                      <a:lnTo>
                        <a:pt x="154" y="180"/>
                      </a:lnTo>
                      <a:lnTo>
                        <a:pt x="155" y="175"/>
                      </a:lnTo>
                      <a:lnTo>
                        <a:pt x="155" y="171"/>
                      </a:lnTo>
                      <a:lnTo>
                        <a:pt x="157" y="166"/>
                      </a:lnTo>
                      <a:lnTo>
                        <a:pt x="157" y="162"/>
                      </a:lnTo>
                      <a:lnTo>
                        <a:pt x="157" y="157"/>
                      </a:lnTo>
                      <a:lnTo>
                        <a:pt x="157" y="153"/>
                      </a:lnTo>
                      <a:lnTo>
                        <a:pt x="157" y="148"/>
                      </a:lnTo>
                      <a:lnTo>
                        <a:pt x="157" y="144"/>
                      </a:lnTo>
                      <a:lnTo>
                        <a:pt x="158" y="141"/>
                      </a:lnTo>
                      <a:lnTo>
                        <a:pt x="157" y="136"/>
                      </a:lnTo>
                      <a:lnTo>
                        <a:pt x="155" y="132"/>
                      </a:lnTo>
                      <a:lnTo>
                        <a:pt x="155" y="127"/>
                      </a:lnTo>
                      <a:lnTo>
                        <a:pt x="154" y="123"/>
                      </a:lnTo>
                      <a:lnTo>
                        <a:pt x="152" y="118"/>
                      </a:lnTo>
                      <a:lnTo>
                        <a:pt x="151" y="114"/>
                      </a:lnTo>
                      <a:lnTo>
                        <a:pt x="149" y="109"/>
                      </a:lnTo>
                      <a:lnTo>
                        <a:pt x="148" y="105"/>
                      </a:lnTo>
                      <a:lnTo>
                        <a:pt x="145" y="99"/>
                      </a:lnTo>
                      <a:lnTo>
                        <a:pt x="142" y="95"/>
                      </a:lnTo>
                      <a:lnTo>
                        <a:pt x="139" y="90"/>
                      </a:lnTo>
                      <a:lnTo>
                        <a:pt x="136" y="86"/>
                      </a:lnTo>
                      <a:lnTo>
                        <a:pt x="133" y="81"/>
                      </a:lnTo>
                      <a:lnTo>
                        <a:pt x="130" y="77"/>
                      </a:lnTo>
                      <a:lnTo>
                        <a:pt x="125" y="72"/>
                      </a:lnTo>
                      <a:lnTo>
                        <a:pt x="122" y="68"/>
                      </a:lnTo>
                      <a:lnTo>
                        <a:pt x="118" y="68"/>
                      </a:lnTo>
                      <a:lnTo>
                        <a:pt x="112" y="69"/>
                      </a:lnTo>
                      <a:lnTo>
                        <a:pt x="106" y="71"/>
                      </a:lnTo>
                      <a:lnTo>
                        <a:pt x="102" y="75"/>
                      </a:lnTo>
                      <a:lnTo>
                        <a:pt x="94" y="78"/>
                      </a:lnTo>
                      <a:lnTo>
                        <a:pt x="90" y="81"/>
                      </a:lnTo>
                      <a:lnTo>
                        <a:pt x="85" y="84"/>
                      </a:lnTo>
                      <a:lnTo>
                        <a:pt x="84" y="87"/>
                      </a:lnTo>
                      <a:lnTo>
                        <a:pt x="82" y="81"/>
                      </a:lnTo>
                      <a:lnTo>
                        <a:pt x="79" y="75"/>
                      </a:lnTo>
                      <a:lnTo>
                        <a:pt x="78" y="69"/>
                      </a:lnTo>
                      <a:lnTo>
                        <a:pt x="76" y="63"/>
                      </a:lnTo>
                      <a:lnTo>
                        <a:pt x="73" y="57"/>
                      </a:lnTo>
                      <a:lnTo>
                        <a:pt x="72" y="53"/>
                      </a:lnTo>
                      <a:lnTo>
                        <a:pt x="69" y="47"/>
                      </a:lnTo>
                      <a:lnTo>
                        <a:pt x="67" y="41"/>
                      </a:lnTo>
                      <a:lnTo>
                        <a:pt x="63" y="35"/>
                      </a:lnTo>
                      <a:lnTo>
                        <a:pt x="60" y="30"/>
                      </a:lnTo>
                      <a:lnTo>
                        <a:pt x="57" y="24"/>
                      </a:lnTo>
                      <a:lnTo>
                        <a:pt x="54" y="20"/>
                      </a:lnTo>
                      <a:lnTo>
                        <a:pt x="49" y="14"/>
                      </a:lnTo>
                      <a:lnTo>
                        <a:pt x="45" y="9"/>
                      </a:lnTo>
                      <a:lnTo>
                        <a:pt x="40" y="5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1" name="Freeform 464"/>
                <p:cNvSpPr>
                  <a:spLocks/>
                </p:cNvSpPr>
                <p:nvPr/>
              </p:nvSpPr>
              <p:spPr bwMode="auto">
                <a:xfrm>
                  <a:off x="638" y="1391"/>
                  <a:ext cx="35" cy="108"/>
                </a:xfrm>
                <a:custGeom>
                  <a:avLst/>
                  <a:gdLst>
                    <a:gd name="T0" fmla="*/ 3 w 68"/>
                    <a:gd name="T1" fmla="*/ 1 h 216"/>
                    <a:gd name="T2" fmla="*/ 2 w 68"/>
                    <a:gd name="T3" fmla="*/ 2 h 216"/>
                    <a:gd name="T4" fmla="*/ 1 w 68"/>
                    <a:gd name="T5" fmla="*/ 3 h 216"/>
                    <a:gd name="T6" fmla="*/ 1 w 68"/>
                    <a:gd name="T7" fmla="*/ 5 h 216"/>
                    <a:gd name="T8" fmla="*/ 0 w 68"/>
                    <a:gd name="T9" fmla="*/ 7 h 216"/>
                    <a:gd name="T10" fmla="*/ 0 w 68"/>
                    <a:gd name="T11" fmla="*/ 9 h 216"/>
                    <a:gd name="T12" fmla="*/ 1 w 68"/>
                    <a:gd name="T13" fmla="*/ 10 h 216"/>
                    <a:gd name="T14" fmla="*/ 1 w 68"/>
                    <a:gd name="T15" fmla="*/ 12 h 216"/>
                    <a:gd name="T16" fmla="*/ 1 w 68"/>
                    <a:gd name="T17" fmla="*/ 14 h 216"/>
                    <a:gd name="T18" fmla="*/ 2 w 68"/>
                    <a:gd name="T19" fmla="*/ 15 h 216"/>
                    <a:gd name="T20" fmla="*/ 2 w 68"/>
                    <a:gd name="T21" fmla="*/ 18 h 216"/>
                    <a:gd name="T22" fmla="*/ 3 w 68"/>
                    <a:gd name="T23" fmla="*/ 20 h 216"/>
                    <a:gd name="T24" fmla="*/ 3 w 68"/>
                    <a:gd name="T25" fmla="*/ 22 h 216"/>
                    <a:gd name="T26" fmla="*/ 4 w 68"/>
                    <a:gd name="T27" fmla="*/ 23 h 216"/>
                    <a:gd name="T28" fmla="*/ 4 w 68"/>
                    <a:gd name="T29" fmla="*/ 25 h 216"/>
                    <a:gd name="T30" fmla="*/ 4 w 68"/>
                    <a:gd name="T31" fmla="*/ 27 h 216"/>
                    <a:gd name="T32" fmla="*/ 6 w 68"/>
                    <a:gd name="T33" fmla="*/ 27 h 216"/>
                    <a:gd name="T34" fmla="*/ 7 w 68"/>
                    <a:gd name="T35" fmla="*/ 27 h 216"/>
                    <a:gd name="T36" fmla="*/ 8 w 68"/>
                    <a:gd name="T37" fmla="*/ 27 h 216"/>
                    <a:gd name="T38" fmla="*/ 9 w 68"/>
                    <a:gd name="T39" fmla="*/ 25 h 216"/>
                    <a:gd name="T40" fmla="*/ 9 w 68"/>
                    <a:gd name="T41" fmla="*/ 23 h 216"/>
                    <a:gd name="T42" fmla="*/ 9 w 68"/>
                    <a:gd name="T43" fmla="*/ 21 h 216"/>
                    <a:gd name="T44" fmla="*/ 9 w 68"/>
                    <a:gd name="T45" fmla="*/ 19 h 216"/>
                    <a:gd name="T46" fmla="*/ 9 w 68"/>
                    <a:gd name="T47" fmla="*/ 18 h 216"/>
                    <a:gd name="T48" fmla="*/ 9 w 68"/>
                    <a:gd name="T49" fmla="*/ 15 h 216"/>
                    <a:gd name="T50" fmla="*/ 9 w 68"/>
                    <a:gd name="T51" fmla="*/ 14 h 216"/>
                    <a:gd name="T52" fmla="*/ 9 w 68"/>
                    <a:gd name="T53" fmla="*/ 12 h 216"/>
                    <a:gd name="T54" fmla="*/ 8 w 68"/>
                    <a:gd name="T55" fmla="*/ 10 h 216"/>
                    <a:gd name="T56" fmla="*/ 8 w 68"/>
                    <a:gd name="T57" fmla="*/ 9 h 216"/>
                    <a:gd name="T58" fmla="*/ 7 w 68"/>
                    <a:gd name="T59" fmla="*/ 7 h 216"/>
                    <a:gd name="T60" fmla="*/ 7 w 68"/>
                    <a:gd name="T61" fmla="*/ 5 h 216"/>
                    <a:gd name="T62" fmla="*/ 6 w 68"/>
                    <a:gd name="T63" fmla="*/ 3 h 216"/>
                    <a:gd name="T64" fmla="*/ 5 w 68"/>
                    <a:gd name="T65" fmla="*/ 2 h 216"/>
                    <a:gd name="T66" fmla="*/ 4 w 68"/>
                    <a:gd name="T67" fmla="*/ 1 h 216"/>
                    <a:gd name="T68" fmla="*/ 3 w 68"/>
                    <a:gd name="T69" fmla="*/ 0 h 21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68"/>
                    <a:gd name="T106" fmla="*/ 0 h 216"/>
                    <a:gd name="T107" fmla="*/ 68 w 68"/>
                    <a:gd name="T108" fmla="*/ 216 h 21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68" h="216">
                      <a:moveTo>
                        <a:pt x="24" y="0"/>
                      </a:moveTo>
                      <a:lnTo>
                        <a:pt x="18" y="4"/>
                      </a:lnTo>
                      <a:lnTo>
                        <a:pt x="15" y="9"/>
                      </a:lnTo>
                      <a:lnTo>
                        <a:pt x="10" y="15"/>
                      </a:lnTo>
                      <a:lnTo>
                        <a:pt x="7" y="21"/>
                      </a:lnTo>
                      <a:lnTo>
                        <a:pt x="4" y="25"/>
                      </a:lnTo>
                      <a:lnTo>
                        <a:pt x="3" y="31"/>
                      </a:lnTo>
                      <a:lnTo>
                        <a:pt x="1" y="39"/>
                      </a:lnTo>
                      <a:lnTo>
                        <a:pt x="1" y="45"/>
                      </a:lnTo>
                      <a:lnTo>
                        <a:pt x="0" y="52"/>
                      </a:lnTo>
                      <a:lnTo>
                        <a:pt x="0" y="58"/>
                      </a:lnTo>
                      <a:lnTo>
                        <a:pt x="0" y="65"/>
                      </a:lnTo>
                      <a:lnTo>
                        <a:pt x="1" y="71"/>
                      </a:lnTo>
                      <a:lnTo>
                        <a:pt x="1" y="79"/>
                      </a:lnTo>
                      <a:lnTo>
                        <a:pt x="3" y="86"/>
                      </a:lnTo>
                      <a:lnTo>
                        <a:pt x="4" y="94"/>
                      </a:lnTo>
                      <a:lnTo>
                        <a:pt x="6" y="103"/>
                      </a:lnTo>
                      <a:lnTo>
                        <a:pt x="7" y="109"/>
                      </a:lnTo>
                      <a:lnTo>
                        <a:pt x="9" y="118"/>
                      </a:lnTo>
                      <a:lnTo>
                        <a:pt x="10" y="124"/>
                      </a:lnTo>
                      <a:lnTo>
                        <a:pt x="13" y="133"/>
                      </a:lnTo>
                      <a:lnTo>
                        <a:pt x="15" y="140"/>
                      </a:lnTo>
                      <a:lnTo>
                        <a:pt x="16" y="148"/>
                      </a:lnTo>
                      <a:lnTo>
                        <a:pt x="19" y="155"/>
                      </a:lnTo>
                      <a:lnTo>
                        <a:pt x="21" y="162"/>
                      </a:lnTo>
                      <a:lnTo>
                        <a:pt x="22" y="170"/>
                      </a:lnTo>
                      <a:lnTo>
                        <a:pt x="24" y="176"/>
                      </a:lnTo>
                      <a:lnTo>
                        <a:pt x="25" y="183"/>
                      </a:lnTo>
                      <a:lnTo>
                        <a:pt x="28" y="191"/>
                      </a:lnTo>
                      <a:lnTo>
                        <a:pt x="30" y="197"/>
                      </a:lnTo>
                      <a:lnTo>
                        <a:pt x="31" y="204"/>
                      </a:lnTo>
                      <a:lnTo>
                        <a:pt x="31" y="210"/>
                      </a:lnTo>
                      <a:lnTo>
                        <a:pt x="33" y="216"/>
                      </a:lnTo>
                      <a:lnTo>
                        <a:pt x="40" y="216"/>
                      </a:lnTo>
                      <a:lnTo>
                        <a:pt x="48" y="216"/>
                      </a:lnTo>
                      <a:lnTo>
                        <a:pt x="54" y="216"/>
                      </a:lnTo>
                      <a:lnTo>
                        <a:pt x="63" y="216"/>
                      </a:lnTo>
                      <a:lnTo>
                        <a:pt x="63" y="209"/>
                      </a:lnTo>
                      <a:lnTo>
                        <a:pt x="64" y="201"/>
                      </a:lnTo>
                      <a:lnTo>
                        <a:pt x="64" y="194"/>
                      </a:lnTo>
                      <a:lnTo>
                        <a:pt x="66" y="188"/>
                      </a:lnTo>
                      <a:lnTo>
                        <a:pt x="67" y="180"/>
                      </a:lnTo>
                      <a:lnTo>
                        <a:pt x="67" y="173"/>
                      </a:lnTo>
                      <a:lnTo>
                        <a:pt x="68" y="165"/>
                      </a:lnTo>
                      <a:lnTo>
                        <a:pt x="68" y="159"/>
                      </a:lnTo>
                      <a:lnTo>
                        <a:pt x="68" y="152"/>
                      </a:lnTo>
                      <a:lnTo>
                        <a:pt x="68" y="145"/>
                      </a:lnTo>
                      <a:lnTo>
                        <a:pt x="68" y="137"/>
                      </a:lnTo>
                      <a:lnTo>
                        <a:pt x="68" y="130"/>
                      </a:lnTo>
                      <a:lnTo>
                        <a:pt x="68" y="122"/>
                      </a:lnTo>
                      <a:lnTo>
                        <a:pt x="68" y="115"/>
                      </a:lnTo>
                      <a:lnTo>
                        <a:pt x="67" y="109"/>
                      </a:lnTo>
                      <a:lnTo>
                        <a:pt x="67" y="101"/>
                      </a:lnTo>
                      <a:lnTo>
                        <a:pt x="66" y="94"/>
                      </a:lnTo>
                      <a:lnTo>
                        <a:pt x="64" y="86"/>
                      </a:lnTo>
                      <a:lnTo>
                        <a:pt x="63" y="79"/>
                      </a:lnTo>
                      <a:lnTo>
                        <a:pt x="63" y="73"/>
                      </a:lnTo>
                      <a:lnTo>
                        <a:pt x="60" y="65"/>
                      </a:lnTo>
                      <a:lnTo>
                        <a:pt x="58" y="60"/>
                      </a:lnTo>
                      <a:lnTo>
                        <a:pt x="55" y="54"/>
                      </a:lnTo>
                      <a:lnTo>
                        <a:pt x="54" y="48"/>
                      </a:lnTo>
                      <a:lnTo>
                        <a:pt x="49" y="40"/>
                      </a:lnTo>
                      <a:lnTo>
                        <a:pt x="46" y="34"/>
                      </a:lnTo>
                      <a:lnTo>
                        <a:pt x="43" y="28"/>
                      </a:lnTo>
                      <a:lnTo>
                        <a:pt x="40" y="22"/>
                      </a:lnTo>
                      <a:lnTo>
                        <a:pt x="36" y="16"/>
                      </a:lnTo>
                      <a:lnTo>
                        <a:pt x="31" y="10"/>
                      </a:lnTo>
                      <a:lnTo>
                        <a:pt x="27" y="4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C2E0C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2" name="Freeform 465"/>
                <p:cNvSpPr>
                  <a:spLocks/>
                </p:cNvSpPr>
                <p:nvPr/>
              </p:nvSpPr>
              <p:spPr bwMode="auto">
                <a:xfrm>
                  <a:off x="328" y="1901"/>
                  <a:ext cx="79" cy="54"/>
                </a:xfrm>
                <a:custGeom>
                  <a:avLst/>
                  <a:gdLst>
                    <a:gd name="T0" fmla="*/ 1 w 157"/>
                    <a:gd name="T1" fmla="*/ 0 h 109"/>
                    <a:gd name="T2" fmla="*/ 0 w 157"/>
                    <a:gd name="T3" fmla="*/ 2 h 109"/>
                    <a:gd name="T4" fmla="*/ 1 w 157"/>
                    <a:gd name="T5" fmla="*/ 3 h 109"/>
                    <a:gd name="T6" fmla="*/ 2 w 157"/>
                    <a:gd name="T7" fmla="*/ 4 h 109"/>
                    <a:gd name="T8" fmla="*/ 3 w 157"/>
                    <a:gd name="T9" fmla="*/ 6 h 109"/>
                    <a:gd name="T10" fmla="*/ 5 w 157"/>
                    <a:gd name="T11" fmla="*/ 7 h 109"/>
                    <a:gd name="T12" fmla="*/ 6 w 157"/>
                    <a:gd name="T13" fmla="*/ 8 h 109"/>
                    <a:gd name="T14" fmla="*/ 8 w 157"/>
                    <a:gd name="T15" fmla="*/ 9 h 109"/>
                    <a:gd name="T16" fmla="*/ 9 w 157"/>
                    <a:gd name="T17" fmla="*/ 10 h 109"/>
                    <a:gd name="T18" fmla="*/ 10 w 157"/>
                    <a:gd name="T19" fmla="*/ 11 h 109"/>
                    <a:gd name="T20" fmla="*/ 12 w 157"/>
                    <a:gd name="T21" fmla="*/ 12 h 109"/>
                    <a:gd name="T22" fmla="*/ 13 w 157"/>
                    <a:gd name="T23" fmla="*/ 12 h 109"/>
                    <a:gd name="T24" fmla="*/ 15 w 157"/>
                    <a:gd name="T25" fmla="*/ 13 h 109"/>
                    <a:gd name="T26" fmla="*/ 16 w 157"/>
                    <a:gd name="T27" fmla="*/ 13 h 109"/>
                    <a:gd name="T28" fmla="*/ 18 w 157"/>
                    <a:gd name="T29" fmla="*/ 13 h 109"/>
                    <a:gd name="T30" fmla="*/ 19 w 157"/>
                    <a:gd name="T31" fmla="*/ 13 h 109"/>
                    <a:gd name="T32" fmla="*/ 20 w 157"/>
                    <a:gd name="T33" fmla="*/ 12 h 109"/>
                    <a:gd name="T34" fmla="*/ 20 w 157"/>
                    <a:gd name="T35" fmla="*/ 10 h 109"/>
                    <a:gd name="T36" fmla="*/ 19 w 157"/>
                    <a:gd name="T37" fmla="*/ 9 h 109"/>
                    <a:gd name="T38" fmla="*/ 18 w 157"/>
                    <a:gd name="T39" fmla="*/ 8 h 109"/>
                    <a:gd name="T40" fmla="*/ 17 w 157"/>
                    <a:gd name="T41" fmla="*/ 8 h 109"/>
                    <a:gd name="T42" fmla="*/ 15 w 157"/>
                    <a:gd name="T43" fmla="*/ 7 h 109"/>
                    <a:gd name="T44" fmla="*/ 14 w 157"/>
                    <a:gd name="T45" fmla="*/ 7 h 109"/>
                    <a:gd name="T46" fmla="*/ 13 w 157"/>
                    <a:gd name="T47" fmla="*/ 6 h 109"/>
                    <a:gd name="T48" fmla="*/ 12 w 157"/>
                    <a:gd name="T49" fmla="*/ 6 h 109"/>
                    <a:gd name="T50" fmla="*/ 11 w 157"/>
                    <a:gd name="T51" fmla="*/ 6 h 109"/>
                    <a:gd name="T52" fmla="*/ 9 w 157"/>
                    <a:gd name="T53" fmla="*/ 5 h 109"/>
                    <a:gd name="T54" fmla="*/ 8 w 157"/>
                    <a:gd name="T55" fmla="*/ 5 h 109"/>
                    <a:gd name="T56" fmla="*/ 7 w 157"/>
                    <a:gd name="T57" fmla="*/ 4 h 109"/>
                    <a:gd name="T58" fmla="*/ 6 w 157"/>
                    <a:gd name="T59" fmla="*/ 4 h 109"/>
                    <a:gd name="T60" fmla="*/ 5 w 157"/>
                    <a:gd name="T61" fmla="*/ 3 h 109"/>
                    <a:gd name="T62" fmla="*/ 4 w 157"/>
                    <a:gd name="T63" fmla="*/ 2 h 109"/>
                    <a:gd name="T64" fmla="*/ 3 w 157"/>
                    <a:gd name="T65" fmla="*/ 1 h 109"/>
                    <a:gd name="T66" fmla="*/ 2 w 157"/>
                    <a:gd name="T67" fmla="*/ 0 h 109"/>
                    <a:gd name="T68" fmla="*/ 1 w 157"/>
                    <a:gd name="T69" fmla="*/ 0 h 10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57"/>
                    <a:gd name="T106" fmla="*/ 0 h 109"/>
                    <a:gd name="T107" fmla="*/ 157 w 157"/>
                    <a:gd name="T108" fmla="*/ 109 h 109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57" h="109">
                      <a:moveTo>
                        <a:pt x="8" y="0"/>
                      </a:moveTo>
                      <a:lnTo>
                        <a:pt x="3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2" y="21"/>
                      </a:lnTo>
                      <a:lnTo>
                        <a:pt x="3" y="27"/>
                      </a:lnTo>
                      <a:lnTo>
                        <a:pt x="6" y="33"/>
                      </a:lnTo>
                      <a:lnTo>
                        <a:pt x="11" y="37"/>
                      </a:lnTo>
                      <a:lnTo>
                        <a:pt x="17" y="43"/>
                      </a:lnTo>
                      <a:lnTo>
                        <a:pt x="23" y="49"/>
                      </a:lnTo>
                      <a:lnTo>
                        <a:pt x="29" y="54"/>
                      </a:lnTo>
                      <a:lnTo>
                        <a:pt x="35" y="58"/>
                      </a:lnTo>
                      <a:lnTo>
                        <a:pt x="42" y="64"/>
                      </a:lnTo>
                      <a:lnTo>
                        <a:pt x="48" y="67"/>
                      </a:lnTo>
                      <a:lnTo>
                        <a:pt x="53" y="72"/>
                      </a:lnTo>
                      <a:lnTo>
                        <a:pt x="59" y="76"/>
                      </a:lnTo>
                      <a:lnTo>
                        <a:pt x="65" y="79"/>
                      </a:lnTo>
                      <a:lnTo>
                        <a:pt x="68" y="82"/>
                      </a:lnTo>
                      <a:lnTo>
                        <a:pt x="74" y="85"/>
                      </a:lnTo>
                      <a:lnTo>
                        <a:pt x="80" y="88"/>
                      </a:lnTo>
                      <a:lnTo>
                        <a:pt x="85" y="93"/>
                      </a:lnTo>
                      <a:lnTo>
                        <a:pt x="91" y="96"/>
                      </a:lnTo>
                      <a:lnTo>
                        <a:pt x="97" y="99"/>
                      </a:lnTo>
                      <a:lnTo>
                        <a:pt x="103" y="101"/>
                      </a:lnTo>
                      <a:lnTo>
                        <a:pt x="109" y="104"/>
                      </a:lnTo>
                      <a:lnTo>
                        <a:pt x="115" y="106"/>
                      </a:lnTo>
                      <a:lnTo>
                        <a:pt x="121" y="107"/>
                      </a:lnTo>
                      <a:lnTo>
                        <a:pt x="127" y="107"/>
                      </a:lnTo>
                      <a:lnTo>
                        <a:pt x="135" y="109"/>
                      </a:lnTo>
                      <a:lnTo>
                        <a:pt x="139" y="107"/>
                      </a:lnTo>
                      <a:lnTo>
                        <a:pt x="145" y="107"/>
                      </a:lnTo>
                      <a:lnTo>
                        <a:pt x="151" y="104"/>
                      </a:lnTo>
                      <a:lnTo>
                        <a:pt x="157" y="103"/>
                      </a:lnTo>
                      <a:lnTo>
                        <a:pt x="154" y="97"/>
                      </a:lnTo>
                      <a:lnTo>
                        <a:pt x="154" y="91"/>
                      </a:lnTo>
                      <a:lnTo>
                        <a:pt x="153" y="85"/>
                      </a:lnTo>
                      <a:lnTo>
                        <a:pt x="151" y="79"/>
                      </a:lnTo>
                      <a:lnTo>
                        <a:pt x="147" y="76"/>
                      </a:lnTo>
                      <a:lnTo>
                        <a:pt x="142" y="73"/>
                      </a:lnTo>
                      <a:lnTo>
                        <a:pt x="138" y="70"/>
                      </a:lnTo>
                      <a:lnTo>
                        <a:pt x="133" y="67"/>
                      </a:lnTo>
                      <a:lnTo>
                        <a:pt x="129" y="66"/>
                      </a:lnTo>
                      <a:lnTo>
                        <a:pt x="124" y="63"/>
                      </a:lnTo>
                      <a:lnTo>
                        <a:pt x="120" y="61"/>
                      </a:lnTo>
                      <a:lnTo>
                        <a:pt x="115" y="60"/>
                      </a:lnTo>
                      <a:lnTo>
                        <a:pt x="109" y="58"/>
                      </a:lnTo>
                      <a:lnTo>
                        <a:pt x="105" y="57"/>
                      </a:lnTo>
                      <a:lnTo>
                        <a:pt x="100" y="55"/>
                      </a:lnTo>
                      <a:lnTo>
                        <a:pt x="96" y="54"/>
                      </a:lnTo>
                      <a:lnTo>
                        <a:pt x="90" y="51"/>
                      </a:lnTo>
                      <a:lnTo>
                        <a:pt x="85" y="51"/>
                      </a:lnTo>
                      <a:lnTo>
                        <a:pt x="81" y="48"/>
                      </a:lnTo>
                      <a:lnTo>
                        <a:pt x="77" y="48"/>
                      </a:lnTo>
                      <a:lnTo>
                        <a:pt x="72" y="45"/>
                      </a:lnTo>
                      <a:lnTo>
                        <a:pt x="68" y="43"/>
                      </a:lnTo>
                      <a:lnTo>
                        <a:pt x="63" y="42"/>
                      </a:lnTo>
                      <a:lnTo>
                        <a:pt x="59" y="40"/>
                      </a:lnTo>
                      <a:lnTo>
                        <a:pt x="53" y="37"/>
                      </a:lnTo>
                      <a:lnTo>
                        <a:pt x="50" y="34"/>
                      </a:lnTo>
                      <a:lnTo>
                        <a:pt x="45" y="33"/>
                      </a:lnTo>
                      <a:lnTo>
                        <a:pt x="41" y="30"/>
                      </a:lnTo>
                      <a:lnTo>
                        <a:pt x="36" y="27"/>
                      </a:lnTo>
                      <a:lnTo>
                        <a:pt x="32" y="24"/>
                      </a:lnTo>
                      <a:lnTo>
                        <a:pt x="27" y="19"/>
                      </a:lnTo>
                      <a:lnTo>
                        <a:pt x="23" y="16"/>
                      </a:lnTo>
                      <a:lnTo>
                        <a:pt x="18" y="12"/>
                      </a:lnTo>
                      <a:lnTo>
                        <a:pt x="15" y="9"/>
                      </a:lnTo>
                      <a:lnTo>
                        <a:pt x="11" y="4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3" name="Freeform 466"/>
                <p:cNvSpPr>
                  <a:spLocks/>
                </p:cNvSpPr>
                <p:nvPr/>
              </p:nvSpPr>
              <p:spPr bwMode="auto">
                <a:xfrm>
                  <a:off x="503" y="1708"/>
                  <a:ext cx="113" cy="220"/>
                </a:xfrm>
                <a:custGeom>
                  <a:avLst/>
                  <a:gdLst>
                    <a:gd name="T0" fmla="*/ 25 w 225"/>
                    <a:gd name="T1" fmla="*/ 1 h 440"/>
                    <a:gd name="T2" fmla="*/ 23 w 225"/>
                    <a:gd name="T3" fmla="*/ 2 h 440"/>
                    <a:gd name="T4" fmla="*/ 22 w 225"/>
                    <a:gd name="T5" fmla="*/ 3 h 440"/>
                    <a:gd name="T6" fmla="*/ 20 w 225"/>
                    <a:gd name="T7" fmla="*/ 5 h 440"/>
                    <a:gd name="T8" fmla="*/ 19 w 225"/>
                    <a:gd name="T9" fmla="*/ 7 h 440"/>
                    <a:gd name="T10" fmla="*/ 18 w 225"/>
                    <a:gd name="T11" fmla="*/ 9 h 440"/>
                    <a:gd name="T12" fmla="*/ 17 w 225"/>
                    <a:gd name="T13" fmla="*/ 11 h 440"/>
                    <a:gd name="T14" fmla="*/ 16 w 225"/>
                    <a:gd name="T15" fmla="*/ 13 h 440"/>
                    <a:gd name="T16" fmla="*/ 15 w 225"/>
                    <a:gd name="T17" fmla="*/ 14 h 440"/>
                    <a:gd name="T18" fmla="*/ 15 w 225"/>
                    <a:gd name="T19" fmla="*/ 17 h 440"/>
                    <a:gd name="T20" fmla="*/ 14 w 225"/>
                    <a:gd name="T21" fmla="*/ 19 h 440"/>
                    <a:gd name="T22" fmla="*/ 14 w 225"/>
                    <a:gd name="T23" fmla="*/ 21 h 440"/>
                    <a:gd name="T24" fmla="*/ 13 w 225"/>
                    <a:gd name="T25" fmla="*/ 23 h 440"/>
                    <a:gd name="T26" fmla="*/ 13 w 225"/>
                    <a:gd name="T27" fmla="*/ 25 h 440"/>
                    <a:gd name="T28" fmla="*/ 12 w 225"/>
                    <a:gd name="T29" fmla="*/ 27 h 440"/>
                    <a:gd name="T30" fmla="*/ 11 w 225"/>
                    <a:gd name="T31" fmla="*/ 29 h 440"/>
                    <a:gd name="T32" fmla="*/ 11 w 225"/>
                    <a:gd name="T33" fmla="*/ 31 h 440"/>
                    <a:gd name="T34" fmla="*/ 10 w 225"/>
                    <a:gd name="T35" fmla="*/ 34 h 440"/>
                    <a:gd name="T36" fmla="*/ 9 w 225"/>
                    <a:gd name="T37" fmla="*/ 36 h 440"/>
                    <a:gd name="T38" fmla="*/ 8 w 225"/>
                    <a:gd name="T39" fmla="*/ 37 h 440"/>
                    <a:gd name="T40" fmla="*/ 7 w 225"/>
                    <a:gd name="T41" fmla="*/ 39 h 440"/>
                    <a:gd name="T42" fmla="*/ 5 w 225"/>
                    <a:gd name="T43" fmla="*/ 41 h 440"/>
                    <a:gd name="T44" fmla="*/ 5 w 225"/>
                    <a:gd name="T45" fmla="*/ 43 h 440"/>
                    <a:gd name="T46" fmla="*/ 4 w 225"/>
                    <a:gd name="T47" fmla="*/ 45 h 440"/>
                    <a:gd name="T48" fmla="*/ 3 w 225"/>
                    <a:gd name="T49" fmla="*/ 47 h 440"/>
                    <a:gd name="T50" fmla="*/ 2 w 225"/>
                    <a:gd name="T51" fmla="*/ 50 h 440"/>
                    <a:gd name="T52" fmla="*/ 1 w 225"/>
                    <a:gd name="T53" fmla="*/ 52 h 440"/>
                    <a:gd name="T54" fmla="*/ 1 w 225"/>
                    <a:gd name="T55" fmla="*/ 53 h 440"/>
                    <a:gd name="T56" fmla="*/ 4 w 225"/>
                    <a:gd name="T57" fmla="*/ 55 h 440"/>
                    <a:gd name="T58" fmla="*/ 6 w 225"/>
                    <a:gd name="T59" fmla="*/ 53 h 440"/>
                    <a:gd name="T60" fmla="*/ 7 w 225"/>
                    <a:gd name="T61" fmla="*/ 51 h 440"/>
                    <a:gd name="T62" fmla="*/ 9 w 225"/>
                    <a:gd name="T63" fmla="*/ 49 h 440"/>
                    <a:gd name="T64" fmla="*/ 10 w 225"/>
                    <a:gd name="T65" fmla="*/ 46 h 440"/>
                    <a:gd name="T66" fmla="*/ 12 w 225"/>
                    <a:gd name="T67" fmla="*/ 44 h 440"/>
                    <a:gd name="T68" fmla="*/ 13 w 225"/>
                    <a:gd name="T69" fmla="*/ 41 h 440"/>
                    <a:gd name="T70" fmla="*/ 14 w 225"/>
                    <a:gd name="T71" fmla="*/ 39 h 440"/>
                    <a:gd name="T72" fmla="*/ 15 w 225"/>
                    <a:gd name="T73" fmla="*/ 36 h 440"/>
                    <a:gd name="T74" fmla="*/ 16 w 225"/>
                    <a:gd name="T75" fmla="*/ 34 h 440"/>
                    <a:gd name="T76" fmla="*/ 17 w 225"/>
                    <a:gd name="T77" fmla="*/ 31 h 440"/>
                    <a:gd name="T78" fmla="*/ 18 w 225"/>
                    <a:gd name="T79" fmla="*/ 28 h 440"/>
                    <a:gd name="T80" fmla="*/ 19 w 225"/>
                    <a:gd name="T81" fmla="*/ 27 h 440"/>
                    <a:gd name="T82" fmla="*/ 19 w 225"/>
                    <a:gd name="T83" fmla="*/ 24 h 440"/>
                    <a:gd name="T84" fmla="*/ 20 w 225"/>
                    <a:gd name="T85" fmla="*/ 22 h 440"/>
                    <a:gd name="T86" fmla="*/ 21 w 225"/>
                    <a:gd name="T87" fmla="*/ 19 h 440"/>
                    <a:gd name="T88" fmla="*/ 22 w 225"/>
                    <a:gd name="T89" fmla="*/ 17 h 440"/>
                    <a:gd name="T90" fmla="*/ 23 w 225"/>
                    <a:gd name="T91" fmla="*/ 14 h 440"/>
                    <a:gd name="T92" fmla="*/ 24 w 225"/>
                    <a:gd name="T93" fmla="*/ 12 h 440"/>
                    <a:gd name="T94" fmla="*/ 25 w 225"/>
                    <a:gd name="T95" fmla="*/ 9 h 440"/>
                    <a:gd name="T96" fmla="*/ 27 w 225"/>
                    <a:gd name="T97" fmla="*/ 7 h 440"/>
                    <a:gd name="T98" fmla="*/ 28 w 225"/>
                    <a:gd name="T99" fmla="*/ 5 h 440"/>
                    <a:gd name="T100" fmla="*/ 27 w 225"/>
                    <a:gd name="T101" fmla="*/ 2 h 440"/>
                    <a:gd name="T102" fmla="*/ 27 w 225"/>
                    <a:gd name="T103" fmla="*/ 0 h 44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225"/>
                    <a:gd name="T157" fmla="*/ 0 h 440"/>
                    <a:gd name="T158" fmla="*/ 225 w 225"/>
                    <a:gd name="T159" fmla="*/ 440 h 44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225" h="440">
                      <a:moveTo>
                        <a:pt x="210" y="0"/>
                      </a:moveTo>
                      <a:lnTo>
                        <a:pt x="204" y="2"/>
                      </a:lnTo>
                      <a:lnTo>
                        <a:pt x="198" y="6"/>
                      </a:lnTo>
                      <a:lnTo>
                        <a:pt x="192" y="9"/>
                      </a:lnTo>
                      <a:lnTo>
                        <a:pt x="188" y="12"/>
                      </a:lnTo>
                      <a:lnTo>
                        <a:pt x="183" y="16"/>
                      </a:lnTo>
                      <a:lnTo>
                        <a:pt x="179" y="19"/>
                      </a:lnTo>
                      <a:lnTo>
                        <a:pt x="174" y="24"/>
                      </a:lnTo>
                      <a:lnTo>
                        <a:pt x="170" y="28"/>
                      </a:lnTo>
                      <a:lnTo>
                        <a:pt x="165" y="31"/>
                      </a:lnTo>
                      <a:lnTo>
                        <a:pt x="161" y="36"/>
                      </a:lnTo>
                      <a:lnTo>
                        <a:pt x="158" y="40"/>
                      </a:lnTo>
                      <a:lnTo>
                        <a:pt x="155" y="45"/>
                      </a:lnTo>
                      <a:lnTo>
                        <a:pt x="151" y="49"/>
                      </a:lnTo>
                      <a:lnTo>
                        <a:pt x="148" y="54"/>
                      </a:lnTo>
                      <a:lnTo>
                        <a:pt x="145" y="60"/>
                      </a:lnTo>
                      <a:lnTo>
                        <a:pt x="143" y="64"/>
                      </a:lnTo>
                      <a:lnTo>
                        <a:pt x="140" y="69"/>
                      </a:lnTo>
                      <a:lnTo>
                        <a:pt x="137" y="73"/>
                      </a:lnTo>
                      <a:lnTo>
                        <a:pt x="134" y="79"/>
                      </a:lnTo>
                      <a:lnTo>
                        <a:pt x="133" y="84"/>
                      </a:lnTo>
                      <a:lnTo>
                        <a:pt x="130" y="88"/>
                      </a:lnTo>
                      <a:lnTo>
                        <a:pt x="128" y="94"/>
                      </a:lnTo>
                      <a:lnTo>
                        <a:pt x="125" y="99"/>
                      </a:lnTo>
                      <a:lnTo>
                        <a:pt x="124" y="104"/>
                      </a:lnTo>
                      <a:lnTo>
                        <a:pt x="122" y="109"/>
                      </a:lnTo>
                      <a:lnTo>
                        <a:pt x="119" y="115"/>
                      </a:lnTo>
                      <a:lnTo>
                        <a:pt x="118" y="121"/>
                      </a:lnTo>
                      <a:lnTo>
                        <a:pt x="116" y="127"/>
                      </a:lnTo>
                      <a:lnTo>
                        <a:pt x="115" y="131"/>
                      </a:lnTo>
                      <a:lnTo>
                        <a:pt x="113" y="137"/>
                      </a:lnTo>
                      <a:lnTo>
                        <a:pt x="112" y="143"/>
                      </a:lnTo>
                      <a:lnTo>
                        <a:pt x="112" y="149"/>
                      </a:lnTo>
                      <a:lnTo>
                        <a:pt x="109" y="155"/>
                      </a:lnTo>
                      <a:lnTo>
                        <a:pt x="107" y="161"/>
                      </a:lnTo>
                      <a:lnTo>
                        <a:pt x="106" y="166"/>
                      </a:lnTo>
                      <a:lnTo>
                        <a:pt x="104" y="172"/>
                      </a:lnTo>
                      <a:lnTo>
                        <a:pt x="103" y="176"/>
                      </a:lnTo>
                      <a:lnTo>
                        <a:pt x="101" y="182"/>
                      </a:lnTo>
                      <a:lnTo>
                        <a:pt x="100" y="188"/>
                      </a:lnTo>
                      <a:lnTo>
                        <a:pt x="100" y="194"/>
                      </a:lnTo>
                      <a:lnTo>
                        <a:pt x="97" y="198"/>
                      </a:lnTo>
                      <a:lnTo>
                        <a:pt x="95" y="204"/>
                      </a:lnTo>
                      <a:lnTo>
                        <a:pt x="94" y="210"/>
                      </a:lnTo>
                      <a:lnTo>
                        <a:pt x="92" y="216"/>
                      </a:lnTo>
                      <a:lnTo>
                        <a:pt x="91" y="221"/>
                      </a:lnTo>
                      <a:lnTo>
                        <a:pt x="89" y="227"/>
                      </a:lnTo>
                      <a:lnTo>
                        <a:pt x="88" y="233"/>
                      </a:lnTo>
                      <a:lnTo>
                        <a:pt x="86" y="239"/>
                      </a:lnTo>
                      <a:lnTo>
                        <a:pt x="85" y="243"/>
                      </a:lnTo>
                      <a:lnTo>
                        <a:pt x="82" y="249"/>
                      </a:lnTo>
                      <a:lnTo>
                        <a:pt x="80" y="254"/>
                      </a:lnTo>
                      <a:lnTo>
                        <a:pt x="77" y="260"/>
                      </a:lnTo>
                      <a:lnTo>
                        <a:pt x="76" y="266"/>
                      </a:lnTo>
                      <a:lnTo>
                        <a:pt x="73" y="270"/>
                      </a:lnTo>
                      <a:lnTo>
                        <a:pt x="72" y="276"/>
                      </a:lnTo>
                      <a:lnTo>
                        <a:pt x="70" y="282"/>
                      </a:lnTo>
                      <a:lnTo>
                        <a:pt x="66" y="287"/>
                      </a:lnTo>
                      <a:lnTo>
                        <a:pt x="63" y="291"/>
                      </a:lnTo>
                      <a:lnTo>
                        <a:pt x="60" y="295"/>
                      </a:lnTo>
                      <a:lnTo>
                        <a:pt x="57" y="301"/>
                      </a:lnTo>
                      <a:lnTo>
                        <a:pt x="52" y="306"/>
                      </a:lnTo>
                      <a:lnTo>
                        <a:pt x="49" y="310"/>
                      </a:lnTo>
                      <a:lnTo>
                        <a:pt x="46" y="316"/>
                      </a:lnTo>
                      <a:lnTo>
                        <a:pt x="43" y="321"/>
                      </a:lnTo>
                      <a:lnTo>
                        <a:pt x="40" y="324"/>
                      </a:lnTo>
                      <a:lnTo>
                        <a:pt x="39" y="328"/>
                      </a:lnTo>
                      <a:lnTo>
                        <a:pt x="36" y="334"/>
                      </a:lnTo>
                      <a:lnTo>
                        <a:pt x="34" y="340"/>
                      </a:lnTo>
                      <a:lnTo>
                        <a:pt x="30" y="348"/>
                      </a:lnTo>
                      <a:lnTo>
                        <a:pt x="27" y="355"/>
                      </a:lnTo>
                      <a:lnTo>
                        <a:pt x="25" y="358"/>
                      </a:lnTo>
                      <a:lnTo>
                        <a:pt x="24" y="363"/>
                      </a:lnTo>
                      <a:lnTo>
                        <a:pt x="22" y="367"/>
                      </a:lnTo>
                      <a:lnTo>
                        <a:pt x="21" y="372"/>
                      </a:lnTo>
                      <a:lnTo>
                        <a:pt x="16" y="378"/>
                      </a:lnTo>
                      <a:lnTo>
                        <a:pt x="13" y="387"/>
                      </a:lnTo>
                      <a:lnTo>
                        <a:pt x="10" y="394"/>
                      </a:lnTo>
                      <a:lnTo>
                        <a:pt x="7" y="401"/>
                      </a:lnTo>
                      <a:lnTo>
                        <a:pt x="4" y="407"/>
                      </a:lnTo>
                      <a:lnTo>
                        <a:pt x="1" y="413"/>
                      </a:lnTo>
                      <a:lnTo>
                        <a:pt x="0" y="416"/>
                      </a:lnTo>
                      <a:lnTo>
                        <a:pt x="0" y="421"/>
                      </a:lnTo>
                      <a:lnTo>
                        <a:pt x="6" y="424"/>
                      </a:lnTo>
                      <a:lnTo>
                        <a:pt x="13" y="428"/>
                      </a:lnTo>
                      <a:lnTo>
                        <a:pt x="21" y="433"/>
                      </a:lnTo>
                      <a:lnTo>
                        <a:pt x="28" y="440"/>
                      </a:lnTo>
                      <a:lnTo>
                        <a:pt x="33" y="434"/>
                      </a:lnTo>
                      <a:lnTo>
                        <a:pt x="37" y="428"/>
                      </a:lnTo>
                      <a:lnTo>
                        <a:pt x="42" y="422"/>
                      </a:lnTo>
                      <a:lnTo>
                        <a:pt x="46" y="416"/>
                      </a:lnTo>
                      <a:lnTo>
                        <a:pt x="51" y="409"/>
                      </a:lnTo>
                      <a:lnTo>
                        <a:pt x="55" y="403"/>
                      </a:lnTo>
                      <a:lnTo>
                        <a:pt x="60" y="397"/>
                      </a:lnTo>
                      <a:lnTo>
                        <a:pt x="64" y="391"/>
                      </a:lnTo>
                      <a:lnTo>
                        <a:pt x="67" y="385"/>
                      </a:lnTo>
                      <a:lnTo>
                        <a:pt x="72" y="379"/>
                      </a:lnTo>
                      <a:lnTo>
                        <a:pt x="75" y="372"/>
                      </a:lnTo>
                      <a:lnTo>
                        <a:pt x="79" y="367"/>
                      </a:lnTo>
                      <a:lnTo>
                        <a:pt x="82" y="360"/>
                      </a:lnTo>
                      <a:lnTo>
                        <a:pt x="85" y="354"/>
                      </a:lnTo>
                      <a:lnTo>
                        <a:pt x="89" y="348"/>
                      </a:lnTo>
                      <a:lnTo>
                        <a:pt x="92" y="342"/>
                      </a:lnTo>
                      <a:lnTo>
                        <a:pt x="95" y="334"/>
                      </a:lnTo>
                      <a:lnTo>
                        <a:pt x="98" y="328"/>
                      </a:lnTo>
                      <a:lnTo>
                        <a:pt x="101" y="321"/>
                      </a:lnTo>
                      <a:lnTo>
                        <a:pt x="104" y="315"/>
                      </a:lnTo>
                      <a:lnTo>
                        <a:pt x="107" y="307"/>
                      </a:lnTo>
                      <a:lnTo>
                        <a:pt x="110" y="301"/>
                      </a:lnTo>
                      <a:lnTo>
                        <a:pt x="113" y="294"/>
                      </a:lnTo>
                      <a:lnTo>
                        <a:pt x="116" y="288"/>
                      </a:lnTo>
                      <a:lnTo>
                        <a:pt x="118" y="282"/>
                      </a:lnTo>
                      <a:lnTo>
                        <a:pt x="121" y="275"/>
                      </a:lnTo>
                      <a:lnTo>
                        <a:pt x="122" y="269"/>
                      </a:lnTo>
                      <a:lnTo>
                        <a:pt x="125" y="261"/>
                      </a:lnTo>
                      <a:lnTo>
                        <a:pt x="128" y="255"/>
                      </a:lnTo>
                      <a:lnTo>
                        <a:pt x="131" y="248"/>
                      </a:lnTo>
                      <a:lnTo>
                        <a:pt x="133" y="242"/>
                      </a:lnTo>
                      <a:lnTo>
                        <a:pt x="136" y="236"/>
                      </a:lnTo>
                      <a:lnTo>
                        <a:pt x="139" y="228"/>
                      </a:lnTo>
                      <a:lnTo>
                        <a:pt x="140" y="222"/>
                      </a:lnTo>
                      <a:lnTo>
                        <a:pt x="143" y="215"/>
                      </a:lnTo>
                      <a:lnTo>
                        <a:pt x="145" y="209"/>
                      </a:lnTo>
                      <a:lnTo>
                        <a:pt x="148" y="201"/>
                      </a:lnTo>
                      <a:lnTo>
                        <a:pt x="149" y="196"/>
                      </a:lnTo>
                      <a:lnTo>
                        <a:pt x="152" y="188"/>
                      </a:lnTo>
                      <a:lnTo>
                        <a:pt x="155" y="182"/>
                      </a:lnTo>
                      <a:lnTo>
                        <a:pt x="157" y="175"/>
                      </a:lnTo>
                      <a:lnTo>
                        <a:pt x="160" y="169"/>
                      </a:lnTo>
                      <a:lnTo>
                        <a:pt x="161" y="161"/>
                      </a:lnTo>
                      <a:lnTo>
                        <a:pt x="164" y="155"/>
                      </a:lnTo>
                      <a:lnTo>
                        <a:pt x="165" y="149"/>
                      </a:lnTo>
                      <a:lnTo>
                        <a:pt x="168" y="142"/>
                      </a:lnTo>
                      <a:lnTo>
                        <a:pt x="171" y="136"/>
                      </a:lnTo>
                      <a:lnTo>
                        <a:pt x="174" y="130"/>
                      </a:lnTo>
                      <a:lnTo>
                        <a:pt x="176" y="122"/>
                      </a:lnTo>
                      <a:lnTo>
                        <a:pt x="179" y="116"/>
                      </a:lnTo>
                      <a:lnTo>
                        <a:pt x="182" y="109"/>
                      </a:lnTo>
                      <a:lnTo>
                        <a:pt x="185" y="103"/>
                      </a:lnTo>
                      <a:lnTo>
                        <a:pt x="186" y="96"/>
                      </a:lnTo>
                      <a:lnTo>
                        <a:pt x="189" y="90"/>
                      </a:lnTo>
                      <a:lnTo>
                        <a:pt x="192" y="84"/>
                      </a:lnTo>
                      <a:lnTo>
                        <a:pt x="197" y="78"/>
                      </a:lnTo>
                      <a:lnTo>
                        <a:pt x="198" y="72"/>
                      </a:lnTo>
                      <a:lnTo>
                        <a:pt x="203" y="64"/>
                      </a:lnTo>
                      <a:lnTo>
                        <a:pt x="206" y="58"/>
                      </a:lnTo>
                      <a:lnTo>
                        <a:pt x="209" y="52"/>
                      </a:lnTo>
                      <a:lnTo>
                        <a:pt x="213" y="46"/>
                      </a:lnTo>
                      <a:lnTo>
                        <a:pt x="216" y="40"/>
                      </a:lnTo>
                      <a:lnTo>
                        <a:pt x="221" y="34"/>
                      </a:lnTo>
                      <a:lnTo>
                        <a:pt x="225" y="28"/>
                      </a:lnTo>
                      <a:lnTo>
                        <a:pt x="221" y="21"/>
                      </a:lnTo>
                      <a:lnTo>
                        <a:pt x="216" y="13"/>
                      </a:lnTo>
                      <a:lnTo>
                        <a:pt x="213" y="6"/>
                      </a:lnTo>
                      <a:lnTo>
                        <a:pt x="21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4" name="Freeform 467"/>
                <p:cNvSpPr>
                  <a:spLocks/>
                </p:cNvSpPr>
                <p:nvPr/>
              </p:nvSpPr>
              <p:spPr bwMode="auto">
                <a:xfrm>
                  <a:off x="612" y="1533"/>
                  <a:ext cx="86" cy="138"/>
                </a:xfrm>
                <a:custGeom>
                  <a:avLst/>
                  <a:gdLst>
                    <a:gd name="T0" fmla="*/ 19 w 171"/>
                    <a:gd name="T1" fmla="*/ 1 h 276"/>
                    <a:gd name="T2" fmla="*/ 17 w 171"/>
                    <a:gd name="T3" fmla="*/ 2 h 276"/>
                    <a:gd name="T4" fmla="*/ 15 w 171"/>
                    <a:gd name="T5" fmla="*/ 4 h 276"/>
                    <a:gd name="T6" fmla="*/ 14 w 171"/>
                    <a:gd name="T7" fmla="*/ 6 h 276"/>
                    <a:gd name="T8" fmla="*/ 13 w 171"/>
                    <a:gd name="T9" fmla="*/ 7 h 276"/>
                    <a:gd name="T10" fmla="*/ 12 w 171"/>
                    <a:gd name="T11" fmla="*/ 9 h 276"/>
                    <a:gd name="T12" fmla="*/ 10 w 171"/>
                    <a:gd name="T13" fmla="*/ 11 h 276"/>
                    <a:gd name="T14" fmla="*/ 9 w 171"/>
                    <a:gd name="T15" fmla="*/ 13 h 276"/>
                    <a:gd name="T16" fmla="*/ 8 w 171"/>
                    <a:gd name="T17" fmla="*/ 15 h 276"/>
                    <a:gd name="T18" fmla="*/ 7 w 171"/>
                    <a:gd name="T19" fmla="*/ 17 h 276"/>
                    <a:gd name="T20" fmla="*/ 6 w 171"/>
                    <a:gd name="T21" fmla="*/ 19 h 276"/>
                    <a:gd name="T22" fmla="*/ 5 w 171"/>
                    <a:gd name="T23" fmla="*/ 20 h 276"/>
                    <a:gd name="T24" fmla="*/ 4 w 171"/>
                    <a:gd name="T25" fmla="*/ 21 h 276"/>
                    <a:gd name="T26" fmla="*/ 4 w 171"/>
                    <a:gd name="T27" fmla="*/ 23 h 276"/>
                    <a:gd name="T28" fmla="*/ 3 w 171"/>
                    <a:gd name="T29" fmla="*/ 24 h 276"/>
                    <a:gd name="T30" fmla="*/ 2 w 171"/>
                    <a:gd name="T31" fmla="*/ 26 h 276"/>
                    <a:gd name="T32" fmla="*/ 2 w 171"/>
                    <a:gd name="T33" fmla="*/ 27 h 276"/>
                    <a:gd name="T34" fmla="*/ 1 w 171"/>
                    <a:gd name="T35" fmla="*/ 29 h 276"/>
                    <a:gd name="T36" fmla="*/ 1 w 171"/>
                    <a:gd name="T37" fmla="*/ 30 h 276"/>
                    <a:gd name="T38" fmla="*/ 1 w 171"/>
                    <a:gd name="T39" fmla="*/ 31 h 276"/>
                    <a:gd name="T40" fmla="*/ 0 w 171"/>
                    <a:gd name="T41" fmla="*/ 34 h 276"/>
                    <a:gd name="T42" fmla="*/ 1 w 171"/>
                    <a:gd name="T43" fmla="*/ 35 h 276"/>
                    <a:gd name="T44" fmla="*/ 2 w 171"/>
                    <a:gd name="T45" fmla="*/ 35 h 276"/>
                    <a:gd name="T46" fmla="*/ 3 w 171"/>
                    <a:gd name="T47" fmla="*/ 34 h 276"/>
                    <a:gd name="T48" fmla="*/ 4 w 171"/>
                    <a:gd name="T49" fmla="*/ 33 h 276"/>
                    <a:gd name="T50" fmla="*/ 4 w 171"/>
                    <a:gd name="T51" fmla="*/ 33 h 276"/>
                    <a:gd name="T52" fmla="*/ 5 w 171"/>
                    <a:gd name="T53" fmla="*/ 31 h 276"/>
                    <a:gd name="T54" fmla="*/ 6 w 171"/>
                    <a:gd name="T55" fmla="*/ 30 h 276"/>
                    <a:gd name="T56" fmla="*/ 6 w 171"/>
                    <a:gd name="T57" fmla="*/ 29 h 276"/>
                    <a:gd name="T58" fmla="*/ 7 w 171"/>
                    <a:gd name="T59" fmla="*/ 27 h 276"/>
                    <a:gd name="T60" fmla="*/ 8 w 171"/>
                    <a:gd name="T61" fmla="*/ 26 h 276"/>
                    <a:gd name="T62" fmla="*/ 9 w 171"/>
                    <a:gd name="T63" fmla="*/ 25 h 276"/>
                    <a:gd name="T64" fmla="*/ 9 w 171"/>
                    <a:gd name="T65" fmla="*/ 23 h 276"/>
                    <a:gd name="T66" fmla="*/ 10 w 171"/>
                    <a:gd name="T67" fmla="*/ 23 h 276"/>
                    <a:gd name="T68" fmla="*/ 11 w 171"/>
                    <a:gd name="T69" fmla="*/ 21 h 276"/>
                    <a:gd name="T70" fmla="*/ 12 w 171"/>
                    <a:gd name="T71" fmla="*/ 19 h 276"/>
                    <a:gd name="T72" fmla="*/ 13 w 171"/>
                    <a:gd name="T73" fmla="*/ 18 h 276"/>
                    <a:gd name="T74" fmla="*/ 14 w 171"/>
                    <a:gd name="T75" fmla="*/ 17 h 276"/>
                    <a:gd name="T76" fmla="*/ 14 w 171"/>
                    <a:gd name="T77" fmla="*/ 15 h 276"/>
                    <a:gd name="T78" fmla="*/ 15 w 171"/>
                    <a:gd name="T79" fmla="*/ 15 h 276"/>
                    <a:gd name="T80" fmla="*/ 15 w 171"/>
                    <a:gd name="T81" fmla="*/ 13 h 276"/>
                    <a:gd name="T82" fmla="*/ 16 w 171"/>
                    <a:gd name="T83" fmla="*/ 12 h 276"/>
                    <a:gd name="T84" fmla="*/ 17 w 171"/>
                    <a:gd name="T85" fmla="*/ 11 h 276"/>
                    <a:gd name="T86" fmla="*/ 17 w 171"/>
                    <a:gd name="T87" fmla="*/ 10 h 276"/>
                    <a:gd name="T88" fmla="*/ 18 w 171"/>
                    <a:gd name="T89" fmla="*/ 9 h 276"/>
                    <a:gd name="T90" fmla="*/ 18 w 171"/>
                    <a:gd name="T91" fmla="*/ 9 h 276"/>
                    <a:gd name="T92" fmla="*/ 19 w 171"/>
                    <a:gd name="T93" fmla="*/ 7 h 276"/>
                    <a:gd name="T94" fmla="*/ 19 w 171"/>
                    <a:gd name="T95" fmla="*/ 6 h 276"/>
                    <a:gd name="T96" fmla="*/ 20 w 171"/>
                    <a:gd name="T97" fmla="*/ 5 h 276"/>
                    <a:gd name="T98" fmla="*/ 21 w 171"/>
                    <a:gd name="T99" fmla="*/ 4 h 276"/>
                    <a:gd name="T100" fmla="*/ 21 w 171"/>
                    <a:gd name="T101" fmla="*/ 3 h 276"/>
                    <a:gd name="T102" fmla="*/ 22 w 171"/>
                    <a:gd name="T103" fmla="*/ 2 h 276"/>
                    <a:gd name="T104" fmla="*/ 21 w 171"/>
                    <a:gd name="T105" fmla="*/ 1 h 276"/>
                    <a:gd name="T106" fmla="*/ 20 w 171"/>
                    <a:gd name="T107" fmla="*/ 1 h 276"/>
                    <a:gd name="T108" fmla="*/ 19 w 171"/>
                    <a:gd name="T109" fmla="*/ 0 h 27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71"/>
                    <a:gd name="T166" fmla="*/ 0 h 276"/>
                    <a:gd name="T167" fmla="*/ 171 w 171"/>
                    <a:gd name="T168" fmla="*/ 276 h 27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71" h="276">
                      <a:moveTo>
                        <a:pt x="152" y="0"/>
                      </a:moveTo>
                      <a:lnTo>
                        <a:pt x="146" y="6"/>
                      </a:lnTo>
                      <a:lnTo>
                        <a:pt x="138" y="14"/>
                      </a:lnTo>
                      <a:lnTo>
                        <a:pt x="132" y="20"/>
                      </a:lnTo>
                      <a:lnTo>
                        <a:pt x="128" y="27"/>
                      </a:lnTo>
                      <a:lnTo>
                        <a:pt x="120" y="33"/>
                      </a:lnTo>
                      <a:lnTo>
                        <a:pt x="116" y="41"/>
                      </a:lnTo>
                      <a:lnTo>
                        <a:pt x="110" y="48"/>
                      </a:lnTo>
                      <a:lnTo>
                        <a:pt x="106" y="56"/>
                      </a:lnTo>
                      <a:lnTo>
                        <a:pt x="100" y="62"/>
                      </a:lnTo>
                      <a:lnTo>
                        <a:pt x="94" y="69"/>
                      </a:lnTo>
                      <a:lnTo>
                        <a:pt x="89" y="76"/>
                      </a:lnTo>
                      <a:lnTo>
                        <a:pt x="85" y="85"/>
                      </a:lnTo>
                      <a:lnTo>
                        <a:pt x="79" y="93"/>
                      </a:lnTo>
                      <a:lnTo>
                        <a:pt x="74" y="100"/>
                      </a:lnTo>
                      <a:lnTo>
                        <a:pt x="70" y="108"/>
                      </a:lnTo>
                      <a:lnTo>
                        <a:pt x="65" y="117"/>
                      </a:lnTo>
                      <a:lnTo>
                        <a:pt x="59" y="124"/>
                      </a:lnTo>
                      <a:lnTo>
                        <a:pt x="55" y="132"/>
                      </a:lnTo>
                      <a:lnTo>
                        <a:pt x="50" y="139"/>
                      </a:lnTo>
                      <a:lnTo>
                        <a:pt x="46" y="148"/>
                      </a:lnTo>
                      <a:lnTo>
                        <a:pt x="41" y="156"/>
                      </a:lnTo>
                      <a:lnTo>
                        <a:pt x="38" y="163"/>
                      </a:lnTo>
                      <a:lnTo>
                        <a:pt x="35" y="167"/>
                      </a:lnTo>
                      <a:lnTo>
                        <a:pt x="34" y="170"/>
                      </a:lnTo>
                      <a:lnTo>
                        <a:pt x="32" y="175"/>
                      </a:lnTo>
                      <a:lnTo>
                        <a:pt x="31" y="179"/>
                      </a:lnTo>
                      <a:lnTo>
                        <a:pt x="27" y="187"/>
                      </a:lnTo>
                      <a:lnTo>
                        <a:pt x="22" y="196"/>
                      </a:lnTo>
                      <a:lnTo>
                        <a:pt x="21" y="199"/>
                      </a:lnTo>
                      <a:lnTo>
                        <a:pt x="18" y="203"/>
                      </a:lnTo>
                      <a:lnTo>
                        <a:pt x="16" y="208"/>
                      </a:lnTo>
                      <a:lnTo>
                        <a:pt x="15" y="212"/>
                      </a:lnTo>
                      <a:lnTo>
                        <a:pt x="10" y="220"/>
                      </a:lnTo>
                      <a:lnTo>
                        <a:pt x="9" y="229"/>
                      </a:lnTo>
                      <a:lnTo>
                        <a:pt x="6" y="232"/>
                      </a:lnTo>
                      <a:lnTo>
                        <a:pt x="4" y="236"/>
                      </a:lnTo>
                      <a:lnTo>
                        <a:pt x="3" y="241"/>
                      </a:lnTo>
                      <a:lnTo>
                        <a:pt x="1" y="245"/>
                      </a:lnTo>
                      <a:lnTo>
                        <a:pt x="1" y="253"/>
                      </a:lnTo>
                      <a:lnTo>
                        <a:pt x="1" y="259"/>
                      </a:lnTo>
                      <a:lnTo>
                        <a:pt x="0" y="266"/>
                      </a:lnTo>
                      <a:lnTo>
                        <a:pt x="0" y="273"/>
                      </a:lnTo>
                      <a:lnTo>
                        <a:pt x="4" y="273"/>
                      </a:lnTo>
                      <a:lnTo>
                        <a:pt x="10" y="275"/>
                      </a:lnTo>
                      <a:lnTo>
                        <a:pt x="16" y="276"/>
                      </a:lnTo>
                      <a:lnTo>
                        <a:pt x="22" y="276"/>
                      </a:lnTo>
                      <a:lnTo>
                        <a:pt x="24" y="272"/>
                      </a:lnTo>
                      <a:lnTo>
                        <a:pt x="25" y="267"/>
                      </a:lnTo>
                      <a:lnTo>
                        <a:pt x="28" y="264"/>
                      </a:lnTo>
                      <a:lnTo>
                        <a:pt x="30" y="260"/>
                      </a:lnTo>
                      <a:lnTo>
                        <a:pt x="32" y="257"/>
                      </a:lnTo>
                      <a:lnTo>
                        <a:pt x="35" y="253"/>
                      </a:lnTo>
                      <a:lnTo>
                        <a:pt x="37" y="248"/>
                      </a:lnTo>
                      <a:lnTo>
                        <a:pt x="40" y="245"/>
                      </a:lnTo>
                      <a:lnTo>
                        <a:pt x="43" y="241"/>
                      </a:lnTo>
                      <a:lnTo>
                        <a:pt x="44" y="236"/>
                      </a:lnTo>
                      <a:lnTo>
                        <a:pt x="47" y="232"/>
                      </a:lnTo>
                      <a:lnTo>
                        <a:pt x="49" y="229"/>
                      </a:lnTo>
                      <a:lnTo>
                        <a:pt x="55" y="220"/>
                      </a:lnTo>
                      <a:lnTo>
                        <a:pt x="59" y="212"/>
                      </a:lnTo>
                      <a:lnTo>
                        <a:pt x="62" y="208"/>
                      </a:lnTo>
                      <a:lnTo>
                        <a:pt x="64" y="203"/>
                      </a:lnTo>
                      <a:lnTo>
                        <a:pt x="67" y="200"/>
                      </a:lnTo>
                      <a:lnTo>
                        <a:pt x="70" y="196"/>
                      </a:lnTo>
                      <a:lnTo>
                        <a:pt x="71" y="191"/>
                      </a:lnTo>
                      <a:lnTo>
                        <a:pt x="74" y="187"/>
                      </a:lnTo>
                      <a:lnTo>
                        <a:pt x="76" y="184"/>
                      </a:lnTo>
                      <a:lnTo>
                        <a:pt x="79" y="179"/>
                      </a:lnTo>
                      <a:lnTo>
                        <a:pt x="83" y="172"/>
                      </a:lnTo>
                      <a:lnTo>
                        <a:pt x="89" y="164"/>
                      </a:lnTo>
                      <a:lnTo>
                        <a:pt x="94" y="156"/>
                      </a:lnTo>
                      <a:lnTo>
                        <a:pt x="100" y="148"/>
                      </a:lnTo>
                      <a:lnTo>
                        <a:pt x="101" y="144"/>
                      </a:lnTo>
                      <a:lnTo>
                        <a:pt x="104" y="139"/>
                      </a:lnTo>
                      <a:lnTo>
                        <a:pt x="106" y="136"/>
                      </a:lnTo>
                      <a:lnTo>
                        <a:pt x="109" y="132"/>
                      </a:lnTo>
                      <a:lnTo>
                        <a:pt x="110" y="127"/>
                      </a:lnTo>
                      <a:lnTo>
                        <a:pt x="113" y="123"/>
                      </a:lnTo>
                      <a:lnTo>
                        <a:pt x="115" y="120"/>
                      </a:lnTo>
                      <a:lnTo>
                        <a:pt x="118" y="115"/>
                      </a:lnTo>
                      <a:lnTo>
                        <a:pt x="120" y="111"/>
                      </a:lnTo>
                      <a:lnTo>
                        <a:pt x="122" y="106"/>
                      </a:lnTo>
                      <a:lnTo>
                        <a:pt x="125" y="103"/>
                      </a:lnTo>
                      <a:lnTo>
                        <a:pt x="126" y="99"/>
                      </a:lnTo>
                      <a:lnTo>
                        <a:pt x="129" y="94"/>
                      </a:lnTo>
                      <a:lnTo>
                        <a:pt x="131" y="90"/>
                      </a:lnTo>
                      <a:lnTo>
                        <a:pt x="134" y="87"/>
                      </a:lnTo>
                      <a:lnTo>
                        <a:pt x="137" y="82"/>
                      </a:lnTo>
                      <a:lnTo>
                        <a:pt x="138" y="78"/>
                      </a:lnTo>
                      <a:lnTo>
                        <a:pt x="141" y="73"/>
                      </a:lnTo>
                      <a:lnTo>
                        <a:pt x="143" y="70"/>
                      </a:lnTo>
                      <a:lnTo>
                        <a:pt x="146" y="66"/>
                      </a:lnTo>
                      <a:lnTo>
                        <a:pt x="147" y="62"/>
                      </a:lnTo>
                      <a:lnTo>
                        <a:pt x="150" y="57"/>
                      </a:lnTo>
                      <a:lnTo>
                        <a:pt x="152" y="54"/>
                      </a:lnTo>
                      <a:lnTo>
                        <a:pt x="155" y="50"/>
                      </a:lnTo>
                      <a:lnTo>
                        <a:pt x="156" y="45"/>
                      </a:lnTo>
                      <a:lnTo>
                        <a:pt x="158" y="41"/>
                      </a:lnTo>
                      <a:lnTo>
                        <a:pt x="161" y="38"/>
                      </a:lnTo>
                      <a:lnTo>
                        <a:pt x="162" y="33"/>
                      </a:lnTo>
                      <a:lnTo>
                        <a:pt x="165" y="30"/>
                      </a:lnTo>
                      <a:lnTo>
                        <a:pt x="167" y="24"/>
                      </a:lnTo>
                      <a:lnTo>
                        <a:pt x="170" y="21"/>
                      </a:lnTo>
                      <a:lnTo>
                        <a:pt x="171" y="18"/>
                      </a:lnTo>
                      <a:lnTo>
                        <a:pt x="165" y="12"/>
                      </a:lnTo>
                      <a:lnTo>
                        <a:pt x="161" y="6"/>
                      </a:lnTo>
                      <a:lnTo>
                        <a:pt x="155" y="3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5" name="Freeform 468"/>
                <p:cNvSpPr>
                  <a:spLocks/>
                </p:cNvSpPr>
                <p:nvPr/>
              </p:nvSpPr>
              <p:spPr bwMode="auto">
                <a:xfrm>
                  <a:off x="723" y="1314"/>
                  <a:ext cx="71" cy="177"/>
                </a:xfrm>
                <a:custGeom>
                  <a:avLst/>
                  <a:gdLst>
                    <a:gd name="T0" fmla="*/ 18 w 140"/>
                    <a:gd name="T1" fmla="*/ 1 h 354"/>
                    <a:gd name="T2" fmla="*/ 17 w 140"/>
                    <a:gd name="T3" fmla="*/ 3 h 354"/>
                    <a:gd name="T4" fmla="*/ 16 w 140"/>
                    <a:gd name="T5" fmla="*/ 5 h 354"/>
                    <a:gd name="T6" fmla="*/ 16 w 140"/>
                    <a:gd name="T7" fmla="*/ 6 h 354"/>
                    <a:gd name="T8" fmla="*/ 15 w 140"/>
                    <a:gd name="T9" fmla="*/ 10 h 354"/>
                    <a:gd name="T10" fmla="*/ 15 w 140"/>
                    <a:gd name="T11" fmla="*/ 11 h 354"/>
                    <a:gd name="T12" fmla="*/ 14 w 140"/>
                    <a:gd name="T13" fmla="*/ 14 h 354"/>
                    <a:gd name="T14" fmla="*/ 13 w 140"/>
                    <a:gd name="T15" fmla="*/ 17 h 354"/>
                    <a:gd name="T16" fmla="*/ 12 w 140"/>
                    <a:gd name="T17" fmla="*/ 19 h 354"/>
                    <a:gd name="T18" fmla="*/ 11 w 140"/>
                    <a:gd name="T19" fmla="*/ 21 h 354"/>
                    <a:gd name="T20" fmla="*/ 10 w 140"/>
                    <a:gd name="T21" fmla="*/ 23 h 354"/>
                    <a:gd name="T22" fmla="*/ 10 w 140"/>
                    <a:gd name="T23" fmla="*/ 24 h 354"/>
                    <a:gd name="T24" fmla="*/ 9 w 140"/>
                    <a:gd name="T25" fmla="*/ 26 h 354"/>
                    <a:gd name="T26" fmla="*/ 8 w 140"/>
                    <a:gd name="T27" fmla="*/ 28 h 354"/>
                    <a:gd name="T28" fmla="*/ 7 w 140"/>
                    <a:gd name="T29" fmla="*/ 29 h 354"/>
                    <a:gd name="T30" fmla="*/ 6 w 140"/>
                    <a:gd name="T31" fmla="*/ 31 h 354"/>
                    <a:gd name="T32" fmla="*/ 6 w 140"/>
                    <a:gd name="T33" fmla="*/ 34 h 354"/>
                    <a:gd name="T34" fmla="*/ 5 w 140"/>
                    <a:gd name="T35" fmla="*/ 35 h 354"/>
                    <a:gd name="T36" fmla="*/ 4 w 140"/>
                    <a:gd name="T37" fmla="*/ 37 h 354"/>
                    <a:gd name="T38" fmla="*/ 2 w 140"/>
                    <a:gd name="T39" fmla="*/ 39 h 354"/>
                    <a:gd name="T40" fmla="*/ 1 w 140"/>
                    <a:gd name="T41" fmla="*/ 41 h 354"/>
                    <a:gd name="T42" fmla="*/ 1 w 140"/>
                    <a:gd name="T43" fmla="*/ 43 h 354"/>
                    <a:gd name="T44" fmla="*/ 2 w 140"/>
                    <a:gd name="T45" fmla="*/ 44 h 354"/>
                    <a:gd name="T46" fmla="*/ 3 w 140"/>
                    <a:gd name="T47" fmla="*/ 43 h 354"/>
                    <a:gd name="T48" fmla="*/ 5 w 140"/>
                    <a:gd name="T49" fmla="*/ 42 h 354"/>
                    <a:gd name="T50" fmla="*/ 6 w 140"/>
                    <a:gd name="T51" fmla="*/ 40 h 354"/>
                    <a:gd name="T52" fmla="*/ 7 w 140"/>
                    <a:gd name="T53" fmla="*/ 39 h 354"/>
                    <a:gd name="T54" fmla="*/ 8 w 140"/>
                    <a:gd name="T55" fmla="*/ 37 h 354"/>
                    <a:gd name="T56" fmla="*/ 9 w 140"/>
                    <a:gd name="T57" fmla="*/ 35 h 354"/>
                    <a:gd name="T58" fmla="*/ 10 w 140"/>
                    <a:gd name="T59" fmla="*/ 33 h 354"/>
                    <a:gd name="T60" fmla="*/ 11 w 140"/>
                    <a:gd name="T61" fmla="*/ 30 h 354"/>
                    <a:gd name="T62" fmla="*/ 12 w 140"/>
                    <a:gd name="T63" fmla="*/ 28 h 354"/>
                    <a:gd name="T64" fmla="*/ 12 w 140"/>
                    <a:gd name="T65" fmla="*/ 26 h 354"/>
                    <a:gd name="T66" fmla="*/ 14 w 140"/>
                    <a:gd name="T67" fmla="*/ 24 h 354"/>
                    <a:gd name="T68" fmla="*/ 14 w 140"/>
                    <a:gd name="T69" fmla="*/ 22 h 354"/>
                    <a:gd name="T70" fmla="*/ 15 w 140"/>
                    <a:gd name="T71" fmla="*/ 21 h 354"/>
                    <a:gd name="T72" fmla="*/ 15 w 140"/>
                    <a:gd name="T73" fmla="*/ 19 h 354"/>
                    <a:gd name="T74" fmla="*/ 16 w 140"/>
                    <a:gd name="T75" fmla="*/ 18 h 354"/>
                    <a:gd name="T76" fmla="*/ 17 w 140"/>
                    <a:gd name="T77" fmla="*/ 15 h 354"/>
                    <a:gd name="T78" fmla="*/ 17 w 140"/>
                    <a:gd name="T79" fmla="*/ 13 h 354"/>
                    <a:gd name="T80" fmla="*/ 17 w 140"/>
                    <a:gd name="T81" fmla="*/ 11 h 354"/>
                    <a:gd name="T82" fmla="*/ 18 w 140"/>
                    <a:gd name="T83" fmla="*/ 10 h 354"/>
                    <a:gd name="T84" fmla="*/ 18 w 140"/>
                    <a:gd name="T85" fmla="*/ 7 h 354"/>
                    <a:gd name="T86" fmla="*/ 18 w 140"/>
                    <a:gd name="T87" fmla="*/ 6 h 354"/>
                    <a:gd name="T88" fmla="*/ 18 w 140"/>
                    <a:gd name="T89" fmla="*/ 5 h 354"/>
                    <a:gd name="T90" fmla="*/ 18 w 140"/>
                    <a:gd name="T91" fmla="*/ 1 h 354"/>
                    <a:gd name="T92" fmla="*/ 18 w 140"/>
                    <a:gd name="T93" fmla="*/ 0 h 3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40"/>
                    <a:gd name="T142" fmla="*/ 0 h 354"/>
                    <a:gd name="T143" fmla="*/ 140 w 140"/>
                    <a:gd name="T144" fmla="*/ 354 h 3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40" h="354">
                      <a:moveTo>
                        <a:pt x="139" y="0"/>
                      </a:moveTo>
                      <a:lnTo>
                        <a:pt x="136" y="3"/>
                      </a:lnTo>
                      <a:lnTo>
                        <a:pt x="136" y="8"/>
                      </a:lnTo>
                      <a:lnTo>
                        <a:pt x="133" y="12"/>
                      </a:lnTo>
                      <a:lnTo>
                        <a:pt x="133" y="17"/>
                      </a:lnTo>
                      <a:lnTo>
                        <a:pt x="130" y="21"/>
                      </a:lnTo>
                      <a:lnTo>
                        <a:pt x="130" y="27"/>
                      </a:lnTo>
                      <a:lnTo>
                        <a:pt x="127" y="33"/>
                      </a:lnTo>
                      <a:lnTo>
                        <a:pt x="127" y="39"/>
                      </a:lnTo>
                      <a:lnTo>
                        <a:pt x="124" y="43"/>
                      </a:lnTo>
                      <a:lnTo>
                        <a:pt x="124" y="49"/>
                      </a:lnTo>
                      <a:lnTo>
                        <a:pt x="121" y="54"/>
                      </a:lnTo>
                      <a:lnTo>
                        <a:pt x="121" y="61"/>
                      </a:lnTo>
                      <a:lnTo>
                        <a:pt x="118" y="67"/>
                      </a:lnTo>
                      <a:lnTo>
                        <a:pt x="118" y="73"/>
                      </a:lnTo>
                      <a:lnTo>
                        <a:pt x="115" y="79"/>
                      </a:lnTo>
                      <a:lnTo>
                        <a:pt x="115" y="87"/>
                      </a:lnTo>
                      <a:lnTo>
                        <a:pt x="112" y="93"/>
                      </a:lnTo>
                      <a:lnTo>
                        <a:pt x="110" y="99"/>
                      </a:lnTo>
                      <a:lnTo>
                        <a:pt x="107" y="105"/>
                      </a:lnTo>
                      <a:lnTo>
                        <a:pt x="106" y="112"/>
                      </a:lnTo>
                      <a:lnTo>
                        <a:pt x="104" y="118"/>
                      </a:lnTo>
                      <a:lnTo>
                        <a:pt x="101" y="124"/>
                      </a:lnTo>
                      <a:lnTo>
                        <a:pt x="100" y="130"/>
                      </a:lnTo>
                      <a:lnTo>
                        <a:pt x="98" y="137"/>
                      </a:lnTo>
                      <a:lnTo>
                        <a:pt x="95" y="143"/>
                      </a:lnTo>
                      <a:lnTo>
                        <a:pt x="92" y="149"/>
                      </a:lnTo>
                      <a:lnTo>
                        <a:pt x="91" y="155"/>
                      </a:lnTo>
                      <a:lnTo>
                        <a:pt x="88" y="161"/>
                      </a:lnTo>
                      <a:lnTo>
                        <a:pt x="85" y="167"/>
                      </a:lnTo>
                      <a:lnTo>
                        <a:pt x="83" y="173"/>
                      </a:lnTo>
                      <a:lnTo>
                        <a:pt x="80" y="179"/>
                      </a:lnTo>
                      <a:lnTo>
                        <a:pt x="79" y="185"/>
                      </a:lnTo>
                      <a:lnTo>
                        <a:pt x="76" y="190"/>
                      </a:lnTo>
                      <a:lnTo>
                        <a:pt x="74" y="194"/>
                      </a:lnTo>
                      <a:lnTo>
                        <a:pt x="73" y="199"/>
                      </a:lnTo>
                      <a:lnTo>
                        <a:pt x="71" y="203"/>
                      </a:lnTo>
                      <a:lnTo>
                        <a:pt x="69" y="208"/>
                      </a:lnTo>
                      <a:lnTo>
                        <a:pt x="67" y="212"/>
                      </a:lnTo>
                      <a:lnTo>
                        <a:pt x="66" y="216"/>
                      </a:lnTo>
                      <a:lnTo>
                        <a:pt x="64" y="221"/>
                      </a:lnTo>
                      <a:lnTo>
                        <a:pt x="61" y="225"/>
                      </a:lnTo>
                      <a:lnTo>
                        <a:pt x="60" y="230"/>
                      </a:lnTo>
                      <a:lnTo>
                        <a:pt x="57" y="234"/>
                      </a:lnTo>
                      <a:lnTo>
                        <a:pt x="55" y="239"/>
                      </a:lnTo>
                      <a:lnTo>
                        <a:pt x="52" y="243"/>
                      </a:lnTo>
                      <a:lnTo>
                        <a:pt x="51" y="248"/>
                      </a:lnTo>
                      <a:lnTo>
                        <a:pt x="48" y="252"/>
                      </a:lnTo>
                      <a:lnTo>
                        <a:pt x="46" y="257"/>
                      </a:lnTo>
                      <a:lnTo>
                        <a:pt x="43" y="261"/>
                      </a:lnTo>
                      <a:lnTo>
                        <a:pt x="42" y="266"/>
                      </a:lnTo>
                      <a:lnTo>
                        <a:pt x="39" y="270"/>
                      </a:lnTo>
                      <a:lnTo>
                        <a:pt x="36" y="275"/>
                      </a:lnTo>
                      <a:lnTo>
                        <a:pt x="33" y="279"/>
                      </a:lnTo>
                      <a:lnTo>
                        <a:pt x="30" y="285"/>
                      </a:lnTo>
                      <a:lnTo>
                        <a:pt x="27" y="290"/>
                      </a:lnTo>
                      <a:lnTo>
                        <a:pt x="25" y="294"/>
                      </a:lnTo>
                      <a:lnTo>
                        <a:pt x="21" y="299"/>
                      </a:lnTo>
                      <a:lnTo>
                        <a:pt x="18" y="303"/>
                      </a:lnTo>
                      <a:lnTo>
                        <a:pt x="15" y="309"/>
                      </a:lnTo>
                      <a:lnTo>
                        <a:pt x="12" y="313"/>
                      </a:lnTo>
                      <a:lnTo>
                        <a:pt x="9" y="318"/>
                      </a:lnTo>
                      <a:lnTo>
                        <a:pt x="6" y="324"/>
                      </a:lnTo>
                      <a:lnTo>
                        <a:pt x="3" y="330"/>
                      </a:lnTo>
                      <a:lnTo>
                        <a:pt x="0" y="336"/>
                      </a:lnTo>
                      <a:lnTo>
                        <a:pt x="1" y="339"/>
                      </a:lnTo>
                      <a:lnTo>
                        <a:pt x="4" y="343"/>
                      </a:lnTo>
                      <a:lnTo>
                        <a:pt x="6" y="348"/>
                      </a:lnTo>
                      <a:lnTo>
                        <a:pt x="9" y="354"/>
                      </a:lnTo>
                      <a:lnTo>
                        <a:pt x="13" y="351"/>
                      </a:lnTo>
                      <a:lnTo>
                        <a:pt x="18" y="348"/>
                      </a:lnTo>
                      <a:lnTo>
                        <a:pt x="22" y="343"/>
                      </a:lnTo>
                      <a:lnTo>
                        <a:pt x="28" y="340"/>
                      </a:lnTo>
                      <a:lnTo>
                        <a:pt x="31" y="336"/>
                      </a:lnTo>
                      <a:lnTo>
                        <a:pt x="36" y="333"/>
                      </a:lnTo>
                      <a:lnTo>
                        <a:pt x="40" y="328"/>
                      </a:lnTo>
                      <a:lnTo>
                        <a:pt x="43" y="324"/>
                      </a:lnTo>
                      <a:lnTo>
                        <a:pt x="46" y="319"/>
                      </a:lnTo>
                      <a:lnTo>
                        <a:pt x="49" y="315"/>
                      </a:lnTo>
                      <a:lnTo>
                        <a:pt x="52" y="311"/>
                      </a:lnTo>
                      <a:lnTo>
                        <a:pt x="55" y="306"/>
                      </a:lnTo>
                      <a:lnTo>
                        <a:pt x="58" y="300"/>
                      </a:lnTo>
                      <a:lnTo>
                        <a:pt x="61" y="296"/>
                      </a:lnTo>
                      <a:lnTo>
                        <a:pt x="63" y="291"/>
                      </a:lnTo>
                      <a:lnTo>
                        <a:pt x="66" y="287"/>
                      </a:lnTo>
                      <a:lnTo>
                        <a:pt x="67" y="281"/>
                      </a:lnTo>
                      <a:lnTo>
                        <a:pt x="70" y="275"/>
                      </a:lnTo>
                      <a:lnTo>
                        <a:pt x="71" y="269"/>
                      </a:lnTo>
                      <a:lnTo>
                        <a:pt x="74" y="264"/>
                      </a:lnTo>
                      <a:lnTo>
                        <a:pt x="76" y="258"/>
                      </a:lnTo>
                      <a:lnTo>
                        <a:pt x="77" y="252"/>
                      </a:lnTo>
                      <a:lnTo>
                        <a:pt x="80" y="248"/>
                      </a:lnTo>
                      <a:lnTo>
                        <a:pt x="82" y="242"/>
                      </a:lnTo>
                      <a:lnTo>
                        <a:pt x="85" y="236"/>
                      </a:lnTo>
                      <a:lnTo>
                        <a:pt x="86" y="231"/>
                      </a:lnTo>
                      <a:lnTo>
                        <a:pt x="89" y="225"/>
                      </a:lnTo>
                      <a:lnTo>
                        <a:pt x="91" y="219"/>
                      </a:lnTo>
                      <a:lnTo>
                        <a:pt x="94" y="215"/>
                      </a:lnTo>
                      <a:lnTo>
                        <a:pt x="95" y="209"/>
                      </a:lnTo>
                      <a:lnTo>
                        <a:pt x="98" y="206"/>
                      </a:lnTo>
                      <a:lnTo>
                        <a:pt x="103" y="202"/>
                      </a:lnTo>
                      <a:lnTo>
                        <a:pt x="104" y="196"/>
                      </a:lnTo>
                      <a:lnTo>
                        <a:pt x="106" y="190"/>
                      </a:lnTo>
                      <a:lnTo>
                        <a:pt x="107" y="184"/>
                      </a:lnTo>
                      <a:lnTo>
                        <a:pt x="110" y="179"/>
                      </a:lnTo>
                      <a:lnTo>
                        <a:pt x="112" y="175"/>
                      </a:lnTo>
                      <a:lnTo>
                        <a:pt x="113" y="169"/>
                      </a:lnTo>
                      <a:lnTo>
                        <a:pt x="115" y="164"/>
                      </a:lnTo>
                      <a:lnTo>
                        <a:pt x="116" y="160"/>
                      </a:lnTo>
                      <a:lnTo>
                        <a:pt x="118" y="155"/>
                      </a:lnTo>
                      <a:lnTo>
                        <a:pt x="119" y="151"/>
                      </a:lnTo>
                      <a:lnTo>
                        <a:pt x="121" y="146"/>
                      </a:lnTo>
                      <a:lnTo>
                        <a:pt x="122" y="142"/>
                      </a:lnTo>
                      <a:lnTo>
                        <a:pt x="124" y="137"/>
                      </a:lnTo>
                      <a:lnTo>
                        <a:pt x="125" y="133"/>
                      </a:lnTo>
                      <a:lnTo>
                        <a:pt x="127" y="128"/>
                      </a:lnTo>
                      <a:lnTo>
                        <a:pt x="128" y="124"/>
                      </a:lnTo>
                      <a:lnTo>
                        <a:pt x="128" y="118"/>
                      </a:lnTo>
                      <a:lnTo>
                        <a:pt x="130" y="114"/>
                      </a:lnTo>
                      <a:lnTo>
                        <a:pt x="130" y="109"/>
                      </a:lnTo>
                      <a:lnTo>
                        <a:pt x="131" y="105"/>
                      </a:lnTo>
                      <a:lnTo>
                        <a:pt x="133" y="99"/>
                      </a:lnTo>
                      <a:lnTo>
                        <a:pt x="133" y="94"/>
                      </a:lnTo>
                      <a:lnTo>
                        <a:pt x="133" y="88"/>
                      </a:lnTo>
                      <a:lnTo>
                        <a:pt x="136" y="84"/>
                      </a:lnTo>
                      <a:lnTo>
                        <a:pt x="136" y="78"/>
                      </a:lnTo>
                      <a:lnTo>
                        <a:pt x="136" y="73"/>
                      </a:lnTo>
                      <a:lnTo>
                        <a:pt x="137" y="67"/>
                      </a:lnTo>
                      <a:lnTo>
                        <a:pt x="137" y="63"/>
                      </a:lnTo>
                      <a:lnTo>
                        <a:pt x="139" y="57"/>
                      </a:lnTo>
                      <a:lnTo>
                        <a:pt x="139" y="51"/>
                      </a:lnTo>
                      <a:lnTo>
                        <a:pt x="139" y="45"/>
                      </a:lnTo>
                      <a:lnTo>
                        <a:pt x="140" y="40"/>
                      </a:lnTo>
                      <a:lnTo>
                        <a:pt x="139" y="37"/>
                      </a:lnTo>
                      <a:lnTo>
                        <a:pt x="139" y="33"/>
                      </a:lnTo>
                      <a:lnTo>
                        <a:pt x="139" y="25"/>
                      </a:lnTo>
                      <a:lnTo>
                        <a:pt x="139" y="20"/>
                      </a:lnTo>
                      <a:lnTo>
                        <a:pt x="139" y="12"/>
                      </a:lnTo>
                      <a:lnTo>
                        <a:pt x="139" y="6"/>
                      </a:lnTo>
                      <a:lnTo>
                        <a:pt x="139" y="2"/>
                      </a:lnTo>
                      <a:lnTo>
                        <a:pt x="139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6" name="Freeform 469"/>
                <p:cNvSpPr>
                  <a:spLocks/>
                </p:cNvSpPr>
                <p:nvPr/>
              </p:nvSpPr>
              <p:spPr bwMode="auto">
                <a:xfrm>
                  <a:off x="693" y="1530"/>
                  <a:ext cx="39" cy="101"/>
                </a:xfrm>
                <a:custGeom>
                  <a:avLst/>
                  <a:gdLst>
                    <a:gd name="T0" fmla="*/ 8 w 77"/>
                    <a:gd name="T1" fmla="*/ 0 h 203"/>
                    <a:gd name="T2" fmla="*/ 7 w 77"/>
                    <a:gd name="T3" fmla="*/ 1 h 203"/>
                    <a:gd name="T4" fmla="*/ 6 w 77"/>
                    <a:gd name="T5" fmla="*/ 1 h 203"/>
                    <a:gd name="T6" fmla="*/ 4 w 77"/>
                    <a:gd name="T7" fmla="*/ 0 h 203"/>
                    <a:gd name="T8" fmla="*/ 4 w 77"/>
                    <a:gd name="T9" fmla="*/ 1 h 203"/>
                    <a:gd name="T10" fmla="*/ 3 w 77"/>
                    <a:gd name="T11" fmla="*/ 2 h 203"/>
                    <a:gd name="T12" fmla="*/ 3 w 77"/>
                    <a:gd name="T13" fmla="*/ 3 h 203"/>
                    <a:gd name="T14" fmla="*/ 2 w 77"/>
                    <a:gd name="T15" fmla="*/ 3 h 203"/>
                    <a:gd name="T16" fmla="*/ 1 w 77"/>
                    <a:gd name="T17" fmla="*/ 5 h 203"/>
                    <a:gd name="T18" fmla="*/ 0 w 77"/>
                    <a:gd name="T19" fmla="*/ 6 h 203"/>
                    <a:gd name="T20" fmla="*/ 1 w 77"/>
                    <a:gd name="T21" fmla="*/ 7 h 203"/>
                    <a:gd name="T22" fmla="*/ 2 w 77"/>
                    <a:gd name="T23" fmla="*/ 9 h 203"/>
                    <a:gd name="T24" fmla="*/ 2 w 77"/>
                    <a:gd name="T25" fmla="*/ 10 h 203"/>
                    <a:gd name="T26" fmla="*/ 2 w 77"/>
                    <a:gd name="T27" fmla="*/ 11 h 203"/>
                    <a:gd name="T28" fmla="*/ 2 w 77"/>
                    <a:gd name="T29" fmla="*/ 12 h 203"/>
                    <a:gd name="T30" fmla="*/ 2 w 77"/>
                    <a:gd name="T31" fmla="*/ 13 h 203"/>
                    <a:gd name="T32" fmla="*/ 2 w 77"/>
                    <a:gd name="T33" fmla="*/ 15 h 203"/>
                    <a:gd name="T34" fmla="*/ 2 w 77"/>
                    <a:gd name="T35" fmla="*/ 16 h 203"/>
                    <a:gd name="T36" fmla="*/ 2 w 77"/>
                    <a:gd name="T37" fmla="*/ 17 h 203"/>
                    <a:gd name="T38" fmla="*/ 2 w 77"/>
                    <a:gd name="T39" fmla="*/ 18 h 203"/>
                    <a:gd name="T40" fmla="*/ 2 w 77"/>
                    <a:gd name="T41" fmla="*/ 19 h 203"/>
                    <a:gd name="T42" fmla="*/ 2 w 77"/>
                    <a:gd name="T43" fmla="*/ 20 h 203"/>
                    <a:gd name="T44" fmla="*/ 2 w 77"/>
                    <a:gd name="T45" fmla="*/ 21 h 203"/>
                    <a:gd name="T46" fmla="*/ 2 w 77"/>
                    <a:gd name="T47" fmla="*/ 22 h 203"/>
                    <a:gd name="T48" fmla="*/ 1 w 77"/>
                    <a:gd name="T49" fmla="*/ 23 h 203"/>
                    <a:gd name="T50" fmla="*/ 1 w 77"/>
                    <a:gd name="T51" fmla="*/ 24 h 203"/>
                    <a:gd name="T52" fmla="*/ 2 w 77"/>
                    <a:gd name="T53" fmla="*/ 25 h 203"/>
                    <a:gd name="T54" fmla="*/ 3 w 77"/>
                    <a:gd name="T55" fmla="*/ 25 h 203"/>
                    <a:gd name="T56" fmla="*/ 4 w 77"/>
                    <a:gd name="T57" fmla="*/ 24 h 203"/>
                    <a:gd name="T58" fmla="*/ 5 w 77"/>
                    <a:gd name="T59" fmla="*/ 23 h 203"/>
                    <a:gd name="T60" fmla="*/ 5 w 77"/>
                    <a:gd name="T61" fmla="*/ 21 h 203"/>
                    <a:gd name="T62" fmla="*/ 6 w 77"/>
                    <a:gd name="T63" fmla="*/ 20 h 203"/>
                    <a:gd name="T64" fmla="*/ 7 w 77"/>
                    <a:gd name="T65" fmla="*/ 18 h 203"/>
                    <a:gd name="T66" fmla="*/ 7 w 77"/>
                    <a:gd name="T67" fmla="*/ 16 h 203"/>
                    <a:gd name="T68" fmla="*/ 8 w 77"/>
                    <a:gd name="T69" fmla="*/ 15 h 203"/>
                    <a:gd name="T70" fmla="*/ 9 w 77"/>
                    <a:gd name="T71" fmla="*/ 13 h 203"/>
                    <a:gd name="T72" fmla="*/ 9 w 77"/>
                    <a:gd name="T73" fmla="*/ 11 h 203"/>
                    <a:gd name="T74" fmla="*/ 10 w 77"/>
                    <a:gd name="T75" fmla="*/ 9 h 203"/>
                    <a:gd name="T76" fmla="*/ 10 w 77"/>
                    <a:gd name="T77" fmla="*/ 8 h 203"/>
                    <a:gd name="T78" fmla="*/ 10 w 77"/>
                    <a:gd name="T79" fmla="*/ 6 h 203"/>
                    <a:gd name="T80" fmla="*/ 10 w 77"/>
                    <a:gd name="T81" fmla="*/ 4 h 203"/>
                    <a:gd name="T82" fmla="*/ 10 w 77"/>
                    <a:gd name="T83" fmla="*/ 3 h 203"/>
                    <a:gd name="T84" fmla="*/ 9 w 77"/>
                    <a:gd name="T85" fmla="*/ 1 h 203"/>
                    <a:gd name="T86" fmla="*/ 9 w 77"/>
                    <a:gd name="T87" fmla="*/ 0 h 203"/>
                    <a:gd name="T88" fmla="*/ 8 w 77"/>
                    <a:gd name="T89" fmla="*/ 0 h 203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77"/>
                    <a:gd name="T136" fmla="*/ 0 h 203"/>
                    <a:gd name="T137" fmla="*/ 77 w 77"/>
                    <a:gd name="T138" fmla="*/ 203 h 203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77" h="203">
                      <a:moveTo>
                        <a:pt x="62" y="0"/>
                      </a:moveTo>
                      <a:lnTo>
                        <a:pt x="59" y="3"/>
                      </a:lnTo>
                      <a:lnTo>
                        <a:pt x="53" y="8"/>
                      </a:lnTo>
                      <a:lnTo>
                        <a:pt x="49" y="12"/>
                      </a:lnTo>
                      <a:lnTo>
                        <a:pt x="46" y="18"/>
                      </a:lnTo>
                      <a:lnTo>
                        <a:pt x="42" y="14"/>
                      </a:lnTo>
                      <a:lnTo>
                        <a:pt x="36" y="9"/>
                      </a:lnTo>
                      <a:lnTo>
                        <a:pt x="30" y="6"/>
                      </a:lnTo>
                      <a:lnTo>
                        <a:pt x="25" y="5"/>
                      </a:lnTo>
                      <a:lnTo>
                        <a:pt x="25" y="9"/>
                      </a:lnTo>
                      <a:lnTo>
                        <a:pt x="25" y="12"/>
                      </a:lnTo>
                      <a:lnTo>
                        <a:pt x="24" y="17"/>
                      </a:lnTo>
                      <a:lnTo>
                        <a:pt x="22" y="20"/>
                      </a:lnTo>
                      <a:lnTo>
                        <a:pt x="18" y="24"/>
                      </a:lnTo>
                      <a:lnTo>
                        <a:pt x="15" y="27"/>
                      </a:lnTo>
                      <a:lnTo>
                        <a:pt x="10" y="30"/>
                      </a:lnTo>
                      <a:lnTo>
                        <a:pt x="7" y="33"/>
                      </a:lnTo>
                      <a:lnTo>
                        <a:pt x="1" y="41"/>
                      </a:lnTo>
                      <a:lnTo>
                        <a:pt x="0" y="48"/>
                      </a:lnTo>
                      <a:lnTo>
                        <a:pt x="0" y="51"/>
                      </a:lnTo>
                      <a:lnTo>
                        <a:pt x="3" y="56"/>
                      </a:lnTo>
                      <a:lnTo>
                        <a:pt x="6" y="60"/>
                      </a:lnTo>
                      <a:lnTo>
                        <a:pt x="13" y="66"/>
                      </a:lnTo>
                      <a:lnTo>
                        <a:pt x="13" y="73"/>
                      </a:lnTo>
                      <a:lnTo>
                        <a:pt x="15" y="82"/>
                      </a:lnTo>
                      <a:lnTo>
                        <a:pt x="15" y="85"/>
                      </a:lnTo>
                      <a:lnTo>
                        <a:pt x="15" y="90"/>
                      </a:lnTo>
                      <a:lnTo>
                        <a:pt x="15" y="94"/>
                      </a:lnTo>
                      <a:lnTo>
                        <a:pt x="16" y="99"/>
                      </a:lnTo>
                      <a:lnTo>
                        <a:pt x="15" y="103"/>
                      </a:lnTo>
                      <a:lnTo>
                        <a:pt x="15" y="108"/>
                      </a:lnTo>
                      <a:lnTo>
                        <a:pt x="15" y="111"/>
                      </a:lnTo>
                      <a:lnTo>
                        <a:pt x="15" y="115"/>
                      </a:lnTo>
                      <a:lnTo>
                        <a:pt x="15" y="120"/>
                      </a:lnTo>
                      <a:lnTo>
                        <a:pt x="15" y="124"/>
                      </a:lnTo>
                      <a:lnTo>
                        <a:pt x="15" y="129"/>
                      </a:lnTo>
                      <a:lnTo>
                        <a:pt x="15" y="133"/>
                      </a:lnTo>
                      <a:lnTo>
                        <a:pt x="13" y="136"/>
                      </a:lnTo>
                      <a:lnTo>
                        <a:pt x="13" y="141"/>
                      </a:lnTo>
                      <a:lnTo>
                        <a:pt x="12" y="145"/>
                      </a:lnTo>
                      <a:lnTo>
                        <a:pt x="12" y="150"/>
                      </a:lnTo>
                      <a:lnTo>
                        <a:pt x="12" y="153"/>
                      </a:lnTo>
                      <a:lnTo>
                        <a:pt x="10" y="157"/>
                      </a:lnTo>
                      <a:lnTo>
                        <a:pt x="10" y="162"/>
                      </a:lnTo>
                      <a:lnTo>
                        <a:pt x="10" y="166"/>
                      </a:lnTo>
                      <a:lnTo>
                        <a:pt x="10" y="169"/>
                      </a:lnTo>
                      <a:lnTo>
                        <a:pt x="9" y="173"/>
                      </a:lnTo>
                      <a:lnTo>
                        <a:pt x="9" y="178"/>
                      </a:lnTo>
                      <a:lnTo>
                        <a:pt x="9" y="182"/>
                      </a:lnTo>
                      <a:lnTo>
                        <a:pt x="7" y="185"/>
                      </a:lnTo>
                      <a:lnTo>
                        <a:pt x="7" y="190"/>
                      </a:lnTo>
                      <a:lnTo>
                        <a:pt x="7" y="194"/>
                      </a:lnTo>
                      <a:lnTo>
                        <a:pt x="7" y="199"/>
                      </a:lnTo>
                      <a:lnTo>
                        <a:pt x="12" y="200"/>
                      </a:lnTo>
                      <a:lnTo>
                        <a:pt x="16" y="200"/>
                      </a:lnTo>
                      <a:lnTo>
                        <a:pt x="21" y="202"/>
                      </a:lnTo>
                      <a:lnTo>
                        <a:pt x="25" y="203"/>
                      </a:lnTo>
                      <a:lnTo>
                        <a:pt x="28" y="197"/>
                      </a:lnTo>
                      <a:lnTo>
                        <a:pt x="30" y="191"/>
                      </a:lnTo>
                      <a:lnTo>
                        <a:pt x="33" y="185"/>
                      </a:lnTo>
                      <a:lnTo>
                        <a:pt x="36" y="179"/>
                      </a:lnTo>
                      <a:lnTo>
                        <a:pt x="39" y="172"/>
                      </a:lnTo>
                      <a:lnTo>
                        <a:pt x="42" y="166"/>
                      </a:lnTo>
                      <a:lnTo>
                        <a:pt x="44" y="160"/>
                      </a:lnTo>
                      <a:lnTo>
                        <a:pt x="49" y="154"/>
                      </a:lnTo>
                      <a:lnTo>
                        <a:pt x="50" y="147"/>
                      </a:lnTo>
                      <a:lnTo>
                        <a:pt x="53" y="141"/>
                      </a:lnTo>
                      <a:lnTo>
                        <a:pt x="56" y="133"/>
                      </a:lnTo>
                      <a:lnTo>
                        <a:pt x="59" y="127"/>
                      </a:lnTo>
                      <a:lnTo>
                        <a:pt x="62" y="120"/>
                      </a:lnTo>
                      <a:lnTo>
                        <a:pt x="64" y="114"/>
                      </a:lnTo>
                      <a:lnTo>
                        <a:pt x="67" y="106"/>
                      </a:lnTo>
                      <a:lnTo>
                        <a:pt x="70" y="100"/>
                      </a:lnTo>
                      <a:lnTo>
                        <a:pt x="71" y="93"/>
                      </a:lnTo>
                      <a:lnTo>
                        <a:pt x="73" y="85"/>
                      </a:lnTo>
                      <a:lnTo>
                        <a:pt x="74" y="79"/>
                      </a:lnTo>
                      <a:lnTo>
                        <a:pt x="76" y="72"/>
                      </a:lnTo>
                      <a:lnTo>
                        <a:pt x="76" y="66"/>
                      </a:lnTo>
                      <a:lnTo>
                        <a:pt x="76" y="59"/>
                      </a:lnTo>
                      <a:lnTo>
                        <a:pt x="76" y="53"/>
                      </a:lnTo>
                      <a:lnTo>
                        <a:pt x="77" y="47"/>
                      </a:lnTo>
                      <a:lnTo>
                        <a:pt x="76" y="39"/>
                      </a:lnTo>
                      <a:lnTo>
                        <a:pt x="74" y="33"/>
                      </a:lnTo>
                      <a:lnTo>
                        <a:pt x="73" y="27"/>
                      </a:lnTo>
                      <a:lnTo>
                        <a:pt x="73" y="23"/>
                      </a:lnTo>
                      <a:lnTo>
                        <a:pt x="70" y="15"/>
                      </a:lnTo>
                      <a:lnTo>
                        <a:pt x="68" y="11"/>
                      </a:lnTo>
                      <a:lnTo>
                        <a:pt x="65" y="5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7" name="Freeform 470"/>
                <p:cNvSpPr>
                  <a:spLocks/>
                </p:cNvSpPr>
                <p:nvPr/>
              </p:nvSpPr>
              <p:spPr bwMode="auto">
                <a:xfrm>
                  <a:off x="550" y="1665"/>
                  <a:ext cx="106" cy="71"/>
                </a:xfrm>
                <a:custGeom>
                  <a:avLst/>
                  <a:gdLst>
                    <a:gd name="T0" fmla="*/ 24 w 212"/>
                    <a:gd name="T1" fmla="*/ 1 h 142"/>
                    <a:gd name="T2" fmla="*/ 23 w 212"/>
                    <a:gd name="T3" fmla="*/ 1 h 142"/>
                    <a:gd name="T4" fmla="*/ 21 w 212"/>
                    <a:gd name="T5" fmla="*/ 1 h 142"/>
                    <a:gd name="T6" fmla="*/ 19 w 212"/>
                    <a:gd name="T7" fmla="*/ 1 h 142"/>
                    <a:gd name="T8" fmla="*/ 17 w 212"/>
                    <a:gd name="T9" fmla="*/ 1 h 142"/>
                    <a:gd name="T10" fmla="*/ 15 w 212"/>
                    <a:gd name="T11" fmla="*/ 2 h 142"/>
                    <a:gd name="T12" fmla="*/ 13 w 212"/>
                    <a:gd name="T13" fmla="*/ 2 h 142"/>
                    <a:gd name="T14" fmla="*/ 12 w 212"/>
                    <a:gd name="T15" fmla="*/ 3 h 142"/>
                    <a:gd name="T16" fmla="*/ 10 w 212"/>
                    <a:gd name="T17" fmla="*/ 4 h 142"/>
                    <a:gd name="T18" fmla="*/ 9 w 212"/>
                    <a:gd name="T19" fmla="*/ 4 h 142"/>
                    <a:gd name="T20" fmla="*/ 7 w 212"/>
                    <a:gd name="T21" fmla="*/ 6 h 142"/>
                    <a:gd name="T22" fmla="*/ 6 w 212"/>
                    <a:gd name="T23" fmla="*/ 7 h 142"/>
                    <a:gd name="T24" fmla="*/ 3 w 212"/>
                    <a:gd name="T25" fmla="*/ 9 h 142"/>
                    <a:gd name="T26" fmla="*/ 3 w 212"/>
                    <a:gd name="T27" fmla="*/ 9 h 142"/>
                    <a:gd name="T28" fmla="*/ 2 w 212"/>
                    <a:gd name="T29" fmla="*/ 11 h 142"/>
                    <a:gd name="T30" fmla="*/ 1 w 212"/>
                    <a:gd name="T31" fmla="*/ 12 h 142"/>
                    <a:gd name="T32" fmla="*/ 0 w 212"/>
                    <a:gd name="T33" fmla="*/ 14 h 142"/>
                    <a:gd name="T34" fmla="*/ 1 w 212"/>
                    <a:gd name="T35" fmla="*/ 15 h 142"/>
                    <a:gd name="T36" fmla="*/ 1 w 212"/>
                    <a:gd name="T37" fmla="*/ 15 h 142"/>
                    <a:gd name="T38" fmla="*/ 2 w 212"/>
                    <a:gd name="T39" fmla="*/ 15 h 142"/>
                    <a:gd name="T40" fmla="*/ 3 w 212"/>
                    <a:gd name="T41" fmla="*/ 15 h 142"/>
                    <a:gd name="T42" fmla="*/ 5 w 212"/>
                    <a:gd name="T43" fmla="*/ 18 h 142"/>
                    <a:gd name="T44" fmla="*/ 7 w 212"/>
                    <a:gd name="T45" fmla="*/ 18 h 142"/>
                    <a:gd name="T46" fmla="*/ 7 w 212"/>
                    <a:gd name="T47" fmla="*/ 17 h 142"/>
                    <a:gd name="T48" fmla="*/ 9 w 212"/>
                    <a:gd name="T49" fmla="*/ 15 h 142"/>
                    <a:gd name="T50" fmla="*/ 10 w 212"/>
                    <a:gd name="T51" fmla="*/ 15 h 142"/>
                    <a:gd name="T52" fmla="*/ 11 w 212"/>
                    <a:gd name="T53" fmla="*/ 14 h 142"/>
                    <a:gd name="T54" fmla="*/ 13 w 212"/>
                    <a:gd name="T55" fmla="*/ 14 h 142"/>
                    <a:gd name="T56" fmla="*/ 13 w 212"/>
                    <a:gd name="T57" fmla="*/ 13 h 142"/>
                    <a:gd name="T58" fmla="*/ 14 w 212"/>
                    <a:gd name="T59" fmla="*/ 12 h 142"/>
                    <a:gd name="T60" fmla="*/ 15 w 212"/>
                    <a:gd name="T61" fmla="*/ 12 h 142"/>
                    <a:gd name="T62" fmla="*/ 17 w 212"/>
                    <a:gd name="T63" fmla="*/ 11 h 142"/>
                    <a:gd name="T64" fmla="*/ 18 w 212"/>
                    <a:gd name="T65" fmla="*/ 11 h 142"/>
                    <a:gd name="T66" fmla="*/ 19 w 212"/>
                    <a:gd name="T67" fmla="*/ 10 h 142"/>
                    <a:gd name="T68" fmla="*/ 20 w 212"/>
                    <a:gd name="T69" fmla="*/ 9 h 142"/>
                    <a:gd name="T70" fmla="*/ 21 w 212"/>
                    <a:gd name="T71" fmla="*/ 9 h 142"/>
                    <a:gd name="T72" fmla="*/ 23 w 212"/>
                    <a:gd name="T73" fmla="*/ 9 h 142"/>
                    <a:gd name="T74" fmla="*/ 24 w 212"/>
                    <a:gd name="T75" fmla="*/ 7 h 142"/>
                    <a:gd name="T76" fmla="*/ 25 w 212"/>
                    <a:gd name="T77" fmla="*/ 7 h 142"/>
                    <a:gd name="T78" fmla="*/ 26 w 212"/>
                    <a:gd name="T79" fmla="*/ 6 h 142"/>
                    <a:gd name="T80" fmla="*/ 27 w 212"/>
                    <a:gd name="T81" fmla="*/ 5 h 142"/>
                    <a:gd name="T82" fmla="*/ 27 w 212"/>
                    <a:gd name="T83" fmla="*/ 3 h 142"/>
                    <a:gd name="T84" fmla="*/ 27 w 212"/>
                    <a:gd name="T85" fmla="*/ 2 h 142"/>
                    <a:gd name="T86" fmla="*/ 26 w 212"/>
                    <a:gd name="T87" fmla="*/ 1 h 142"/>
                    <a:gd name="T88" fmla="*/ 25 w 212"/>
                    <a:gd name="T89" fmla="*/ 0 h 14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12"/>
                    <a:gd name="T136" fmla="*/ 0 h 142"/>
                    <a:gd name="T137" fmla="*/ 212 w 212"/>
                    <a:gd name="T138" fmla="*/ 142 h 14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12" h="142">
                      <a:moveTo>
                        <a:pt x="200" y="0"/>
                      </a:moveTo>
                      <a:lnTo>
                        <a:pt x="192" y="1"/>
                      </a:lnTo>
                      <a:lnTo>
                        <a:pt x="185" y="3"/>
                      </a:lnTo>
                      <a:lnTo>
                        <a:pt x="177" y="4"/>
                      </a:lnTo>
                      <a:lnTo>
                        <a:pt x="170" y="4"/>
                      </a:lnTo>
                      <a:lnTo>
                        <a:pt x="162" y="6"/>
                      </a:lnTo>
                      <a:lnTo>
                        <a:pt x="156" y="7"/>
                      </a:lnTo>
                      <a:lnTo>
                        <a:pt x="149" y="9"/>
                      </a:lnTo>
                      <a:lnTo>
                        <a:pt x="142" y="10"/>
                      </a:lnTo>
                      <a:lnTo>
                        <a:pt x="134" y="12"/>
                      </a:lnTo>
                      <a:lnTo>
                        <a:pt x="128" y="15"/>
                      </a:lnTo>
                      <a:lnTo>
                        <a:pt x="121" y="16"/>
                      </a:lnTo>
                      <a:lnTo>
                        <a:pt x="113" y="19"/>
                      </a:lnTo>
                      <a:lnTo>
                        <a:pt x="107" y="21"/>
                      </a:lnTo>
                      <a:lnTo>
                        <a:pt x="100" y="24"/>
                      </a:lnTo>
                      <a:lnTo>
                        <a:pt x="94" y="27"/>
                      </a:lnTo>
                      <a:lnTo>
                        <a:pt x="86" y="30"/>
                      </a:lnTo>
                      <a:lnTo>
                        <a:pt x="80" y="33"/>
                      </a:lnTo>
                      <a:lnTo>
                        <a:pt x="73" y="36"/>
                      </a:lnTo>
                      <a:lnTo>
                        <a:pt x="67" y="39"/>
                      </a:lnTo>
                      <a:lnTo>
                        <a:pt x="61" y="43"/>
                      </a:lnTo>
                      <a:lnTo>
                        <a:pt x="54" y="48"/>
                      </a:lnTo>
                      <a:lnTo>
                        <a:pt x="48" y="52"/>
                      </a:lnTo>
                      <a:lnTo>
                        <a:pt x="42" y="57"/>
                      </a:lnTo>
                      <a:lnTo>
                        <a:pt x="37" y="61"/>
                      </a:lnTo>
                      <a:lnTo>
                        <a:pt x="31" y="66"/>
                      </a:lnTo>
                      <a:lnTo>
                        <a:pt x="25" y="72"/>
                      </a:lnTo>
                      <a:lnTo>
                        <a:pt x="21" y="78"/>
                      </a:lnTo>
                      <a:lnTo>
                        <a:pt x="16" y="84"/>
                      </a:lnTo>
                      <a:lnTo>
                        <a:pt x="12" y="89"/>
                      </a:lnTo>
                      <a:lnTo>
                        <a:pt x="7" y="97"/>
                      </a:lnTo>
                      <a:lnTo>
                        <a:pt x="3" y="103"/>
                      </a:lnTo>
                      <a:lnTo>
                        <a:pt x="0" y="112"/>
                      </a:lnTo>
                      <a:lnTo>
                        <a:pt x="0" y="115"/>
                      </a:lnTo>
                      <a:lnTo>
                        <a:pt x="1" y="119"/>
                      </a:lnTo>
                      <a:lnTo>
                        <a:pt x="3" y="124"/>
                      </a:lnTo>
                      <a:lnTo>
                        <a:pt x="3" y="128"/>
                      </a:lnTo>
                      <a:lnTo>
                        <a:pt x="7" y="124"/>
                      </a:lnTo>
                      <a:lnTo>
                        <a:pt x="12" y="121"/>
                      </a:lnTo>
                      <a:lnTo>
                        <a:pt x="15" y="121"/>
                      </a:lnTo>
                      <a:lnTo>
                        <a:pt x="19" y="122"/>
                      </a:lnTo>
                      <a:lnTo>
                        <a:pt x="27" y="127"/>
                      </a:lnTo>
                      <a:lnTo>
                        <a:pt x="34" y="133"/>
                      </a:lnTo>
                      <a:lnTo>
                        <a:pt x="40" y="139"/>
                      </a:lnTo>
                      <a:lnTo>
                        <a:pt x="48" y="142"/>
                      </a:lnTo>
                      <a:lnTo>
                        <a:pt x="51" y="142"/>
                      </a:lnTo>
                      <a:lnTo>
                        <a:pt x="55" y="140"/>
                      </a:lnTo>
                      <a:lnTo>
                        <a:pt x="60" y="136"/>
                      </a:lnTo>
                      <a:lnTo>
                        <a:pt x="66" y="130"/>
                      </a:lnTo>
                      <a:lnTo>
                        <a:pt x="70" y="127"/>
                      </a:lnTo>
                      <a:lnTo>
                        <a:pt x="74" y="125"/>
                      </a:lnTo>
                      <a:lnTo>
                        <a:pt x="79" y="122"/>
                      </a:lnTo>
                      <a:lnTo>
                        <a:pt x="83" y="121"/>
                      </a:lnTo>
                      <a:lnTo>
                        <a:pt x="88" y="118"/>
                      </a:lnTo>
                      <a:lnTo>
                        <a:pt x="92" y="116"/>
                      </a:lnTo>
                      <a:lnTo>
                        <a:pt x="97" y="113"/>
                      </a:lnTo>
                      <a:lnTo>
                        <a:pt x="103" y="112"/>
                      </a:lnTo>
                      <a:lnTo>
                        <a:pt x="107" y="109"/>
                      </a:lnTo>
                      <a:lnTo>
                        <a:pt x="112" y="106"/>
                      </a:lnTo>
                      <a:lnTo>
                        <a:pt x="116" y="103"/>
                      </a:lnTo>
                      <a:lnTo>
                        <a:pt x="121" y="101"/>
                      </a:lnTo>
                      <a:lnTo>
                        <a:pt x="125" y="98"/>
                      </a:lnTo>
                      <a:lnTo>
                        <a:pt x="130" y="95"/>
                      </a:lnTo>
                      <a:lnTo>
                        <a:pt x="134" y="92"/>
                      </a:lnTo>
                      <a:lnTo>
                        <a:pt x="139" y="91"/>
                      </a:lnTo>
                      <a:lnTo>
                        <a:pt x="142" y="88"/>
                      </a:lnTo>
                      <a:lnTo>
                        <a:pt x="146" y="85"/>
                      </a:lnTo>
                      <a:lnTo>
                        <a:pt x="152" y="82"/>
                      </a:lnTo>
                      <a:lnTo>
                        <a:pt x="155" y="79"/>
                      </a:lnTo>
                      <a:lnTo>
                        <a:pt x="159" y="76"/>
                      </a:lnTo>
                      <a:lnTo>
                        <a:pt x="164" y="75"/>
                      </a:lnTo>
                      <a:lnTo>
                        <a:pt x="168" y="72"/>
                      </a:lnTo>
                      <a:lnTo>
                        <a:pt x="173" y="70"/>
                      </a:lnTo>
                      <a:lnTo>
                        <a:pt x="177" y="67"/>
                      </a:lnTo>
                      <a:lnTo>
                        <a:pt x="182" y="66"/>
                      </a:lnTo>
                      <a:lnTo>
                        <a:pt x="186" y="63"/>
                      </a:lnTo>
                      <a:lnTo>
                        <a:pt x="191" y="61"/>
                      </a:lnTo>
                      <a:lnTo>
                        <a:pt x="195" y="58"/>
                      </a:lnTo>
                      <a:lnTo>
                        <a:pt x="200" y="57"/>
                      </a:lnTo>
                      <a:lnTo>
                        <a:pt x="204" y="55"/>
                      </a:lnTo>
                      <a:lnTo>
                        <a:pt x="209" y="54"/>
                      </a:lnTo>
                      <a:lnTo>
                        <a:pt x="209" y="46"/>
                      </a:lnTo>
                      <a:lnTo>
                        <a:pt x="210" y="39"/>
                      </a:lnTo>
                      <a:lnTo>
                        <a:pt x="210" y="30"/>
                      </a:lnTo>
                      <a:lnTo>
                        <a:pt x="212" y="24"/>
                      </a:lnTo>
                      <a:lnTo>
                        <a:pt x="210" y="16"/>
                      </a:lnTo>
                      <a:lnTo>
                        <a:pt x="209" y="10"/>
                      </a:lnTo>
                      <a:lnTo>
                        <a:pt x="204" y="4"/>
                      </a:lnTo>
                      <a:lnTo>
                        <a:pt x="20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8" name="Freeform 471"/>
                <p:cNvSpPr>
                  <a:spLocks/>
                </p:cNvSpPr>
                <p:nvPr/>
              </p:nvSpPr>
              <p:spPr bwMode="auto">
                <a:xfrm>
                  <a:off x="647" y="1621"/>
                  <a:ext cx="53" cy="69"/>
                </a:xfrm>
                <a:custGeom>
                  <a:avLst/>
                  <a:gdLst>
                    <a:gd name="T0" fmla="*/ 13 w 106"/>
                    <a:gd name="T1" fmla="*/ 0 h 137"/>
                    <a:gd name="T2" fmla="*/ 13 w 106"/>
                    <a:gd name="T3" fmla="*/ 1 h 137"/>
                    <a:gd name="T4" fmla="*/ 12 w 106"/>
                    <a:gd name="T5" fmla="*/ 2 h 137"/>
                    <a:gd name="T6" fmla="*/ 11 w 106"/>
                    <a:gd name="T7" fmla="*/ 3 h 137"/>
                    <a:gd name="T8" fmla="*/ 11 w 106"/>
                    <a:gd name="T9" fmla="*/ 3 h 137"/>
                    <a:gd name="T10" fmla="*/ 10 w 106"/>
                    <a:gd name="T11" fmla="*/ 4 h 137"/>
                    <a:gd name="T12" fmla="*/ 9 w 106"/>
                    <a:gd name="T13" fmla="*/ 5 h 137"/>
                    <a:gd name="T14" fmla="*/ 7 w 106"/>
                    <a:gd name="T15" fmla="*/ 6 h 137"/>
                    <a:gd name="T16" fmla="*/ 7 w 106"/>
                    <a:gd name="T17" fmla="*/ 7 h 137"/>
                    <a:gd name="T18" fmla="*/ 6 w 106"/>
                    <a:gd name="T19" fmla="*/ 7 h 137"/>
                    <a:gd name="T20" fmla="*/ 6 w 106"/>
                    <a:gd name="T21" fmla="*/ 8 h 137"/>
                    <a:gd name="T22" fmla="*/ 5 w 106"/>
                    <a:gd name="T23" fmla="*/ 9 h 137"/>
                    <a:gd name="T24" fmla="*/ 3 w 106"/>
                    <a:gd name="T25" fmla="*/ 9 h 137"/>
                    <a:gd name="T26" fmla="*/ 3 w 106"/>
                    <a:gd name="T27" fmla="*/ 10 h 137"/>
                    <a:gd name="T28" fmla="*/ 2 w 106"/>
                    <a:gd name="T29" fmla="*/ 11 h 137"/>
                    <a:gd name="T30" fmla="*/ 1 w 106"/>
                    <a:gd name="T31" fmla="*/ 11 h 137"/>
                    <a:gd name="T32" fmla="*/ 0 w 106"/>
                    <a:gd name="T33" fmla="*/ 11 h 137"/>
                    <a:gd name="T34" fmla="*/ 0 w 106"/>
                    <a:gd name="T35" fmla="*/ 12 h 137"/>
                    <a:gd name="T36" fmla="*/ 0 w 106"/>
                    <a:gd name="T37" fmla="*/ 12 h 137"/>
                    <a:gd name="T38" fmla="*/ 0 w 106"/>
                    <a:gd name="T39" fmla="*/ 13 h 137"/>
                    <a:gd name="T40" fmla="*/ 0 w 106"/>
                    <a:gd name="T41" fmla="*/ 14 h 137"/>
                    <a:gd name="T42" fmla="*/ 0 w 106"/>
                    <a:gd name="T43" fmla="*/ 15 h 137"/>
                    <a:gd name="T44" fmla="*/ 0 w 106"/>
                    <a:gd name="T45" fmla="*/ 16 h 137"/>
                    <a:gd name="T46" fmla="*/ 0 w 106"/>
                    <a:gd name="T47" fmla="*/ 16 h 137"/>
                    <a:gd name="T48" fmla="*/ 0 w 106"/>
                    <a:gd name="T49" fmla="*/ 17 h 137"/>
                    <a:gd name="T50" fmla="*/ 1 w 106"/>
                    <a:gd name="T51" fmla="*/ 17 h 137"/>
                    <a:gd name="T52" fmla="*/ 2 w 106"/>
                    <a:gd name="T53" fmla="*/ 17 h 137"/>
                    <a:gd name="T54" fmla="*/ 2 w 106"/>
                    <a:gd name="T55" fmla="*/ 17 h 137"/>
                    <a:gd name="T56" fmla="*/ 3 w 106"/>
                    <a:gd name="T57" fmla="*/ 18 h 137"/>
                    <a:gd name="T58" fmla="*/ 3 w 106"/>
                    <a:gd name="T59" fmla="*/ 17 h 137"/>
                    <a:gd name="T60" fmla="*/ 5 w 106"/>
                    <a:gd name="T61" fmla="*/ 17 h 137"/>
                    <a:gd name="T62" fmla="*/ 5 w 106"/>
                    <a:gd name="T63" fmla="*/ 16 h 137"/>
                    <a:gd name="T64" fmla="*/ 6 w 106"/>
                    <a:gd name="T65" fmla="*/ 16 h 137"/>
                    <a:gd name="T66" fmla="*/ 7 w 106"/>
                    <a:gd name="T67" fmla="*/ 15 h 137"/>
                    <a:gd name="T68" fmla="*/ 7 w 106"/>
                    <a:gd name="T69" fmla="*/ 15 h 137"/>
                    <a:gd name="T70" fmla="*/ 8 w 106"/>
                    <a:gd name="T71" fmla="*/ 14 h 137"/>
                    <a:gd name="T72" fmla="*/ 9 w 106"/>
                    <a:gd name="T73" fmla="*/ 13 h 137"/>
                    <a:gd name="T74" fmla="*/ 10 w 106"/>
                    <a:gd name="T75" fmla="*/ 12 h 137"/>
                    <a:gd name="T76" fmla="*/ 11 w 106"/>
                    <a:gd name="T77" fmla="*/ 12 h 137"/>
                    <a:gd name="T78" fmla="*/ 11 w 106"/>
                    <a:gd name="T79" fmla="*/ 11 h 137"/>
                    <a:gd name="T80" fmla="*/ 12 w 106"/>
                    <a:gd name="T81" fmla="*/ 10 h 137"/>
                    <a:gd name="T82" fmla="*/ 12 w 106"/>
                    <a:gd name="T83" fmla="*/ 9 h 137"/>
                    <a:gd name="T84" fmla="*/ 13 w 106"/>
                    <a:gd name="T85" fmla="*/ 8 h 137"/>
                    <a:gd name="T86" fmla="*/ 13 w 106"/>
                    <a:gd name="T87" fmla="*/ 8 h 137"/>
                    <a:gd name="T88" fmla="*/ 13 w 106"/>
                    <a:gd name="T89" fmla="*/ 7 h 137"/>
                    <a:gd name="T90" fmla="*/ 13 w 106"/>
                    <a:gd name="T91" fmla="*/ 6 h 137"/>
                    <a:gd name="T92" fmla="*/ 13 w 106"/>
                    <a:gd name="T93" fmla="*/ 5 h 137"/>
                    <a:gd name="T94" fmla="*/ 13 w 106"/>
                    <a:gd name="T95" fmla="*/ 5 h 137"/>
                    <a:gd name="T96" fmla="*/ 13 w 106"/>
                    <a:gd name="T97" fmla="*/ 4 h 137"/>
                    <a:gd name="T98" fmla="*/ 13 w 106"/>
                    <a:gd name="T99" fmla="*/ 4 h 137"/>
                    <a:gd name="T100" fmla="*/ 13 w 106"/>
                    <a:gd name="T101" fmla="*/ 3 h 137"/>
                    <a:gd name="T102" fmla="*/ 13 w 106"/>
                    <a:gd name="T103" fmla="*/ 2 h 137"/>
                    <a:gd name="T104" fmla="*/ 13 w 106"/>
                    <a:gd name="T105" fmla="*/ 2 h 137"/>
                    <a:gd name="T106" fmla="*/ 13 w 106"/>
                    <a:gd name="T107" fmla="*/ 2 h 137"/>
                    <a:gd name="T108" fmla="*/ 13 w 106"/>
                    <a:gd name="T109" fmla="*/ 1 h 137"/>
                    <a:gd name="T110" fmla="*/ 13 w 106"/>
                    <a:gd name="T111" fmla="*/ 1 h 137"/>
                    <a:gd name="T112" fmla="*/ 13 w 106"/>
                    <a:gd name="T113" fmla="*/ 0 h 137"/>
                    <a:gd name="T114" fmla="*/ 13 w 106"/>
                    <a:gd name="T115" fmla="*/ 0 h 137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6"/>
                    <a:gd name="T175" fmla="*/ 0 h 137"/>
                    <a:gd name="T176" fmla="*/ 106 w 106"/>
                    <a:gd name="T177" fmla="*/ 137 h 137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6" h="137">
                      <a:moveTo>
                        <a:pt x="106" y="0"/>
                      </a:moveTo>
                      <a:lnTo>
                        <a:pt x="100" y="6"/>
                      </a:lnTo>
                      <a:lnTo>
                        <a:pt x="96" y="12"/>
                      </a:lnTo>
                      <a:lnTo>
                        <a:pt x="88" y="18"/>
                      </a:lnTo>
                      <a:lnTo>
                        <a:pt x="82" y="24"/>
                      </a:lnTo>
                      <a:lnTo>
                        <a:pt x="75" y="30"/>
                      </a:lnTo>
                      <a:lnTo>
                        <a:pt x="69" y="36"/>
                      </a:lnTo>
                      <a:lnTo>
                        <a:pt x="61" y="42"/>
                      </a:lnTo>
                      <a:lnTo>
                        <a:pt x="55" y="49"/>
                      </a:lnTo>
                      <a:lnTo>
                        <a:pt x="48" y="54"/>
                      </a:lnTo>
                      <a:lnTo>
                        <a:pt x="41" y="60"/>
                      </a:lnTo>
                      <a:lnTo>
                        <a:pt x="33" y="66"/>
                      </a:lnTo>
                      <a:lnTo>
                        <a:pt x="26" y="70"/>
                      </a:lnTo>
                      <a:lnTo>
                        <a:pt x="20" y="75"/>
                      </a:lnTo>
                      <a:lnTo>
                        <a:pt x="12" y="81"/>
                      </a:lnTo>
                      <a:lnTo>
                        <a:pt x="6" y="83"/>
                      </a:lnTo>
                      <a:lnTo>
                        <a:pt x="0" y="88"/>
                      </a:lnTo>
                      <a:lnTo>
                        <a:pt x="0" y="91"/>
                      </a:lnTo>
                      <a:lnTo>
                        <a:pt x="0" y="95"/>
                      </a:lnTo>
                      <a:lnTo>
                        <a:pt x="0" y="101"/>
                      </a:lnTo>
                      <a:lnTo>
                        <a:pt x="0" y="107"/>
                      </a:lnTo>
                      <a:lnTo>
                        <a:pt x="0" y="113"/>
                      </a:lnTo>
                      <a:lnTo>
                        <a:pt x="0" y="121"/>
                      </a:lnTo>
                      <a:lnTo>
                        <a:pt x="0" y="125"/>
                      </a:lnTo>
                      <a:lnTo>
                        <a:pt x="0" y="130"/>
                      </a:lnTo>
                      <a:lnTo>
                        <a:pt x="5" y="131"/>
                      </a:lnTo>
                      <a:lnTo>
                        <a:pt x="9" y="133"/>
                      </a:lnTo>
                      <a:lnTo>
                        <a:pt x="14" y="134"/>
                      </a:lnTo>
                      <a:lnTo>
                        <a:pt x="20" y="137"/>
                      </a:lnTo>
                      <a:lnTo>
                        <a:pt x="26" y="133"/>
                      </a:lnTo>
                      <a:lnTo>
                        <a:pt x="33" y="130"/>
                      </a:lnTo>
                      <a:lnTo>
                        <a:pt x="39" y="125"/>
                      </a:lnTo>
                      <a:lnTo>
                        <a:pt x="47" y="122"/>
                      </a:lnTo>
                      <a:lnTo>
                        <a:pt x="52" y="118"/>
                      </a:lnTo>
                      <a:lnTo>
                        <a:pt x="58" y="113"/>
                      </a:lnTo>
                      <a:lnTo>
                        <a:pt x="64" y="107"/>
                      </a:lnTo>
                      <a:lnTo>
                        <a:pt x="70" y="103"/>
                      </a:lnTo>
                      <a:lnTo>
                        <a:pt x="75" y="95"/>
                      </a:lnTo>
                      <a:lnTo>
                        <a:pt x="81" y="89"/>
                      </a:lnTo>
                      <a:lnTo>
                        <a:pt x="85" y="83"/>
                      </a:lnTo>
                      <a:lnTo>
                        <a:pt x="90" y="78"/>
                      </a:lnTo>
                      <a:lnTo>
                        <a:pt x="94" y="70"/>
                      </a:lnTo>
                      <a:lnTo>
                        <a:pt x="99" y="63"/>
                      </a:lnTo>
                      <a:lnTo>
                        <a:pt x="102" y="57"/>
                      </a:lnTo>
                      <a:lnTo>
                        <a:pt x="106" y="49"/>
                      </a:lnTo>
                      <a:lnTo>
                        <a:pt x="106" y="45"/>
                      </a:lnTo>
                      <a:lnTo>
                        <a:pt x="106" y="37"/>
                      </a:lnTo>
                      <a:lnTo>
                        <a:pt x="106" y="33"/>
                      </a:lnTo>
                      <a:lnTo>
                        <a:pt x="106" y="30"/>
                      </a:lnTo>
                      <a:lnTo>
                        <a:pt x="106" y="25"/>
                      </a:lnTo>
                      <a:lnTo>
                        <a:pt x="106" y="21"/>
                      </a:lnTo>
                      <a:lnTo>
                        <a:pt x="106" y="16"/>
                      </a:lnTo>
                      <a:lnTo>
                        <a:pt x="106" y="12"/>
                      </a:lnTo>
                      <a:lnTo>
                        <a:pt x="106" y="9"/>
                      </a:lnTo>
                      <a:lnTo>
                        <a:pt x="106" y="6"/>
                      </a:lnTo>
                      <a:lnTo>
                        <a:pt x="106" y="1"/>
                      </a:lnTo>
                      <a:lnTo>
                        <a:pt x="10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79" name="Freeform 472"/>
                <p:cNvSpPr>
                  <a:spLocks/>
                </p:cNvSpPr>
                <p:nvPr/>
              </p:nvSpPr>
              <p:spPr bwMode="auto">
                <a:xfrm>
                  <a:off x="673" y="1374"/>
                  <a:ext cx="57" cy="194"/>
                </a:xfrm>
                <a:custGeom>
                  <a:avLst/>
                  <a:gdLst>
                    <a:gd name="T0" fmla="*/ 3 w 113"/>
                    <a:gd name="T1" fmla="*/ 2 h 387"/>
                    <a:gd name="T2" fmla="*/ 2 w 113"/>
                    <a:gd name="T3" fmla="*/ 4 h 387"/>
                    <a:gd name="T4" fmla="*/ 2 w 113"/>
                    <a:gd name="T5" fmla="*/ 6 h 387"/>
                    <a:gd name="T6" fmla="*/ 1 w 113"/>
                    <a:gd name="T7" fmla="*/ 7 h 387"/>
                    <a:gd name="T8" fmla="*/ 1 w 113"/>
                    <a:gd name="T9" fmla="*/ 10 h 387"/>
                    <a:gd name="T10" fmla="*/ 0 w 113"/>
                    <a:gd name="T11" fmla="*/ 11 h 387"/>
                    <a:gd name="T12" fmla="*/ 0 w 113"/>
                    <a:gd name="T13" fmla="*/ 13 h 387"/>
                    <a:gd name="T14" fmla="*/ 0 w 113"/>
                    <a:gd name="T15" fmla="*/ 15 h 387"/>
                    <a:gd name="T16" fmla="*/ 0 w 113"/>
                    <a:gd name="T17" fmla="*/ 18 h 387"/>
                    <a:gd name="T18" fmla="*/ 1 w 113"/>
                    <a:gd name="T19" fmla="*/ 20 h 387"/>
                    <a:gd name="T20" fmla="*/ 1 w 113"/>
                    <a:gd name="T21" fmla="*/ 22 h 387"/>
                    <a:gd name="T22" fmla="*/ 1 w 113"/>
                    <a:gd name="T23" fmla="*/ 24 h 387"/>
                    <a:gd name="T24" fmla="*/ 2 w 113"/>
                    <a:gd name="T25" fmla="*/ 26 h 387"/>
                    <a:gd name="T26" fmla="*/ 2 w 113"/>
                    <a:gd name="T27" fmla="*/ 29 h 387"/>
                    <a:gd name="T28" fmla="*/ 2 w 113"/>
                    <a:gd name="T29" fmla="*/ 31 h 387"/>
                    <a:gd name="T30" fmla="*/ 3 w 113"/>
                    <a:gd name="T31" fmla="*/ 33 h 387"/>
                    <a:gd name="T32" fmla="*/ 3 w 113"/>
                    <a:gd name="T33" fmla="*/ 35 h 387"/>
                    <a:gd name="T34" fmla="*/ 4 w 113"/>
                    <a:gd name="T35" fmla="*/ 37 h 387"/>
                    <a:gd name="T36" fmla="*/ 4 w 113"/>
                    <a:gd name="T37" fmla="*/ 39 h 387"/>
                    <a:gd name="T38" fmla="*/ 5 w 113"/>
                    <a:gd name="T39" fmla="*/ 41 h 387"/>
                    <a:gd name="T40" fmla="*/ 5 w 113"/>
                    <a:gd name="T41" fmla="*/ 43 h 387"/>
                    <a:gd name="T42" fmla="*/ 6 w 113"/>
                    <a:gd name="T43" fmla="*/ 45 h 387"/>
                    <a:gd name="T44" fmla="*/ 8 w 113"/>
                    <a:gd name="T45" fmla="*/ 47 h 387"/>
                    <a:gd name="T46" fmla="*/ 9 w 113"/>
                    <a:gd name="T47" fmla="*/ 48 h 387"/>
                    <a:gd name="T48" fmla="*/ 11 w 113"/>
                    <a:gd name="T49" fmla="*/ 48 h 387"/>
                    <a:gd name="T50" fmla="*/ 13 w 113"/>
                    <a:gd name="T51" fmla="*/ 47 h 387"/>
                    <a:gd name="T52" fmla="*/ 14 w 113"/>
                    <a:gd name="T53" fmla="*/ 46 h 387"/>
                    <a:gd name="T54" fmla="*/ 14 w 113"/>
                    <a:gd name="T55" fmla="*/ 43 h 387"/>
                    <a:gd name="T56" fmla="*/ 14 w 113"/>
                    <a:gd name="T57" fmla="*/ 41 h 387"/>
                    <a:gd name="T58" fmla="*/ 14 w 113"/>
                    <a:gd name="T59" fmla="*/ 39 h 387"/>
                    <a:gd name="T60" fmla="*/ 15 w 113"/>
                    <a:gd name="T61" fmla="*/ 36 h 387"/>
                    <a:gd name="T62" fmla="*/ 15 w 113"/>
                    <a:gd name="T63" fmla="*/ 34 h 387"/>
                    <a:gd name="T64" fmla="*/ 14 w 113"/>
                    <a:gd name="T65" fmla="*/ 32 h 387"/>
                    <a:gd name="T66" fmla="*/ 14 w 113"/>
                    <a:gd name="T67" fmla="*/ 29 h 387"/>
                    <a:gd name="T68" fmla="*/ 14 w 113"/>
                    <a:gd name="T69" fmla="*/ 27 h 387"/>
                    <a:gd name="T70" fmla="*/ 14 w 113"/>
                    <a:gd name="T71" fmla="*/ 25 h 387"/>
                    <a:gd name="T72" fmla="*/ 13 w 113"/>
                    <a:gd name="T73" fmla="*/ 22 h 387"/>
                    <a:gd name="T74" fmla="*/ 13 w 113"/>
                    <a:gd name="T75" fmla="*/ 20 h 387"/>
                    <a:gd name="T76" fmla="*/ 13 w 113"/>
                    <a:gd name="T77" fmla="*/ 18 h 387"/>
                    <a:gd name="T78" fmla="*/ 12 w 113"/>
                    <a:gd name="T79" fmla="*/ 16 h 387"/>
                    <a:gd name="T80" fmla="*/ 12 w 113"/>
                    <a:gd name="T81" fmla="*/ 14 h 387"/>
                    <a:gd name="T82" fmla="*/ 11 w 113"/>
                    <a:gd name="T83" fmla="*/ 11 h 387"/>
                    <a:gd name="T84" fmla="*/ 11 w 113"/>
                    <a:gd name="T85" fmla="*/ 10 h 387"/>
                    <a:gd name="T86" fmla="*/ 10 w 113"/>
                    <a:gd name="T87" fmla="*/ 8 h 387"/>
                    <a:gd name="T88" fmla="*/ 10 w 113"/>
                    <a:gd name="T89" fmla="*/ 6 h 387"/>
                    <a:gd name="T90" fmla="*/ 10 w 113"/>
                    <a:gd name="T91" fmla="*/ 4 h 387"/>
                    <a:gd name="T92" fmla="*/ 9 w 113"/>
                    <a:gd name="T93" fmla="*/ 2 h 387"/>
                    <a:gd name="T94" fmla="*/ 9 w 113"/>
                    <a:gd name="T95" fmla="*/ 1 h 387"/>
                    <a:gd name="T96" fmla="*/ 7 w 113"/>
                    <a:gd name="T97" fmla="*/ 1 h 387"/>
                    <a:gd name="T98" fmla="*/ 5 w 113"/>
                    <a:gd name="T99" fmla="*/ 1 h 387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13"/>
                    <a:gd name="T151" fmla="*/ 0 h 387"/>
                    <a:gd name="T152" fmla="*/ 113 w 113"/>
                    <a:gd name="T153" fmla="*/ 387 h 387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13" h="387">
                      <a:moveTo>
                        <a:pt x="37" y="0"/>
                      </a:moveTo>
                      <a:lnTo>
                        <a:pt x="30" y="7"/>
                      </a:lnTo>
                      <a:lnTo>
                        <a:pt x="24" y="14"/>
                      </a:lnTo>
                      <a:lnTo>
                        <a:pt x="21" y="19"/>
                      </a:lnTo>
                      <a:lnTo>
                        <a:pt x="19" y="23"/>
                      </a:lnTo>
                      <a:lnTo>
                        <a:pt x="16" y="28"/>
                      </a:lnTo>
                      <a:lnTo>
                        <a:pt x="15" y="32"/>
                      </a:lnTo>
                      <a:lnTo>
                        <a:pt x="13" y="37"/>
                      </a:lnTo>
                      <a:lnTo>
                        <a:pt x="10" y="41"/>
                      </a:lnTo>
                      <a:lnTo>
                        <a:pt x="9" y="47"/>
                      </a:lnTo>
                      <a:lnTo>
                        <a:pt x="7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3" y="67"/>
                      </a:lnTo>
                      <a:lnTo>
                        <a:pt x="3" y="73"/>
                      </a:lnTo>
                      <a:lnTo>
                        <a:pt x="1" y="77"/>
                      </a:lnTo>
                      <a:lnTo>
                        <a:pt x="1" y="82"/>
                      </a:lnTo>
                      <a:lnTo>
                        <a:pt x="0" y="88"/>
                      </a:lnTo>
                      <a:lnTo>
                        <a:pt x="0" y="94"/>
                      </a:lnTo>
                      <a:lnTo>
                        <a:pt x="0" y="99"/>
                      </a:lnTo>
                      <a:lnTo>
                        <a:pt x="0" y="104"/>
                      </a:lnTo>
                      <a:lnTo>
                        <a:pt x="0" y="110"/>
                      </a:lnTo>
                      <a:lnTo>
                        <a:pt x="0" y="116"/>
                      </a:lnTo>
                      <a:lnTo>
                        <a:pt x="0" y="120"/>
                      </a:lnTo>
                      <a:lnTo>
                        <a:pt x="0" y="126"/>
                      </a:lnTo>
                      <a:lnTo>
                        <a:pt x="0" y="132"/>
                      </a:lnTo>
                      <a:lnTo>
                        <a:pt x="0" y="138"/>
                      </a:lnTo>
                      <a:lnTo>
                        <a:pt x="0" y="143"/>
                      </a:lnTo>
                      <a:lnTo>
                        <a:pt x="0" y="150"/>
                      </a:lnTo>
                      <a:lnTo>
                        <a:pt x="1" y="155"/>
                      </a:lnTo>
                      <a:lnTo>
                        <a:pt x="3" y="162"/>
                      </a:lnTo>
                      <a:lnTo>
                        <a:pt x="3" y="167"/>
                      </a:lnTo>
                      <a:lnTo>
                        <a:pt x="3" y="173"/>
                      </a:lnTo>
                      <a:lnTo>
                        <a:pt x="4" y="179"/>
                      </a:lnTo>
                      <a:lnTo>
                        <a:pt x="4" y="185"/>
                      </a:lnTo>
                      <a:lnTo>
                        <a:pt x="6" y="191"/>
                      </a:lnTo>
                      <a:lnTo>
                        <a:pt x="6" y="196"/>
                      </a:lnTo>
                      <a:lnTo>
                        <a:pt x="7" y="202"/>
                      </a:lnTo>
                      <a:lnTo>
                        <a:pt x="9" y="208"/>
                      </a:lnTo>
                      <a:lnTo>
                        <a:pt x="9" y="213"/>
                      </a:lnTo>
                      <a:lnTo>
                        <a:pt x="10" y="219"/>
                      </a:lnTo>
                      <a:lnTo>
                        <a:pt x="12" y="225"/>
                      </a:lnTo>
                      <a:lnTo>
                        <a:pt x="13" y="231"/>
                      </a:lnTo>
                      <a:lnTo>
                        <a:pt x="13" y="237"/>
                      </a:lnTo>
                      <a:lnTo>
                        <a:pt x="15" y="243"/>
                      </a:lnTo>
                      <a:lnTo>
                        <a:pt x="16" y="249"/>
                      </a:lnTo>
                      <a:lnTo>
                        <a:pt x="18" y="255"/>
                      </a:lnTo>
                      <a:lnTo>
                        <a:pt x="19" y="261"/>
                      </a:lnTo>
                      <a:lnTo>
                        <a:pt x="21" y="265"/>
                      </a:lnTo>
                      <a:lnTo>
                        <a:pt x="21" y="271"/>
                      </a:lnTo>
                      <a:lnTo>
                        <a:pt x="22" y="277"/>
                      </a:lnTo>
                      <a:lnTo>
                        <a:pt x="24" y="282"/>
                      </a:lnTo>
                      <a:lnTo>
                        <a:pt x="25" y="288"/>
                      </a:lnTo>
                      <a:lnTo>
                        <a:pt x="27" y="293"/>
                      </a:lnTo>
                      <a:lnTo>
                        <a:pt x="28" y="299"/>
                      </a:lnTo>
                      <a:lnTo>
                        <a:pt x="28" y="304"/>
                      </a:lnTo>
                      <a:lnTo>
                        <a:pt x="30" y="310"/>
                      </a:lnTo>
                      <a:lnTo>
                        <a:pt x="31" y="314"/>
                      </a:lnTo>
                      <a:lnTo>
                        <a:pt x="33" y="320"/>
                      </a:lnTo>
                      <a:lnTo>
                        <a:pt x="33" y="323"/>
                      </a:lnTo>
                      <a:lnTo>
                        <a:pt x="34" y="329"/>
                      </a:lnTo>
                      <a:lnTo>
                        <a:pt x="36" y="335"/>
                      </a:lnTo>
                      <a:lnTo>
                        <a:pt x="37" y="340"/>
                      </a:lnTo>
                      <a:lnTo>
                        <a:pt x="40" y="344"/>
                      </a:lnTo>
                      <a:lnTo>
                        <a:pt x="45" y="350"/>
                      </a:lnTo>
                      <a:lnTo>
                        <a:pt x="48" y="355"/>
                      </a:lnTo>
                      <a:lnTo>
                        <a:pt x="51" y="361"/>
                      </a:lnTo>
                      <a:lnTo>
                        <a:pt x="54" y="367"/>
                      </a:lnTo>
                      <a:lnTo>
                        <a:pt x="57" y="373"/>
                      </a:lnTo>
                      <a:lnTo>
                        <a:pt x="58" y="380"/>
                      </a:lnTo>
                      <a:lnTo>
                        <a:pt x="61" y="387"/>
                      </a:lnTo>
                      <a:lnTo>
                        <a:pt x="66" y="384"/>
                      </a:lnTo>
                      <a:lnTo>
                        <a:pt x="70" y="383"/>
                      </a:lnTo>
                      <a:lnTo>
                        <a:pt x="76" y="382"/>
                      </a:lnTo>
                      <a:lnTo>
                        <a:pt x="82" y="380"/>
                      </a:lnTo>
                      <a:lnTo>
                        <a:pt x="86" y="377"/>
                      </a:lnTo>
                      <a:lnTo>
                        <a:pt x="92" y="376"/>
                      </a:lnTo>
                      <a:lnTo>
                        <a:pt x="97" y="374"/>
                      </a:lnTo>
                      <a:lnTo>
                        <a:pt x="103" y="373"/>
                      </a:lnTo>
                      <a:lnTo>
                        <a:pt x="104" y="367"/>
                      </a:lnTo>
                      <a:lnTo>
                        <a:pt x="106" y="361"/>
                      </a:lnTo>
                      <a:lnTo>
                        <a:pt x="106" y="355"/>
                      </a:lnTo>
                      <a:lnTo>
                        <a:pt x="107" y="349"/>
                      </a:lnTo>
                      <a:lnTo>
                        <a:pt x="109" y="343"/>
                      </a:lnTo>
                      <a:lnTo>
                        <a:pt x="109" y="337"/>
                      </a:lnTo>
                      <a:lnTo>
                        <a:pt x="110" y="331"/>
                      </a:lnTo>
                      <a:lnTo>
                        <a:pt x="112" y="325"/>
                      </a:lnTo>
                      <a:lnTo>
                        <a:pt x="112" y="317"/>
                      </a:lnTo>
                      <a:lnTo>
                        <a:pt x="112" y="313"/>
                      </a:lnTo>
                      <a:lnTo>
                        <a:pt x="112" y="305"/>
                      </a:lnTo>
                      <a:lnTo>
                        <a:pt x="113" y="299"/>
                      </a:lnTo>
                      <a:lnTo>
                        <a:pt x="113" y="293"/>
                      </a:lnTo>
                      <a:lnTo>
                        <a:pt x="113" y="288"/>
                      </a:lnTo>
                      <a:lnTo>
                        <a:pt x="113" y="282"/>
                      </a:lnTo>
                      <a:lnTo>
                        <a:pt x="113" y="276"/>
                      </a:lnTo>
                      <a:lnTo>
                        <a:pt x="113" y="268"/>
                      </a:lnTo>
                      <a:lnTo>
                        <a:pt x="113" y="262"/>
                      </a:lnTo>
                      <a:lnTo>
                        <a:pt x="112" y="256"/>
                      </a:lnTo>
                      <a:lnTo>
                        <a:pt x="112" y="250"/>
                      </a:lnTo>
                      <a:lnTo>
                        <a:pt x="112" y="243"/>
                      </a:lnTo>
                      <a:lnTo>
                        <a:pt x="112" y="237"/>
                      </a:lnTo>
                      <a:lnTo>
                        <a:pt x="110" y="231"/>
                      </a:lnTo>
                      <a:lnTo>
                        <a:pt x="110" y="225"/>
                      </a:lnTo>
                      <a:lnTo>
                        <a:pt x="109" y="217"/>
                      </a:lnTo>
                      <a:lnTo>
                        <a:pt x="109" y="211"/>
                      </a:lnTo>
                      <a:lnTo>
                        <a:pt x="107" y="205"/>
                      </a:lnTo>
                      <a:lnTo>
                        <a:pt x="107" y="199"/>
                      </a:lnTo>
                      <a:lnTo>
                        <a:pt x="106" y="193"/>
                      </a:lnTo>
                      <a:lnTo>
                        <a:pt x="106" y="188"/>
                      </a:lnTo>
                      <a:lnTo>
                        <a:pt x="104" y="182"/>
                      </a:lnTo>
                      <a:lnTo>
                        <a:pt x="104" y="176"/>
                      </a:lnTo>
                      <a:lnTo>
                        <a:pt x="103" y="170"/>
                      </a:lnTo>
                      <a:lnTo>
                        <a:pt x="101" y="164"/>
                      </a:lnTo>
                      <a:lnTo>
                        <a:pt x="100" y="158"/>
                      </a:lnTo>
                      <a:lnTo>
                        <a:pt x="100" y="152"/>
                      </a:lnTo>
                      <a:lnTo>
                        <a:pt x="98" y="144"/>
                      </a:lnTo>
                      <a:lnTo>
                        <a:pt x="97" y="138"/>
                      </a:lnTo>
                      <a:lnTo>
                        <a:pt x="95" y="132"/>
                      </a:lnTo>
                      <a:lnTo>
                        <a:pt x="95" y="128"/>
                      </a:lnTo>
                      <a:lnTo>
                        <a:pt x="94" y="122"/>
                      </a:lnTo>
                      <a:lnTo>
                        <a:pt x="92" y="116"/>
                      </a:lnTo>
                      <a:lnTo>
                        <a:pt x="91" y="110"/>
                      </a:lnTo>
                      <a:lnTo>
                        <a:pt x="91" y="105"/>
                      </a:lnTo>
                      <a:lnTo>
                        <a:pt x="89" y="99"/>
                      </a:lnTo>
                      <a:lnTo>
                        <a:pt x="88" y="94"/>
                      </a:lnTo>
                      <a:lnTo>
                        <a:pt x="86" y="88"/>
                      </a:lnTo>
                      <a:lnTo>
                        <a:pt x="86" y="83"/>
                      </a:lnTo>
                      <a:lnTo>
                        <a:pt x="83" y="79"/>
                      </a:lnTo>
                      <a:lnTo>
                        <a:pt x="83" y="73"/>
                      </a:lnTo>
                      <a:lnTo>
                        <a:pt x="82" y="67"/>
                      </a:lnTo>
                      <a:lnTo>
                        <a:pt x="81" y="62"/>
                      </a:lnTo>
                      <a:lnTo>
                        <a:pt x="79" y="58"/>
                      </a:lnTo>
                      <a:lnTo>
                        <a:pt x="79" y="52"/>
                      </a:lnTo>
                      <a:lnTo>
                        <a:pt x="78" y="47"/>
                      </a:lnTo>
                      <a:lnTo>
                        <a:pt x="76" y="43"/>
                      </a:lnTo>
                      <a:lnTo>
                        <a:pt x="75" y="37"/>
                      </a:lnTo>
                      <a:lnTo>
                        <a:pt x="75" y="32"/>
                      </a:lnTo>
                      <a:lnTo>
                        <a:pt x="75" y="28"/>
                      </a:lnTo>
                      <a:lnTo>
                        <a:pt x="73" y="23"/>
                      </a:lnTo>
                      <a:lnTo>
                        <a:pt x="72" y="19"/>
                      </a:lnTo>
                      <a:lnTo>
                        <a:pt x="72" y="14"/>
                      </a:lnTo>
                      <a:lnTo>
                        <a:pt x="70" y="11"/>
                      </a:lnTo>
                      <a:lnTo>
                        <a:pt x="70" y="7"/>
                      </a:lnTo>
                      <a:lnTo>
                        <a:pt x="69" y="4"/>
                      </a:lnTo>
                      <a:lnTo>
                        <a:pt x="66" y="4"/>
                      </a:lnTo>
                      <a:lnTo>
                        <a:pt x="61" y="2"/>
                      </a:lnTo>
                      <a:lnTo>
                        <a:pt x="55" y="2"/>
                      </a:lnTo>
                      <a:lnTo>
                        <a:pt x="49" y="1"/>
                      </a:lnTo>
                      <a:lnTo>
                        <a:pt x="45" y="1"/>
                      </a:lnTo>
                      <a:lnTo>
                        <a:pt x="40" y="1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0" name="Freeform 473"/>
                <p:cNvSpPr>
                  <a:spLocks/>
                </p:cNvSpPr>
                <p:nvPr/>
              </p:nvSpPr>
              <p:spPr bwMode="auto">
                <a:xfrm>
                  <a:off x="536" y="1686"/>
                  <a:ext cx="58" cy="59"/>
                </a:xfrm>
                <a:custGeom>
                  <a:avLst/>
                  <a:gdLst>
                    <a:gd name="T0" fmla="*/ 14 w 114"/>
                    <a:gd name="T1" fmla="*/ 0 h 116"/>
                    <a:gd name="T2" fmla="*/ 12 w 114"/>
                    <a:gd name="T3" fmla="*/ 1 h 116"/>
                    <a:gd name="T4" fmla="*/ 11 w 114"/>
                    <a:gd name="T5" fmla="*/ 1 h 116"/>
                    <a:gd name="T6" fmla="*/ 10 w 114"/>
                    <a:gd name="T7" fmla="*/ 2 h 116"/>
                    <a:gd name="T8" fmla="*/ 9 w 114"/>
                    <a:gd name="T9" fmla="*/ 2 h 116"/>
                    <a:gd name="T10" fmla="*/ 8 w 114"/>
                    <a:gd name="T11" fmla="*/ 3 h 116"/>
                    <a:gd name="T12" fmla="*/ 7 w 114"/>
                    <a:gd name="T13" fmla="*/ 4 h 116"/>
                    <a:gd name="T14" fmla="*/ 5 w 114"/>
                    <a:gd name="T15" fmla="*/ 5 h 116"/>
                    <a:gd name="T16" fmla="*/ 4 w 114"/>
                    <a:gd name="T17" fmla="*/ 6 h 116"/>
                    <a:gd name="T18" fmla="*/ 3 w 114"/>
                    <a:gd name="T19" fmla="*/ 7 h 116"/>
                    <a:gd name="T20" fmla="*/ 3 w 114"/>
                    <a:gd name="T21" fmla="*/ 8 h 116"/>
                    <a:gd name="T22" fmla="*/ 2 w 114"/>
                    <a:gd name="T23" fmla="*/ 9 h 116"/>
                    <a:gd name="T24" fmla="*/ 1 w 114"/>
                    <a:gd name="T25" fmla="*/ 10 h 116"/>
                    <a:gd name="T26" fmla="*/ 1 w 114"/>
                    <a:gd name="T27" fmla="*/ 12 h 116"/>
                    <a:gd name="T28" fmla="*/ 0 w 114"/>
                    <a:gd name="T29" fmla="*/ 13 h 116"/>
                    <a:gd name="T30" fmla="*/ 0 w 114"/>
                    <a:gd name="T31" fmla="*/ 14 h 116"/>
                    <a:gd name="T32" fmla="*/ 1 w 114"/>
                    <a:gd name="T33" fmla="*/ 15 h 116"/>
                    <a:gd name="T34" fmla="*/ 2 w 114"/>
                    <a:gd name="T35" fmla="*/ 15 h 116"/>
                    <a:gd name="T36" fmla="*/ 4 w 114"/>
                    <a:gd name="T37" fmla="*/ 15 h 116"/>
                    <a:gd name="T38" fmla="*/ 5 w 114"/>
                    <a:gd name="T39" fmla="*/ 15 h 116"/>
                    <a:gd name="T40" fmla="*/ 6 w 114"/>
                    <a:gd name="T41" fmla="*/ 14 h 116"/>
                    <a:gd name="T42" fmla="*/ 7 w 114"/>
                    <a:gd name="T43" fmla="*/ 13 h 116"/>
                    <a:gd name="T44" fmla="*/ 9 w 114"/>
                    <a:gd name="T45" fmla="*/ 13 h 116"/>
                    <a:gd name="T46" fmla="*/ 10 w 114"/>
                    <a:gd name="T47" fmla="*/ 12 h 116"/>
                    <a:gd name="T48" fmla="*/ 11 w 114"/>
                    <a:gd name="T49" fmla="*/ 11 h 116"/>
                    <a:gd name="T50" fmla="*/ 11 w 114"/>
                    <a:gd name="T51" fmla="*/ 9 h 116"/>
                    <a:gd name="T52" fmla="*/ 12 w 114"/>
                    <a:gd name="T53" fmla="*/ 8 h 116"/>
                    <a:gd name="T54" fmla="*/ 13 w 114"/>
                    <a:gd name="T55" fmla="*/ 7 h 116"/>
                    <a:gd name="T56" fmla="*/ 13 w 114"/>
                    <a:gd name="T57" fmla="*/ 6 h 116"/>
                    <a:gd name="T58" fmla="*/ 14 w 114"/>
                    <a:gd name="T59" fmla="*/ 4 h 116"/>
                    <a:gd name="T60" fmla="*/ 14 w 114"/>
                    <a:gd name="T61" fmla="*/ 3 h 116"/>
                    <a:gd name="T62" fmla="*/ 15 w 114"/>
                    <a:gd name="T63" fmla="*/ 2 h 116"/>
                    <a:gd name="T64" fmla="*/ 15 w 114"/>
                    <a:gd name="T65" fmla="*/ 1 h 116"/>
                    <a:gd name="T66" fmla="*/ 14 w 114"/>
                    <a:gd name="T67" fmla="*/ 0 h 11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14"/>
                    <a:gd name="T103" fmla="*/ 0 h 116"/>
                    <a:gd name="T104" fmla="*/ 114 w 114"/>
                    <a:gd name="T105" fmla="*/ 116 h 11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14" h="116">
                      <a:moveTo>
                        <a:pt x="110" y="0"/>
                      </a:moveTo>
                      <a:lnTo>
                        <a:pt x="105" y="0"/>
                      </a:lnTo>
                      <a:lnTo>
                        <a:pt x="101" y="1"/>
                      </a:lnTo>
                      <a:lnTo>
                        <a:pt x="95" y="1"/>
                      </a:lnTo>
                      <a:lnTo>
                        <a:pt x="91" y="4"/>
                      </a:lnTo>
                      <a:lnTo>
                        <a:pt x="86" y="6"/>
                      </a:lnTo>
                      <a:lnTo>
                        <a:pt x="82" y="9"/>
                      </a:lnTo>
                      <a:lnTo>
                        <a:pt x="77" y="10"/>
                      </a:lnTo>
                      <a:lnTo>
                        <a:pt x="73" y="13"/>
                      </a:lnTo>
                      <a:lnTo>
                        <a:pt x="67" y="16"/>
                      </a:lnTo>
                      <a:lnTo>
                        <a:pt x="62" y="19"/>
                      </a:lnTo>
                      <a:lnTo>
                        <a:pt x="58" y="22"/>
                      </a:lnTo>
                      <a:lnTo>
                        <a:pt x="53" y="25"/>
                      </a:lnTo>
                      <a:lnTo>
                        <a:pt x="49" y="28"/>
                      </a:lnTo>
                      <a:lnTo>
                        <a:pt x="44" y="33"/>
                      </a:lnTo>
                      <a:lnTo>
                        <a:pt x="40" y="36"/>
                      </a:lnTo>
                      <a:lnTo>
                        <a:pt x="37" y="40"/>
                      </a:lnTo>
                      <a:lnTo>
                        <a:pt x="32" y="45"/>
                      </a:lnTo>
                      <a:lnTo>
                        <a:pt x="28" y="47"/>
                      </a:lnTo>
                      <a:lnTo>
                        <a:pt x="23" y="52"/>
                      </a:lnTo>
                      <a:lnTo>
                        <a:pt x="20" y="56"/>
                      </a:lnTo>
                      <a:lnTo>
                        <a:pt x="17" y="61"/>
                      </a:lnTo>
                      <a:lnTo>
                        <a:pt x="14" y="65"/>
                      </a:lnTo>
                      <a:lnTo>
                        <a:pt x="11" y="70"/>
                      </a:lnTo>
                      <a:lnTo>
                        <a:pt x="10" y="74"/>
                      </a:lnTo>
                      <a:lnTo>
                        <a:pt x="7" y="79"/>
                      </a:lnTo>
                      <a:lnTo>
                        <a:pt x="4" y="83"/>
                      </a:lnTo>
                      <a:lnTo>
                        <a:pt x="4" y="89"/>
                      </a:lnTo>
                      <a:lnTo>
                        <a:pt x="1" y="94"/>
                      </a:lnTo>
                      <a:lnTo>
                        <a:pt x="0" y="98"/>
                      </a:lnTo>
                      <a:lnTo>
                        <a:pt x="0" y="104"/>
                      </a:lnTo>
                      <a:lnTo>
                        <a:pt x="0" y="109"/>
                      </a:lnTo>
                      <a:lnTo>
                        <a:pt x="0" y="115"/>
                      </a:lnTo>
                      <a:lnTo>
                        <a:pt x="4" y="115"/>
                      </a:lnTo>
                      <a:lnTo>
                        <a:pt x="10" y="116"/>
                      </a:lnTo>
                      <a:lnTo>
                        <a:pt x="16" y="116"/>
                      </a:lnTo>
                      <a:lnTo>
                        <a:pt x="22" y="116"/>
                      </a:lnTo>
                      <a:lnTo>
                        <a:pt x="26" y="115"/>
                      </a:lnTo>
                      <a:lnTo>
                        <a:pt x="32" y="113"/>
                      </a:lnTo>
                      <a:lnTo>
                        <a:pt x="37" y="112"/>
                      </a:lnTo>
                      <a:lnTo>
                        <a:pt x="43" y="112"/>
                      </a:lnTo>
                      <a:lnTo>
                        <a:pt x="47" y="109"/>
                      </a:lnTo>
                      <a:lnTo>
                        <a:pt x="52" y="106"/>
                      </a:lnTo>
                      <a:lnTo>
                        <a:pt x="56" y="103"/>
                      </a:lnTo>
                      <a:lnTo>
                        <a:pt x="61" y="101"/>
                      </a:lnTo>
                      <a:lnTo>
                        <a:pt x="64" y="97"/>
                      </a:lnTo>
                      <a:lnTo>
                        <a:pt x="68" y="94"/>
                      </a:lnTo>
                      <a:lnTo>
                        <a:pt x="73" y="89"/>
                      </a:lnTo>
                      <a:lnTo>
                        <a:pt x="77" y="86"/>
                      </a:lnTo>
                      <a:lnTo>
                        <a:pt x="80" y="80"/>
                      </a:lnTo>
                      <a:lnTo>
                        <a:pt x="83" y="76"/>
                      </a:lnTo>
                      <a:lnTo>
                        <a:pt x="86" y="71"/>
                      </a:lnTo>
                      <a:lnTo>
                        <a:pt x="91" y="67"/>
                      </a:lnTo>
                      <a:lnTo>
                        <a:pt x="92" y="61"/>
                      </a:lnTo>
                      <a:lnTo>
                        <a:pt x="95" y="56"/>
                      </a:lnTo>
                      <a:lnTo>
                        <a:pt x="98" y="52"/>
                      </a:lnTo>
                      <a:lnTo>
                        <a:pt x="101" y="47"/>
                      </a:lnTo>
                      <a:lnTo>
                        <a:pt x="102" y="42"/>
                      </a:lnTo>
                      <a:lnTo>
                        <a:pt x="105" y="37"/>
                      </a:lnTo>
                      <a:lnTo>
                        <a:pt x="107" y="31"/>
                      </a:lnTo>
                      <a:lnTo>
                        <a:pt x="108" y="27"/>
                      </a:lnTo>
                      <a:lnTo>
                        <a:pt x="110" y="22"/>
                      </a:lnTo>
                      <a:lnTo>
                        <a:pt x="111" y="18"/>
                      </a:lnTo>
                      <a:lnTo>
                        <a:pt x="113" y="13"/>
                      </a:lnTo>
                      <a:lnTo>
                        <a:pt x="114" y="9"/>
                      </a:lnTo>
                      <a:lnTo>
                        <a:pt x="113" y="4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1" name="Freeform 474"/>
                <p:cNvSpPr>
                  <a:spLocks/>
                </p:cNvSpPr>
                <p:nvPr/>
              </p:nvSpPr>
              <p:spPr bwMode="auto">
                <a:xfrm>
                  <a:off x="383" y="1570"/>
                  <a:ext cx="32" cy="139"/>
                </a:xfrm>
                <a:custGeom>
                  <a:avLst/>
                  <a:gdLst>
                    <a:gd name="T0" fmla="*/ 3 w 62"/>
                    <a:gd name="T1" fmla="*/ 1 h 278"/>
                    <a:gd name="T2" fmla="*/ 2 w 62"/>
                    <a:gd name="T3" fmla="*/ 1 h 278"/>
                    <a:gd name="T4" fmla="*/ 2 w 62"/>
                    <a:gd name="T5" fmla="*/ 3 h 278"/>
                    <a:gd name="T6" fmla="*/ 2 w 62"/>
                    <a:gd name="T7" fmla="*/ 4 h 278"/>
                    <a:gd name="T8" fmla="*/ 2 w 62"/>
                    <a:gd name="T9" fmla="*/ 6 h 278"/>
                    <a:gd name="T10" fmla="*/ 2 w 62"/>
                    <a:gd name="T11" fmla="*/ 9 h 278"/>
                    <a:gd name="T12" fmla="*/ 1 w 62"/>
                    <a:gd name="T13" fmla="*/ 9 h 278"/>
                    <a:gd name="T14" fmla="*/ 1 w 62"/>
                    <a:gd name="T15" fmla="*/ 11 h 278"/>
                    <a:gd name="T16" fmla="*/ 1 w 62"/>
                    <a:gd name="T17" fmla="*/ 12 h 278"/>
                    <a:gd name="T18" fmla="*/ 1 w 62"/>
                    <a:gd name="T19" fmla="*/ 14 h 278"/>
                    <a:gd name="T20" fmla="*/ 1 w 62"/>
                    <a:gd name="T21" fmla="*/ 15 h 278"/>
                    <a:gd name="T22" fmla="*/ 1 w 62"/>
                    <a:gd name="T23" fmla="*/ 17 h 278"/>
                    <a:gd name="T24" fmla="*/ 0 w 62"/>
                    <a:gd name="T25" fmla="*/ 18 h 278"/>
                    <a:gd name="T26" fmla="*/ 0 w 62"/>
                    <a:gd name="T27" fmla="*/ 20 h 278"/>
                    <a:gd name="T28" fmla="*/ 0 w 62"/>
                    <a:gd name="T29" fmla="*/ 22 h 278"/>
                    <a:gd name="T30" fmla="*/ 0 w 62"/>
                    <a:gd name="T31" fmla="*/ 23 h 278"/>
                    <a:gd name="T32" fmla="*/ 1 w 62"/>
                    <a:gd name="T33" fmla="*/ 24 h 278"/>
                    <a:gd name="T34" fmla="*/ 1 w 62"/>
                    <a:gd name="T35" fmla="*/ 26 h 278"/>
                    <a:gd name="T36" fmla="*/ 1 w 62"/>
                    <a:gd name="T37" fmla="*/ 27 h 278"/>
                    <a:gd name="T38" fmla="*/ 1 w 62"/>
                    <a:gd name="T39" fmla="*/ 29 h 278"/>
                    <a:gd name="T40" fmla="*/ 2 w 62"/>
                    <a:gd name="T41" fmla="*/ 30 h 278"/>
                    <a:gd name="T42" fmla="*/ 3 w 62"/>
                    <a:gd name="T43" fmla="*/ 31 h 278"/>
                    <a:gd name="T44" fmla="*/ 3 w 62"/>
                    <a:gd name="T45" fmla="*/ 33 h 278"/>
                    <a:gd name="T46" fmla="*/ 5 w 62"/>
                    <a:gd name="T47" fmla="*/ 35 h 278"/>
                    <a:gd name="T48" fmla="*/ 6 w 62"/>
                    <a:gd name="T49" fmla="*/ 35 h 278"/>
                    <a:gd name="T50" fmla="*/ 7 w 62"/>
                    <a:gd name="T51" fmla="*/ 33 h 278"/>
                    <a:gd name="T52" fmla="*/ 7 w 62"/>
                    <a:gd name="T53" fmla="*/ 33 h 278"/>
                    <a:gd name="T54" fmla="*/ 8 w 62"/>
                    <a:gd name="T55" fmla="*/ 31 h 278"/>
                    <a:gd name="T56" fmla="*/ 8 w 62"/>
                    <a:gd name="T57" fmla="*/ 29 h 278"/>
                    <a:gd name="T58" fmla="*/ 8 w 62"/>
                    <a:gd name="T59" fmla="*/ 28 h 278"/>
                    <a:gd name="T60" fmla="*/ 7 w 62"/>
                    <a:gd name="T61" fmla="*/ 27 h 278"/>
                    <a:gd name="T62" fmla="*/ 6 w 62"/>
                    <a:gd name="T63" fmla="*/ 26 h 278"/>
                    <a:gd name="T64" fmla="*/ 6 w 62"/>
                    <a:gd name="T65" fmla="*/ 25 h 278"/>
                    <a:gd name="T66" fmla="*/ 6 w 62"/>
                    <a:gd name="T67" fmla="*/ 23 h 278"/>
                    <a:gd name="T68" fmla="*/ 6 w 62"/>
                    <a:gd name="T69" fmla="*/ 22 h 278"/>
                    <a:gd name="T70" fmla="*/ 5 w 62"/>
                    <a:gd name="T71" fmla="*/ 21 h 278"/>
                    <a:gd name="T72" fmla="*/ 5 w 62"/>
                    <a:gd name="T73" fmla="*/ 20 h 278"/>
                    <a:gd name="T74" fmla="*/ 5 w 62"/>
                    <a:gd name="T75" fmla="*/ 18 h 278"/>
                    <a:gd name="T76" fmla="*/ 5 w 62"/>
                    <a:gd name="T77" fmla="*/ 17 h 278"/>
                    <a:gd name="T78" fmla="*/ 4 w 62"/>
                    <a:gd name="T79" fmla="*/ 16 h 278"/>
                    <a:gd name="T80" fmla="*/ 4 w 62"/>
                    <a:gd name="T81" fmla="*/ 14 h 278"/>
                    <a:gd name="T82" fmla="*/ 4 w 62"/>
                    <a:gd name="T83" fmla="*/ 13 h 278"/>
                    <a:gd name="T84" fmla="*/ 5 w 62"/>
                    <a:gd name="T85" fmla="*/ 12 h 278"/>
                    <a:gd name="T86" fmla="*/ 5 w 62"/>
                    <a:gd name="T87" fmla="*/ 10 h 278"/>
                    <a:gd name="T88" fmla="*/ 5 w 62"/>
                    <a:gd name="T89" fmla="*/ 9 h 278"/>
                    <a:gd name="T90" fmla="*/ 5 w 62"/>
                    <a:gd name="T91" fmla="*/ 8 h 278"/>
                    <a:gd name="T92" fmla="*/ 5 w 62"/>
                    <a:gd name="T93" fmla="*/ 6 h 278"/>
                    <a:gd name="T94" fmla="*/ 5 w 62"/>
                    <a:gd name="T95" fmla="*/ 5 h 278"/>
                    <a:gd name="T96" fmla="*/ 5 w 62"/>
                    <a:gd name="T97" fmla="*/ 3 h 278"/>
                    <a:gd name="T98" fmla="*/ 5 w 62"/>
                    <a:gd name="T99" fmla="*/ 2 h 278"/>
                    <a:gd name="T100" fmla="*/ 5 w 62"/>
                    <a:gd name="T101" fmla="*/ 1 h 278"/>
                    <a:gd name="T102" fmla="*/ 4 w 62"/>
                    <a:gd name="T103" fmla="*/ 1 h 278"/>
                    <a:gd name="T104" fmla="*/ 4 w 62"/>
                    <a:gd name="T105" fmla="*/ 0 h 27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2"/>
                    <a:gd name="T160" fmla="*/ 0 h 278"/>
                    <a:gd name="T161" fmla="*/ 62 w 62"/>
                    <a:gd name="T162" fmla="*/ 278 h 27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2" h="278">
                      <a:moveTo>
                        <a:pt x="27" y="0"/>
                      </a:moveTo>
                      <a:lnTo>
                        <a:pt x="21" y="3"/>
                      </a:lnTo>
                      <a:lnTo>
                        <a:pt x="18" y="7"/>
                      </a:lnTo>
                      <a:lnTo>
                        <a:pt x="15" y="12"/>
                      </a:lnTo>
                      <a:lnTo>
                        <a:pt x="15" y="19"/>
                      </a:lnTo>
                      <a:lnTo>
                        <a:pt x="12" y="24"/>
                      </a:lnTo>
                      <a:lnTo>
                        <a:pt x="12" y="31"/>
                      </a:lnTo>
                      <a:lnTo>
                        <a:pt x="12" y="37"/>
                      </a:lnTo>
                      <a:lnTo>
                        <a:pt x="12" y="45"/>
                      </a:lnTo>
                      <a:lnTo>
                        <a:pt x="12" y="52"/>
                      </a:lnTo>
                      <a:lnTo>
                        <a:pt x="10" y="58"/>
                      </a:lnTo>
                      <a:lnTo>
                        <a:pt x="10" y="66"/>
                      </a:lnTo>
                      <a:lnTo>
                        <a:pt x="10" y="73"/>
                      </a:lnTo>
                      <a:lnTo>
                        <a:pt x="7" y="79"/>
                      </a:lnTo>
                      <a:lnTo>
                        <a:pt x="6" y="85"/>
                      </a:lnTo>
                      <a:lnTo>
                        <a:pt x="4" y="91"/>
                      </a:lnTo>
                      <a:lnTo>
                        <a:pt x="1" y="97"/>
                      </a:lnTo>
                      <a:lnTo>
                        <a:pt x="1" y="101"/>
                      </a:lnTo>
                      <a:lnTo>
                        <a:pt x="1" y="107"/>
                      </a:lnTo>
                      <a:lnTo>
                        <a:pt x="1" y="113"/>
                      </a:lnTo>
                      <a:lnTo>
                        <a:pt x="1" y="121"/>
                      </a:lnTo>
                      <a:lnTo>
                        <a:pt x="1" y="127"/>
                      </a:lnTo>
                      <a:lnTo>
                        <a:pt x="1" y="133"/>
                      </a:lnTo>
                      <a:lnTo>
                        <a:pt x="1" y="139"/>
                      </a:lnTo>
                      <a:lnTo>
                        <a:pt x="1" y="145"/>
                      </a:lnTo>
                      <a:lnTo>
                        <a:pt x="0" y="151"/>
                      </a:lnTo>
                      <a:lnTo>
                        <a:pt x="0" y="157"/>
                      </a:lnTo>
                      <a:lnTo>
                        <a:pt x="0" y="163"/>
                      </a:lnTo>
                      <a:lnTo>
                        <a:pt x="0" y="170"/>
                      </a:lnTo>
                      <a:lnTo>
                        <a:pt x="0" y="176"/>
                      </a:lnTo>
                      <a:lnTo>
                        <a:pt x="0" y="182"/>
                      </a:lnTo>
                      <a:lnTo>
                        <a:pt x="0" y="186"/>
                      </a:lnTo>
                      <a:lnTo>
                        <a:pt x="1" y="194"/>
                      </a:lnTo>
                      <a:lnTo>
                        <a:pt x="1" y="198"/>
                      </a:lnTo>
                      <a:lnTo>
                        <a:pt x="1" y="206"/>
                      </a:lnTo>
                      <a:lnTo>
                        <a:pt x="1" y="210"/>
                      </a:lnTo>
                      <a:lnTo>
                        <a:pt x="3" y="218"/>
                      </a:lnTo>
                      <a:lnTo>
                        <a:pt x="4" y="222"/>
                      </a:lnTo>
                      <a:lnTo>
                        <a:pt x="6" y="228"/>
                      </a:lnTo>
                      <a:lnTo>
                        <a:pt x="7" y="234"/>
                      </a:lnTo>
                      <a:lnTo>
                        <a:pt x="10" y="240"/>
                      </a:lnTo>
                      <a:lnTo>
                        <a:pt x="12" y="245"/>
                      </a:lnTo>
                      <a:lnTo>
                        <a:pt x="15" y="249"/>
                      </a:lnTo>
                      <a:lnTo>
                        <a:pt x="18" y="255"/>
                      </a:lnTo>
                      <a:lnTo>
                        <a:pt x="21" y="260"/>
                      </a:lnTo>
                      <a:lnTo>
                        <a:pt x="24" y="264"/>
                      </a:lnTo>
                      <a:lnTo>
                        <a:pt x="28" y="269"/>
                      </a:lnTo>
                      <a:lnTo>
                        <a:pt x="33" y="273"/>
                      </a:lnTo>
                      <a:lnTo>
                        <a:pt x="39" y="278"/>
                      </a:lnTo>
                      <a:lnTo>
                        <a:pt x="42" y="273"/>
                      </a:lnTo>
                      <a:lnTo>
                        <a:pt x="45" y="269"/>
                      </a:lnTo>
                      <a:lnTo>
                        <a:pt x="48" y="264"/>
                      </a:lnTo>
                      <a:lnTo>
                        <a:pt x="51" y="261"/>
                      </a:lnTo>
                      <a:lnTo>
                        <a:pt x="55" y="257"/>
                      </a:lnTo>
                      <a:lnTo>
                        <a:pt x="59" y="252"/>
                      </a:lnTo>
                      <a:lnTo>
                        <a:pt x="61" y="248"/>
                      </a:lnTo>
                      <a:lnTo>
                        <a:pt x="62" y="243"/>
                      </a:lnTo>
                      <a:lnTo>
                        <a:pt x="61" y="239"/>
                      </a:lnTo>
                      <a:lnTo>
                        <a:pt x="59" y="234"/>
                      </a:lnTo>
                      <a:lnTo>
                        <a:pt x="58" y="230"/>
                      </a:lnTo>
                      <a:lnTo>
                        <a:pt x="55" y="225"/>
                      </a:lnTo>
                      <a:lnTo>
                        <a:pt x="52" y="219"/>
                      </a:lnTo>
                      <a:lnTo>
                        <a:pt x="49" y="215"/>
                      </a:lnTo>
                      <a:lnTo>
                        <a:pt x="46" y="210"/>
                      </a:lnTo>
                      <a:lnTo>
                        <a:pt x="45" y="206"/>
                      </a:lnTo>
                      <a:lnTo>
                        <a:pt x="43" y="200"/>
                      </a:lnTo>
                      <a:lnTo>
                        <a:pt x="42" y="195"/>
                      </a:lnTo>
                      <a:lnTo>
                        <a:pt x="42" y="191"/>
                      </a:lnTo>
                      <a:lnTo>
                        <a:pt x="43" y="186"/>
                      </a:lnTo>
                      <a:lnTo>
                        <a:pt x="42" y="182"/>
                      </a:lnTo>
                      <a:lnTo>
                        <a:pt x="39" y="176"/>
                      </a:lnTo>
                      <a:lnTo>
                        <a:pt x="37" y="172"/>
                      </a:lnTo>
                      <a:lnTo>
                        <a:pt x="37" y="166"/>
                      </a:lnTo>
                      <a:lnTo>
                        <a:pt x="36" y="160"/>
                      </a:lnTo>
                      <a:lnTo>
                        <a:pt x="34" y="155"/>
                      </a:lnTo>
                      <a:lnTo>
                        <a:pt x="34" y="149"/>
                      </a:lnTo>
                      <a:lnTo>
                        <a:pt x="34" y="145"/>
                      </a:lnTo>
                      <a:lnTo>
                        <a:pt x="33" y="139"/>
                      </a:lnTo>
                      <a:lnTo>
                        <a:pt x="33" y="134"/>
                      </a:lnTo>
                      <a:lnTo>
                        <a:pt x="31" y="128"/>
                      </a:lnTo>
                      <a:lnTo>
                        <a:pt x="31" y="124"/>
                      </a:lnTo>
                      <a:lnTo>
                        <a:pt x="31" y="118"/>
                      </a:lnTo>
                      <a:lnTo>
                        <a:pt x="31" y="113"/>
                      </a:lnTo>
                      <a:lnTo>
                        <a:pt x="31" y="107"/>
                      </a:lnTo>
                      <a:lnTo>
                        <a:pt x="33" y="103"/>
                      </a:lnTo>
                      <a:lnTo>
                        <a:pt x="33" y="97"/>
                      </a:lnTo>
                      <a:lnTo>
                        <a:pt x="33" y="92"/>
                      </a:lnTo>
                      <a:lnTo>
                        <a:pt x="33" y="87"/>
                      </a:lnTo>
                      <a:lnTo>
                        <a:pt x="33" y="81"/>
                      </a:lnTo>
                      <a:lnTo>
                        <a:pt x="33" y="75"/>
                      </a:lnTo>
                      <a:lnTo>
                        <a:pt x="33" y="70"/>
                      </a:lnTo>
                      <a:lnTo>
                        <a:pt x="34" y="64"/>
                      </a:lnTo>
                      <a:lnTo>
                        <a:pt x="34" y="60"/>
                      </a:lnTo>
                      <a:lnTo>
                        <a:pt x="34" y="54"/>
                      </a:lnTo>
                      <a:lnTo>
                        <a:pt x="34" y="49"/>
                      </a:lnTo>
                      <a:lnTo>
                        <a:pt x="34" y="43"/>
                      </a:lnTo>
                      <a:lnTo>
                        <a:pt x="36" y="37"/>
                      </a:lnTo>
                      <a:lnTo>
                        <a:pt x="36" y="31"/>
                      </a:lnTo>
                      <a:lnTo>
                        <a:pt x="36" y="27"/>
                      </a:lnTo>
                      <a:lnTo>
                        <a:pt x="36" y="21"/>
                      </a:lnTo>
                      <a:lnTo>
                        <a:pt x="37" y="16"/>
                      </a:lnTo>
                      <a:lnTo>
                        <a:pt x="34" y="12"/>
                      </a:lnTo>
                      <a:lnTo>
                        <a:pt x="31" y="7"/>
                      </a:lnTo>
                      <a:lnTo>
                        <a:pt x="28" y="3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2" name="Freeform 475"/>
                <p:cNvSpPr>
                  <a:spLocks/>
                </p:cNvSpPr>
                <p:nvPr/>
              </p:nvSpPr>
              <p:spPr bwMode="auto">
                <a:xfrm>
                  <a:off x="395" y="1494"/>
                  <a:ext cx="38" cy="213"/>
                </a:xfrm>
                <a:custGeom>
                  <a:avLst/>
                  <a:gdLst>
                    <a:gd name="T0" fmla="*/ 6 w 78"/>
                    <a:gd name="T1" fmla="*/ 1 h 425"/>
                    <a:gd name="T2" fmla="*/ 5 w 78"/>
                    <a:gd name="T3" fmla="*/ 3 h 425"/>
                    <a:gd name="T4" fmla="*/ 5 w 78"/>
                    <a:gd name="T5" fmla="*/ 5 h 425"/>
                    <a:gd name="T6" fmla="*/ 4 w 78"/>
                    <a:gd name="T7" fmla="*/ 7 h 425"/>
                    <a:gd name="T8" fmla="*/ 3 w 78"/>
                    <a:gd name="T9" fmla="*/ 9 h 425"/>
                    <a:gd name="T10" fmla="*/ 2 w 78"/>
                    <a:gd name="T11" fmla="*/ 10 h 425"/>
                    <a:gd name="T12" fmla="*/ 1 w 78"/>
                    <a:gd name="T13" fmla="*/ 13 h 425"/>
                    <a:gd name="T14" fmla="*/ 1 w 78"/>
                    <a:gd name="T15" fmla="*/ 16 h 425"/>
                    <a:gd name="T16" fmla="*/ 1 w 78"/>
                    <a:gd name="T17" fmla="*/ 19 h 425"/>
                    <a:gd name="T18" fmla="*/ 1 w 78"/>
                    <a:gd name="T19" fmla="*/ 22 h 425"/>
                    <a:gd name="T20" fmla="*/ 1 w 78"/>
                    <a:gd name="T21" fmla="*/ 25 h 425"/>
                    <a:gd name="T22" fmla="*/ 1 w 78"/>
                    <a:gd name="T23" fmla="*/ 28 h 425"/>
                    <a:gd name="T24" fmla="*/ 1 w 78"/>
                    <a:gd name="T25" fmla="*/ 31 h 425"/>
                    <a:gd name="T26" fmla="*/ 1 w 78"/>
                    <a:gd name="T27" fmla="*/ 34 h 425"/>
                    <a:gd name="T28" fmla="*/ 0 w 78"/>
                    <a:gd name="T29" fmla="*/ 36 h 425"/>
                    <a:gd name="T30" fmla="*/ 0 w 78"/>
                    <a:gd name="T31" fmla="*/ 39 h 425"/>
                    <a:gd name="T32" fmla="*/ 0 w 78"/>
                    <a:gd name="T33" fmla="*/ 42 h 425"/>
                    <a:gd name="T34" fmla="*/ 0 w 78"/>
                    <a:gd name="T35" fmla="*/ 44 h 425"/>
                    <a:gd name="T36" fmla="*/ 0 w 78"/>
                    <a:gd name="T37" fmla="*/ 47 h 425"/>
                    <a:gd name="T38" fmla="*/ 0 w 78"/>
                    <a:gd name="T39" fmla="*/ 49 h 425"/>
                    <a:gd name="T40" fmla="*/ 0 w 78"/>
                    <a:gd name="T41" fmla="*/ 52 h 425"/>
                    <a:gd name="T42" fmla="*/ 2 w 78"/>
                    <a:gd name="T43" fmla="*/ 53 h 425"/>
                    <a:gd name="T44" fmla="*/ 4 w 78"/>
                    <a:gd name="T45" fmla="*/ 52 h 425"/>
                    <a:gd name="T46" fmla="*/ 6 w 78"/>
                    <a:gd name="T47" fmla="*/ 50 h 425"/>
                    <a:gd name="T48" fmla="*/ 7 w 78"/>
                    <a:gd name="T49" fmla="*/ 48 h 425"/>
                    <a:gd name="T50" fmla="*/ 8 w 78"/>
                    <a:gd name="T51" fmla="*/ 45 h 425"/>
                    <a:gd name="T52" fmla="*/ 9 w 78"/>
                    <a:gd name="T53" fmla="*/ 43 h 425"/>
                    <a:gd name="T54" fmla="*/ 9 w 78"/>
                    <a:gd name="T55" fmla="*/ 40 h 425"/>
                    <a:gd name="T56" fmla="*/ 9 w 78"/>
                    <a:gd name="T57" fmla="*/ 37 h 425"/>
                    <a:gd name="T58" fmla="*/ 9 w 78"/>
                    <a:gd name="T59" fmla="*/ 34 h 425"/>
                    <a:gd name="T60" fmla="*/ 9 w 78"/>
                    <a:gd name="T61" fmla="*/ 31 h 425"/>
                    <a:gd name="T62" fmla="*/ 9 w 78"/>
                    <a:gd name="T63" fmla="*/ 28 h 425"/>
                    <a:gd name="T64" fmla="*/ 9 w 78"/>
                    <a:gd name="T65" fmla="*/ 26 h 425"/>
                    <a:gd name="T66" fmla="*/ 9 w 78"/>
                    <a:gd name="T67" fmla="*/ 24 h 425"/>
                    <a:gd name="T68" fmla="*/ 9 w 78"/>
                    <a:gd name="T69" fmla="*/ 22 h 425"/>
                    <a:gd name="T70" fmla="*/ 9 w 78"/>
                    <a:gd name="T71" fmla="*/ 20 h 425"/>
                    <a:gd name="T72" fmla="*/ 9 w 78"/>
                    <a:gd name="T73" fmla="*/ 18 h 425"/>
                    <a:gd name="T74" fmla="*/ 9 w 78"/>
                    <a:gd name="T75" fmla="*/ 16 h 425"/>
                    <a:gd name="T76" fmla="*/ 9 w 78"/>
                    <a:gd name="T77" fmla="*/ 14 h 425"/>
                    <a:gd name="T78" fmla="*/ 9 w 78"/>
                    <a:gd name="T79" fmla="*/ 12 h 425"/>
                    <a:gd name="T80" fmla="*/ 9 w 78"/>
                    <a:gd name="T81" fmla="*/ 10 h 425"/>
                    <a:gd name="T82" fmla="*/ 8 w 78"/>
                    <a:gd name="T83" fmla="*/ 9 h 425"/>
                    <a:gd name="T84" fmla="*/ 7 w 78"/>
                    <a:gd name="T85" fmla="*/ 7 h 425"/>
                    <a:gd name="T86" fmla="*/ 8 w 78"/>
                    <a:gd name="T87" fmla="*/ 4 h 425"/>
                    <a:gd name="T88" fmla="*/ 8 w 78"/>
                    <a:gd name="T89" fmla="*/ 2 h 425"/>
                    <a:gd name="T90" fmla="*/ 7 w 78"/>
                    <a:gd name="T91" fmla="*/ 0 h 425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8"/>
                    <a:gd name="T139" fmla="*/ 0 h 425"/>
                    <a:gd name="T140" fmla="*/ 78 w 78"/>
                    <a:gd name="T141" fmla="*/ 425 h 425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8" h="425">
                      <a:moveTo>
                        <a:pt x="61" y="0"/>
                      </a:moveTo>
                      <a:lnTo>
                        <a:pt x="55" y="1"/>
                      </a:lnTo>
                      <a:lnTo>
                        <a:pt x="51" y="4"/>
                      </a:lnTo>
                      <a:lnTo>
                        <a:pt x="46" y="7"/>
                      </a:lnTo>
                      <a:lnTo>
                        <a:pt x="45" y="13"/>
                      </a:lnTo>
                      <a:lnTo>
                        <a:pt x="43" y="18"/>
                      </a:lnTo>
                      <a:lnTo>
                        <a:pt x="42" y="24"/>
                      </a:lnTo>
                      <a:lnTo>
                        <a:pt x="42" y="30"/>
                      </a:lnTo>
                      <a:lnTo>
                        <a:pt x="42" y="36"/>
                      </a:lnTo>
                      <a:lnTo>
                        <a:pt x="40" y="42"/>
                      </a:lnTo>
                      <a:lnTo>
                        <a:pt x="40" y="48"/>
                      </a:lnTo>
                      <a:lnTo>
                        <a:pt x="39" y="52"/>
                      </a:lnTo>
                      <a:lnTo>
                        <a:pt x="37" y="58"/>
                      </a:lnTo>
                      <a:lnTo>
                        <a:pt x="35" y="62"/>
                      </a:lnTo>
                      <a:lnTo>
                        <a:pt x="30" y="67"/>
                      </a:lnTo>
                      <a:lnTo>
                        <a:pt x="24" y="70"/>
                      </a:lnTo>
                      <a:lnTo>
                        <a:pt x="18" y="73"/>
                      </a:lnTo>
                      <a:lnTo>
                        <a:pt x="17" y="80"/>
                      </a:lnTo>
                      <a:lnTo>
                        <a:pt x="17" y="88"/>
                      </a:lnTo>
                      <a:lnTo>
                        <a:pt x="15" y="95"/>
                      </a:lnTo>
                      <a:lnTo>
                        <a:pt x="15" y="101"/>
                      </a:lnTo>
                      <a:lnTo>
                        <a:pt x="15" y="109"/>
                      </a:lnTo>
                      <a:lnTo>
                        <a:pt x="15" y="118"/>
                      </a:lnTo>
                      <a:lnTo>
                        <a:pt x="15" y="125"/>
                      </a:lnTo>
                      <a:lnTo>
                        <a:pt x="15" y="133"/>
                      </a:lnTo>
                      <a:lnTo>
                        <a:pt x="14" y="140"/>
                      </a:lnTo>
                      <a:lnTo>
                        <a:pt x="14" y="149"/>
                      </a:lnTo>
                      <a:lnTo>
                        <a:pt x="14" y="156"/>
                      </a:lnTo>
                      <a:lnTo>
                        <a:pt x="14" y="164"/>
                      </a:lnTo>
                      <a:lnTo>
                        <a:pt x="14" y="171"/>
                      </a:lnTo>
                      <a:lnTo>
                        <a:pt x="14" y="180"/>
                      </a:lnTo>
                      <a:lnTo>
                        <a:pt x="14" y="188"/>
                      </a:lnTo>
                      <a:lnTo>
                        <a:pt x="15" y="195"/>
                      </a:lnTo>
                      <a:lnTo>
                        <a:pt x="14" y="203"/>
                      </a:lnTo>
                      <a:lnTo>
                        <a:pt x="14" y="210"/>
                      </a:lnTo>
                      <a:lnTo>
                        <a:pt x="14" y="218"/>
                      </a:lnTo>
                      <a:lnTo>
                        <a:pt x="14" y="227"/>
                      </a:lnTo>
                      <a:lnTo>
                        <a:pt x="12" y="234"/>
                      </a:lnTo>
                      <a:lnTo>
                        <a:pt x="12" y="241"/>
                      </a:lnTo>
                      <a:lnTo>
                        <a:pt x="11" y="249"/>
                      </a:lnTo>
                      <a:lnTo>
                        <a:pt x="11" y="258"/>
                      </a:lnTo>
                      <a:lnTo>
                        <a:pt x="9" y="265"/>
                      </a:lnTo>
                      <a:lnTo>
                        <a:pt x="9" y="273"/>
                      </a:lnTo>
                      <a:lnTo>
                        <a:pt x="8" y="280"/>
                      </a:lnTo>
                      <a:lnTo>
                        <a:pt x="6" y="288"/>
                      </a:lnTo>
                      <a:lnTo>
                        <a:pt x="5" y="295"/>
                      </a:lnTo>
                      <a:lnTo>
                        <a:pt x="3" y="303"/>
                      </a:lnTo>
                      <a:lnTo>
                        <a:pt x="2" y="310"/>
                      </a:lnTo>
                      <a:lnTo>
                        <a:pt x="0" y="318"/>
                      </a:lnTo>
                      <a:lnTo>
                        <a:pt x="2" y="324"/>
                      </a:lnTo>
                      <a:lnTo>
                        <a:pt x="3" y="331"/>
                      </a:lnTo>
                      <a:lnTo>
                        <a:pt x="3" y="337"/>
                      </a:lnTo>
                      <a:lnTo>
                        <a:pt x="5" y="344"/>
                      </a:lnTo>
                      <a:lnTo>
                        <a:pt x="5" y="350"/>
                      </a:lnTo>
                      <a:lnTo>
                        <a:pt x="5" y="358"/>
                      </a:lnTo>
                      <a:lnTo>
                        <a:pt x="5" y="365"/>
                      </a:lnTo>
                      <a:lnTo>
                        <a:pt x="5" y="373"/>
                      </a:lnTo>
                      <a:lnTo>
                        <a:pt x="5" y="379"/>
                      </a:lnTo>
                      <a:lnTo>
                        <a:pt x="5" y="385"/>
                      </a:lnTo>
                      <a:lnTo>
                        <a:pt x="5" y="392"/>
                      </a:lnTo>
                      <a:lnTo>
                        <a:pt x="5" y="398"/>
                      </a:lnTo>
                      <a:lnTo>
                        <a:pt x="5" y="406"/>
                      </a:lnTo>
                      <a:lnTo>
                        <a:pt x="6" y="412"/>
                      </a:lnTo>
                      <a:lnTo>
                        <a:pt x="8" y="419"/>
                      </a:lnTo>
                      <a:lnTo>
                        <a:pt x="9" y="425"/>
                      </a:lnTo>
                      <a:lnTo>
                        <a:pt x="17" y="422"/>
                      </a:lnTo>
                      <a:lnTo>
                        <a:pt x="23" y="419"/>
                      </a:lnTo>
                      <a:lnTo>
                        <a:pt x="29" y="415"/>
                      </a:lnTo>
                      <a:lnTo>
                        <a:pt x="35" y="410"/>
                      </a:lnTo>
                      <a:lnTo>
                        <a:pt x="39" y="406"/>
                      </a:lnTo>
                      <a:lnTo>
                        <a:pt x="45" y="401"/>
                      </a:lnTo>
                      <a:lnTo>
                        <a:pt x="49" y="397"/>
                      </a:lnTo>
                      <a:lnTo>
                        <a:pt x="54" y="391"/>
                      </a:lnTo>
                      <a:lnTo>
                        <a:pt x="57" y="385"/>
                      </a:lnTo>
                      <a:lnTo>
                        <a:pt x="60" y="379"/>
                      </a:lnTo>
                      <a:lnTo>
                        <a:pt x="63" y="371"/>
                      </a:lnTo>
                      <a:lnTo>
                        <a:pt x="66" y="365"/>
                      </a:lnTo>
                      <a:lnTo>
                        <a:pt x="67" y="358"/>
                      </a:lnTo>
                      <a:lnTo>
                        <a:pt x="70" y="352"/>
                      </a:lnTo>
                      <a:lnTo>
                        <a:pt x="72" y="344"/>
                      </a:lnTo>
                      <a:lnTo>
                        <a:pt x="73" y="338"/>
                      </a:lnTo>
                      <a:lnTo>
                        <a:pt x="73" y="330"/>
                      </a:lnTo>
                      <a:lnTo>
                        <a:pt x="75" y="324"/>
                      </a:lnTo>
                      <a:lnTo>
                        <a:pt x="75" y="315"/>
                      </a:lnTo>
                      <a:lnTo>
                        <a:pt x="76" y="307"/>
                      </a:lnTo>
                      <a:lnTo>
                        <a:pt x="76" y="300"/>
                      </a:lnTo>
                      <a:lnTo>
                        <a:pt x="76" y="292"/>
                      </a:lnTo>
                      <a:lnTo>
                        <a:pt x="76" y="283"/>
                      </a:lnTo>
                      <a:lnTo>
                        <a:pt x="76" y="276"/>
                      </a:lnTo>
                      <a:lnTo>
                        <a:pt x="76" y="268"/>
                      </a:lnTo>
                      <a:lnTo>
                        <a:pt x="76" y="261"/>
                      </a:lnTo>
                      <a:lnTo>
                        <a:pt x="76" y="252"/>
                      </a:lnTo>
                      <a:lnTo>
                        <a:pt x="76" y="244"/>
                      </a:lnTo>
                      <a:lnTo>
                        <a:pt x="76" y="237"/>
                      </a:lnTo>
                      <a:lnTo>
                        <a:pt x="76" y="230"/>
                      </a:lnTo>
                      <a:lnTo>
                        <a:pt x="76" y="224"/>
                      </a:lnTo>
                      <a:lnTo>
                        <a:pt x="76" y="216"/>
                      </a:lnTo>
                      <a:lnTo>
                        <a:pt x="76" y="210"/>
                      </a:lnTo>
                      <a:lnTo>
                        <a:pt x="75" y="206"/>
                      </a:lnTo>
                      <a:lnTo>
                        <a:pt x="75" y="200"/>
                      </a:lnTo>
                      <a:lnTo>
                        <a:pt x="75" y="194"/>
                      </a:lnTo>
                      <a:lnTo>
                        <a:pt x="75" y="188"/>
                      </a:lnTo>
                      <a:lnTo>
                        <a:pt x="75" y="183"/>
                      </a:lnTo>
                      <a:lnTo>
                        <a:pt x="75" y="177"/>
                      </a:lnTo>
                      <a:lnTo>
                        <a:pt x="76" y="173"/>
                      </a:lnTo>
                      <a:lnTo>
                        <a:pt x="76" y="167"/>
                      </a:lnTo>
                      <a:lnTo>
                        <a:pt x="76" y="161"/>
                      </a:lnTo>
                      <a:lnTo>
                        <a:pt x="76" y="156"/>
                      </a:lnTo>
                      <a:lnTo>
                        <a:pt x="76" y="150"/>
                      </a:lnTo>
                      <a:lnTo>
                        <a:pt x="76" y="146"/>
                      </a:lnTo>
                      <a:lnTo>
                        <a:pt x="76" y="140"/>
                      </a:lnTo>
                      <a:lnTo>
                        <a:pt x="76" y="136"/>
                      </a:lnTo>
                      <a:lnTo>
                        <a:pt x="78" y="131"/>
                      </a:lnTo>
                      <a:lnTo>
                        <a:pt x="76" y="125"/>
                      </a:lnTo>
                      <a:lnTo>
                        <a:pt x="76" y="119"/>
                      </a:lnTo>
                      <a:lnTo>
                        <a:pt x="76" y="115"/>
                      </a:lnTo>
                      <a:lnTo>
                        <a:pt x="76" y="109"/>
                      </a:lnTo>
                      <a:lnTo>
                        <a:pt x="76" y="104"/>
                      </a:lnTo>
                      <a:lnTo>
                        <a:pt x="76" y="100"/>
                      </a:lnTo>
                      <a:lnTo>
                        <a:pt x="75" y="94"/>
                      </a:lnTo>
                      <a:lnTo>
                        <a:pt x="75" y="89"/>
                      </a:lnTo>
                      <a:lnTo>
                        <a:pt x="73" y="83"/>
                      </a:lnTo>
                      <a:lnTo>
                        <a:pt x="73" y="79"/>
                      </a:lnTo>
                      <a:lnTo>
                        <a:pt x="72" y="74"/>
                      </a:lnTo>
                      <a:lnTo>
                        <a:pt x="72" y="70"/>
                      </a:lnTo>
                      <a:lnTo>
                        <a:pt x="70" y="65"/>
                      </a:lnTo>
                      <a:lnTo>
                        <a:pt x="69" y="61"/>
                      </a:lnTo>
                      <a:lnTo>
                        <a:pt x="66" y="56"/>
                      </a:lnTo>
                      <a:lnTo>
                        <a:pt x="64" y="52"/>
                      </a:lnTo>
                      <a:lnTo>
                        <a:pt x="66" y="45"/>
                      </a:lnTo>
                      <a:lnTo>
                        <a:pt x="67" y="39"/>
                      </a:lnTo>
                      <a:lnTo>
                        <a:pt x="69" y="31"/>
                      </a:lnTo>
                      <a:lnTo>
                        <a:pt x="70" y="24"/>
                      </a:lnTo>
                      <a:lnTo>
                        <a:pt x="69" y="16"/>
                      </a:lnTo>
                      <a:lnTo>
                        <a:pt x="69" y="10"/>
                      </a:lnTo>
                      <a:lnTo>
                        <a:pt x="66" y="4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3" name="Freeform 476"/>
                <p:cNvSpPr>
                  <a:spLocks/>
                </p:cNvSpPr>
                <p:nvPr/>
              </p:nvSpPr>
              <p:spPr bwMode="auto">
                <a:xfrm>
                  <a:off x="386" y="1492"/>
                  <a:ext cx="34" cy="179"/>
                </a:xfrm>
                <a:custGeom>
                  <a:avLst/>
                  <a:gdLst>
                    <a:gd name="T0" fmla="*/ 6 w 67"/>
                    <a:gd name="T1" fmla="*/ 1 h 358"/>
                    <a:gd name="T2" fmla="*/ 4 w 67"/>
                    <a:gd name="T3" fmla="*/ 3 h 358"/>
                    <a:gd name="T4" fmla="*/ 3 w 67"/>
                    <a:gd name="T5" fmla="*/ 6 h 358"/>
                    <a:gd name="T6" fmla="*/ 2 w 67"/>
                    <a:gd name="T7" fmla="*/ 9 h 358"/>
                    <a:gd name="T8" fmla="*/ 2 w 67"/>
                    <a:gd name="T9" fmla="*/ 11 h 358"/>
                    <a:gd name="T10" fmla="*/ 1 w 67"/>
                    <a:gd name="T11" fmla="*/ 12 h 358"/>
                    <a:gd name="T12" fmla="*/ 1 w 67"/>
                    <a:gd name="T13" fmla="*/ 13 h 358"/>
                    <a:gd name="T14" fmla="*/ 1 w 67"/>
                    <a:gd name="T15" fmla="*/ 15 h 358"/>
                    <a:gd name="T16" fmla="*/ 1 w 67"/>
                    <a:gd name="T17" fmla="*/ 17 h 358"/>
                    <a:gd name="T18" fmla="*/ 1 w 67"/>
                    <a:gd name="T19" fmla="*/ 19 h 358"/>
                    <a:gd name="T20" fmla="*/ 1 w 67"/>
                    <a:gd name="T21" fmla="*/ 21 h 358"/>
                    <a:gd name="T22" fmla="*/ 1 w 67"/>
                    <a:gd name="T23" fmla="*/ 22 h 358"/>
                    <a:gd name="T24" fmla="*/ 1 w 67"/>
                    <a:gd name="T25" fmla="*/ 23 h 358"/>
                    <a:gd name="T26" fmla="*/ 1 w 67"/>
                    <a:gd name="T27" fmla="*/ 25 h 358"/>
                    <a:gd name="T28" fmla="*/ 1 w 67"/>
                    <a:gd name="T29" fmla="*/ 27 h 358"/>
                    <a:gd name="T30" fmla="*/ 1 w 67"/>
                    <a:gd name="T31" fmla="*/ 28 h 358"/>
                    <a:gd name="T32" fmla="*/ 1 w 67"/>
                    <a:gd name="T33" fmla="*/ 30 h 358"/>
                    <a:gd name="T34" fmla="*/ 1 w 67"/>
                    <a:gd name="T35" fmla="*/ 32 h 358"/>
                    <a:gd name="T36" fmla="*/ 1 w 67"/>
                    <a:gd name="T37" fmla="*/ 34 h 358"/>
                    <a:gd name="T38" fmla="*/ 0 w 67"/>
                    <a:gd name="T39" fmla="*/ 37 h 358"/>
                    <a:gd name="T40" fmla="*/ 0 w 67"/>
                    <a:gd name="T41" fmla="*/ 39 h 358"/>
                    <a:gd name="T42" fmla="*/ 0 w 67"/>
                    <a:gd name="T43" fmla="*/ 41 h 358"/>
                    <a:gd name="T44" fmla="*/ 1 w 67"/>
                    <a:gd name="T45" fmla="*/ 44 h 358"/>
                    <a:gd name="T46" fmla="*/ 2 w 67"/>
                    <a:gd name="T47" fmla="*/ 45 h 358"/>
                    <a:gd name="T48" fmla="*/ 4 w 67"/>
                    <a:gd name="T49" fmla="*/ 45 h 358"/>
                    <a:gd name="T50" fmla="*/ 4 w 67"/>
                    <a:gd name="T51" fmla="*/ 43 h 358"/>
                    <a:gd name="T52" fmla="*/ 4 w 67"/>
                    <a:gd name="T53" fmla="*/ 41 h 358"/>
                    <a:gd name="T54" fmla="*/ 4 w 67"/>
                    <a:gd name="T55" fmla="*/ 38 h 358"/>
                    <a:gd name="T56" fmla="*/ 4 w 67"/>
                    <a:gd name="T57" fmla="*/ 36 h 358"/>
                    <a:gd name="T58" fmla="*/ 4 w 67"/>
                    <a:gd name="T59" fmla="*/ 34 h 358"/>
                    <a:gd name="T60" fmla="*/ 5 w 67"/>
                    <a:gd name="T61" fmla="*/ 31 h 358"/>
                    <a:gd name="T62" fmla="*/ 5 w 67"/>
                    <a:gd name="T63" fmla="*/ 29 h 358"/>
                    <a:gd name="T64" fmla="*/ 5 w 67"/>
                    <a:gd name="T65" fmla="*/ 27 h 358"/>
                    <a:gd name="T66" fmla="*/ 5 w 67"/>
                    <a:gd name="T67" fmla="*/ 25 h 358"/>
                    <a:gd name="T68" fmla="*/ 5 w 67"/>
                    <a:gd name="T69" fmla="*/ 23 h 358"/>
                    <a:gd name="T70" fmla="*/ 5 w 67"/>
                    <a:gd name="T71" fmla="*/ 22 h 358"/>
                    <a:gd name="T72" fmla="*/ 5 w 67"/>
                    <a:gd name="T73" fmla="*/ 20 h 358"/>
                    <a:gd name="T74" fmla="*/ 5 w 67"/>
                    <a:gd name="T75" fmla="*/ 18 h 358"/>
                    <a:gd name="T76" fmla="*/ 5 w 67"/>
                    <a:gd name="T77" fmla="*/ 15 h 358"/>
                    <a:gd name="T78" fmla="*/ 5 w 67"/>
                    <a:gd name="T79" fmla="*/ 13 h 358"/>
                    <a:gd name="T80" fmla="*/ 6 w 67"/>
                    <a:gd name="T81" fmla="*/ 11 h 358"/>
                    <a:gd name="T82" fmla="*/ 6 w 67"/>
                    <a:gd name="T83" fmla="*/ 10 h 358"/>
                    <a:gd name="T84" fmla="*/ 6 w 67"/>
                    <a:gd name="T85" fmla="*/ 7 h 358"/>
                    <a:gd name="T86" fmla="*/ 7 w 67"/>
                    <a:gd name="T87" fmla="*/ 6 h 358"/>
                    <a:gd name="T88" fmla="*/ 8 w 67"/>
                    <a:gd name="T89" fmla="*/ 3 h 358"/>
                    <a:gd name="T90" fmla="*/ 8 w 67"/>
                    <a:gd name="T91" fmla="*/ 1 h 358"/>
                    <a:gd name="T92" fmla="*/ 8 w 67"/>
                    <a:gd name="T93" fmla="*/ 0 h 35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67"/>
                    <a:gd name="T142" fmla="*/ 0 h 358"/>
                    <a:gd name="T143" fmla="*/ 67 w 67"/>
                    <a:gd name="T144" fmla="*/ 358 h 35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67" h="358">
                      <a:moveTo>
                        <a:pt x="59" y="0"/>
                      </a:moveTo>
                      <a:lnTo>
                        <a:pt x="51" y="6"/>
                      </a:lnTo>
                      <a:lnTo>
                        <a:pt x="45" y="12"/>
                      </a:lnTo>
                      <a:lnTo>
                        <a:pt x="39" y="18"/>
                      </a:lnTo>
                      <a:lnTo>
                        <a:pt x="34" y="24"/>
                      </a:lnTo>
                      <a:lnTo>
                        <a:pt x="28" y="31"/>
                      </a:lnTo>
                      <a:lnTo>
                        <a:pt x="25" y="37"/>
                      </a:lnTo>
                      <a:lnTo>
                        <a:pt x="21" y="45"/>
                      </a:lnTo>
                      <a:lnTo>
                        <a:pt x="18" y="53"/>
                      </a:lnTo>
                      <a:lnTo>
                        <a:pt x="15" y="59"/>
                      </a:lnTo>
                      <a:lnTo>
                        <a:pt x="13" y="68"/>
                      </a:lnTo>
                      <a:lnTo>
                        <a:pt x="12" y="71"/>
                      </a:lnTo>
                      <a:lnTo>
                        <a:pt x="10" y="76"/>
                      </a:lnTo>
                      <a:lnTo>
                        <a:pt x="9" y="80"/>
                      </a:lnTo>
                      <a:lnTo>
                        <a:pt x="9" y="85"/>
                      </a:lnTo>
                      <a:lnTo>
                        <a:pt x="9" y="88"/>
                      </a:lnTo>
                      <a:lnTo>
                        <a:pt x="7" y="92"/>
                      </a:lnTo>
                      <a:lnTo>
                        <a:pt x="7" y="97"/>
                      </a:lnTo>
                      <a:lnTo>
                        <a:pt x="7" y="101"/>
                      </a:lnTo>
                      <a:lnTo>
                        <a:pt x="6" y="106"/>
                      </a:lnTo>
                      <a:lnTo>
                        <a:pt x="6" y="110"/>
                      </a:lnTo>
                      <a:lnTo>
                        <a:pt x="6" y="115"/>
                      </a:lnTo>
                      <a:lnTo>
                        <a:pt x="6" y="119"/>
                      </a:lnTo>
                      <a:lnTo>
                        <a:pt x="6" y="122"/>
                      </a:lnTo>
                      <a:lnTo>
                        <a:pt x="6" y="127"/>
                      </a:lnTo>
                      <a:lnTo>
                        <a:pt x="4" y="131"/>
                      </a:lnTo>
                      <a:lnTo>
                        <a:pt x="4" y="136"/>
                      </a:lnTo>
                      <a:lnTo>
                        <a:pt x="4" y="140"/>
                      </a:lnTo>
                      <a:lnTo>
                        <a:pt x="4" y="145"/>
                      </a:lnTo>
                      <a:lnTo>
                        <a:pt x="4" y="149"/>
                      </a:lnTo>
                      <a:lnTo>
                        <a:pt x="4" y="153"/>
                      </a:lnTo>
                      <a:lnTo>
                        <a:pt x="4" y="158"/>
                      </a:lnTo>
                      <a:lnTo>
                        <a:pt x="4" y="162"/>
                      </a:lnTo>
                      <a:lnTo>
                        <a:pt x="4" y="167"/>
                      </a:lnTo>
                      <a:lnTo>
                        <a:pt x="4" y="171"/>
                      </a:lnTo>
                      <a:lnTo>
                        <a:pt x="4" y="176"/>
                      </a:lnTo>
                      <a:lnTo>
                        <a:pt x="4" y="180"/>
                      </a:lnTo>
                      <a:lnTo>
                        <a:pt x="4" y="185"/>
                      </a:lnTo>
                      <a:lnTo>
                        <a:pt x="6" y="191"/>
                      </a:lnTo>
                      <a:lnTo>
                        <a:pt x="4" y="194"/>
                      </a:lnTo>
                      <a:lnTo>
                        <a:pt x="4" y="198"/>
                      </a:lnTo>
                      <a:lnTo>
                        <a:pt x="4" y="203"/>
                      </a:lnTo>
                      <a:lnTo>
                        <a:pt x="4" y="207"/>
                      </a:lnTo>
                      <a:lnTo>
                        <a:pt x="4" y="212"/>
                      </a:lnTo>
                      <a:lnTo>
                        <a:pt x="4" y="216"/>
                      </a:lnTo>
                      <a:lnTo>
                        <a:pt x="4" y="221"/>
                      </a:lnTo>
                      <a:lnTo>
                        <a:pt x="4" y="225"/>
                      </a:lnTo>
                      <a:lnTo>
                        <a:pt x="4" y="230"/>
                      </a:lnTo>
                      <a:lnTo>
                        <a:pt x="4" y="234"/>
                      </a:lnTo>
                      <a:lnTo>
                        <a:pt x="3" y="239"/>
                      </a:lnTo>
                      <a:lnTo>
                        <a:pt x="3" y="243"/>
                      </a:lnTo>
                      <a:lnTo>
                        <a:pt x="3" y="247"/>
                      </a:lnTo>
                      <a:lnTo>
                        <a:pt x="3" y="252"/>
                      </a:lnTo>
                      <a:lnTo>
                        <a:pt x="1" y="256"/>
                      </a:lnTo>
                      <a:lnTo>
                        <a:pt x="1" y="261"/>
                      </a:lnTo>
                      <a:lnTo>
                        <a:pt x="1" y="265"/>
                      </a:lnTo>
                      <a:lnTo>
                        <a:pt x="1" y="271"/>
                      </a:lnTo>
                      <a:lnTo>
                        <a:pt x="1" y="277"/>
                      </a:lnTo>
                      <a:lnTo>
                        <a:pt x="1" y="285"/>
                      </a:lnTo>
                      <a:lnTo>
                        <a:pt x="0" y="291"/>
                      </a:lnTo>
                      <a:lnTo>
                        <a:pt x="0" y="297"/>
                      </a:lnTo>
                      <a:lnTo>
                        <a:pt x="0" y="303"/>
                      </a:lnTo>
                      <a:lnTo>
                        <a:pt x="0" y="310"/>
                      </a:lnTo>
                      <a:lnTo>
                        <a:pt x="0" y="316"/>
                      </a:lnTo>
                      <a:lnTo>
                        <a:pt x="0" y="321"/>
                      </a:lnTo>
                      <a:lnTo>
                        <a:pt x="0" y="327"/>
                      </a:lnTo>
                      <a:lnTo>
                        <a:pt x="1" y="334"/>
                      </a:lnTo>
                      <a:lnTo>
                        <a:pt x="1" y="340"/>
                      </a:lnTo>
                      <a:lnTo>
                        <a:pt x="3" y="346"/>
                      </a:lnTo>
                      <a:lnTo>
                        <a:pt x="4" y="352"/>
                      </a:lnTo>
                      <a:lnTo>
                        <a:pt x="6" y="358"/>
                      </a:lnTo>
                      <a:lnTo>
                        <a:pt x="10" y="356"/>
                      </a:lnTo>
                      <a:lnTo>
                        <a:pt x="16" y="356"/>
                      </a:lnTo>
                      <a:lnTo>
                        <a:pt x="22" y="355"/>
                      </a:lnTo>
                      <a:lnTo>
                        <a:pt x="28" y="353"/>
                      </a:lnTo>
                      <a:lnTo>
                        <a:pt x="28" y="347"/>
                      </a:lnTo>
                      <a:lnTo>
                        <a:pt x="28" y="343"/>
                      </a:lnTo>
                      <a:lnTo>
                        <a:pt x="28" y="337"/>
                      </a:lnTo>
                      <a:lnTo>
                        <a:pt x="30" y="333"/>
                      </a:lnTo>
                      <a:lnTo>
                        <a:pt x="30" y="327"/>
                      </a:lnTo>
                      <a:lnTo>
                        <a:pt x="30" y="321"/>
                      </a:lnTo>
                      <a:lnTo>
                        <a:pt x="30" y="315"/>
                      </a:lnTo>
                      <a:lnTo>
                        <a:pt x="31" y="310"/>
                      </a:lnTo>
                      <a:lnTo>
                        <a:pt x="31" y="304"/>
                      </a:lnTo>
                      <a:lnTo>
                        <a:pt x="31" y="298"/>
                      </a:lnTo>
                      <a:lnTo>
                        <a:pt x="31" y="292"/>
                      </a:lnTo>
                      <a:lnTo>
                        <a:pt x="31" y="288"/>
                      </a:lnTo>
                      <a:lnTo>
                        <a:pt x="31" y="282"/>
                      </a:lnTo>
                      <a:lnTo>
                        <a:pt x="31" y="276"/>
                      </a:lnTo>
                      <a:lnTo>
                        <a:pt x="31" y="270"/>
                      </a:lnTo>
                      <a:lnTo>
                        <a:pt x="33" y="265"/>
                      </a:lnTo>
                      <a:lnTo>
                        <a:pt x="33" y="259"/>
                      </a:lnTo>
                      <a:lnTo>
                        <a:pt x="33" y="253"/>
                      </a:lnTo>
                      <a:lnTo>
                        <a:pt x="33" y="247"/>
                      </a:lnTo>
                      <a:lnTo>
                        <a:pt x="33" y="243"/>
                      </a:lnTo>
                      <a:lnTo>
                        <a:pt x="33" y="237"/>
                      </a:lnTo>
                      <a:lnTo>
                        <a:pt x="33" y="231"/>
                      </a:lnTo>
                      <a:lnTo>
                        <a:pt x="33" y="225"/>
                      </a:lnTo>
                      <a:lnTo>
                        <a:pt x="33" y="221"/>
                      </a:lnTo>
                      <a:lnTo>
                        <a:pt x="33" y="215"/>
                      </a:lnTo>
                      <a:lnTo>
                        <a:pt x="33" y="209"/>
                      </a:lnTo>
                      <a:lnTo>
                        <a:pt x="33" y="203"/>
                      </a:lnTo>
                      <a:lnTo>
                        <a:pt x="33" y="198"/>
                      </a:lnTo>
                      <a:lnTo>
                        <a:pt x="33" y="192"/>
                      </a:lnTo>
                      <a:lnTo>
                        <a:pt x="33" y="186"/>
                      </a:lnTo>
                      <a:lnTo>
                        <a:pt x="33" y="180"/>
                      </a:lnTo>
                      <a:lnTo>
                        <a:pt x="34" y="176"/>
                      </a:lnTo>
                      <a:lnTo>
                        <a:pt x="34" y="170"/>
                      </a:lnTo>
                      <a:lnTo>
                        <a:pt x="34" y="165"/>
                      </a:lnTo>
                      <a:lnTo>
                        <a:pt x="34" y="159"/>
                      </a:lnTo>
                      <a:lnTo>
                        <a:pt x="34" y="153"/>
                      </a:lnTo>
                      <a:lnTo>
                        <a:pt x="34" y="147"/>
                      </a:lnTo>
                      <a:lnTo>
                        <a:pt x="34" y="143"/>
                      </a:lnTo>
                      <a:lnTo>
                        <a:pt x="36" y="137"/>
                      </a:lnTo>
                      <a:lnTo>
                        <a:pt x="36" y="131"/>
                      </a:lnTo>
                      <a:lnTo>
                        <a:pt x="36" y="125"/>
                      </a:lnTo>
                      <a:lnTo>
                        <a:pt x="36" y="121"/>
                      </a:lnTo>
                      <a:lnTo>
                        <a:pt x="37" y="115"/>
                      </a:lnTo>
                      <a:lnTo>
                        <a:pt x="37" y="110"/>
                      </a:lnTo>
                      <a:lnTo>
                        <a:pt x="39" y="104"/>
                      </a:lnTo>
                      <a:lnTo>
                        <a:pt x="39" y="100"/>
                      </a:lnTo>
                      <a:lnTo>
                        <a:pt x="40" y="94"/>
                      </a:lnTo>
                      <a:lnTo>
                        <a:pt x="42" y="89"/>
                      </a:lnTo>
                      <a:lnTo>
                        <a:pt x="42" y="83"/>
                      </a:lnTo>
                      <a:lnTo>
                        <a:pt x="43" y="79"/>
                      </a:lnTo>
                      <a:lnTo>
                        <a:pt x="43" y="73"/>
                      </a:lnTo>
                      <a:lnTo>
                        <a:pt x="45" y="68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52" y="42"/>
                      </a:lnTo>
                      <a:lnTo>
                        <a:pt x="53" y="37"/>
                      </a:lnTo>
                      <a:lnTo>
                        <a:pt x="55" y="31"/>
                      </a:lnTo>
                      <a:lnTo>
                        <a:pt x="58" y="27"/>
                      </a:lnTo>
                      <a:lnTo>
                        <a:pt x="59" y="22"/>
                      </a:lnTo>
                      <a:lnTo>
                        <a:pt x="61" y="16"/>
                      </a:lnTo>
                      <a:lnTo>
                        <a:pt x="64" y="12"/>
                      </a:lnTo>
                      <a:lnTo>
                        <a:pt x="67" y="7"/>
                      </a:lnTo>
                      <a:lnTo>
                        <a:pt x="62" y="3"/>
                      </a:ln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4" name="Freeform 477"/>
                <p:cNvSpPr>
                  <a:spLocks/>
                </p:cNvSpPr>
                <p:nvPr/>
              </p:nvSpPr>
              <p:spPr bwMode="auto">
                <a:xfrm>
                  <a:off x="492" y="1315"/>
                  <a:ext cx="138" cy="83"/>
                </a:xfrm>
                <a:custGeom>
                  <a:avLst/>
                  <a:gdLst>
                    <a:gd name="T0" fmla="*/ 33 w 275"/>
                    <a:gd name="T1" fmla="*/ 1 h 165"/>
                    <a:gd name="T2" fmla="*/ 32 w 275"/>
                    <a:gd name="T3" fmla="*/ 1 h 165"/>
                    <a:gd name="T4" fmla="*/ 31 w 275"/>
                    <a:gd name="T5" fmla="*/ 2 h 165"/>
                    <a:gd name="T6" fmla="*/ 30 w 275"/>
                    <a:gd name="T7" fmla="*/ 2 h 165"/>
                    <a:gd name="T8" fmla="*/ 29 w 275"/>
                    <a:gd name="T9" fmla="*/ 3 h 165"/>
                    <a:gd name="T10" fmla="*/ 28 w 275"/>
                    <a:gd name="T11" fmla="*/ 3 h 165"/>
                    <a:gd name="T12" fmla="*/ 27 w 275"/>
                    <a:gd name="T13" fmla="*/ 4 h 165"/>
                    <a:gd name="T14" fmla="*/ 26 w 275"/>
                    <a:gd name="T15" fmla="*/ 4 h 165"/>
                    <a:gd name="T16" fmla="*/ 24 w 275"/>
                    <a:gd name="T17" fmla="*/ 5 h 165"/>
                    <a:gd name="T18" fmla="*/ 23 w 275"/>
                    <a:gd name="T19" fmla="*/ 5 h 165"/>
                    <a:gd name="T20" fmla="*/ 22 w 275"/>
                    <a:gd name="T21" fmla="*/ 6 h 165"/>
                    <a:gd name="T22" fmla="*/ 21 w 275"/>
                    <a:gd name="T23" fmla="*/ 6 h 165"/>
                    <a:gd name="T24" fmla="*/ 20 w 275"/>
                    <a:gd name="T25" fmla="*/ 7 h 165"/>
                    <a:gd name="T26" fmla="*/ 19 w 275"/>
                    <a:gd name="T27" fmla="*/ 7 h 165"/>
                    <a:gd name="T28" fmla="*/ 18 w 275"/>
                    <a:gd name="T29" fmla="*/ 8 h 165"/>
                    <a:gd name="T30" fmla="*/ 17 w 275"/>
                    <a:gd name="T31" fmla="*/ 8 h 165"/>
                    <a:gd name="T32" fmla="*/ 15 w 275"/>
                    <a:gd name="T33" fmla="*/ 9 h 165"/>
                    <a:gd name="T34" fmla="*/ 14 w 275"/>
                    <a:gd name="T35" fmla="*/ 10 h 165"/>
                    <a:gd name="T36" fmla="*/ 13 w 275"/>
                    <a:gd name="T37" fmla="*/ 10 h 165"/>
                    <a:gd name="T38" fmla="*/ 12 w 275"/>
                    <a:gd name="T39" fmla="*/ 11 h 165"/>
                    <a:gd name="T40" fmla="*/ 11 w 275"/>
                    <a:gd name="T41" fmla="*/ 11 h 165"/>
                    <a:gd name="T42" fmla="*/ 10 w 275"/>
                    <a:gd name="T43" fmla="*/ 12 h 165"/>
                    <a:gd name="T44" fmla="*/ 9 w 275"/>
                    <a:gd name="T45" fmla="*/ 13 h 165"/>
                    <a:gd name="T46" fmla="*/ 7 w 275"/>
                    <a:gd name="T47" fmla="*/ 14 h 165"/>
                    <a:gd name="T48" fmla="*/ 5 w 275"/>
                    <a:gd name="T49" fmla="*/ 16 h 165"/>
                    <a:gd name="T50" fmla="*/ 3 w 275"/>
                    <a:gd name="T51" fmla="*/ 18 h 165"/>
                    <a:gd name="T52" fmla="*/ 2 w 275"/>
                    <a:gd name="T53" fmla="*/ 19 h 165"/>
                    <a:gd name="T54" fmla="*/ 1 w 275"/>
                    <a:gd name="T55" fmla="*/ 20 h 165"/>
                    <a:gd name="T56" fmla="*/ 1 w 275"/>
                    <a:gd name="T57" fmla="*/ 21 h 165"/>
                    <a:gd name="T58" fmla="*/ 3 w 275"/>
                    <a:gd name="T59" fmla="*/ 21 h 165"/>
                    <a:gd name="T60" fmla="*/ 4 w 275"/>
                    <a:gd name="T61" fmla="*/ 20 h 165"/>
                    <a:gd name="T62" fmla="*/ 6 w 275"/>
                    <a:gd name="T63" fmla="*/ 19 h 165"/>
                    <a:gd name="T64" fmla="*/ 8 w 275"/>
                    <a:gd name="T65" fmla="*/ 17 h 165"/>
                    <a:gd name="T66" fmla="*/ 10 w 275"/>
                    <a:gd name="T67" fmla="*/ 16 h 165"/>
                    <a:gd name="T68" fmla="*/ 12 w 275"/>
                    <a:gd name="T69" fmla="*/ 15 h 165"/>
                    <a:gd name="T70" fmla="*/ 14 w 275"/>
                    <a:gd name="T71" fmla="*/ 13 h 165"/>
                    <a:gd name="T72" fmla="*/ 15 w 275"/>
                    <a:gd name="T73" fmla="*/ 13 h 165"/>
                    <a:gd name="T74" fmla="*/ 16 w 275"/>
                    <a:gd name="T75" fmla="*/ 12 h 165"/>
                    <a:gd name="T76" fmla="*/ 17 w 275"/>
                    <a:gd name="T77" fmla="*/ 12 h 165"/>
                    <a:gd name="T78" fmla="*/ 18 w 275"/>
                    <a:gd name="T79" fmla="*/ 11 h 165"/>
                    <a:gd name="T80" fmla="*/ 20 w 275"/>
                    <a:gd name="T81" fmla="*/ 10 h 165"/>
                    <a:gd name="T82" fmla="*/ 21 w 275"/>
                    <a:gd name="T83" fmla="*/ 10 h 165"/>
                    <a:gd name="T84" fmla="*/ 22 w 275"/>
                    <a:gd name="T85" fmla="*/ 9 h 165"/>
                    <a:gd name="T86" fmla="*/ 23 w 275"/>
                    <a:gd name="T87" fmla="*/ 9 h 165"/>
                    <a:gd name="T88" fmla="*/ 24 w 275"/>
                    <a:gd name="T89" fmla="*/ 8 h 165"/>
                    <a:gd name="T90" fmla="*/ 25 w 275"/>
                    <a:gd name="T91" fmla="*/ 7 h 165"/>
                    <a:gd name="T92" fmla="*/ 26 w 275"/>
                    <a:gd name="T93" fmla="*/ 7 h 165"/>
                    <a:gd name="T94" fmla="*/ 28 w 275"/>
                    <a:gd name="T95" fmla="*/ 6 h 165"/>
                    <a:gd name="T96" fmla="*/ 29 w 275"/>
                    <a:gd name="T97" fmla="*/ 5 h 165"/>
                    <a:gd name="T98" fmla="*/ 30 w 275"/>
                    <a:gd name="T99" fmla="*/ 5 h 165"/>
                    <a:gd name="T100" fmla="*/ 32 w 275"/>
                    <a:gd name="T101" fmla="*/ 4 h 165"/>
                    <a:gd name="T102" fmla="*/ 33 w 275"/>
                    <a:gd name="T103" fmla="*/ 3 h 165"/>
                    <a:gd name="T104" fmla="*/ 34 w 275"/>
                    <a:gd name="T105" fmla="*/ 2 h 165"/>
                    <a:gd name="T106" fmla="*/ 34 w 275"/>
                    <a:gd name="T107" fmla="*/ 1 h 165"/>
                    <a:gd name="T108" fmla="*/ 34 w 275"/>
                    <a:gd name="T109" fmla="*/ 0 h 165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75"/>
                    <a:gd name="T166" fmla="*/ 0 h 165"/>
                    <a:gd name="T167" fmla="*/ 275 w 275"/>
                    <a:gd name="T168" fmla="*/ 165 h 165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75" h="165">
                      <a:moveTo>
                        <a:pt x="268" y="0"/>
                      </a:moveTo>
                      <a:lnTo>
                        <a:pt x="264" y="1"/>
                      </a:lnTo>
                      <a:lnTo>
                        <a:pt x="259" y="4"/>
                      </a:lnTo>
                      <a:lnTo>
                        <a:pt x="255" y="6"/>
                      </a:lnTo>
                      <a:lnTo>
                        <a:pt x="250" y="7"/>
                      </a:lnTo>
                      <a:lnTo>
                        <a:pt x="246" y="9"/>
                      </a:lnTo>
                      <a:lnTo>
                        <a:pt x="241" y="12"/>
                      </a:lnTo>
                      <a:lnTo>
                        <a:pt x="237" y="13"/>
                      </a:lnTo>
                      <a:lnTo>
                        <a:pt x="232" y="16"/>
                      </a:lnTo>
                      <a:lnTo>
                        <a:pt x="228" y="18"/>
                      </a:lnTo>
                      <a:lnTo>
                        <a:pt x="223" y="19"/>
                      </a:lnTo>
                      <a:lnTo>
                        <a:pt x="219" y="22"/>
                      </a:lnTo>
                      <a:lnTo>
                        <a:pt x="214" y="23"/>
                      </a:lnTo>
                      <a:lnTo>
                        <a:pt x="210" y="25"/>
                      </a:lnTo>
                      <a:lnTo>
                        <a:pt x="205" y="28"/>
                      </a:lnTo>
                      <a:lnTo>
                        <a:pt x="201" y="29"/>
                      </a:lnTo>
                      <a:lnTo>
                        <a:pt x="196" y="32"/>
                      </a:lnTo>
                      <a:lnTo>
                        <a:pt x="192" y="34"/>
                      </a:lnTo>
                      <a:lnTo>
                        <a:pt x="187" y="35"/>
                      </a:lnTo>
                      <a:lnTo>
                        <a:pt x="183" y="37"/>
                      </a:lnTo>
                      <a:lnTo>
                        <a:pt x="179" y="40"/>
                      </a:lnTo>
                      <a:lnTo>
                        <a:pt x="174" y="41"/>
                      </a:lnTo>
                      <a:lnTo>
                        <a:pt x="170" y="43"/>
                      </a:lnTo>
                      <a:lnTo>
                        <a:pt x="165" y="46"/>
                      </a:lnTo>
                      <a:lnTo>
                        <a:pt x="161" y="47"/>
                      </a:lnTo>
                      <a:lnTo>
                        <a:pt x="156" y="50"/>
                      </a:lnTo>
                      <a:lnTo>
                        <a:pt x="152" y="52"/>
                      </a:lnTo>
                      <a:lnTo>
                        <a:pt x="147" y="55"/>
                      </a:lnTo>
                      <a:lnTo>
                        <a:pt x="143" y="56"/>
                      </a:lnTo>
                      <a:lnTo>
                        <a:pt x="138" y="59"/>
                      </a:lnTo>
                      <a:lnTo>
                        <a:pt x="134" y="61"/>
                      </a:lnTo>
                      <a:lnTo>
                        <a:pt x="129" y="64"/>
                      </a:lnTo>
                      <a:lnTo>
                        <a:pt x="125" y="65"/>
                      </a:lnTo>
                      <a:lnTo>
                        <a:pt x="120" y="68"/>
                      </a:lnTo>
                      <a:lnTo>
                        <a:pt x="116" y="70"/>
                      </a:lnTo>
                      <a:lnTo>
                        <a:pt x="111" y="73"/>
                      </a:lnTo>
                      <a:lnTo>
                        <a:pt x="107" y="74"/>
                      </a:lnTo>
                      <a:lnTo>
                        <a:pt x="102" y="77"/>
                      </a:lnTo>
                      <a:lnTo>
                        <a:pt x="98" y="79"/>
                      </a:lnTo>
                      <a:lnTo>
                        <a:pt x="94" y="82"/>
                      </a:lnTo>
                      <a:lnTo>
                        <a:pt x="91" y="85"/>
                      </a:lnTo>
                      <a:lnTo>
                        <a:pt x="86" y="86"/>
                      </a:lnTo>
                      <a:lnTo>
                        <a:pt x="82" y="89"/>
                      </a:lnTo>
                      <a:lnTo>
                        <a:pt x="77" y="92"/>
                      </a:lnTo>
                      <a:lnTo>
                        <a:pt x="74" y="95"/>
                      </a:lnTo>
                      <a:lnTo>
                        <a:pt x="65" y="100"/>
                      </a:lnTo>
                      <a:lnTo>
                        <a:pt x="58" y="107"/>
                      </a:lnTo>
                      <a:lnTo>
                        <a:pt x="50" y="112"/>
                      </a:lnTo>
                      <a:lnTo>
                        <a:pt x="43" y="119"/>
                      </a:lnTo>
                      <a:lnTo>
                        <a:pt x="34" y="125"/>
                      </a:lnTo>
                      <a:lnTo>
                        <a:pt x="28" y="132"/>
                      </a:lnTo>
                      <a:lnTo>
                        <a:pt x="20" y="138"/>
                      </a:lnTo>
                      <a:lnTo>
                        <a:pt x="13" y="147"/>
                      </a:lnTo>
                      <a:lnTo>
                        <a:pt x="9" y="150"/>
                      </a:lnTo>
                      <a:lnTo>
                        <a:pt x="6" y="155"/>
                      </a:lnTo>
                      <a:lnTo>
                        <a:pt x="3" y="159"/>
                      </a:lnTo>
                      <a:lnTo>
                        <a:pt x="0" y="164"/>
                      </a:lnTo>
                      <a:lnTo>
                        <a:pt x="6" y="164"/>
                      </a:lnTo>
                      <a:lnTo>
                        <a:pt x="12" y="164"/>
                      </a:lnTo>
                      <a:lnTo>
                        <a:pt x="17" y="165"/>
                      </a:lnTo>
                      <a:lnTo>
                        <a:pt x="23" y="165"/>
                      </a:lnTo>
                      <a:lnTo>
                        <a:pt x="31" y="158"/>
                      </a:lnTo>
                      <a:lnTo>
                        <a:pt x="37" y="152"/>
                      </a:lnTo>
                      <a:lnTo>
                        <a:pt x="44" y="146"/>
                      </a:lnTo>
                      <a:lnTo>
                        <a:pt x="52" y="140"/>
                      </a:lnTo>
                      <a:lnTo>
                        <a:pt x="59" y="134"/>
                      </a:lnTo>
                      <a:lnTo>
                        <a:pt x="68" y="128"/>
                      </a:lnTo>
                      <a:lnTo>
                        <a:pt x="74" y="123"/>
                      </a:lnTo>
                      <a:lnTo>
                        <a:pt x="83" y="119"/>
                      </a:lnTo>
                      <a:lnTo>
                        <a:pt x="91" y="115"/>
                      </a:lnTo>
                      <a:lnTo>
                        <a:pt x="98" y="109"/>
                      </a:lnTo>
                      <a:lnTo>
                        <a:pt x="105" y="104"/>
                      </a:lnTo>
                      <a:lnTo>
                        <a:pt x="114" y="101"/>
                      </a:lnTo>
                      <a:lnTo>
                        <a:pt x="117" y="98"/>
                      </a:lnTo>
                      <a:lnTo>
                        <a:pt x="122" y="97"/>
                      </a:lnTo>
                      <a:lnTo>
                        <a:pt x="126" y="94"/>
                      </a:lnTo>
                      <a:lnTo>
                        <a:pt x="131" y="92"/>
                      </a:lnTo>
                      <a:lnTo>
                        <a:pt x="134" y="89"/>
                      </a:lnTo>
                      <a:lnTo>
                        <a:pt x="138" y="88"/>
                      </a:lnTo>
                      <a:lnTo>
                        <a:pt x="143" y="86"/>
                      </a:lnTo>
                      <a:lnTo>
                        <a:pt x="147" y="85"/>
                      </a:lnTo>
                      <a:lnTo>
                        <a:pt x="155" y="80"/>
                      </a:lnTo>
                      <a:lnTo>
                        <a:pt x="162" y="76"/>
                      </a:lnTo>
                      <a:lnTo>
                        <a:pt x="167" y="73"/>
                      </a:lnTo>
                      <a:lnTo>
                        <a:pt x="171" y="71"/>
                      </a:lnTo>
                      <a:lnTo>
                        <a:pt x="174" y="70"/>
                      </a:lnTo>
                      <a:lnTo>
                        <a:pt x="179" y="68"/>
                      </a:lnTo>
                      <a:lnTo>
                        <a:pt x="183" y="65"/>
                      </a:lnTo>
                      <a:lnTo>
                        <a:pt x="186" y="64"/>
                      </a:lnTo>
                      <a:lnTo>
                        <a:pt x="190" y="61"/>
                      </a:lnTo>
                      <a:lnTo>
                        <a:pt x="195" y="59"/>
                      </a:lnTo>
                      <a:lnTo>
                        <a:pt x="199" y="56"/>
                      </a:lnTo>
                      <a:lnTo>
                        <a:pt x="202" y="55"/>
                      </a:lnTo>
                      <a:lnTo>
                        <a:pt x="207" y="53"/>
                      </a:lnTo>
                      <a:lnTo>
                        <a:pt x="211" y="52"/>
                      </a:lnTo>
                      <a:lnTo>
                        <a:pt x="219" y="47"/>
                      </a:lnTo>
                      <a:lnTo>
                        <a:pt x="228" y="43"/>
                      </a:lnTo>
                      <a:lnTo>
                        <a:pt x="231" y="40"/>
                      </a:lnTo>
                      <a:lnTo>
                        <a:pt x="235" y="38"/>
                      </a:lnTo>
                      <a:lnTo>
                        <a:pt x="240" y="35"/>
                      </a:lnTo>
                      <a:lnTo>
                        <a:pt x="244" y="34"/>
                      </a:lnTo>
                      <a:lnTo>
                        <a:pt x="250" y="28"/>
                      </a:lnTo>
                      <a:lnTo>
                        <a:pt x="259" y="23"/>
                      </a:lnTo>
                      <a:lnTo>
                        <a:pt x="262" y="21"/>
                      </a:lnTo>
                      <a:lnTo>
                        <a:pt x="268" y="19"/>
                      </a:lnTo>
                      <a:lnTo>
                        <a:pt x="271" y="16"/>
                      </a:lnTo>
                      <a:lnTo>
                        <a:pt x="275" y="15"/>
                      </a:lnTo>
                      <a:lnTo>
                        <a:pt x="271" y="7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5" name="Freeform 478"/>
                <p:cNvSpPr>
                  <a:spLocks/>
                </p:cNvSpPr>
                <p:nvPr/>
              </p:nvSpPr>
              <p:spPr bwMode="auto">
                <a:xfrm>
                  <a:off x="445" y="1356"/>
                  <a:ext cx="171" cy="95"/>
                </a:xfrm>
                <a:custGeom>
                  <a:avLst/>
                  <a:gdLst>
                    <a:gd name="T0" fmla="*/ 42 w 341"/>
                    <a:gd name="T1" fmla="*/ 2 h 189"/>
                    <a:gd name="T2" fmla="*/ 40 w 341"/>
                    <a:gd name="T3" fmla="*/ 3 h 189"/>
                    <a:gd name="T4" fmla="*/ 38 w 341"/>
                    <a:gd name="T5" fmla="*/ 4 h 189"/>
                    <a:gd name="T6" fmla="*/ 35 w 341"/>
                    <a:gd name="T7" fmla="*/ 5 h 189"/>
                    <a:gd name="T8" fmla="*/ 33 w 341"/>
                    <a:gd name="T9" fmla="*/ 6 h 189"/>
                    <a:gd name="T10" fmla="*/ 31 w 341"/>
                    <a:gd name="T11" fmla="*/ 7 h 189"/>
                    <a:gd name="T12" fmla="*/ 29 w 341"/>
                    <a:gd name="T13" fmla="*/ 7 h 189"/>
                    <a:gd name="T14" fmla="*/ 26 w 341"/>
                    <a:gd name="T15" fmla="*/ 8 h 189"/>
                    <a:gd name="T16" fmla="*/ 24 w 341"/>
                    <a:gd name="T17" fmla="*/ 9 h 189"/>
                    <a:gd name="T18" fmla="*/ 22 w 341"/>
                    <a:gd name="T19" fmla="*/ 10 h 189"/>
                    <a:gd name="T20" fmla="*/ 20 w 341"/>
                    <a:gd name="T21" fmla="*/ 12 h 189"/>
                    <a:gd name="T22" fmla="*/ 18 w 341"/>
                    <a:gd name="T23" fmla="*/ 12 h 189"/>
                    <a:gd name="T24" fmla="*/ 16 w 341"/>
                    <a:gd name="T25" fmla="*/ 13 h 189"/>
                    <a:gd name="T26" fmla="*/ 14 w 341"/>
                    <a:gd name="T27" fmla="*/ 13 h 189"/>
                    <a:gd name="T28" fmla="*/ 13 w 341"/>
                    <a:gd name="T29" fmla="*/ 14 h 189"/>
                    <a:gd name="T30" fmla="*/ 11 w 341"/>
                    <a:gd name="T31" fmla="*/ 15 h 189"/>
                    <a:gd name="T32" fmla="*/ 9 w 341"/>
                    <a:gd name="T33" fmla="*/ 16 h 189"/>
                    <a:gd name="T34" fmla="*/ 7 w 341"/>
                    <a:gd name="T35" fmla="*/ 17 h 189"/>
                    <a:gd name="T36" fmla="*/ 5 w 341"/>
                    <a:gd name="T37" fmla="*/ 18 h 189"/>
                    <a:gd name="T38" fmla="*/ 4 w 341"/>
                    <a:gd name="T39" fmla="*/ 19 h 189"/>
                    <a:gd name="T40" fmla="*/ 2 w 341"/>
                    <a:gd name="T41" fmla="*/ 20 h 189"/>
                    <a:gd name="T42" fmla="*/ 1 w 341"/>
                    <a:gd name="T43" fmla="*/ 22 h 189"/>
                    <a:gd name="T44" fmla="*/ 0 w 341"/>
                    <a:gd name="T45" fmla="*/ 24 h 189"/>
                    <a:gd name="T46" fmla="*/ 3 w 341"/>
                    <a:gd name="T47" fmla="*/ 23 h 189"/>
                    <a:gd name="T48" fmla="*/ 6 w 341"/>
                    <a:gd name="T49" fmla="*/ 21 h 189"/>
                    <a:gd name="T50" fmla="*/ 9 w 341"/>
                    <a:gd name="T51" fmla="*/ 20 h 189"/>
                    <a:gd name="T52" fmla="*/ 12 w 341"/>
                    <a:gd name="T53" fmla="*/ 18 h 189"/>
                    <a:gd name="T54" fmla="*/ 14 w 341"/>
                    <a:gd name="T55" fmla="*/ 17 h 189"/>
                    <a:gd name="T56" fmla="*/ 16 w 341"/>
                    <a:gd name="T57" fmla="*/ 17 h 189"/>
                    <a:gd name="T58" fmla="*/ 18 w 341"/>
                    <a:gd name="T59" fmla="*/ 16 h 189"/>
                    <a:gd name="T60" fmla="*/ 21 w 341"/>
                    <a:gd name="T61" fmla="*/ 15 h 189"/>
                    <a:gd name="T62" fmla="*/ 24 w 341"/>
                    <a:gd name="T63" fmla="*/ 14 h 189"/>
                    <a:gd name="T64" fmla="*/ 26 w 341"/>
                    <a:gd name="T65" fmla="*/ 14 h 189"/>
                    <a:gd name="T66" fmla="*/ 29 w 341"/>
                    <a:gd name="T67" fmla="*/ 13 h 189"/>
                    <a:gd name="T68" fmla="*/ 31 w 341"/>
                    <a:gd name="T69" fmla="*/ 12 h 189"/>
                    <a:gd name="T70" fmla="*/ 33 w 341"/>
                    <a:gd name="T71" fmla="*/ 10 h 189"/>
                    <a:gd name="T72" fmla="*/ 36 w 341"/>
                    <a:gd name="T73" fmla="*/ 9 h 189"/>
                    <a:gd name="T74" fmla="*/ 38 w 341"/>
                    <a:gd name="T75" fmla="*/ 8 h 189"/>
                    <a:gd name="T76" fmla="*/ 40 w 341"/>
                    <a:gd name="T77" fmla="*/ 7 h 189"/>
                    <a:gd name="T78" fmla="*/ 42 w 341"/>
                    <a:gd name="T79" fmla="*/ 5 h 189"/>
                    <a:gd name="T80" fmla="*/ 43 w 341"/>
                    <a:gd name="T81" fmla="*/ 3 h 189"/>
                    <a:gd name="T82" fmla="*/ 43 w 341"/>
                    <a:gd name="T83" fmla="*/ 1 h 189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41"/>
                    <a:gd name="T127" fmla="*/ 0 h 189"/>
                    <a:gd name="T128" fmla="*/ 341 w 341"/>
                    <a:gd name="T129" fmla="*/ 189 h 189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41" h="189">
                      <a:moveTo>
                        <a:pt x="341" y="0"/>
                      </a:moveTo>
                      <a:lnTo>
                        <a:pt x="335" y="4"/>
                      </a:lnTo>
                      <a:lnTo>
                        <a:pt x="331" y="9"/>
                      </a:lnTo>
                      <a:lnTo>
                        <a:pt x="325" y="12"/>
                      </a:lnTo>
                      <a:lnTo>
                        <a:pt x="320" y="16"/>
                      </a:lnTo>
                      <a:lnTo>
                        <a:pt x="314" y="19"/>
                      </a:lnTo>
                      <a:lnTo>
                        <a:pt x="308" y="24"/>
                      </a:lnTo>
                      <a:lnTo>
                        <a:pt x="302" y="27"/>
                      </a:lnTo>
                      <a:lnTo>
                        <a:pt x="298" y="30"/>
                      </a:lnTo>
                      <a:lnTo>
                        <a:pt x="292" y="31"/>
                      </a:lnTo>
                      <a:lnTo>
                        <a:pt x="286" y="34"/>
                      </a:lnTo>
                      <a:lnTo>
                        <a:pt x="280" y="36"/>
                      </a:lnTo>
                      <a:lnTo>
                        <a:pt x="274" y="38"/>
                      </a:lnTo>
                      <a:lnTo>
                        <a:pt x="268" y="41"/>
                      </a:lnTo>
                      <a:lnTo>
                        <a:pt x="262" y="43"/>
                      </a:lnTo>
                      <a:lnTo>
                        <a:pt x="256" y="46"/>
                      </a:lnTo>
                      <a:lnTo>
                        <a:pt x="250" y="47"/>
                      </a:lnTo>
                      <a:lnTo>
                        <a:pt x="244" y="49"/>
                      </a:lnTo>
                      <a:lnTo>
                        <a:pt x="238" y="50"/>
                      </a:lnTo>
                      <a:lnTo>
                        <a:pt x="231" y="53"/>
                      </a:lnTo>
                      <a:lnTo>
                        <a:pt x="225" y="55"/>
                      </a:lnTo>
                      <a:lnTo>
                        <a:pt x="219" y="56"/>
                      </a:lnTo>
                      <a:lnTo>
                        <a:pt x="213" y="59"/>
                      </a:lnTo>
                      <a:lnTo>
                        <a:pt x="207" y="61"/>
                      </a:lnTo>
                      <a:lnTo>
                        <a:pt x="201" y="64"/>
                      </a:lnTo>
                      <a:lnTo>
                        <a:pt x="195" y="67"/>
                      </a:lnTo>
                      <a:lnTo>
                        <a:pt x="189" y="68"/>
                      </a:lnTo>
                      <a:lnTo>
                        <a:pt x="183" y="71"/>
                      </a:lnTo>
                      <a:lnTo>
                        <a:pt x="179" y="76"/>
                      </a:lnTo>
                      <a:lnTo>
                        <a:pt x="173" y="79"/>
                      </a:lnTo>
                      <a:lnTo>
                        <a:pt x="167" y="82"/>
                      </a:lnTo>
                      <a:lnTo>
                        <a:pt x="161" y="86"/>
                      </a:lnTo>
                      <a:lnTo>
                        <a:pt x="156" y="91"/>
                      </a:lnTo>
                      <a:lnTo>
                        <a:pt x="152" y="91"/>
                      </a:lnTo>
                      <a:lnTo>
                        <a:pt x="146" y="94"/>
                      </a:lnTo>
                      <a:lnTo>
                        <a:pt x="141" y="94"/>
                      </a:lnTo>
                      <a:lnTo>
                        <a:pt x="137" y="97"/>
                      </a:lnTo>
                      <a:lnTo>
                        <a:pt x="131" y="98"/>
                      </a:lnTo>
                      <a:lnTo>
                        <a:pt x="126" y="100"/>
                      </a:lnTo>
                      <a:lnTo>
                        <a:pt x="120" y="101"/>
                      </a:lnTo>
                      <a:lnTo>
                        <a:pt x="116" y="103"/>
                      </a:lnTo>
                      <a:lnTo>
                        <a:pt x="111" y="104"/>
                      </a:lnTo>
                      <a:lnTo>
                        <a:pt x="106" y="106"/>
                      </a:lnTo>
                      <a:lnTo>
                        <a:pt x="101" y="109"/>
                      </a:lnTo>
                      <a:lnTo>
                        <a:pt x="97" y="110"/>
                      </a:lnTo>
                      <a:lnTo>
                        <a:pt x="91" y="112"/>
                      </a:lnTo>
                      <a:lnTo>
                        <a:pt x="86" y="115"/>
                      </a:lnTo>
                      <a:lnTo>
                        <a:pt x="82" y="116"/>
                      </a:lnTo>
                      <a:lnTo>
                        <a:pt x="77" y="118"/>
                      </a:lnTo>
                      <a:lnTo>
                        <a:pt x="71" y="121"/>
                      </a:lnTo>
                      <a:lnTo>
                        <a:pt x="67" y="124"/>
                      </a:lnTo>
                      <a:lnTo>
                        <a:pt x="62" y="125"/>
                      </a:lnTo>
                      <a:lnTo>
                        <a:pt x="58" y="128"/>
                      </a:lnTo>
                      <a:lnTo>
                        <a:pt x="52" y="130"/>
                      </a:lnTo>
                      <a:lnTo>
                        <a:pt x="47" y="131"/>
                      </a:lnTo>
                      <a:lnTo>
                        <a:pt x="43" y="135"/>
                      </a:lnTo>
                      <a:lnTo>
                        <a:pt x="38" y="138"/>
                      </a:lnTo>
                      <a:lnTo>
                        <a:pt x="34" y="140"/>
                      </a:lnTo>
                      <a:lnTo>
                        <a:pt x="29" y="143"/>
                      </a:lnTo>
                      <a:lnTo>
                        <a:pt x="25" y="146"/>
                      </a:lnTo>
                      <a:lnTo>
                        <a:pt x="20" y="150"/>
                      </a:lnTo>
                      <a:lnTo>
                        <a:pt x="16" y="153"/>
                      </a:lnTo>
                      <a:lnTo>
                        <a:pt x="12" y="156"/>
                      </a:lnTo>
                      <a:lnTo>
                        <a:pt x="7" y="161"/>
                      </a:lnTo>
                      <a:lnTo>
                        <a:pt x="3" y="165"/>
                      </a:lnTo>
                      <a:lnTo>
                        <a:pt x="3" y="170"/>
                      </a:lnTo>
                      <a:lnTo>
                        <a:pt x="1" y="176"/>
                      </a:lnTo>
                      <a:lnTo>
                        <a:pt x="0" y="182"/>
                      </a:lnTo>
                      <a:lnTo>
                        <a:pt x="0" y="189"/>
                      </a:lnTo>
                      <a:lnTo>
                        <a:pt x="7" y="185"/>
                      </a:lnTo>
                      <a:lnTo>
                        <a:pt x="15" y="182"/>
                      </a:lnTo>
                      <a:lnTo>
                        <a:pt x="22" y="177"/>
                      </a:lnTo>
                      <a:lnTo>
                        <a:pt x="31" y="174"/>
                      </a:lnTo>
                      <a:lnTo>
                        <a:pt x="38" y="170"/>
                      </a:lnTo>
                      <a:lnTo>
                        <a:pt x="46" y="165"/>
                      </a:lnTo>
                      <a:lnTo>
                        <a:pt x="53" y="161"/>
                      </a:lnTo>
                      <a:lnTo>
                        <a:pt x="61" y="158"/>
                      </a:lnTo>
                      <a:lnTo>
                        <a:pt x="68" y="153"/>
                      </a:lnTo>
                      <a:lnTo>
                        <a:pt x="76" y="149"/>
                      </a:lnTo>
                      <a:lnTo>
                        <a:pt x="83" y="144"/>
                      </a:lnTo>
                      <a:lnTo>
                        <a:pt x="92" y="141"/>
                      </a:lnTo>
                      <a:lnTo>
                        <a:pt x="100" y="138"/>
                      </a:lnTo>
                      <a:lnTo>
                        <a:pt x="107" y="135"/>
                      </a:lnTo>
                      <a:lnTo>
                        <a:pt x="111" y="135"/>
                      </a:lnTo>
                      <a:lnTo>
                        <a:pt x="116" y="134"/>
                      </a:lnTo>
                      <a:lnTo>
                        <a:pt x="120" y="132"/>
                      </a:lnTo>
                      <a:lnTo>
                        <a:pt x="125" y="132"/>
                      </a:lnTo>
                      <a:lnTo>
                        <a:pt x="131" y="130"/>
                      </a:lnTo>
                      <a:lnTo>
                        <a:pt x="138" y="128"/>
                      </a:lnTo>
                      <a:lnTo>
                        <a:pt x="144" y="125"/>
                      </a:lnTo>
                      <a:lnTo>
                        <a:pt x="152" y="124"/>
                      </a:lnTo>
                      <a:lnTo>
                        <a:pt x="158" y="122"/>
                      </a:lnTo>
                      <a:lnTo>
                        <a:pt x="165" y="119"/>
                      </a:lnTo>
                      <a:lnTo>
                        <a:pt x="171" y="118"/>
                      </a:lnTo>
                      <a:lnTo>
                        <a:pt x="179" y="115"/>
                      </a:lnTo>
                      <a:lnTo>
                        <a:pt x="185" y="112"/>
                      </a:lnTo>
                      <a:lnTo>
                        <a:pt x="191" y="110"/>
                      </a:lnTo>
                      <a:lnTo>
                        <a:pt x="198" y="107"/>
                      </a:lnTo>
                      <a:lnTo>
                        <a:pt x="204" y="106"/>
                      </a:lnTo>
                      <a:lnTo>
                        <a:pt x="211" y="103"/>
                      </a:lnTo>
                      <a:lnTo>
                        <a:pt x="217" y="100"/>
                      </a:lnTo>
                      <a:lnTo>
                        <a:pt x="225" y="98"/>
                      </a:lnTo>
                      <a:lnTo>
                        <a:pt x="231" y="95"/>
                      </a:lnTo>
                      <a:lnTo>
                        <a:pt x="237" y="92"/>
                      </a:lnTo>
                      <a:lnTo>
                        <a:pt x="244" y="89"/>
                      </a:lnTo>
                      <a:lnTo>
                        <a:pt x="250" y="86"/>
                      </a:lnTo>
                      <a:lnTo>
                        <a:pt x="256" y="83"/>
                      </a:lnTo>
                      <a:lnTo>
                        <a:pt x="262" y="80"/>
                      </a:lnTo>
                      <a:lnTo>
                        <a:pt x="270" y="77"/>
                      </a:lnTo>
                      <a:lnTo>
                        <a:pt x="276" y="74"/>
                      </a:lnTo>
                      <a:lnTo>
                        <a:pt x="283" y="71"/>
                      </a:lnTo>
                      <a:lnTo>
                        <a:pt x="289" y="67"/>
                      </a:lnTo>
                      <a:lnTo>
                        <a:pt x="295" y="64"/>
                      </a:lnTo>
                      <a:lnTo>
                        <a:pt x="301" y="59"/>
                      </a:lnTo>
                      <a:lnTo>
                        <a:pt x="308" y="56"/>
                      </a:lnTo>
                      <a:lnTo>
                        <a:pt x="314" y="52"/>
                      </a:lnTo>
                      <a:lnTo>
                        <a:pt x="320" y="49"/>
                      </a:lnTo>
                      <a:lnTo>
                        <a:pt x="328" y="44"/>
                      </a:lnTo>
                      <a:lnTo>
                        <a:pt x="334" y="40"/>
                      </a:lnTo>
                      <a:lnTo>
                        <a:pt x="335" y="36"/>
                      </a:lnTo>
                      <a:lnTo>
                        <a:pt x="337" y="31"/>
                      </a:lnTo>
                      <a:lnTo>
                        <a:pt x="338" y="25"/>
                      </a:lnTo>
                      <a:lnTo>
                        <a:pt x="340" y="19"/>
                      </a:lnTo>
                      <a:lnTo>
                        <a:pt x="340" y="12"/>
                      </a:lnTo>
                      <a:lnTo>
                        <a:pt x="341" y="7"/>
                      </a:lnTo>
                      <a:lnTo>
                        <a:pt x="341" y="3"/>
                      </a:lnTo>
                      <a:lnTo>
                        <a:pt x="341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6" name="Freeform 479"/>
                <p:cNvSpPr>
                  <a:spLocks/>
                </p:cNvSpPr>
                <p:nvPr/>
              </p:nvSpPr>
              <p:spPr bwMode="auto">
                <a:xfrm>
                  <a:off x="404" y="1394"/>
                  <a:ext cx="93" cy="151"/>
                </a:xfrm>
                <a:custGeom>
                  <a:avLst/>
                  <a:gdLst>
                    <a:gd name="T0" fmla="*/ 19 w 185"/>
                    <a:gd name="T1" fmla="*/ 1 h 301"/>
                    <a:gd name="T2" fmla="*/ 17 w 185"/>
                    <a:gd name="T3" fmla="*/ 2 h 301"/>
                    <a:gd name="T4" fmla="*/ 15 w 185"/>
                    <a:gd name="T5" fmla="*/ 4 h 301"/>
                    <a:gd name="T6" fmla="*/ 13 w 185"/>
                    <a:gd name="T7" fmla="*/ 5 h 301"/>
                    <a:gd name="T8" fmla="*/ 11 w 185"/>
                    <a:gd name="T9" fmla="*/ 7 h 301"/>
                    <a:gd name="T10" fmla="*/ 10 w 185"/>
                    <a:gd name="T11" fmla="*/ 9 h 301"/>
                    <a:gd name="T12" fmla="*/ 8 w 185"/>
                    <a:gd name="T13" fmla="*/ 10 h 301"/>
                    <a:gd name="T14" fmla="*/ 7 w 185"/>
                    <a:gd name="T15" fmla="*/ 12 h 301"/>
                    <a:gd name="T16" fmla="*/ 5 w 185"/>
                    <a:gd name="T17" fmla="*/ 14 h 301"/>
                    <a:gd name="T18" fmla="*/ 4 w 185"/>
                    <a:gd name="T19" fmla="*/ 16 h 301"/>
                    <a:gd name="T20" fmla="*/ 3 w 185"/>
                    <a:gd name="T21" fmla="*/ 18 h 301"/>
                    <a:gd name="T22" fmla="*/ 2 w 185"/>
                    <a:gd name="T23" fmla="*/ 20 h 301"/>
                    <a:gd name="T24" fmla="*/ 1 w 185"/>
                    <a:gd name="T25" fmla="*/ 22 h 301"/>
                    <a:gd name="T26" fmla="*/ 1 w 185"/>
                    <a:gd name="T27" fmla="*/ 24 h 301"/>
                    <a:gd name="T28" fmla="*/ 0 w 185"/>
                    <a:gd name="T29" fmla="*/ 26 h 301"/>
                    <a:gd name="T30" fmla="*/ 0 w 185"/>
                    <a:gd name="T31" fmla="*/ 28 h 301"/>
                    <a:gd name="T32" fmla="*/ 0 w 185"/>
                    <a:gd name="T33" fmla="*/ 30 h 301"/>
                    <a:gd name="T34" fmla="*/ 1 w 185"/>
                    <a:gd name="T35" fmla="*/ 31 h 301"/>
                    <a:gd name="T36" fmla="*/ 1 w 185"/>
                    <a:gd name="T37" fmla="*/ 33 h 301"/>
                    <a:gd name="T38" fmla="*/ 2 w 185"/>
                    <a:gd name="T39" fmla="*/ 35 h 301"/>
                    <a:gd name="T40" fmla="*/ 3 w 185"/>
                    <a:gd name="T41" fmla="*/ 37 h 301"/>
                    <a:gd name="T42" fmla="*/ 5 w 185"/>
                    <a:gd name="T43" fmla="*/ 38 h 301"/>
                    <a:gd name="T44" fmla="*/ 7 w 185"/>
                    <a:gd name="T45" fmla="*/ 37 h 301"/>
                    <a:gd name="T46" fmla="*/ 7 w 185"/>
                    <a:gd name="T47" fmla="*/ 35 h 301"/>
                    <a:gd name="T48" fmla="*/ 7 w 185"/>
                    <a:gd name="T49" fmla="*/ 34 h 301"/>
                    <a:gd name="T50" fmla="*/ 7 w 185"/>
                    <a:gd name="T51" fmla="*/ 32 h 301"/>
                    <a:gd name="T52" fmla="*/ 7 w 185"/>
                    <a:gd name="T53" fmla="*/ 30 h 301"/>
                    <a:gd name="T54" fmla="*/ 7 w 185"/>
                    <a:gd name="T55" fmla="*/ 28 h 301"/>
                    <a:gd name="T56" fmla="*/ 7 w 185"/>
                    <a:gd name="T57" fmla="*/ 26 h 301"/>
                    <a:gd name="T58" fmla="*/ 7 w 185"/>
                    <a:gd name="T59" fmla="*/ 24 h 301"/>
                    <a:gd name="T60" fmla="*/ 7 w 185"/>
                    <a:gd name="T61" fmla="*/ 23 h 301"/>
                    <a:gd name="T62" fmla="*/ 7 w 185"/>
                    <a:gd name="T63" fmla="*/ 21 h 301"/>
                    <a:gd name="T64" fmla="*/ 7 w 185"/>
                    <a:gd name="T65" fmla="*/ 19 h 301"/>
                    <a:gd name="T66" fmla="*/ 8 w 185"/>
                    <a:gd name="T67" fmla="*/ 18 h 301"/>
                    <a:gd name="T68" fmla="*/ 9 w 185"/>
                    <a:gd name="T69" fmla="*/ 16 h 301"/>
                    <a:gd name="T70" fmla="*/ 11 w 185"/>
                    <a:gd name="T71" fmla="*/ 15 h 301"/>
                    <a:gd name="T72" fmla="*/ 13 w 185"/>
                    <a:gd name="T73" fmla="*/ 13 h 301"/>
                    <a:gd name="T74" fmla="*/ 14 w 185"/>
                    <a:gd name="T75" fmla="*/ 12 h 301"/>
                    <a:gd name="T76" fmla="*/ 16 w 185"/>
                    <a:gd name="T77" fmla="*/ 11 h 301"/>
                    <a:gd name="T78" fmla="*/ 18 w 185"/>
                    <a:gd name="T79" fmla="*/ 10 h 301"/>
                    <a:gd name="T80" fmla="*/ 20 w 185"/>
                    <a:gd name="T81" fmla="*/ 8 h 301"/>
                    <a:gd name="T82" fmla="*/ 21 w 185"/>
                    <a:gd name="T83" fmla="*/ 7 h 301"/>
                    <a:gd name="T84" fmla="*/ 22 w 185"/>
                    <a:gd name="T85" fmla="*/ 6 h 301"/>
                    <a:gd name="T86" fmla="*/ 23 w 185"/>
                    <a:gd name="T87" fmla="*/ 4 h 301"/>
                    <a:gd name="T88" fmla="*/ 22 w 185"/>
                    <a:gd name="T89" fmla="*/ 2 h 301"/>
                    <a:gd name="T90" fmla="*/ 21 w 185"/>
                    <a:gd name="T91" fmla="*/ 1 h 301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5"/>
                    <a:gd name="T139" fmla="*/ 0 h 301"/>
                    <a:gd name="T140" fmla="*/ 185 w 185"/>
                    <a:gd name="T141" fmla="*/ 301 h 301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5" h="301">
                      <a:moveTo>
                        <a:pt x="165" y="0"/>
                      </a:moveTo>
                      <a:lnTo>
                        <a:pt x="158" y="3"/>
                      </a:lnTo>
                      <a:lnTo>
                        <a:pt x="152" y="6"/>
                      </a:lnTo>
                      <a:lnTo>
                        <a:pt x="146" y="9"/>
                      </a:lnTo>
                      <a:lnTo>
                        <a:pt x="140" y="13"/>
                      </a:lnTo>
                      <a:lnTo>
                        <a:pt x="134" y="16"/>
                      </a:lnTo>
                      <a:lnTo>
                        <a:pt x="129" y="21"/>
                      </a:lnTo>
                      <a:lnTo>
                        <a:pt x="123" y="24"/>
                      </a:lnTo>
                      <a:lnTo>
                        <a:pt x="119" y="28"/>
                      </a:lnTo>
                      <a:lnTo>
                        <a:pt x="113" y="33"/>
                      </a:lnTo>
                      <a:lnTo>
                        <a:pt x="107" y="36"/>
                      </a:lnTo>
                      <a:lnTo>
                        <a:pt x="101" y="40"/>
                      </a:lnTo>
                      <a:lnTo>
                        <a:pt x="97" y="45"/>
                      </a:lnTo>
                      <a:lnTo>
                        <a:pt x="92" y="49"/>
                      </a:lnTo>
                      <a:lnTo>
                        <a:pt x="88" y="54"/>
                      </a:lnTo>
                      <a:lnTo>
                        <a:pt x="83" y="58"/>
                      </a:lnTo>
                      <a:lnTo>
                        <a:pt x="79" y="62"/>
                      </a:lnTo>
                      <a:lnTo>
                        <a:pt x="74" y="67"/>
                      </a:lnTo>
                      <a:lnTo>
                        <a:pt x="70" y="71"/>
                      </a:lnTo>
                      <a:lnTo>
                        <a:pt x="65" y="76"/>
                      </a:lnTo>
                      <a:lnTo>
                        <a:pt x="61" y="80"/>
                      </a:lnTo>
                      <a:lnTo>
                        <a:pt x="56" y="85"/>
                      </a:lnTo>
                      <a:lnTo>
                        <a:pt x="52" y="89"/>
                      </a:lnTo>
                      <a:lnTo>
                        <a:pt x="49" y="95"/>
                      </a:lnTo>
                      <a:lnTo>
                        <a:pt x="46" y="100"/>
                      </a:lnTo>
                      <a:lnTo>
                        <a:pt x="41" y="104"/>
                      </a:lnTo>
                      <a:lnTo>
                        <a:pt x="38" y="109"/>
                      </a:lnTo>
                      <a:lnTo>
                        <a:pt x="34" y="115"/>
                      </a:lnTo>
                      <a:lnTo>
                        <a:pt x="32" y="119"/>
                      </a:lnTo>
                      <a:lnTo>
                        <a:pt x="28" y="124"/>
                      </a:lnTo>
                      <a:lnTo>
                        <a:pt x="25" y="130"/>
                      </a:lnTo>
                      <a:lnTo>
                        <a:pt x="23" y="134"/>
                      </a:lnTo>
                      <a:lnTo>
                        <a:pt x="20" y="140"/>
                      </a:lnTo>
                      <a:lnTo>
                        <a:pt x="17" y="145"/>
                      </a:lnTo>
                      <a:lnTo>
                        <a:pt x="15" y="151"/>
                      </a:lnTo>
                      <a:lnTo>
                        <a:pt x="13" y="155"/>
                      </a:lnTo>
                      <a:lnTo>
                        <a:pt x="12" y="161"/>
                      </a:lnTo>
                      <a:lnTo>
                        <a:pt x="9" y="165"/>
                      </a:lnTo>
                      <a:lnTo>
                        <a:pt x="7" y="171"/>
                      </a:lnTo>
                      <a:lnTo>
                        <a:pt x="6" y="176"/>
                      </a:lnTo>
                      <a:lnTo>
                        <a:pt x="4" y="182"/>
                      </a:lnTo>
                      <a:lnTo>
                        <a:pt x="3" y="186"/>
                      </a:lnTo>
                      <a:lnTo>
                        <a:pt x="1" y="192"/>
                      </a:lnTo>
                      <a:lnTo>
                        <a:pt x="0" y="197"/>
                      </a:lnTo>
                      <a:lnTo>
                        <a:pt x="0" y="203"/>
                      </a:lnTo>
                      <a:lnTo>
                        <a:pt x="0" y="207"/>
                      </a:lnTo>
                      <a:lnTo>
                        <a:pt x="0" y="213"/>
                      </a:lnTo>
                      <a:lnTo>
                        <a:pt x="0" y="218"/>
                      </a:lnTo>
                      <a:lnTo>
                        <a:pt x="0" y="224"/>
                      </a:lnTo>
                      <a:lnTo>
                        <a:pt x="0" y="228"/>
                      </a:lnTo>
                      <a:lnTo>
                        <a:pt x="0" y="233"/>
                      </a:lnTo>
                      <a:lnTo>
                        <a:pt x="0" y="239"/>
                      </a:lnTo>
                      <a:lnTo>
                        <a:pt x="1" y="243"/>
                      </a:lnTo>
                      <a:lnTo>
                        <a:pt x="3" y="248"/>
                      </a:lnTo>
                      <a:lnTo>
                        <a:pt x="4" y="253"/>
                      </a:lnTo>
                      <a:lnTo>
                        <a:pt x="6" y="258"/>
                      </a:lnTo>
                      <a:lnTo>
                        <a:pt x="7" y="264"/>
                      </a:lnTo>
                      <a:lnTo>
                        <a:pt x="9" y="268"/>
                      </a:lnTo>
                      <a:lnTo>
                        <a:pt x="10" y="273"/>
                      </a:lnTo>
                      <a:lnTo>
                        <a:pt x="13" y="277"/>
                      </a:lnTo>
                      <a:lnTo>
                        <a:pt x="16" y="283"/>
                      </a:lnTo>
                      <a:lnTo>
                        <a:pt x="17" y="288"/>
                      </a:lnTo>
                      <a:lnTo>
                        <a:pt x="20" y="291"/>
                      </a:lnTo>
                      <a:lnTo>
                        <a:pt x="23" y="295"/>
                      </a:lnTo>
                      <a:lnTo>
                        <a:pt x="28" y="301"/>
                      </a:lnTo>
                      <a:lnTo>
                        <a:pt x="34" y="300"/>
                      </a:lnTo>
                      <a:lnTo>
                        <a:pt x="40" y="298"/>
                      </a:lnTo>
                      <a:lnTo>
                        <a:pt x="44" y="295"/>
                      </a:lnTo>
                      <a:lnTo>
                        <a:pt x="49" y="295"/>
                      </a:lnTo>
                      <a:lnTo>
                        <a:pt x="49" y="289"/>
                      </a:lnTo>
                      <a:lnTo>
                        <a:pt x="50" y="283"/>
                      </a:lnTo>
                      <a:lnTo>
                        <a:pt x="50" y="280"/>
                      </a:lnTo>
                      <a:lnTo>
                        <a:pt x="50" y="276"/>
                      </a:lnTo>
                      <a:lnTo>
                        <a:pt x="50" y="270"/>
                      </a:lnTo>
                      <a:lnTo>
                        <a:pt x="52" y="265"/>
                      </a:lnTo>
                      <a:lnTo>
                        <a:pt x="52" y="261"/>
                      </a:lnTo>
                      <a:lnTo>
                        <a:pt x="53" y="256"/>
                      </a:lnTo>
                      <a:lnTo>
                        <a:pt x="53" y="250"/>
                      </a:lnTo>
                      <a:lnTo>
                        <a:pt x="53" y="246"/>
                      </a:lnTo>
                      <a:lnTo>
                        <a:pt x="53" y="242"/>
                      </a:lnTo>
                      <a:lnTo>
                        <a:pt x="53" y="237"/>
                      </a:lnTo>
                      <a:lnTo>
                        <a:pt x="53" y="231"/>
                      </a:lnTo>
                      <a:lnTo>
                        <a:pt x="55" y="227"/>
                      </a:lnTo>
                      <a:lnTo>
                        <a:pt x="55" y="222"/>
                      </a:lnTo>
                      <a:lnTo>
                        <a:pt x="55" y="218"/>
                      </a:lnTo>
                      <a:lnTo>
                        <a:pt x="55" y="213"/>
                      </a:lnTo>
                      <a:lnTo>
                        <a:pt x="55" y="207"/>
                      </a:lnTo>
                      <a:lnTo>
                        <a:pt x="55" y="203"/>
                      </a:lnTo>
                      <a:lnTo>
                        <a:pt x="55" y="198"/>
                      </a:lnTo>
                      <a:lnTo>
                        <a:pt x="55" y="192"/>
                      </a:lnTo>
                      <a:lnTo>
                        <a:pt x="55" y="188"/>
                      </a:lnTo>
                      <a:lnTo>
                        <a:pt x="55" y="183"/>
                      </a:lnTo>
                      <a:lnTo>
                        <a:pt x="56" y="179"/>
                      </a:lnTo>
                      <a:lnTo>
                        <a:pt x="56" y="174"/>
                      </a:lnTo>
                      <a:lnTo>
                        <a:pt x="56" y="170"/>
                      </a:lnTo>
                      <a:lnTo>
                        <a:pt x="56" y="164"/>
                      </a:lnTo>
                      <a:lnTo>
                        <a:pt x="56" y="159"/>
                      </a:lnTo>
                      <a:lnTo>
                        <a:pt x="56" y="155"/>
                      </a:lnTo>
                      <a:lnTo>
                        <a:pt x="56" y="151"/>
                      </a:lnTo>
                      <a:lnTo>
                        <a:pt x="56" y="146"/>
                      </a:lnTo>
                      <a:lnTo>
                        <a:pt x="56" y="142"/>
                      </a:lnTo>
                      <a:lnTo>
                        <a:pt x="59" y="137"/>
                      </a:lnTo>
                      <a:lnTo>
                        <a:pt x="64" y="133"/>
                      </a:lnTo>
                      <a:lnTo>
                        <a:pt x="67" y="128"/>
                      </a:lnTo>
                      <a:lnTo>
                        <a:pt x="71" y="125"/>
                      </a:lnTo>
                      <a:lnTo>
                        <a:pt x="76" y="121"/>
                      </a:lnTo>
                      <a:lnTo>
                        <a:pt x="80" y="118"/>
                      </a:lnTo>
                      <a:lnTo>
                        <a:pt x="85" y="115"/>
                      </a:lnTo>
                      <a:lnTo>
                        <a:pt x="88" y="112"/>
                      </a:lnTo>
                      <a:lnTo>
                        <a:pt x="94" y="107"/>
                      </a:lnTo>
                      <a:lnTo>
                        <a:pt x="97" y="104"/>
                      </a:lnTo>
                      <a:lnTo>
                        <a:pt x="102" y="101"/>
                      </a:lnTo>
                      <a:lnTo>
                        <a:pt x="107" y="98"/>
                      </a:lnTo>
                      <a:lnTo>
                        <a:pt x="111" y="94"/>
                      </a:lnTo>
                      <a:lnTo>
                        <a:pt x="116" y="91"/>
                      </a:lnTo>
                      <a:lnTo>
                        <a:pt x="122" y="88"/>
                      </a:lnTo>
                      <a:lnTo>
                        <a:pt x="126" y="85"/>
                      </a:lnTo>
                      <a:lnTo>
                        <a:pt x="131" y="82"/>
                      </a:lnTo>
                      <a:lnTo>
                        <a:pt x="135" y="77"/>
                      </a:lnTo>
                      <a:lnTo>
                        <a:pt x="140" y="74"/>
                      </a:lnTo>
                      <a:lnTo>
                        <a:pt x="144" y="71"/>
                      </a:lnTo>
                      <a:lnTo>
                        <a:pt x="149" y="67"/>
                      </a:lnTo>
                      <a:lnTo>
                        <a:pt x="153" y="64"/>
                      </a:lnTo>
                      <a:lnTo>
                        <a:pt x="156" y="61"/>
                      </a:lnTo>
                      <a:lnTo>
                        <a:pt x="161" y="58"/>
                      </a:lnTo>
                      <a:lnTo>
                        <a:pt x="164" y="54"/>
                      </a:lnTo>
                      <a:lnTo>
                        <a:pt x="168" y="49"/>
                      </a:lnTo>
                      <a:lnTo>
                        <a:pt x="171" y="46"/>
                      </a:lnTo>
                      <a:lnTo>
                        <a:pt x="174" y="42"/>
                      </a:lnTo>
                      <a:lnTo>
                        <a:pt x="177" y="37"/>
                      </a:lnTo>
                      <a:lnTo>
                        <a:pt x="180" y="33"/>
                      </a:lnTo>
                      <a:lnTo>
                        <a:pt x="182" y="28"/>
                      </a:lnTo>
                      <a:lnTo>
                        <a:pt x="185" y="24"/>
                      </a:lnTo>
                      <a:lnTo>
                        <a:pt x="182" y="19"/>
                      </a:lnTo>
                      <a:lnTo>
                        <a:pt x="174" y="12"/>
                      </a:lnTo>
                      <a:lnTo>
                        <a:pt x="171" y="7"/>
                      </a:lnTo>
                      <a:lnTo>
                        <a:pt x="168" y="4"/>
                      </a:lnTo>
                      <a:lnTo>
                        <a:pt x="165" y="1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7" name="Freeform 480"/>
                <p:cNvSpPr>
                  <a:spLocks/>
                </p:cNvSpPr>
                <p:nvPr/>
              </p:nvSpPr>
              <p:spPr bwMode="auto">
                <a:xfrm>
                  <a:off x="616" y="1305"/>
                  <a:ext cx="72" cy="33"/>
                </a:xfrm>
                <a:custGeom>
                  <a:avLst/>
                  <a:gdLst>
                    <a:gd name="T0" fmla="*/ 15 w 143"/>
                    <a:gd name="T1" fmla="*/ 0 h 66"/>
                    <a:gd name="T2" fmla="*/ 14 w 143"/>
                    <a:gd name="T3" fmla="*/ 0 h 66"/>
                    <a:gd name="T4" fmla="*/ 12 w 143"/>
                    <a:gd name="T5" fmla="*/ 0 h 66"/>
                    <a:gd name="T6" fmla="*/ 11 w 143"/>
                    <a:gd name="T7" fmla="*/ 0 h 66"/>
                    <a:gd name="T8" fmla="*/ 10 w 143"/>
                    <a:gd name="T9" fmla="*/ 1 h 66"/>
                    <a:gd name="T10" fmla="*/ 8 w 143"/>
                    <a:gd name="T11" fmla="*/ 1 h 66"/>
                    <a:gd name="T12" fmla="*/ 6 w 143"/>
                    <a:gd name="T13" fmla="*/ 1 h 66"/>
                    <a:gd name="T14" fmla="*/ 4 w 143"/>
                    <a:gd name="T15" fmla="*/ 1 h 66"/>
                    <a:gd name="T16" fmla="*/ 3 w 143"/>
                    <a:gd name="T17" fmla="*/ 3 h 66"/>
                    <a:gd name="T18" fmla="*/ 1 w 143"/>
                    <a:gd name="T19" fmla="*/ 4 h 66"/>
                    <a:gd name="T20" fmla="*/ 1 w 143"/>
                    <a:gd name="T21" fmla="*/ 5 h 66"/>
                    <a:gd name="T22" fmla="*/ 3 w 143"/>
                    <a:gd name="T23" fmla="*/ 5 h 66"/>
                    <a:gd name="T24" fmla="*/ 4 w 143"/>
                    <a:gd name="T25" fmla="*/ 5 h 66"/>
                    <a:gd name="T26" fmla="*/ 5 w 143"/>
                    <a:gd name="T27" fmla="*/ 5 h 66"/>
                    <a:gd name="T28" fmla="*/ 6 w 143"/>
                    <a:gd name="T29" fmla="*/ 4 h 66"/>
                    <a:gd name="T30" fmla="*/ 8 w 143"/>
                    <a:gd name="T31" fmla="*/ 4 h 66"/>
                    <a:gd name="T32" fmla="*/ 9 w 143"/>
                    <a:gd name="T33" fmla="*/ 4 h 66"/>
                    <a:gd name="T34" fmla="*/ 10 w 143"/>
                    <a:gd name="T35" fmla="*/ 3 h 66"/>
                    <a:gd name="T36" fmla="*/ 11 w 143"/>
                    <a:gd name="T37" fmla="*/ 3 h 66"/>
                    <a:gd name="T38" fmla="*/ 12 w 143"/>
                    <a:gd name="T39" fmla="*/ 3 h 66"/>
                    <a:gd name="T40" fmla="*/ 13 w 143"/>
                    <a:gd name="T41" fmla="*/ 3 h 66"/>
                    <a:gd name="T42" fmla="*/ 14 w 143"/>
                    <a:gd name="T43" fmla="*/ 4 h 66"/>
                    <a:gd name="T44" fmla="*/ 15 w 143"/>
                    <a:gd name="T45" fmla="*/ 5 h 66"/>
                    <a:gd name="T46" fmla="*/ 15 w 143"/>
                    <a:gd name="T47" fmla="*/ 6 h 66"/>
                    <a:gd name="T48" fmla="*/ 16 w 143"/>
                    <a:gd name="T49" fmla="*/ 7 h 66"/>
                    <a:gd name="T50" fmla="*/ 17 w 143"/>
                    <a:gd name="T51" fmla="*/ 8 h 66"/>
                    <a:gd name="T52" fmla="*/ 18 w 143"/>
                    <a:gd name="T53" fmla="*/ 7 h 66"/>
                    <a:gd name="T54" fmla="*/ 18 w 143"/>
                    <a:gd name="T55" fmla="*/ 6 h 66"/>
                    <a:gd name="T56" fmla="*/ 18 w 143"/>
                    <a:gd name="T57" fmla="*/ 5 h 66"/>
                    <a:gd name="T58" fmla="*/ 18 w 143"/>
                    <a:gd name="T59" fmla="*/ 4 h 66"/>
                    <a:gd name="T60" fmla="*/ 18 w 143"/>
                    <a:gd name="T61" fmla="*/ 3 h 66"/>
                    <a:gd name="T62" fmla="*/ 17 w 143"/>
                    <a:gd name="T63" fmla="*/ 2 h 66"/>
                    <a:gd name="T64" fmla="*/ 17 w 143"/>
                    <a:gd name="T65" fmla="*/ 1 h 66"/>
                    <a:gd name="T66" fmla="*/ 16 w 143"/>
                    <a:gd name="T67" fmla="*/ 1 h 66"/>
                    <a:gd name="T68" fmla="*/ 15 w 143"/>
                    <a:gd name="T69" fmla="*/ 0 h 6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43"/>
                    <a:gd name="T106" fmla="*/ 0 h 66"/>
                    <a:gd name="T107" fmla="*/ 143 w 143"/>
                    <a:gd name="T108" fmla="*/ 66 h 6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43" h="66">
                      <a:moveTo>
                        <a:pt x="118" y="0"/>
                      </a:moveTo>
                      <a:lnTo>
                        <a:pt x="113" y="0"/>
                      </a:lnTo>
                      <a:lnTo>
                        <a:pt x="109" y="0"/>
                      </a:lnTo>
                      <a:lnTo>
                        <a:pt x="105" y="0"/>
                      </a:lnTo>
                      <a:lnTo>
                        <a:pt x="102" y="0"/>
                      </a:lnTo>
                      <a:lnTo>
                        <a:pt x="93" y="0"/>
                      </a:lnTo>
                      <a:lnTo>
                        <a:pt x="85" y="0"/>
                      </a:lnTo>
                      <a:lnTo>
                        <a:pt x="81" y="0"/>
                      </a:lnTo>
                      <a:lnTo>
                        <a:pt x="76" y="0"/>
                      </a:lnTo>
                      <a:lnTo>
                        <a:pt x="73" y="2"/>
                      </a:lnTo>
                      <a:lnTo>
                        <a:pt x="69" y="3"/>
                      </a:lnTo>
                      <a:lnTo>
                        <a:pt x="61" y="5"/>
                      </a:lnTo>
                      <a:lnTo>
                        <a:pt x="54" y="6"/>
                      </a:lnTo>
                      <a:lnTo>
                        <a:pt x="46" y="9"/>
                      </a:lnTo>
                      <a:lnTo>
                        <a:pt x="39" y="12"/>
                      </a:lnTo>
                      <a:lnTo>
                        <a:pt x="31" y="15"/>
                      </a:lnTo>
                      <a:lnTo>
                        <a:pt x="24" y="20"/>
                      </a:lnTo>
                      <a:lnTo>
                        <a:pt x="18" y="24"/>
                      </a:lnTo>
                      <a:lnTo>
                        <a:pt x="11" y="30"/>
                      </a:lnTo>
                      <a:lnTo>
                        <a:pt x="5" y="36"/>
                      </a:lnTo>
                      <a:lnTo>
                        <a:pt x="0" y="43"/>
                      </a:lnTo>
                      <a:lnTo>
                        <a:pt x="6" y="45"/>
                      </a:lnTo>
                      <a:lnTo>
                        <a:pt x="15" y="46"/>
                      </a:lnTo>
                      <a:lnTo>
                        <a:pt x="18" y="46"/>
                      </a:lnTo>
                      <a:lnTo>
                        <a:pt x="23" y="45"/>
                      </a:lnTo>
                      <a:lnTo>
                        <a:pt x="27" y="45"/>
                      </a:lnTo>
                      <a:lnTo>
                        <a:pt x="33" y="43"/>
                      </a:lnTo>
                      <a:lnTo>
                        <a:pt x="37" y="42"/>
                      </a:lnTo>
                      <a:lnTo>
                        <a:pt x="42" y="41"/>
                      </a:lnTo>
                      <a:lnTo>
                        <a:pt x="46" y="39"/>
                      </a:lnTo>
                      <a:lnTo>
                        <a:pt x="52" y="38"/>
                      </a:lnTo>
                      <a:lnTo>
                        <a:pt x="57" y="35"/>
                      </a:lnTo>
                      <a:lnTo>
                        <a:pt x="61" y="33"/>
                      </a:lnTo>
                      <a:lnTo>
                        <a:pt x="66" y="32"/>
                      </a:lnTo>
                      <a:lnTo>
                        <a:pt x="72" y="32"/>
                      </a:lnTo>
                      <a:lnTo>
                        <a:pt x="75" y="29"/>
                      </a:lnTo>
                      <a:lnTo>
                        <a:pt x="79" y="27"/>
                      </a:lnTo>
                      <a:lnTo>
                        <a:pt x="84" y="26"/>
                      </a:lnTo>
                      <a:lnTo>
                        <a:pt x="88" y="26"/>
                      </a:lnTo>
                      <a:lnTo>
                        <a:pt x="93" y="26"/>
                      </a:lnTo>
                      <a:lnTo>
                        <a:pt x="97" y="26"/>
                      </a:lnTo>
                      <a:lnTo>
                        <a:pt x="100" y="26"/>
                      </a:lnTo>
                      <a:lnTo>
                        <a:pt x="105" y="29"/>
                      </a:lnTo>
                      <a:lnTo>
                        <a:pt x="111" y="32"/>
                      </a:lnTo>
                      <a:lnTo>
                        <a:pt x="115" y="39"/>
                      </a:lnTo>
                      <a:lnTo>
                        <a:pt x="116" y="42"/>
                      </a:lnTo>
                      <a:lnTo>
                        <a:pt x="118" y="48"/>
                      </a:lnTo>
                      <a:lnTo>
                        <a:pt x="119" y="54"/>
                      </a:lnTo>
                      <a:lnTo>
                        <a:pt x="121" y="61"/>
                      </a:lnTo>
                      <a:lnTo>
                        <a:pt x="124" y="61"/>
                      </a:lnTo>
                      <a:lnTo>
                        <a:pt x="128" y="63"/>
                      </a:lnTo>
                      <a:lnTo>
                        <a:pt x="133" y="64"/>
                      </a:lnTo>
                      <a:lnTo>
                        <a:pt x="137" y="66"/>
                      </a:lnTo>
                      <a:lnTo>
                        <a:pt x="139" y="61"/>
                      </a:lnTo>
                      <a:lnTo>
                        <a:pt x="140" y="57"/>
                      </a:lnTo>
                      <a:lnTo>
                        <a:pt x="142" y="52"/>
                      </a:lnTo>
                      <a:lnTo>
                        <a:pt x="143" y="48"/>
                      </a:lnTo>
                      <a:lnTo>
                        <a:pt x="143" y="43"/>
                      </a:lnTo>
                      <a:lnTo>
                        <a:pt x="143" y="39"/>
                      </a:lnTo>
                      <a:lnTo>
                        <a:pt x="142" y="35"/>
                      </a:lnTo>
                      <a:lnTo>
                        <a:pt x="142" y="30"/>
                      </a:lnTo>
                      <a:lnTo>
                        <a:pt x="139" y="26"/>
                      </a:lnTo>
                      <a:lnTo>
                        <a:pt x="137" y="21"/>
                      </a:lnTo>
                      <a:lnTo>
                        <a:pt x="136" y="17"/>
                      </a:lnTo>
                      <a:lnTo>
                        <a:pt x="133" y="12"/>
                      </a:lnTo>
                      <a:lnTo>
                        <a:pt x="130" y="9"/>
                      </a:lnTo>
                      <a:lnTo>
                        <a:pt x="125" y="6"/>
                      </a:lnTo>
                      <a:lnTo>
                        <a:pt x="122" y="3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8" name="Freeform 481"/>
                <p:cNvSpPr>
                  <a:spLocks/>
                </p:cNvSpPr>
                <p:nvPr/>
              </p:nvSpPr>
              <p:spPr bwMode="auto">
                <a:xfrm>
                  <a:off x="579" y="1311"/>
                  <a:ext cx="115" cy="79"/>
                </a:xfrm>
                <a:custGeom>
                  <a:avLst/>
                  <a:gdLst>
                    <a:gd name="T0" fmla="*/ 19 w 229"/>
                    <a:gd name="T1" fmla="*/ 1 h 158"/>
                    <a:gd name="T2" fmla="*/ 18 w 229"/>
                    <a:gd name="T3" fmla="*/ 1 h 158"/>
                    <a:gd name="T4" fmla="*/ 16 w 229"/>
                    <a:gd name="T5" fmla="*/ 1 h 158"/>
                    <a:gd name="T6" fmla="*/ 15 w 229"/>
                    <a:gd name="T7" fmla="*/ 1 h 158"/>
                    <a:gd name="T8" fmla="*/ 14 w 229"/>
                    <a:gd name="T9" fmla="*/ 2 h 158"/>
                    <a:gd name="T10" fmla="*/ 12 w 229"/>
                    <a:gd name="T11" fmla="*/ 2 h 158"/>
                    <a:gd name="T12" fmla="*/ 11 w 229"/>
                    <a:gd name="T13" fmla="*/ 3 h 158"/>
                    <a:gd name="T14" fmla="*/ 10 w 229"/>
                    <a:gd name="T15" fmla="*/ 3 h 158"/>
                    <a:gd name="T16" fmla="*/ 9 w 229"/>
                    <a:gd name="T17" fmla="*/ 5 h 158"/>
                    <a:gd name="T18" fmla="*/ 7 w 229"/>
                    <a:gd name="T19" fmla="*/ 5 h 158"/>
                    <a:gd name="T20" fmla="*/ 6 w 229"/>
                    <a:gd name="T21" fmla="*/ 6 h 158"/>
                    <a:gd name="T22" fmla="*/ 5 w 229"/>
                    <a:gd name="T23" fmla="*/ 6 h 158"/>
                    <a:gd name="T24" fmla="*/ 4 w 229"/>
                    <a:gd name="T25" fmla="*/ 7 h 158"/>
                    <a:gd name="T26" fmla="*/ 3 w 229"/>
                    <a:gd name="T27" fmla="*/ 9 h 158"/>
                    <a:gd name="T28" fmla="*/ 2 w 229"/>
                    <a:gd name="T29" fmla="*/ 10 h 158"/>
                    <a:gd name="T30" fmla="*/ 1 w 229"/>
                    <a:gd name="T31" fmla="*/ 11 h 158"/>
                    <a:gd name="T32" fmla="*/ 1 w 229"/>
                    <a:gd name="T33" fmla="*/ 12 h 158"/>
                    <a:gd name="T34" fmla="*/ 1 w 229"/>
                    <a:gd name="T35" fmla="*/ 13 h 158"/>
                    <a:gd name="T36" fmla="*/ 2 w 229"/>
                    <a:gd name="T37" fmla="*/ 14 h 158"/>
                    <a:gd name="T38" fmla="*/ 2 w 229"/>
                    <a:gd name="T39" fmla="*/ 15 h 158"/>
                    <a:gd name="T40" fmla="*/ 3 w 229"/>
                    <a:gd name="T41" fmla="*/ 17 h 158"/>
                    <a:gd name="T42" fmla="*/ 4 w 229"/>
                    <a:gd name="T43" fmla="*/ 17 h 158"/>
                    <a:gd name="T44" fmla="*/ 6 w 229"/>
                    <a:gd name="T45" fmla="*/ 17 h 158"/>
                    <a:gd name="T46" fmla="*/ 7 w 229"/>
                    <a:gd name="T47" fmla="*/ 17 h 158"/>
                    <a:gd name="T48" fmla="*/ 8 w 229"/>
                    <a:gd name="T49" fmla="*/ 17 h 158"/>
                    <a:gd name="T50" fmla="*/ 10 w 229"/>
                    <a:gd name="T51" fmla="*/ 16 h 158"/>
                    <a:gd name="T52" fmla="*/ 11 w 229"/>
                    <a:gd name="T53" fmla="*/ 15 h 158"/>
                    <a:gd name="T54" fmla="*/ 13 w 229"/>
                    <a:gd name="T55" fmla="*/ 15 h 158"/>
                    <a:gd name="T56" fmla="*/ 14 w 229"/>
                    <a:gd name="T57" fmla="*/ 15 h 158"/>
                    <a:gd name="T58" fmla="*/ 15 w 229"/>
                    <a:gd name="T59" fmla="*/ 15 h 158"/>
                    <a:gd name="T60" fmla="*/ 16 w 229"/>
                    <a:gd name="T61" fmla="*/ 15 h 158"/>
                    <a:gd name="T62" fmla="*/ 18 w 229"/>
                    <a:gd name="T63" fmla="*/ 16 h 158"/>
                    <a:gd name="T64" fmla="*/ 19 w 229"/>
                    <a:gd name="T65" fmla="*/ 17 h 158"/>
                    <a:gd name="T66" fmla="*/ 20 w 229"/>
                    <a:gd name="T67" fmla="*/ 18 h 158"/>
                    <a:gd name="T68" fmla="*/ 21 w 229"/>
                    <a:gd name="T69" fmla="*/ 18 h 158"/>
                    <a:gd name="T70" fmla="*/ 22 w 229"/>
                    <a:gd name="T71" fmla="*/ 19 h 158"/>
                    <a:gd name="T72" fmla="*/ 23 w 229"/>
                    <a:gd name="T73" fmla="*/ 20 h 158"/>
                    <a:gd name="T74" fmla="*/ 25 w 229"/>
                    <a:gd name="T75" fmla="*/ 20 h 158"/>
                    <a:gd name="T76" fmla="*/ 27 w 229"/>
                    <a:gd name="T77" fmla="*/ 20 h 158"/>
                    <a:gd name="T78" fmla="*/ 28 w 229"/>
                    <a:gd name="T79" fmla="*/ 18 h 158"/>
                    <a:gd name="T80" fmla="*/ 28 w 229"/>
                    <a:gd name="T81" fmla="*/ 17 h 158"/>
                    <a:gd name="T82" fmla="*/ 29 w 229"/>
                    <a:gd name="T83" fmla="*/ 15 h 158"/>
                    <a:gd name="T84" fmla="*/ 29 w 229"/>
                    <a:gd name="T85" fmla="*/ 13 h 158"/>
                    <a:gd name="T86" fmla="*/ 29 w 229"/>
                    <a:gd name="T87" fmla="*/ 12 h 158"/>
                    <a:gd name="T88" fmla="*/ 29 w 229"/>
                    <a:gd name="T89" fmla="*/ 10 h 158"/>
                    <a:gd name="T90" fmla="*/ 28 w 229"/>
                    <a:gd name="T91" fmla="*/ 10 h 158"/>
                    <a:gd name="T92" fmla="*/ 28 w 229"/>
                    <a:gd name="T93" fmla="*/ 7 h 158"/>
                    <a:gd name="T94" fmla="*/ 27 w 229"/>
                    <a:gd name="T95" fmla="*/ 6 h 158"/>
                    <a:gd name="T96" fmla="*/ 26 w 229"/>
                    <a:gd name="T97" fmla="*/ 5 h 158"/>
                    <a:gd name="T98" fmla="*/ 25 w 229"/>
                    <a:gd name="T99" fmla="*/ 3 h 158"/>
                    <a:gd name="T100" fmla="*/ 24 w 229"/>
                    <a:gd name="T101" fmla="*/ 2 h 158"/>
                    <a:gd name="T102" fmla="*/ 23 w 229"/>
                    <a:gd name="T103" fmla="*/ 1 h 158"/>
                    <a:gd name="T104" fmla="*/ 22 w 229"/>
                    <a:gd name="T105" fmla="*/ 1 h 158"/>
                    <a:gd name="T106" fmla="*/ 21 w 229"/>
                    <a:gd name="T107" fmla="*/ 1 h 158"/>
                    <a:gd name="T108" fmla="*/ 20 w 229"/>
                    <a:gd name="T109" fmla="*/ 0 h 15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229"/>
                    <a:gd name="T166" fmla="*/ 0 h 158"/>
                    <a:gd name="T167" fmla="*/ 229 w 229"/>
                    <a:gd name="T168" fmla="*/ 158 h 15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229" h="158">
                      <a:moveTo>
                        <a:pt x="156" y="0"/>
                      </a:moveTo>
                      <a:lnTo>
                        <a:pt x="150" y="2"/>
                      </a:lnTo>
                      <a:lnTo>
                        <a:pt x="146" y="3"/>
                      </a:lnTo>
                      <a:lnTo>
                        <a:pt x="140" y="5"/>
                      </a:lnTo>
                      <a:lnTo>
                        <a:pt x="134" y="8"/>
                      </a:lnTo>
                      <a:lnTo>
                        <a:pt x="128" y="9"/>
                      </a:lnTo>
                      <a:lnTo>
                        <a:pt x="123" y="11"/>
                      </a:lnTo>
                      <a:lnTo>
                        <a:pt x="117" y="12"/>
                      </a:lnTo>
                      <a:lnTo>
                        <a:pt x="113" y="15"/>
                      </a:lnTo>
                      <a:lnTo>
                        <a:pt x="107" y="17"/>
                      </a:lnTo>
                      <a:lnTo>
                        <a:pt x="101" y="20"/>
                      </a:lnTo>
                      <a:lnTo>
                        <a:pt x="95" y="21"/>
                      </a:lnTo>
                      <a:lnTo>
                        <a:pt x="91" y="24"/>
                      </a:lnTo>
                      <a:lnTo>
                        <a:pt x="85" y="26"/>
                      </a:lnTo>
                      <a:lnTo>
                        <a:pt x="80" y="29"/>
                      </a:lnTo>
                      <a:lnTo>
                        <a:pt x="76" y="31"/>
                      </a:lnTo>
                      <a:lnTo>
                        <a:pt x="71" y="34"/>
                      </a:lnTo>
                      <a:lnTo>
                        <a:pt x="65" y="36"/>
                      </a:lnTo>
                      <a:lnTo>
                        <a:pt x="59" y="39"/>
                      </a:lnTo>
                      <a:lnTo>
                        <a:pt x="55" y="42"/>
                      </a:lnTo>
                      <a:lnTo>
                        <a:pt x="50" y="45"/>
                      </a:lnTo>
                      <a:lnTo>
                        <a:pt x="44" y="48"/>
                      </a:lnTo>
                      <a:lnTo>
                        <a:pt x="40" y="51"/>
                      </a:lnTo>
                      <a:lnTo>
                        <a:pt x="35" y="55"/>
                      </a:lnTo>
                      <a:lnTo>
                        <a:pt x="31" y="60"/>
                      </a:lnTo>
                      <a:lnTo>
                        <a:pt x="26" y="63"/>
                      </a:lnTo>
                      <a:lnTo>
                        <a:pt x="22" y="67"/>
                      </a:lnTo>
                      <a:lnTo>
                        <a:pt x="17" y="72"/>
                      </a:lnTo>
                      <a:lnTo>
                        <a:pt x="14" y="76"/>
                      </a:lnTo>
                      <a:lnTo>
                        <a:pt x="10" y="81"/>
                      </a:lnTo>
                      <a:lnTo>
                        <a:pt x="6" y="87"/>
                      </a:lnTo>
                      <a:lnTo>
                        <a:pt x="3" y="91"/>
                      </a:lnTo>
                      <a:lnTo>
                        <a:pt x="0" y="97"/>
                      </a:lnTo>
                      <a:lnTo>
                        <a:pt x="1" y="100"/>
                      </a:lnTo>
                      <a:lnTo>
                        <a:pt x="3" y="105"/>
                      </a:lnTo>
                      <a:lnTo>
                        <a:pt x="6" y="109"/>
                      </a:lnTo>
                      <a:lnTo>
                        <a:pt x="9" y="114"/>
                      </a:lnTo>
                      <a:lnTo>
                        <a:pt x="10" y="117"/>
                      </a:lnTo>
                      <a:lnTo>
                        <a:pt x="13" y="121"/>
                      </a:lnTo>
                      <a:lnTo>
                        <a:pt x="16" y="126"/>
                      </a:lnTo>
                      <a:lnTo>
                        <a:pt x="19" y="130"/>
                      </a:lnTo>
                      <a:lnTo>
                        <a:pt x="23" y="130"/>
                      </a:lnTo>
                      <a:lnTo>
                        <a:pt x="28" y="131"/>
                      </a:lnTo>
                      <a:lnTo>
                        <a:pt x="32" y="131"/>
                      </a:lnTo>
                      <a:lnTo>
                        <a:pt x="38" y="131"/>
                      </a:lnTo>
                      <a:lnTo>
                        <a:pt x="43" y="130"/>
                      </a:lnTo>
                      <a:lnTo>
                        <a:pt x="49" y="130"/>
                      </a:lnTo>
                      <a:lnTo>
                        <a:pt x="53" y="130"/>
                      </a:lnTo>
                      <a:lnTo>
                        <a:pt x="59" y="130"/>
                      </a:lnTo>
                      <a:lnTo>
                        <a:pt x="64" y="130"/>
                      </a:lnTo>
                      <a:lnTo>
                        <a:pt x="70" y="128"/>
                      </a:lnTo>
                      <a:lnTo>
                        <a:pt x="76" y="128"/>
                      </a:lnTo>
                      <a:lnTo>
                        <a:pt x="82" y="128"/>
                      </a:lnTo>
                      <a:lnTo>
                        <a:pt x="85" y="127"/>
                      </a:lnTo>
                      <a:lnTo>
                        <a:pt x="91" y="127"/>
                      </a:lnTo>
                      <a:lnTo>
                        <a:pt x="97" y="127"/>
                      </a:lnTo>
                      <a:lnTo>
                        <a:pt x="102" y="127"/>
                      </a:lnTo>
                      <a:lnTo>
                        <a:pt x="107" y="126"/>
                      </a:lnTo>
                      <a:lnTo>
                        <a:pt x="111" y="126"/>
                      </a:lnTo>
                      <a:lnTo>
                        <a:pt x="117" y="126"/>
                      </a:lnTo>
                      <a:lnTo>
                        <a:pt x="122" y="127"/>
                      </a:lnTo>
                      <a:lnTo>
                        <a:pt x="126" y="127"/>
                      </a:lnTo>
                      <a:lnTo>
                        <a:pt x="132" y="128"/>
                      </a:lnTo>
                      <a:lnTo>
                        <a:pt x="137" y="128"/>
                      </a:lnTo>
                      <a:lnTo>
                        <a:pt x="143" y="131"/>
                      </a:lnTo>
                      <a:lnTo>
                        <a:pt x="146" y="133"/>
                      </a:lnTo>
                      <a:lnTo>
                        <a:pt x="150" y="134"/>
                      </a:lnTo>
                      <a:lnTo>
                        <a:pt x="155" y="137"/>
                      </a:lnTo>
                      <a:lnTo>
                        <a:pt x="159" y="140"/>
                      </a:lnTo>
                      <a:lnTo>
                        <a:pt x="164" y="143"/>
                      </a:lnTo>
                      <a:lnTo>
                        <a:pt x="168" y="148"/>
                      </a:lnTo>
                      <a:lnTo>
                        <a:pt x="171" y="152"/>
                      </a:lnTo>
                      <a:lnTo>
                        <a:pt x="176" y="158"/>
                      </a:lnTo>
                      <a:lnTo>
                        <a:pt x="183" y="158"/>
                      </a:lnTo>
                      <a:lnTo>
                        <a:pt x="190" y="158"/>
                      </a:lnTo>
                      <a:lnTo>
                        <a:pt x="196" y="158"/>
                      </a:lnTo>
                      <a:lnTo>
                        <a:pt x="205" y="158"/>
                      </a:lnTo>
                      <a:lnTo>
                        <a:pt x="210" y="154"/>
                      </a:lnTo>
                      <a:lnTo>
                        <a:pt x="214" y="149"/>
                      </a:lnTo>
                      <a:lnTo>
                        <a:pt x="217" y="143"/>
                      </a:lnTo>
                      <a:lnTo>
                        <a:pt x="222" y="139"/>
                      </a:lnTo>
                      <a:lnTo>
                        <a:pt x="223" y="133"/>
                      </a:lnTo>
                      <a:lnTo>
                        <a:pt x="226" y="127"/>
                      </a:lnTo>
                      <a:lnTo>
                        <a:pt x="228" y="121"/>
                      </a:lnTo>
                      <a:lnTo>
                        <a:pt x="229" y="117"/>
                      </a:lnTo>
                      <a:lnTo>
                        <a:pt x="229" y="111"/>
                      </a:lnTo>
                      <a:lnTo>
                        <a:pt x="229" y="105"/>
                      </a:lnTo>
                      <a:lnTo>
                        <a:pt x="228" y="99"/>
                      </a:lnTo>
                      <a:lnTo>
                        <a:pt x="228" y="93"/>
                      </a:lnTo>
                      <a:lnTo>
                        <a:pt x="226" y="87"/>
                      </a:lnTo>
                      <a:lnTo>
                        <a:pt x="226" y="81"/>
                      </a:lnTo>
                      <a:lnTo>
                        <a:pt x="223" y="75"/>
                      </a:lnTo>
                      <a:lnTo>
                        <a:pt x="222" y="69"/>
                      </a:lnTo>
                      <a:lnTo>
                        <a:pt x="219" y="63"/>
                      </a:lnTo>
                      <a:lnTo>
                        <a:pt x="216" y="57"/>
                      </a:lnTo>
                      <a:lnTo>
                        <a:pt x="213" y="51"/>
                      </a:lnTo>
                      <a:lnTo>
                        <a:pt x="210" y="46"/>
                      </a:lnTo>
                      <a:lnTo>
                        <a:pt x="205" y="40"/>
                      </a:lnTo>
                      <a:lnTo>
                        <a:pt x="202" y="36"/>
                      </a:lnTo>
                      <a:lnTo>
                        <a:pt x="198" y="31"/>
                      </a:lnTo>
                      <a:lnTo>
                        <a:pt x="195" y="27"/>
                      </a:lnTo>
                      <a:lnTo>
                        <a:pt x="189" y="23"/>
                      </a:lnTo>
                      <a:lnTo>
                        <a:pt x="185" y="18"/>
                      </a:lnTo>
                      <a:lnTo>
                        <a:pt x="180" y="14"/>
                      </a:lnTo>
                      <a:lnTo>
                        <a:pt x="176" y="11"/>
                      </a:lnTo>
                      <a:lnTo>
                        <a:pt x="171" y="6"/>
                      </a:lnTo>
                      <a:lnTo>
                        <a:pt x="167" y="5"/>
                      </a:lnTo>
                      <a:lnTo>
                        <a:pt x="161" y="2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89" name="Freeform 482"/>
                <p:cNvSpPr>
                  <a:spLocks/>
                </p:cNvSpPr>
                <p:nvPr/>
              </p:nvSpPr>
              <p:spPr bwMode="auto">
                <a:xfrm>
                  <a:off x="664" y="1328"/>
                  <a:ext cx="49" cy="129"/>
                </a:xfrm>
                <a:custGeom>
                  <a:avLst/>
                  <a:gdLst>
                    <a:gd name="T0" fmla="*/ 6 w 98"/>
                    <a:gd name="T1" fmla="*/ 0 h 259"/>
                    <a:gd name="T2" fmla="*/ 5 w 98"/>
                    <a:gd name="T3" fmla="*/ 0 h 259"/>
                    <a:gd name="T4" fmla="*/ 3 w 98"/>
                    <a:gd name="T5" fmla="*/ 1 h 259"/>
                    <a:gd name="T6" fmla="*/ 3 w 98"/>
                    <a:gd name="T7" fmla="*/ 3 h 259"/>
                    <a:gd name="T8" fmla="*/ 3 w 98"/>
                    <a:gd name="T9" fmla="*/ 4 h 259"/>
                    <a:gd name="T10" fmla="*/ 3 w 98"/>
                    <a:gd name="T11" fmla="*/ 6 h 259"/>
                    <a:gd name="T12" fmla="*/ 4 w 98"/>
                    <a:gd name="T13" fmla="*/ 7 h 259"/>
                    <a:gd name="T14" fmla="*/ 5 w 98"/>
                    <a:gd name="T15" fmla="*/ 8 h 259"/>
                    <a:gd name="T16" fmla="*/ 6 w 98"/>
                    <a:gd name="T17" fmla="*/ 9 h 259"/>
                    <a:gd name="T18" fmla="*/ 3 w 98"/>
                    <a:gd name="T19" fmla="*/ 9 h 259"/>
                    <a:gd name="T20" fmla="*/ 3 w 98"/>
                    <a:gd name="T21" fmla="*/ 9 h 259"/>
                    <a:gd name="T22" fmla="*/ 1 w 98"/>
                    <a:gd name="T23" fmla="*/ 9 h 259"/>
                    <a:gd name="T24" fmla="*/ 0 w 98"/>
                    <a:gd name="T25" fmla="*/ 9 h 259"/>
                    <a:gd name="T26" fmla="*/ 0 w 98"/>
                    <a:gd name="T27" fmla="*/ 11 h 259"/>
                    <a:gd name="T28" fmla="*/ 1 w 98"/>
                    <a:gd name="T29" fmla="*/ 12 h 259"/>
                    <a:gd name="T30" fmla="*/ 1 w 98"/>
                    <a:gd name="T31" fmla="*/ 14 h 259"/>
                    <a:gd name="T32" fmla="*/ 1 w 98"/>
                    <a:gd name="T33" fmla="*/ 15 h 259"/>
                    <a:gd name="T34" fmla="*/ 2 w 98"/>
                    <a:gd name="T35" fmla="*/ 17 h 259"/>
                    <a:gd name="T36" fmla="*/ 2 w 98"/>
                    <a:gd name="T37" fmla="*/ 18 h 259"/>
                    <a:gd name="T38" fmla="*/ 3 w 98"/>
                    <a:gd name="T39" fmla="*/ 20 h 259"/>
                    <a:gd name="T40" fmla="*/ 3 w 98"/>
                    <a:gd name="T41" fmla="*/ 21 h 259"/>
                    <a:gd name="T42" fmla="*/ 3 w 98"/>
                    <a:gd name="T43" fmla="*/ 22 h 259"/>
                    <a:gd name="T44" fmla="*/ 4 w 98"/>
                    <a:gd name="T45" fmla="*/ 24 h 259"/>
                    <a:gd name="T46" fmla="*/ 5 w 98"/>
                    <a:gd name="T47" fmla="*/ 25 h 259"/>
                    <a:gd name="T48" fmla="*/ 5 w 98"/>
                    <a:gd name="T49" fmla="*/ 26 h 259"/>
                    <a:gd name="T50" fmla="*/ 6 w 98"/>
                    <a:gd name="T51" fmla="*/ 28 h 259"/>
                    <a:gd name="T52" fmla="*/ 6 w 98"/>
                    <a:gd name="T53" fmla="*/ 29 h 259"/>
                    <a:gd name="T54" fmla="*/ 6 w 98"/>
                    <a:gd name="T55" fmla="*/ 31 h 259"/>
                    <a:gd name="T56" fmla="*/ 6 w 98"/>
                    <a:gd name="T57" fmla="*/ 32 h 259"/>
                    <a:gd name="T58" fmla="*/ 9 w 98"/>
                    <a:gd name="T59" fmla="*/ 32 h 259"/>
                    <a:gd name="T60" fmla="*/ 10 w 98"/>
                    <a:gd name="T61" fmla="*/ 31 h 259"/>
                    <a:gd name="T62" fmla="*/ 10 w 98"/>
                    <a:gd name="T63" fmla="*/ 29 h 259"/>
                    <a:gd name="T64" fmla="*/ 11 w 98"/>
                    <a:gd name="T65" fmla="*/ 27 h 259"/>
                    <a:gd name="T66" fmla="*/ 11 w 98"/>
                    <a:gd name="T67" fmla="*/ 26 h 259"/>
                    <a:gd name="T68" fmla="*/ 11 w 98"/>
                    <a:gd name="T69" fmla="*/ 25 h 259"/>
                    <a:gd name="T70" fmla="*/ 12 w 98"/>
                    <a:gd name="T71" fmla="*/ 24 h 259"/>
                    <a:gd name="T72" fmla="*/ 12 w 98"/>
                    <a:gd name="T73" fmla="*/ 23 h 259"/>
                    <a:gd name="T74" fmla="*/ 12 w 98"/>
                    <a:gd name="T75" fmla="*/ 22 h 259"/>
                    <a:gd name="T76" fmla="*/ 12 w 98"/>
                    <a:gd name="T77" fmla="*/ 21 h 259"/>
                    <a:gd name="T78" fmla="*/ 12 w 98"/>
                    <a:gd name="T79" fmla="*/ 20 h 259"/>
                    <a:gd name="T80" fmla="*/ 12 w 98"/>
                    <a:gd name="T81" fmla="*/ 19 h 259"/>
                    <a:gd name="T82" fmla="*/ 12 w 98"/>
                    <a:gd name="T83" fmla="*/ 18 h 259"/>
                    <a:gd name="T84" fmla="*/ 12 w 98"/>
                    <a:gd name="T85" fmla="*/ 17 h 259"/>
                    <a:gd name="T86" fmla="*/ 12 w 98"/>
                    <a:gd name="T87" fmla="*/ 16 h 259"/>
                    <a:gd name="T88" fmla="*/ 12 w 98"/>
                    <a:gd name="T89" fmla="*/ 15 h 259"/>
                    <a:gd name="T90" fmla="*/ 12 w 98"/>
                    <a:gd name="T91" fmla="*/ 14 h 259"/>
                    <a:gd name="T92" fmla="*/ 12 w 98"/>
                    <a:gd name="T93" fmla="*/ 12 h 259"/>
                    <a:gd name="T94" fmla="*/ 12 w 98"/>
                    <a:gd name="T95" fmla="*/ 11 h 259"/>
                    <a:gd name="T96" fmla="*/ 12 w 98"/>
                    <a:gd name="T97" fmla="*/ 10 h 259"/>
                    <a:gd name="T98" fmla="*/ 12 w 98"/>
                    <a:gd name="T99" fmla="*/ 9 h 259"/>
                    <a:gd name="T100" fmla="*/ 12 w 98"/>
                    <a:gd name="T101" fmla="*/ 8 h 259"/>
                    <a:gd name="T102" fmla="*/ 11 w 98"/>
                    <a:gd name="T103" fmla="*/ 6 h 259"/>
                    <a:gd name="T104" fmla="*/ 10 w 98"/>
                    <a:gd name="T105" fmla="*/ 4 h 259"/>
                    <a:gd name="T106" fmla="*/ 9 w 98"/>
                    <a:gd name="T107" fmla="*/ 2 h 259"/>
                    <a:gd name="T108" fmla="*/ 7 w 98"/>
                    <a:gd name="T109" fmla="*/ 0 h 259"/>
                    <a:gd name="T110" fmla="*/ 6 w 98"/>
                    <a:gd name="T111" fmla="*/ 0 h 259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8"/>
                    <a:gd name="T169" fmla="*/ 0 h 259"/>
                    <a:gd name="T170" fmla="*/ 98 w 98"/>
                    <a:gd name="T171" fmla="*/ 259 h 259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8" h="259">
                      <a:moveTo>
                        <a:pt x="55" y="0"/>
                      </a:moveTo>
                      <a:lnTo>
                        <a:pt x="47" y="0"/>
                      </a:lnTo>
                      <a:lnTo>
                        <a:pt x="43" y="3"/>
                      </a:lnTo>
                      <a:lnTo>
                        <a:pt x="37" y="5"/>
                      </a:lnTo>
                      <a:lnTo>
                        <a:pt x="34" y="9"/>
                      </a:lnTo>
                      <a:lnTo>
                        <a:pt x="31" y="14"/>
                      </a:lnTo>
                      <a:lnTo>
                        <a:pt x="29" y="18"/>
                      </a:lnTo>
                      <a:lnTo>
                        <a:pt x="26" y="24"/>
                      </a:lnTo>
                      <a:lnTo>
                        <a:pt x="26" y="30"/>
                      </a:lnTo>
                      <a:lnTo>
                        <a:pt x="26" y="36"/>
                      </a:lnTo>
                      <a:lnTo>
                        <a:pt x="26" y="42"/>
                      </a:lnTo>
                      <a:lnTo>
                        <a:pt x="28" y="48"/>
                      </a:lnTo>
                      <a:lnTo>
                        <a:pt x="31" y="54"/>
                      </a:lnTo>
                      <a:lnTo>
                        <a:pt x="32" y="59"/>
                      </a:lnTo>
                      <a:lnTo>
                        <a:pt x="35" y="65"/>
                      </a:lnTo>
                      <a:lnTo>
                        <a:pt x="40" y="69"/>
                      </a:lnTo>
                      <a:lnTo>
                        <a:pt x="44" y="72"/>
                      </a:lnTo>
                      <a:lnTo>
                        <a:pt x="41" y="72"/>
                      </a:lnTo>
                      <a:lnTo>
                        <a:pt x="37" y="72"/>
                      </a:lnTo>
                      <a:lnTo>
                        <a:pt x="31" y="72"/>
                      </a:lnTo>
                      <a:lnTo>
                        <a:pt x="25" y="72"/>
                      </a:lnTo>
                      <a:lnTo>
                        <a:pt x="17" y="72"/>
                      </a:lnTo>
                      <a:lnTo>
                        <a:pt x="12" y="72"/>
                      </a:lnTo>
                      <a:lnTo>
                        <a:pt x="4" y="72"/>
                      </a:lnTo>
                      <a:lnTo>
                        <a:pt x="1" y="72"/>
                      </a:lnTo>
                      <a:lnTo>
                        <a:pt x="0" y="78"/>
                      </a:lnTo>
                      <a:lnTo>
                        <a:pt x="0" y="84"/>
                      </a:lnTo>
                      <a:lnTo>
                        <a:pt x="0" y="90"/>
                      </a:lnTo>
                      <a:lnTo>
                        <a:pt x="1" y="96"/>
                      </a:lnTo>
                      <a:lnTo>
                        <a:pt x="1" y="102"/>
                      </a:lnTo>
                      <a:lnTo>
                        <a:pt x="3" y="108"/>
                      </a:lnTo>
                      <a:lnTo>
                        <a:pt x="4" y="114"/>
                      </a:lnTo>
                      <a:lnTo>
                        <a:pt x="6" y="120"/>
                      </a:lnTo>
                      <a:lnTo>
                        <a:pt x="7" y="126"/>
                      </a:lnTo>
                      <a:lnTo>
                        <a:pt x="9" y="132"/>
                      </a:lnTo>
                      <a:lnTo>
                        <a:pt x="12" y="136"/>
                      </a:lnTo>
                      <a:lnTo>
                        <a:pt x="13" y="142"/>
                      </a:lnTo>
                      <a:lnTo>
                        <a:pt x="16" y="148"/>
                      </a:lnTo>
                      <a:lnTo>
                        <a:pt x="17" y="154"/>
                      </a:lnTo>
                      <a:lnTo>
                        <a:pt x="20" y="160"/>
                      </a:lnTo>
                      <a:lnTo>
                        <a:pt x="22" y="166"/>
                      </a:lnTo>
                      <a:lnTo>
                        <a:pt x="23" y="171"/>
                      </a:lnTo>
                      <a:lnTo>
                        <a:pt x="26" y="177"/>
                      </a:lnTo>
                      <a:lnTo>
                        <a:pt x="28" y="181"/>
                      </a:lnTo>
                      <a:lnTo>
                        <a:pt x="31" y="187"/>
                      </a:lnTo>
                      <a:lnTo>
                        <a:pt x="32" y="193"/>
                      </a:lnTo>
                      <a:lnTo>
                        <a:pt x="34" y="199"/>
                      </a:lnTo>
                      <a:lnTo>
                        <a:pt x="35" y="203"/>
                      </a:lnTo>
                      <a:lnTo>
                        <a:pt x="38" y="211"/>
                      </a:lnTo>
                      <a:lnTo>
                        <a:pt x="38" y="215"/>
                      </a:lnTo>
                      <a:lnTo>
                        <a:pt x="40" y="221"/>
                      </a:lnTo>
                      <a:lnTo>
                        <a:pt x="41" y="227"/>
                      </a:lnTo>
                      <a:lnTo>
                        <a:pt x="43" y="233"/>
                      </a:lnTo>
                      <a:lnTo>
                        <a:pt x="43" y="239"/>
                      </a:lnTo>
                      <a:lnTo>
                        <a:pt x="43" y="245"/>
                      </a:lnTo>
                      <a:lnTo>
                        <a:pt x="43" y="253"/>
                      </a:lnTo>
                      <a:lnTo>
                        <a:pt x="44" y="259"/>
                      </a:lnTo>
                      <a:lnTo>
                        <a:pt x="50" y="259"/>
                      </a:lnTo>
                      <a:lnTo>
                        <a:pt x="58" y="259"/>
                      </a:lnTo>
                      <a:lnTo>
                        <a:pt x="65" y="259"/>
                      </a:lnTo>
                      <a:lnTo>
                        <a:pt x="73" y="259"/>
                      </a:lnTo>
                      <a:lnTo>
                        <a:pt x="76" y="251"/>
                      </a:lnTo>
                      <a:lnTo>
                        <a:pt x="77" y="244"/>
                      </a:lnTo>
                      <a:lnTo>
                        <a:pt x="80" y="235"/>
                      </a:lnTo>
                      <a:lnTo>
                        <a:pt x="82" y="227"/>
                      </a:lnTo>
                      <a:lnTo>
                        <a:pt x="83" y="223"/>
                      </a:lnTo>
                      <a:lnTo>
                        <a:pt x="83" y="220"/>
                      </a:lnTo>
                      <a:lnTo>
                        <a:pt x="85" y="215"/>
                      </a:lnTo>
                      <a:lnTo>
                        <a:pt x="86" y="211"/>
                      </a:lnTo>
                      <a:lnTo>
                        <a:pt x="88" y="206"/>
                      </a:lnTo>
                      <a:lnTo>
                        <a:pt x="88" y="203"/>
                      </a:lnTo>
                      <a:lnTo>
                        <a:pt x="89" y="199"/>
                      </a:lnTo>
                      <a:lnTo>
                        <a:pt x="91" y="194"/>
                      </a:lnTo>
                      <a:lnTo>
                        <a:pt x="91" y="191"/>
                      </a:lnTo>
                      <a:lnTo>
                        <a:pt x="92" y="186"/>
                      </a:lnTo>
                      <a:lnTo>
                        <a:pt x="92" y="181"/>
                      </a:lnTo>
                      <a:lnTo>
                        <a:pt x="94" y="178"/>
                      </a:lnTo>
                      <a:lnTo>
                        <a:pt x="94" y="174"/>
                      </a:lnTo>
                      <a:lnTo>
                        <a:pt x="95" y="168"/>
                      </a:lnTo>
                      <a:lnTo>
                        <a:pt x="95" y="165"/>
                      </a:lnTo>
                      <a:lnTo>
                        <a:pt x="97" y="160"/>
                      </a:lnTo>
                      <a:lnTo>
                        <a:pt x="97" y="156"/>
                      </a:lnTo>
                      <a:lnTo>
                        <a:pt x="97" y="151"/>
                      </a:lnTo>
                      <a:lnTo>
                        <a:pt x="97" y="147"/>
                      </a:lnTo>
                      <a:lnTo>
                        <a:pt x="98" y="144"/>
                      </a:lnTo>
                      <a:lnTo>
                        <a:pt x="98" y="139"/>
                      </a:lnTo>
                      <a:lnTo>
                        <a:pt x="98" y="135"/>
                      </a:lnTo>
                      <a:lnTo>
                        <a:pt x="98" y="130"/>
                      </a:lnTo>
                      <a:lnTo>
                        <a:pt x="98" y="126"/>
                      </a:lnTo>
                      <a:lnTo>
                        <a:pt x="98" y="121"/>
                      </a:lnTo>
                      <a:lnTo>
                        <a:pt x="98" y="117"/>
                      </a:lnTo>
                      <a:lnTo>
                        <a:pt x="98" y="112"/>
                      </a:lnTo>
                      <a:lnTo>
                        <a:pt x="98" y="108"/>
                      </a:lnTo>
                      <a:lnTo>
                        <a:pt x="97" y="103"/>
                      </a:lnTo>
                      <a:lnTo>
                        <a:pt x="97" y="99"/>
                      </a:lnTo>
                      <a:lnTo>
                        <a:pt x="95" y="94"/>
                      </a:lnTo>
                      <a:lnTo>
                        <a:pt x="95" y="90"/>
                      </a:lnTo>
                      <a:lnTo>
                        <a:pt x="94" y="86"/>
                      </a:lnTo>
                      <a:lnTo>
                        <a:pt x="94" y="81"/>
                      </a:lnTo>
                      <a:lnTo>
                        <a:pt x="94" y="77"/>
                      </a:lnTo>
                      <a:lnTo>
                        <a:pt x="94" y="74"/>
                      </a:lnTo>
                      <a:lnTo>
                        <a:pt x="91" y="65"/>
                      </a:lnTo>
                      <a:lnTo>
                        <a:pt x="88" y="57"/>
                      </a:lnTo>
                      <a:lnTo>
                        <a:pt x="85" y="50"/>
                      </a:lnTo>
                      <a:lnTo>
                        <a:pt x="82" y="42"/>
                      </a:lnTo>
                      <a:lnTo>
                        <a:pt x="79" y="33"/>
                      </a:lnTo>
                      <a:lnTo>
                        <a:pt x="74" y="27"/>
                      </a:lnTo>
                      <a:lnTo>
                        <a:pt x="70" y="20"/>
                      </a:lnTo>
                      <a:lnTo>
                        <a:pt x="65" y="14"/>
                      </a:lnTo>
                      <a:lnTo>
                        <a:pt x="59" y="6"/>
                      </a:lnTo>
                      <a:lnTo>
                        <a:pt x="55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0" name="Freeform 483"/>
                <p:cNvSpPr>
                  <a:spLocks/>
                </p:cNvSpPr>
                <p:nvPr/>
              </p:nvSpPr>
              <p:spPr bwMode="auto">
                <a:xfrm>
                  <a:off x="486" y="1337"/>
                  <a:ext cx="120" cy="80"/>
                </a:xfrm>
                <a:custGeom>
                  <a:avLst/>
                  <a:gdLst>
                    <a:gd name="T0" fmla="*/ 27 w 240"/>
                    <a:gd name="T1" fmla="*/ 1 h 160"/>
                    <a:gd name="T2" fmla="*/ 26 w 240"/>
                    <a:gd name="T3" fmla="*/ 1 h 160"/>
                    <a:gd name="T4" fmla="*/ 24 w 240"/>
                    <a:gd name="T5" fmla="*/ 1 h 160"/>
                    <a:gd name="T6" fmla="*/ 22 w 240"/>
                    <a:gd name="T7" fmla="*/ 3 h 160"/>
                    <a:gd name="T8" fmla="*/ 20 w 240"/>
                    <a:gd name="T9" fmla="*/ 3 h 160"/>
                    <a:gd name="T10" fmla="*/ 18 w 240"/>
                    <a:gd name="T11" fmla="*/ 4 h 160"/>
                    <a:gd name="T12" fmla="*/ 16 w 240"/>
                    <a:gd name="T13" fmla="*/ 5 h 160"/>
                    <a:gd name="T14" fmla="*/ 15 w 240"/>
                    <a:gd name="T15" fmla="*/ 5 h 160"/>
                    <a:gd name="T16" fmla="*/ 13 w 240"/>
                    <a:gd name="T17" fmla="*/ 6 h 160"/>
                    <a:gd name="T18" fmla="*/ 11 w 240"/>
                    <a:gd name="T19" fmla="*/ 7 h 160"/>
                    <a:gd name="T20" fmla="*/ 9 w 240"/>
                    <a:gd name="T21" fmla="*/ 9 h 160"/>
                    <a:gd name="T22" fmla="*/ 8 w 240"/>
                    <a:gd name="T23" fmla="*/ 9 h 160"/>
                    <a:gd name="T24" fmla="*/ 6 w 240"/>
                    <a:gd name="T25" fmla="*/ 10 h 160"/>
                    <a:gd name="T26" fmla="*/ 4 w 240"/>
                    <a:gd name="T27" fmla="*/ 11 h 160"/>
                    <a:gd name="T28" fmla="*/ 3 w 240"/>
                    <a:gd name="T29" fmla="*/ 12 h 160"/>
                    <a:gd name="T30" fmla="*/ 1 w 240"/>
                    <a:gd name="T31" fmla="*/ 13 h 160"/>
                    <a:gd name="T32" fmla="*/ 0 w 240"/>
                    <a:gd name="T33" fmla="*/ 15 h 160"/>
                    <a:gd name="T34" fmla="*/ 0 w 240"/>
                    <a:gd name="T35" fmla="*/ 17 h 160"/>
                    <a:gd name="T36" fmla="*/ 0 w 240"/>
                    <a:gd name="T37" fmla="*/ 18 h 160"/>
                    <a:gd name="T38" fmla="*/ 0 w 240"/>
                    <a:gd name="T39" fmla="*/ 20 h 160"/>
                    <a:gd name="T40" fmla="*/ 1 w 240"/>
                    <a:gd name="T41" fmla="*/ 20 h 160"/>
                    <a:gd name="T42" fmla="*/ 3 w 240"/>
                    <a:gd name="T43" fmla="*/ 20 h 160"/>
                    <a:gd name="T44" fmla="*/ 3 w 240"/>
                    <a:gd name="T45" fmla="*/ 20 h 160"/>
                    <a:gd name="T46" fmla="*/ 5 w 240"/>
                    <a:gd name="T47" fmla="*/ 20 h 160"/>
                    <a:gd name="T48" fmla="*/ 6 w 240"/>
                    <a:gd name="T49" fmla="*/ 19 h 160"/>
                    <a:gd name="T50" fmla="*/ 7 w 240"/>
                    <a:gd name="T51" fmla="*/ 19 h 160"/>
                    <a:gd name="T52" fmla="*/ 8 w 240"/>
                    <a:gd name="T53" fmla="*/ 19 h 160"/>
                    <a:gd name="T54" fmla="*/ 9 w 240"/>
                    <a:gd name="T55" fmla="*/ 18 h 160"/>
                    <a:gd name="T56" fmla="*/ 11 w 240"/>
                    <a:gd name="T57" fmla="*/ 18 h 160"/>
                    <a:gd name="T58" fmla="*/ 12 w 240"/>
                    <a:gd name="T59" fmla="*/ 18 h 160"/>
                    <a:gd name="T60" fmla="*/ 13 w 240"/>
                    <a:gd name="T61" fmla="*/ 17 h 160"/>
                    <a:gd name="T62" fmla="*/ 15 w 240"/>
                    <a:gd name="T63" fmla="*/ 17 h 160"/>
                    <a:gd name="T64" fmla="*/ 15 w 240"/>
                    <a:gd name="T65" fmla="*/ 17 h 160"/>
                    <a:gd name="T66" fmla="*/ 17 w 240"/>
                    <a:gd name="T67" fmla="*/ 15 h 160"/>
                    <a:gd name="T68" fmla="*/ 19 w 240"/>
                    <a:gd name="T69" fmla="*/ 15 h 160"/>
                    <a:gd name="T70" fmla="*/ 20 w 240"/>
                    <a:gd name="T71" fmla="*/ 14 h 160"/>
                    <a:gd name="T72" fmla="*/ 21 w 240"/>
                    <a:gd name="T73" fmla="*/ 14 h 160"/>
                    <a:gd name="T74" fmla="*/ 23 w 240"/>
                    <a:gd name="T75" fmla="*/ 13 h 160"/>
                    <a:gd name="T76" fmla="*/ 24 w 240"/>
                    <a:gd name="T77" fmla="*/ 13 h 160"/>
                    <a:gd name="T78" fmla="*/ 25 w 240"/>
                    <a:gd name="T79" fmla="*/ 12 h 160"/>
                    <a:gd name="T80" fmla="*/ 26 w 240"/>
                    <a:gd name="T81" fmla="*/ 12 h 160"/>
                    <a:gd name="T82" fmla="*/ 27 w 240"/>
                    <a:gd name="T83" fmla="*/ 11 h 160"/>
                    <a:gd name="T84" fmla="*/ 29 w 240"/>
                    <a:gd name="T85" fmla="*/ 10 h 160"/>
                    <a:gd name="T86" fmla="*/ 30 w 240"/>
                    <a:gd name="T87" fmla="*/ 9 h 160"/>
                    <a:gd name="T88" fmla="*/ 30 w 240"/>
                    <a:gd name="T89" fmla="*/ 6 h 160"/>
                    <a:gd name="T90" fmla="*/ 30 w 240"/>
                    <a:gd name="T91" fmla="*/ 5 h 160"/>
                    <a:gd name="T92" fmla="*/ 30 w 240"/>
                    <a:gd name="T93" fmla="*/ 4 h 160"/>
                    <a:gd name="T94" fmla="*/ 30 w 240"/>
                    <a:gd name="T95" fmla="*/ 3 h 160"/>
                    <a:gd name="T96" fmla="*/ 29 w 240"/>
                    <a:gd name="T97" fmla="*/ 1 h 160"/>
                    <a:gd name="T98" fmla="*/ 29 w 240"/>
                    <a:gd name="T99" fmla="*/ 1 h 160"/>
                    <a:gd name="T100" fmla="*/ 28 w 240"/>
                    <a:gd name="T101" fmla="*/ 0 h 16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40"/>
                    <a:gd name="T154" fmla="*/ 0 h 160"/>
                    <a:gd name="T155" fmla="*/ 240 w 240"/>
                    <a:gd name="T156" fmla="*/ 160 h 160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40" h="160">
                      <a:moveTo>
                        <a:pt x="224" y="0"/>
                      </a:moveTo>
                      <a:lnTo>
                        <a:pt x="216" y="3"/>
                      </a:lnTo>
                      <a:lnTo>
                        <a:pt x="209" y="6"/>
                      </a:lnTo>
                      <a:lnTo>
                        <a:pt x="201" y="9"/>
                      </a:lnTo>
                      <a:lnTo>
                        <a:pt x="196" y="12"/>
                      </a:lnTo>
                      <a:lnTo>
                        <a:pt x="188" y="15"/>
                      </a:lnTo>
                      <a:lnTo>
                        <a:pt x="181" y="18"/>
                      </a:lnTo>
                      <a:lnTo>
                        <a:pt x="173" y="21"/>
                      </a:lnTo>
                      <a:lnTo>
                        <a:pt x="166" y="24"/>
                      </a:lnTo>
                      <a:lnTo>
                        <a:pt x="158" y="26"/>
                      </a:lnTo>
                      <a:lnTo>
                        <a:pt x="151" y="29"/>
                      </a:lnTo>
                      <a:lnTo>
                        <a:pt x="143" y="32"/>
                      </a:lnTo>
                      <a:lnTo>
                        <a:pt x="136" y="36"/>
                      </a:lnTo>
                      <a:lnTo>
                        <a:pt x="128" y="38"/>
                      </a:lnTo>
                      <a:lnTo>
                        <a:pt x="121" y="41"/>
                      </a:lnTo>
                      <a:lnTo>
                        <a:pt x="115" y="44"/>
                      </a:lnTo>
                      <a:lnTo>
                        <a:pt x="108" y="48"/>
                      </a:lnTo>
                      <a:lnTo>
                        <a:pt x="100" y="50"/>
                      </a:lnTo>
                      <a:lnTo>
                        <a:pt x="94" y="54"/>
                      </a:lnTo>
                      <a:lnTo>
                        <a:pt x="87" y="57"/>
                      </a:lnTo>
                      <a:lnTo>
                        <a:pt x="79" y="62"/>
                      </a:lnTo>
                      <a:lnTo>
                        <a:pt x="72" y="65"/>
                      </a:lnTo>
                      <a:lnTo>
                        <a:pt x="66" y="68"/>
                      </a:lnTo>
                      <a:lnTo>
                        <a:pt x="58" y="72"/>
                      </a:lnTo>
                      <a:lnTo>
                        <a:pt x="52" y="76"/>
                      </a:lnTo>
                      <a:lnTo>
                        <a:pt x="45" y="81"/>
                      </a:lnTo>
                      <a:lnTo>
                        <a:pt x="37" y="85"/>
                      </a:lnTo>
                      <a:lnTo>
                        <a:pt x="31" y="90"/>
                      </a:lnTo>
                      <a:lnTo>
                        <a:pt x="24" y="94"/>
                      </a:lnTo>
                      <a:lnTo>
                        <a:pt x="18" y="99"/>
                      </a:lnTo>
                      <a:lnTo>
                        <a:pt x="12" y="105"/>
                      </a:lnTo>
                      <a:lnTo>
                        <a:pt x="6" y="111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0" y="127"/>
                      </a:lnTo>
                      <a:lnTo>
                        <a:pt x="0" y="133"/>
                      </a:lnTo>
                      <a:lnTo>
                        <a:pt x="0" y="139"/>
                      </a:lnTo>
                      <a:lnTo>
                        <a:pt x="0" y="144"/>
                      </a:lnTo>
                      <a:lnTo>
                        <a:pt x="0" y="150"/>
                      </a:lnTo>
                      <a:lnTo>
                        <a:pt x="0" y="154"/>
                      </a:lnTo>
                      <a:lnTo>
                        <a:pt x="0" y="160"/>
                      </a:lnTo>
                      <a:lnTo>
                        <a:pt x="6" y="157"/>
                      </a:lnTo>
                      <a:lnTo>
                        <a:pt x="12" y="156"/>
                      </a:lnTo>
                      <a:lnTo>
                        <a:pt x="17" y="156"/>
                      </a:lnTo>
                      <a:lnTo>
                        <a:pt x="20" y="156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3" y="153"/>
                      </a:lnTo>
                      <a:lnTo>
                        <a:pt x="37" y="151"/>
                      </a:lnTo>
                      <a:lnTo>
                        <a:pt x="42" y="150"/>
                      </a:lnTo>
                      <a:lnTo>
                        <a:pt x="46" y="150"/>
                      </a:lnTo>
                      <a:lnTo>
                        <a:pt x="51" y="148"/>
                      </a:lnTo>
                      <a:lnTo>
                        <a:pt x="57" y="147"/>
                      </a:lnTo>
                      <a:lnTo>
                        <a:pt x="61" y="145"/>
                      </a:lnTo>
                      <a:lnTo>
                        <a:pt x="67" y="145"/>
                      </a:lnTo>
                      <a:lnTo>
                        <a:pt x="72" y="144"/>
                      </a:lnTo>
                      <a:lnTo>
                        <a:pt x="78" y="142"/>
                      </a:lnTo>
                      <a:lnTo>
                        <a:pt x="82" y="141"/>
                      </a:lnTo>
                      <a:lnTo>
                        <a:pt x="88" y="139"/>
                      </a:lnTo>
                      <a:lnTo>
                        <a:pt x="93" y="138"/>
                      </a:lnTo>
                      <a:lnTo>
                        <a:pt x="99" y="136"/>
                      </a:lnTo>
                      <a:lnTo>
                        <a:pt x="103" y="135"/>
                      </a:lnTo>
                      <a:lnTo>
                        <a:pt x="109" y="133"/>
                      </a:lnTo>
                      <a:lnTo>
                        <a:pt x="115" y="132"/>
                      </a:lnTo>
                      <a:lnTo>
                        <a:pt x="119" y="130"/>
                      </a:lnTo>
                      <a:lnTo>
                        <a:pt x="125" y="129"/>
                      </a:lnTo>
                      <a:lnTo>
                        <a:pt x="131" y="127"/>
                      </a:lnTo>
                      <a:lnTo>
                        <a:pt x="136" y="126"/>
                      </a:lnTo>
                      <a:lnTo>
                        <a:pt x="142" y="124"/>
                      </a:lnTo>
                      <a:lnTo>
                        <a:pt x="148" y="123"/>
                      </a:lnTo>
                      <a:lnTo>
                        <a:pt x="154" y="121"/>
                      </a:lnTo>
                      <a:lnTo>
                        <a:pt x="158" y="118"/>
                      </a:lnTo>
                      <a:lnTo>
                        <a:pt x="163" y="117"/>
                      </a:lnTo>
                      <a:lnTo>
                        <a:pt x="167" y="114"/>
                      </a:lnTo>
                      <a:lnTo>
                        <a:pt x="173" y="112"/>
                      </a:lnTo>
                      <a:lnTo>
                        <a:pt x="178" y="109"/>
                      </a:lnTo>
                      <a:lnTo>
                        <a:pt x="182" y="108"/>
                      </a:lnTo>
                      <a:lnTo>
                        <a:pt x="187" y="105"/>
                      </a:lnTo>
                      <a:lnTo>
                        <a:pt x="191" y="103"/>
                      </a:lnTo>
                      <a:lnTo>
                        <a:pt x="196" y="100"/>
                      </a:lnTo>
                      <a:lnTo>
                        <a:pt x="200" y="99"/>
                      </a:lnTo>
                      <a:lnTo>
                        <a:pt x="203" y="96"/>
                      </a:lnTo>
                      <a:lnTo>
                        <a:pt x="207" y="94"/>
                      </a:lnTo>
                      <a:lnTo>
                        <a:pt x="215" y="88"/>
                      </a:lnTo>
                      <a:lnTo>
                        <a:pt x="222" y="84"/>
                      </a:lnTo>
                      <a:lnTo>
                        <a:pt x="227" y="78"/>
                      </a:lnTo>
                      <a:lnTo>
                        <a:pt x="233" y="72"/>
                      </a:lnTo>
                      <a:lnTo>
                        <a:pt x="236" y="66"/>
                      </a:lnTo>
                      <a:lnTo>
                        <a:pt x="239" y="62"/>
                      </a:lnTo>
                      <a:lnTo>
                        <a:pt x="240" y="54"/>
                      </a:lnTo>
                      <a:lnTo>
                        <a:pt x="240" y="48"/>
                      </a:lnTo>
                      <a:lnTo>
                        <a:pt x="240" y="41"/>
                      </a:lnTo>
                      <a:lnTo>
                        <a:pt x="239" y="35"/>
                      </a:lnTo>
                      <a:lnTo>
                        <a:pt x="237" y="32"/>
                      </a:lnTo>
                      <a:lnTo>
                        <a:pt x="236" y="29"/>
                      </a:lnTo>
                      <a:lnTo>
                        <a:pt x="234" y="23"/>
                      </a:lnTo>
                      <a:lnTo>
                        <a:pt x="233" y="18"/>
                      </a:lnTo>
                      <a:lnTo>
                        <a:pt x="230" y="12"/>
                      </a:lnTo>
                      <a:lnTo>
                        <a:pt x="228" y="6"/>
                      </a:lnTo>
                      <a:lnTo>
                        <a:pt x="225" y="2"/>
                      </a:lnTo>
                      <a:lnTo>
                        <a:pt x="224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1" name="Freeform 484"/>
                <p:cNvSpPr>
                  <a:spLocks/>
                </p:cNvSpPr>
                <p:nvPr/>
              </p:nvSpPr>
              <p:spPr bwMode="auto">
                <a:xfrm>
                  <a:off x="643" y="1309"/>
                  <a:ext cx="51" cy="48"/>
                </a:xfrm>
                <a:custGeom>
                  <a:avLst/>
                  <a:gdLst>
                    <a:gd name="T0" fmla="*/ 6 w 101"/>
                    <a:gd name="T1" fmla="*/ 0 h 95"/>
                    <a:gd name="T2" fmla="*/ 6 w 101"/>
                    <a:gd name="T3" fmla="*/ 0 h 95"/>
                    <a:gd name="T4" fmla="*/ 5 w 101"/>
                    <a:gd name="T5" fmla="*/ 0 h 95"/>
                    <a:gd name="T6" fmla="*/ 5 w 101"/>
                    <a:gd name="T7" fmla="*/ 1 h 95"/>
                    <a:gd name="T8" fmla="*/ 4 w 101"/>
                    <a:gd name="T9" fmla="*/ 1 h 95"/>
                    <a:gd name="T10" fmla="*/ 3 w 101"/>
                    <a:gd name="T11" fmla="*/ 1 h 95"/>
                    <a:gd name="T12" fmla="*/ 3 w 101"/>
                    <a:gd name="T13" fmla="*/ 2 h 95"/>
                    <a:gd name="T14" fmla="*/ 2 w 101"/>
                    <a:gd name="T15" fmla="*/ 2 h 95"/>
                    <a:gd name="T16" fmla="*/ 2 w 101"/>
                    <a:gd name="T17" fmla="*/ 2 h 95"/>
                    <a:gd name="T18" fmla="*/ 1 w 101"/>
                    <a:gd name="T19" fmla="*/ 3 h 95"/>
                    <a:gd name="T20" fmla="*/ 1 w 101"/>
                    <a:gd name="T21" fmla="*/ 4 h 95"/>
                    <a:gd name="T22" fmla="*/ 1 w 101"/>
                    <a:gd name="T23" fmla="*/ 4 h 95"/>
                    <a:gd name="T24" fmla="*/ 0 w 101"/>
                    <a:gd name="T25" fmla="*/ 5 h 95"/>
                    <a:gd name="T26" fmla="*/ 0 w 101"/>
                    <a:gd name="T27" fmla="*/ 5 h 95"/>
                    <a:gd name="T28" fmla="*/ 1 w 101"/>
                    <a:gd name="T29" fmla="*/ 6 h 95"/>
                    <a:gd name="T30" fmla="*/ 1 w 101"/>
                    <a:gd name="T31" fmla="*/ 6 h 95"/>
                    <a:gd name="T32" fmla="*/ 1 w 101"/>
                    <a:gd name="T33" fmla="*/ 7 h 95"/>
                    <a:gd name="T34" fmla="*/ 2 w 101"/>
                    <a:gd name="T35" fmla="*/ 7 h 95"/>
                    <a:gd name="T36" fmla="*/ 2 w 101"/>
                    <a:gd name="T37" fmla="*/ 7 h 95"/>
                    <a:gd name="T38" fmla="*/ 3 w 101"/>
                    <a:gd name="T39" fmla="*/ 8 h 95"/>
                    <a:gd name="T40" fmla="*/ 3 w 101"/>
                    <a:gd name="T41" fmla="*/ 8 h 95"/>
                    <a:gd name="T42" fmla="*/ 4 w 101"/>
                    <a:gd name="T43" fmla="*/ 8 h 95"/>
                    <a:gd name="T44" fmla="*/ 4 w 101"/>
                    <a:gd name="T45" fmla="*/ 9 h 95"/>
                    <a:gd name="T46" fmla="*/ 5 w 101"/>
                    <a:gd name="T47" fmla="*/ 9 h 95"/>
                    <a:gd name="T48" fmla="*/ 6 w 101"/>
                    <a:gd name="T49" fmla="*/ 10 h 95"/>
                    <a:gd name="T50" fmla="*/ 7 w 101"/>
                    <a:gd name="T51" fmla="*/ 10 h 95"/>
                    <a:gd name="T52" fmla="*/ 7 w 101"/>
                    <a:gd name="T53" fmla="*/ 11 h 95"/>
                    <a:gd name="T54" fmla="*/ 7 w 101"/>
                    <a:gd name="T55" fmla="*/ 11 h 95"/>
                    <a:gd name="T56" fmla="*/ 8 w 101"/>
                    <a:gd name="T57" fmla="*/ 12 h 95"/>
                    <a:gd name="T58" fmla="*/ 8 w 101"/>
                    <a:gd name="T59" fmla="*/ 12 h 95"/>
                    <a:gd name="T60" fmla="*/ 9 w 101"/>
                    <a:gd name="T61" fmla="*/ 12 h 95"/>
                    <a:gd name="T62" fmla="*/ 10 w 101"/>
                    <a:gd name="T63" fmla="*/ 12 h 95"/>
                    <a:gd name="T64" fmla="*/ 10 w 101"/>
                    <a:gd name="T65" fmla="*/ 12 h 95"/>
                    <a:gd name="T66" fmla="*/ 11 w 101"/>
                    <a:gd name="T67" fmla="*/ 12 h 95"/>
                    <a:gd name="T68" fmla="*/ 12 w 101"/>
                    <a:gd name="T69" fmla="*/ 12 h 95"/>
                    <a:gd name="T70" fmla="*/ 12 w 101"/>
                    <a:gd name="T71" fmla="*/ 11 h 95"/>
                    <a:gd name="T72" fmla="*/ 13 w 101"/>
                    <a:gd name="T73" fmla="*/ 10 h 95"/>
                    <a:gd name="T74" fmla="*/ 13 w 101"/>
                    <a:gd name="T75" fmla="*/ 9 h 95"/>
                    <a:gd name="T76" fmla="*/ 13 w 101"/>
                    <a:gd name="T77" fmla="*/ 9 h 95"/>
                    <a:gd name="T78" fmla="*/ 13 w 101"/>
                    <a:gd name="T79" fmla="*/ 8 h 95"/>
                    <a:gd name="T80" fmla="*/ 13 w 101"/>
                    <a:gd name="T81" fmla="*/ 7 h 95"/>
                    <a:gd name="T82" fmla="*/ 13 w 101"/>
                    <a:gd name="T83" fmla="*/ 6 h 95"/>
                    <a:gd name="T84" fmla="*/ 12 w 101"/>
                    <a:gd name="T85" fmla="*/ 6 h 95"/>
                    <a:gd name="T86" fmla="*/ 12 w 101"/>
                    <a:gd name="T87" fmla="*/ 5 h 95"/>
                    <a:gd name="T88" fmla="*/ 11 w 101"/>
                    <a:gd name="T89" fmla="*/ 4 h 95"/>
                    <a:gd name="T90" fmla="*/ 10 w 101"/>
                    <a:gd name="T91" fmla="*/ 3 h 95"/>
                    <a:gd name="T92" fmla="*/ 10 w 101"/>
                    <a:gd name="T93" fmla="*/ 3 h 95"/>
                    <a:gd name="T94" fmla="*/ 9 w 101"/>
                    <a:gd name="T95" fmla="*/ 2 h 95"/>
                    <a:gd name="T96" fmla="*/ 8 w 101"/>
                    <a:gd name="T97" fmla="*/ 2 h 95"/>
                    <a:gd name="T98" fmla="*/ 7 w 101"/>
                    <a:gd name="T99" fmla="*/ 1 h 95"/>
                    <a:gd name="T100" fmla="*/ 6 w 101"/>
                    <a:gd name="T101" fmla="*/ 0 h 95"/>
                    <a:gd name="T102" fmla="*/ 6 w 101"/>
                    <a:gd name="T103" fmla="*/ 0 h 95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01"/>
                    <a:gd name="T157" fmla="*/ 0 h 95"/>
                    <a:gd name="T158" fmla="*/ 101 w 101"/>
                    <a:gd name="T159" fmla="*/ 95 h 95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01" h="95">
                      <a:moveTo>
                        <a:pt x="48" y="0"/>
                      </a:moveTo>
                      <a:lnTo>
                        <a:pt x="43" y="0"/>
                      </a:lnTo>
                      <a:lnTo>
                        <a:pt x="39" y="0"/>
                      </a:lnTo>
                      <a:lnTo>
                        <a:pt x="34" y="1"/>
                      </a:lnTo>
                      <a:lnTo>
                        <a:pt x="31" y="3"/>
                      </a:lnTo>
                      <a:lnTo>
                        <a:pt x="24" y="4"/>
                      </a:lnTo>
                      <a:lnTo>
                        <a:pt x="19" y="9"/>
                      </a:lnTo>
                      <a:lnTo>
                        <a:pt x="13" y="12"/>
                      </a:lnTo>
                      <a:lnTo>
                        <a:pt x="9" y="16"/>
                      </a:lnTo>
                      <a:lnTo>
                        <a:pt x="6" y="21"/>
                      </a:lnTo>
                      <a:lnTo>
                        <a:pt x="3" y="25"/>
                      </a:lnTo>
                      <a:lnTo>
                        <a:pt x="1" y="30"/>
                      </a:lnTo>
                      <a:lnTo>
                        <a:pt x="0" y="34"/>
                      </a:lnTo>
                      <a:lnTo>
                        <a:pt x="0" y="38"/>
                      </a:lnTo>
                      <a:lnTo>
                        <a:pt x="1" y="43"/>
                      </a:lnTo>
                      <a:lnTo>
                        <a:pt x="3" y="46"/>
                      </a:lnTo>
                      <a:lnTo>
                        <a:pt x="6" y="50"/>
                      </a:lnTo>
                      <a:lnTo>
                        <a:pt x="9" y="53"/>
                      </a:lnTo>
                      <a:lnTo>
                        <a:pt x="15" y="56"/>
                      </a:lnTo>
                      <a:lnTo>
                        <a:pt x="19" y="59"/>
                      </a:lnTo>
                      <a:lnTo>
                        <a:pt x="24" y="62"/>
                      </a:lnTo>
                      <a:lnTo>
                        <a:pt x="27" y="64"/>
                      </a:lnTo>
                      <a:lnTo>
                        <a:pt x="31" y="67"/>
                      </a:lnTo>
                      <a:lnTo>
                        <a:pt x="39" y="71"/>
                      </a:lnTo>
                      <a:lnTo>
                        <a:pt x="45" y="76"/>
                      </a:lnTo>
                      <a:lnTo>
                        <a:pt x="49" y="80"/>
                      </a:lnTo>
                      <a:lnTo>
                        <a:pt x="52" y="83"/>
                      </a:lnTo>
                      <a:lnTo>
                        <a:pt x="55" y="86"/>
                      </a:lnTo>
                      <a:lnTo>
                        <a:pt x="59" y="89"/>
                      </a:lnTo>
                      <a:lnTo>
                        <a:pt x="64" y="94"/>
                      </a:lnTo>
                      <a:lnTo>
                        <a:pt x="70" y="95"/>
                      </a:lnTo>
                      <a:lnTo>
                        <a:pt x="73" y="94"/>
                      </a:lnTo>
                      <a:lnTo>
                        <a:pt x="79" y="94"/>
                      </a:lnTo>
                      <a:lnTo>
                        <a:pt x="83" y="92"/>
                      </a:lnTo>
                      <a:lnTo>
                        <a:pt x="91" y="91"/>
                      </a:lnTo>
                      <a:lnTo>
                        <a:pt x="95" y="85"/>
                      </a:lnTo>
                      <a:lnTo>
                        <a:pt x="98" y="77"/>
                      </a:lnTo>
                      <a:lnTo>
                        <a:pt x="100" y="71"/>
                      </a:lnTo>
                      <a:lnTo>
                        <a:pt x="101" y="65"/>
                      </a:lnTo>
                      <a:lnTo>
                        <a:pt x="101" y="58"/>
                      </a:lnTo>
                      <a:lnTo>
                        <a:pt x="100" y="52"/>
                      </a:lnTo>
                      <a:lnTo>
                        <a:pt x="97" y="46"/>
                      </a:lnTo>
                      <a:lnTo>
                        <a:pt x="94" y="41"/>
                      </a:lnTo>
                      <a:lnTo>
                        <a:pt x="89" y="34"/>
                      </a:lnTo>
                      <a:lnTo>
                        <a:pt x="85" y="30"/>
                      </a:lnTo>
                      <a:lnTo>
                        <a:pt x="79" y="24"/>
                      </a:lnTo>
                      <a:lnTo>
                        <a:pt x="74" y="19"/>
                      </a:lnTo>
                      <a:lnTo>
                        <a:pt x="67" y="13"/>
                      </a:lnTo>
                      <a:lnTo>
                        <a:pt x="61" y="9"/>
                      </a:lnTo>
                      <a:lnTo>
                        <a:pt x="54" y="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2" name="Freeform 485"/>
                <p:cNvSpPr>
                  <a:spLocks/>
                </p:cNvSpPr>
                <p:nvPr/>
              </p:nvSpPr>
              <p:spPr bwMode="auto">
                <a:xfrm>
                  <a:off x="395" y="1439"/>
                  <a:ext cx="67" cy="82"/>
                </a:xfrm>
                <a:custGeom>
                  <a:avLst/>
                  <a:gdLst>
                    <a:gd name="T0" fmla="*/ 17 w 134"/>
                    <a:gd name="T1" fmla="*/ 0 h 166"/>
                    <a:gd name="T2" fmla="*/ 15 w 134"/>
                    <a:gd name="T3" fmla="*/ 0 h 166"/>
                    <a:gd name="T4" fmla="*/ 14 w 134"/>
                    <a:gd name="T5" fmla="*/ 0 h 166"/>
                    <a:gd name="T6" fmla="*/ 13 w 134"/>
                    <a:gd name="T7" fmla="*/ 0 h 166"/>
                    <a:gd name="T8" fmla="*/ 11 w 134"/>
                    <a:gd name="T9" fmla="*/ 1 h 166"/>
                    <a:gd name="T10" fmla="*/ 10 w 134"/>
                    <a:gd name="T11" fmla="*/ 1 h 166"/>
                    <a:gd name="T12" fmla="*/ 9 w 134"/>
                    <a:gd name="T13" fmla="*/ 2 h 166"/>
                    <a:gd name="T14" fmla="*/ 8 w 134"/>
                    <a:gd name="T15" fmla="*/ 2 h 166"/>
                    <a:gd name="T16" fmla="*/ 7 w 134"/>
                    <a:gd name="T17" fmla="*/ 3 h 166"/>
                    <a:gd name="T18" fmla="*/ 6 w 134"/>
                    <a:gd name="T19" fmla="*/ 4 h 166"/>
                    <a:gd name="T20" fmla="*/ 5 w 134"/>
                    <a:gd name="T21" fmla="*/ 5 h 166"/>
                    <a:gd name="T22" fmla="*/ 4 w 134"/>
                    <a:gd name="T23" fmla="*/ 6 h 166"/>
                    <a:gd name="T24" fmla="*/ 3 w 134"/>
                    <a:gd name="T25" fmla="*/ 7 h 166"/>
                    <a:gd name="T26" fmla="*/ 2 w 134"/>
                    <a:gd name="T27" fmla="*/ 8 h 166"/>
                    <a:gd name="T28" fmla="*/ 2 w 134"/>
                    <a:gd name="T29" fmla="*/ 9 h 166"/>
                    <a:gd name="T30" fmla="*/ 1 w 134"/>
                    <a:gd name="T31" fmla="*/ 10 h 166"/>
                    <a:gd name="T32" fmla="*/ 1 w 134"/>
                    <a:gd name="T33" fmla="*/ 11 h 166"/>
                    <a:gd name="T34" fmla="*/ 1 w 134"/>
                    <a:gd name="T35" fmla="*/ 12 h 166"/>
                    <a:gd name="T36" fmla="*/ 1 w 134"/>
                    <a:gd name="T37" fmla="*/ 14 h 166"/>
                    <a:gd name="T38" fmla="*/ 1 w 134"/>
                    <a:gd name="T39" fmla="*/ 15 h 166"/>
                    <a:gd name="T40" fmla="*/ 0 w 134"/>
                    <a:gd name="T41" fmla="*/ 16 h 166"/>
                    <a:gd name="T42" fmla="*/ 0 w 134"/>
                    <a:gd name="T43" fmla="*/ 18 h 166"/>
                    <a:gd name="T44" fmla="*/ 0 w 134"/>
                    <a:gd name="T45" fmla="*/ 19 h 166"/>
                    <a:gd name="T46" fmla="*/ 0 w 134"/>
                    <a:gd name="T47" fmla="*/ 20 h 166"/>
                    <a:gd name="T48" fmla="*/ 0 w 134"/>
                    <a:gd name="T49" fmla="*/ 20 h 166"/>
                    <a:gd name="T50" fmla="*/ 1 w 134"/>
                    <a:gd name="T51" fmla="*/ 19 h 166"/>
                    <a:gd name="T52" fmla="*/ 1 w 134"/>
                    <a:gd name="T53" fmla="*/ 18 h 166"/>
                    <a:gd name="T54" fmla="*/ 1 w 134"/>
                    <a:gd name="T55" fmla="*/ 16 h 166"/>
                    <a:gd name="T56" fmla="*/ 3 w 134"/>
                    <a:gd name="T57" fmla="*/ 15 h 166"/>
                    <a:gd name="T58" fmla="*/ 3 w 134"/>
                    <a:gd name="T59" fmla="*/ 13 h 166"/>
                    <a:gd name="T60" fmla="*/ 5 w 134"/>
                    <a:gd name="T61" fmla="*/ 11 h 166"/>
                    <a:gd name="T62" fmla="*/ 5 w 134"/>
                    <a:gd name="T63" fmla="*/ 10 h 166"/>
                    <a:gd name="T64" fmla="*/ 6 w 134"/>
                    <a:gd name="T65" fmla="*/ 9 h 166"/>
                    <a:gd name="T66" fmla="*/ 8 w 134"/>
                    <a:gd name="T67" fmla="*/ 8 h 166"/>
                    <a:gd name="T68" fmla="*/ 9 w 134"/>
                    <a:gd name="T69" fmla="*/ 7 h 166"/>
                    <a:gd name="T70" fmla="*/ 10 w 134"/>
                    <a:gd name="T71" fmla="*/ 7 h 166"/>
                    <a:gd name="T72" fmla="*/ 12 w 134"/>
                    <a:gd name="T73" fmla="*/ 3 h 166"/>
                    <a:gd name="T74" fmla="*/ 17 w 134"/>
                    <a:gd name="T75" fmla="*/ 0 h 16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34"/>
                    <a:gd name="T115" fmla="*/ 0 h 166"/>
                    <a:gd name="T116" fmla="*/ 134 w 134"/>
                    <a:gd name="T117" fmla="*/ 166 h 16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34" h="166">
                      <a:moveTo>
                        <a:pt x="134" y="0"/>
                      </a:moveTo>
                      <a:lnTo>
                        <a:pt x="132" y="0"/>
                      </a:lnTo>
                      <a:lnTo>
                        <a:pt x="131" y="0"/>
                      </a:lnTo>
                      <a:lnTo>
                        <a:pt x="126" y="0"/>
                      </a:lnTo>
                      <a:lnTo>
                        <a:pt x="123" y="2"/>
                      </a:lnTo>
                      <a:lnTo>
                        <a:pt x="118" y="2"/>
                      </a:lnTo>
                      <a:lnTo>
                        <a:pt x="112" y="5"/>
                      </a:lnTo>
                      <a:lnTo>
                        <a:pt x="104" y="6"/>
                      </a:lnTo>
                      <a:lnTo>
                        <a:pt x="97" y="9"/>
                      </a:lnTo>
                      <a:lnTo>
                        <a:pt x="92" y="11"/>
                      </a:lnTo>
                      <a:lnTo>
                        <a:pt x="88" y="12"/>
                      </a:lnTo>
                      <a:lnTo>
                        <a:pt x="83" y="14"/>
                      </a:lnTo>
                      <a:lnTo>
                        <a:pt x="80" y="17"/>
                      </a:lnTo>
                      <a:lnTo>
                        <a:pt x="76" y="18"/>
                      </a:lnTo>
                      <a:lnTo>
                        <a:pt x="71" y="20"/>
                      </a:lnTo>
                      <a:lnTo>
                        <a:pt x="67" y="23"/>
                      </a:lnTo>
                      <a:lnTo>
                        <a:pt x="62" y="26"/>
                      </a:lnTo>
                      <a:lnTo>
                        <a:pt x="58" y="29"/>
                      </a:lnTo>
                      <a:lnTo>
                        <a:pt x="53" y="32"/>
                      </a:lnTo>
                      <a:lnTo>
                        <a:pt x="50" y="35"/>
                      </a:lnTo>
                      <a:lnTo>
                        <a:pt x="46" y="38"/>
                      </a:lnTo>
                      <a:lnTo>
                        <a:pt x="41" y="42"/>
                      </a:lnTo>
                      <a:lnTo>
                        <a:pt x="38" y="45"/>
                      </a:lnTo>
                      <a:lnTo>
                        <a:pt x="35" y="50"/>
                      </a:lnTo>
                      <a:lnTo>
                        <a:pt x="33" y="54"/>
                      </a:lnTo>
                      <a:lnTo>
                        <a:pt x="28" y="59"/>
                      </a:lnTo>
                      <a:lnTo>
                        <a:pt x="25" y="63"/>
                      </a:lnTo>
                      <a:lnTo>
                        <a:pt x="22" y="67"/>
                      </a:lnTo>
                      <a:lnTo>
                        <a:pt x="21" y="72"/>
                      </a:lnTo>
                      <a:lnTo>
                        <a:pt x="18" y="76"/>
                      </a:lnTo>
                      <a:lnTo>
                        <a:pt x="15" y="81"/>
                      </a:lnTo>
                      <a:lnTo>
                        <a:pt x="13" y="85"/>
                      </a:lnTo>
                      <a:lnTo>
                        <a:pt x="12" y="90"/>
                      </a:lnTo>
                      <a:lnTo>
                        <a:pt x="9" y="94"/>
                      </a:lnTo>
                      <a:lnTo>
                        <a:pt x="7" y="99"/>
                      </a:lnTo>
                      <a:lnTo>
                        <a:pt x="6" y="103"/>
                      </a:lnTo>
                      <a:lnTo>
                        <a:pt x="6" y="109"/>
                      </a:lnTo>
                      <a:lnTo>
                        <a:pt x="4" y="114"/>
                      </a:lnTo>
                      <a:lnTo>
                        <a:pt x="3" y="118"/>
                      </a:lnTo>
                      <a:lnTo>
                        <a:pt x="3" y="123"/>
                      </a:lnTo>
                      <a:lnTo>
                        <a:pt x="3" y="127"/>
                      </a:lnTo>
                      <a:lnTo>
                        <a:pt x="0" y="135"/>
                      </a:lnTo>
                      <a:lnTo>
                        <a:pt x="0" y="142"/>
                      </a:lnTo>
                      <a:lnTo>
                        <a:pt x="0" y="148"/>
                      </a:lnTo>
                      <a:lnTo>
                        <a:pt x="0" y="154"/>
                      </a:lnTo>
                      <a:lnTo>
                        <a:pt x="0" y="159"/>
                      </a:lnTo>
                      <a:lnTo>
                        <a:pt x="0" y="161"/>
                      </a:lnTo>
                      <a:lnTo>
                        <a:pt x="0" y="164"/>
                      </a:lnTo>
                      <a:lnTo>
                        <a:pt x="0" y="166"/>
                      </a:lnTo>
                      <a:lnTo>
                        <a:pt x="0" y="164"/>
                      </a:lnTo>
                      <a:lnTo>
                        <a:pt x="1" y="161"/>
                      </a:lnTo>
                      <a:lnTo>
                        <a:pt x="3" y="159"/>
                      </a:lnTo>
                      <a:lnTo>
                        <a:pt x="6" y="154"/>
                      </a:lnTo>
                      <a:lnTo>
                        <a:pt x="7" y="148"/>
                      </a:lnTo>
                      <a:lnTo>
                        <a:pt x="12" y="142"/>
                      </a:lnTo>
                      <a:lnTo>
                        <a:pt x="15" y="135"/>
                      </a:lnTo>
                      <a:lnTo>
                        <a:pt x="19" y="129"/>
                      </a:lnTo>
                      <a:lnTo>
                        <a:pt x="24" y="121"/>
                      </a:lnTo>
                      <a:lnTo>
                        <a:pt x="28" y="114"/>
                      </a:lnTo>
                      <a:lnTo>
                        <a:pt x="31" y="106"/>
                      </a:lnTo>
                      <a:lnTo>
                        <a:pt x="35" y="100"/>
                      </a:lnTo>
                      <a:lnTo>
                        <a:pt x="40" y="94"/>
                      </a:lnTo>
                      <a:lnTo>
                        <a:pt x="44" y="90"/>
                      </a:lnTo>
                      <a:lnTo>
                        <a:pt x="47" y="85"/>
                      </a:lnTo>
                      <a:lnTo>
                        <a:pt x="50" y="84"/>
                      </a:lnTo>
                      <a:lnTo>
                        <a:pt x="55" y="78"/>
                      </a:lnTo>
                      <a:lnTo>
                        <a:pt x="61" y="73"/>
                      </a:lnTo>
                      <a:lnTo>
                        <a:pt x="65" y="69"/>
                      </a:lnTo>
                      <a:lnTo>
                        <a:pt x="71" y="66"/>
                      </a:lnTo>
                      <a:lnTo>
                        <a:pt x="74" y="62"/>
                      </a:lnTo>
                      <a:lnTo>
                        <a:pt x="79" y="60"/>
                      </a:lnTo>
                      <a:lnTo>
                        <a:pt x="80" y="57"/>
                      </a:lnTo>
                      <a:lnTo>
                        <a:pt x="82" y="57"/>
                      </a:lnTo>
                      <a:lnTo>
                        <a:pt x="103" y="30"/>
                      </a:lnTo>
                      <a:lnTo>
                        <a:pt x="134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3" name="Freeform 486"/>
                <p:cNvSpPr>
                  <a:spLocks/>
                </p:cNvSpPr>
                <p:nvPr/>
              </p:nvSpPr>
              <p:spPr bwMode="auto">
                <a:xfrm>
                  <a:off x="399" y="1607"/>
                  <a:ext cx="24" cy="85"/>
                </a:xfrm>
                <a:custGeom>
                  <a:avLst/>
                  <a:gdLst>
                    <a:gd name="T0" fmla="*/ 5 w 48"/>
                    <a:gd name="T1" fmla="*/ 1 h 170"/>
                    <a:gd name="T2" fmla="*/ 3 w 48"/>
                    <a:gd name="T3" fmla="*/ 1 h 170"/>
                    <a:gd name="T4" fmla="*/ 3 w 48"/>
                    <a:gd name="T5" fmla="*/ 3 h 170"/>
                    <a:gd name="T6" fmla="*/ 3 w 48"/>
                    <a:gd name="T7" fmla="*/ 3 h 170"/>
                    <a:gd name="T8" fmla="*/ 3 w 48"/>
                    <a:gd name="T9" fmla="*/ 5 h 170"/>
                    <a:gd name="T10" fmla="*/ 3 w 48"/>
                    <a:gd name="T11" fmla="*/ 5 h 170"/>
                    <a:gd name="T12" fmla="*/ 3 w 48"/>
                    <a:gd name="T13" fmla="*/ 7 h 170"/>
                    <a:gd name="T14" fmla="*/ 3 w 48"/>
                    <a:gd name="T15" fmla="*/ 9 h 170"/>
                    <a:gd name="T16" fmla="*/ 3 w 48"/>
                    <a:gd name="T17" fmla="*/ 10 h 170"/>
                    <a:gd name="T18" fmla="*/ 3 w 48"/>
                    <a:gd name="T19" fmla="*/ 11 h 170"/>
                    <a:gd name="T20" fmla="*/ 3 w 48"/>
                    <a:gd name="T21" fmla="*/ 11 h 170"/>
                    <a:gd name="T22" fmla="*/ 3 w 48"/>
                    <a:gd name="T23" fmla="*/ 13 h 170"/>
                    <a:gd name="T24" fmla="*/ 3 w 48"/>
                    <a:gd name="T25" fmla="*/ 14 h 170"/>
                    <a:gd name="T26" fmla="*/ 2 w 48"/>
                    <a:gd name="T27" fmla="*/ 15 h 170"/>
                    <a:gd name="T28" fmla="*/ 2 w 48"/>
                    <a:gd name="T29" fmla="*/ 17 h 170"/>
                    <a:gd name="T30" fmla="*/ 1 w 48"/>
                    <a:gd name="T31" fmla="*/ 18 h 170"/>
                    <a:gd name="T32" fmla="*/ 1 w 48"/>
                    <a:gd name="T33" fmla="*/ 19 h 170"/>
                    <a:gd name="T34" fmla="*/ 1 w 48"/>
                    <a:gd name="T35" fmla="*/ 21 h 170"/>
                    <a:gd name="T36" fmla="*/ 2 w 48"/>
                    <a:gd name="T37" fmla="*/ 21 h 170"/>
                    <a:gd name="T38" fmla="*/ 3 w 48"/>
                    <a:gd name="T39" fmla="*/ 20 h 170"/>
                    <a:gd name="T40" fmla="*/ 3 w 48"/>
                    <a:gd name="T41" fmla="*/ 19 h 170"/>
                    <a:gd name="T42" fmla="*/ 5 w 48"/>
                    <a:gd name="T43" fmla="*/ 18 h 170"/>
                    <a:gd name="T44" fmla="*/ 5 w 48"/>
                    <a:gd name="T45" fmla="*/ 17 h 170"/>
                    <a:gd name="T46" fmla="*/ 5 w 48"/>
                    <a:gd name="T47" fmla="*/ 15 h 170"/>
                    <a:gd name="T48" fmla="*/ 5 w 48"/>
                    <a:gd name="T49" fmla="*/ 13 h 170"/>
                    <a:gd name="T50" fmla="*/ 6 w 48"/>
                    <a:gd name="T51" fmla="*/ 12 h 170"/>
                    <a:gd name="T52" fmla="*/ 6 w 48"/>
                    <a:gd name="T53" fmla="*/ 11 h 170"/>
                    <a:gd name="T54" fmla="*/ 6 w 48"/>
                    <a:gd name="T55" fmla="*/ 11 h 170"/>
                    <a:gd name="T56" fmla="*/ 6 w 48"/>
                    <a:gd name="T57" fmla="*/ 10 h 170"/>
                    <a:gd name="T58" fmla="*/ 6 w 48"/>
                    <a:gd name="T59" fmla="*/ 7 h 170"/>
                    <a:gd name="T60" fmla="*/ 6 w 48"/>
                    <a:gd name="T61" fmla="*/ 6 h 170"/>
                    <a:gd name="T62" fmla="*/ 6 w 48"/>
                    <a:gd name="T63" fmla="*/ 5 h 170"/>
                    <a:gd name="T64" fmla="*/ 6 w 48"/>
                    <a:gd name="T65" fmla="*/ 4 h 170"/>
                    <a:gd name="T66" fmla="*/ 6 w 48"/>
                    <a:gd name="T67" fmla="*/ 3 h 170"/>
                    <a:gd name="T68" fmla="*/ 6 w 48"/>
                    <a:gd name="T69" fmla="*/ 1 h 170"/>
                    <a:gd name="T70" fmla="*/ 5 w 48"/>
                    <a:gd name="T71" fmla="*/ 1 h 170"/>
                    <a:gd name="T72" fmla="*/ 5 w 48"/>
                    <a:gd name="T73" fmla="*/ 0 h 17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48"/>
                    <a:gd name="T112" fmla="*/ 0 h 170"/>
                    <a:gd name="T113" fmla="*/ 48 w 48"/>
                    <a:gd name="T114" fmla="*/ 170 h 170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48" h="170">
                      <a:moveTo>
                        <a:pt x="36" y="0"/>
                      </a:moveTo>
                      <a:lnTo>
                        <a:pt x="33" y="3"/>
                      </a:lnTo>
                      <a:lnTo>
                        <a:pt x="30" y="7"/>
                      </a:lnTo>
                      <a:lnTo>
                        <a:pt x="27" y="10"/>
                      </a:lnTo>
                      <a:lnTo>
                        <a:pt x="26" y="14"/>
                      </a:lnTo>
                      <a:lnTo>
                        <a:pt x="24" y="19"/>
                      </a:lnTo>
                      <a:lnTo>
                        <a:pt x="23" y="23"/>
                      </a:lnTo>
                      <a:lnTo>
                        <a:pt x="23" y="28"/>
                      </a:lnTo>
                      <a:lnTo>
                        <a:pt x="23" y="32"/>
                      </a:lnTo>
                      <a:lnTo>
                        <a:pt x="21" y="37"/>
                      </a:lnTo>
                      <a:lnTo>
                        <a:pt x="21" y="41"/>
                      </a:lnTo>
                      <a:lnTo>
                        <a:pt x="21" y="46"/>
                      </a:lnTo>
                      <a:lnTo>
                        <a:pt x="21" y="52"/>
                      </a:lnTo>
                      <a:lnTo>
                        <a:pt x="21" y="56"/>
                      </a:lnTo>
                      <a:lnTo>
                        <a:pt x="21" y="61"/>
                      </a:lnTo>
                      <a:lnTo>
                        <a:pt x="21" y="67"/>
                      </a:lnTo>
                      <a:lnTo>
                        <a:pt x="21" y="71"/>
                      </a:lnTo>
                      <a:lnTo>
                        <a:pt x="21" y="76"/>
                      </a:lnTo>
                      <a:lnTo>
                        <a:pt x="21" y="82"/>
                      </a:lnTo>
                      <a:lnTo>
                        <a:pt x="21" y="86"/>
                      </a:lnTo>
                      <a:lnTo>
                        <a:pt x="21" y="91"/>
                      </a:lnTo>
                      <a:lnTo>
                        <a:pt x="20" y="95"/>
                      </a:lnTo>
                      <a:lnTo>
                        <a:pt x="20" y="101"/>
                      </a:lnTo>
                      <a:lnTo>
                        <a:pt x="20" y="106"/>
                      </a:lnTo>
                      <a:lnTo>
                        <a:pt x="20" y="110"/>
                      </a:lnTo>
                      <a:lnTo>
                        <a:pt x="18" y="114"/>
                      </a:lnTo>
                      <a:lnTo>
                        <a:pt x="17" y="120"/>
                      </a:lnTo>
                      <a:lnTo>
                        <a:pt x="14" y="123"/>
                      </a:lnTo>
                      <a:lnTo>
                        <a:pt x="12" y="128"/>
                      </a:lnTo>
                      <a:lnTo>
                        <a:pt x="9" y="132"/>
                      </a:lnTo>
                      <a:lnTo>
                        <a:pt x="8" y="137"/>
                      </a:lnTo>
                      <a:lnTo>
                        <a:pt x="3" y="140"/>
                      </a:lnTo>
                      <a:lnTo>
                        <a:pt x="0" y="144"/>
                      </a:lnTo>
                      <a:lnTo>
                        <a:pt x="3" y="150"/>
                      </a:lnTo>
                      <a:lnTo>
                        <a:pt x="6" y="156"/>
                      </a:lnTo>
                      <a:lnTo>
                        <a:pt x="8" y="162"/>
                      </a:lnTo>
                      <a:lnTo>
                        <a:pt x="9" y="170"/>
                      </a:lnTo>
                      <a:lnTo>
                        <a:pt x="14" y="165"/>
                      </a:lnTo>
                      <a:lnTo>
                        <a:pt x="20" y="162"/>
                      </a:lnTo>
                      <a:lnTo>
                        <a:pt x="24" y="158"/>
                      </a:lnTo>
                      <a:lnTo>
                        <a:pt x="30" y="155"/>
                      </a:lnTo>
                      <a:lnTo>
                        <a:pt x="30" y="150"/>
                      </a:lnTo>
                      <a:lnTo>
                        <a:pt x="31" y="146"/>
                      </a:lnTo>
                      <a:lnTo>
                        <a:pt x="33" y="140"/>
                      </a:lnTo>
                      <a:lnTo>
                        <a:pt x="34" y="135"/>
                      </a:lnTo>
                      <a:lnTo>
                        <a:pt x="34" y="131"/>
                      </a:lnTo>
                      <a:lnTo>
                        <a:pt x="36" y="126"/>
                      </a:lnTo>
                      <a:lnTo>
                        <a:pt x="37" y="120"/>
                      </a:lnTo>
                      <a:lnTo>
                        <a:pt x="39" y="116"/>
                      </a:lnTo>
                      <a:lnTo>
                        <a:pt x="40" y="111"/>
                      </a:lnTo>
                      <a:lnTo>
                        <a:pt x="40" y="107"/>
                      </a:lnTo>
                      <a:lnTo>
                        <a:pt x="42" y="101"/>
                      </a:lnTo>
                      <a:lnTo>
                        <a:pt x="43" y="97"/>
                      </a:lnTo>
                      <a:lnTo>
                        <a:pt x="43" y="91"/>
                      </a:lnTo>
                      <a:lnTo>
                        <a:pt x="45" y="88"/>
                      </a:lnTo>
                      <a:lnTo>
                        <a:pt x="45" y="82"/>
                      </a:lnTo>
                      <a:lnTo>
                        <a:pt x="46" y="77"/>
                      </a:lnTo>
                      <a:lnTo>
                        <a:pt x="46" y="73"/>
                      </a:lnTo>
                      <a:lnTo>
                        <a:pt x="46" y="67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46" y="52"/>
                      </a:lnTo>
                      <a:lnTo>
                        <a:pt x="46" y="47"/>
                      </a:lnTo>
                      <a:lnTo>
                        <a:pt x="46" y="41"/>
                      </a:lnTo>
                      <a:lnTo>
                        <a:pt x="46" y="37"/>
                      </a:lnTo>
                      <a:lnTo>
                        <a:pt x="45" y="32"/>
                      </a:lnTo>
                      <a:lnTo>
                        <a:pt x="45" y="28"/>
                      </a:lnTo>
                      <a:lnTo>
                        <a:pt x="43" y="22"/>
                      </a:lnTo>
                      <a:lnTo>
                        <a:pt x="43" y="17"/>
                      </a:lnTo>
                      <a:lnTo>
                        <a:pt x="42" y="13"/>
                      </a:lnTo>
                      <a:lnTo>
                        <a:pt x="40" y="9"/>
                      </a:lnTo>
                      <a:lnTo>
                        <a:pt x="37" y="4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4" name="Freeform 487"/>
                <p:cNvSpPr>
                  <a:spLocks/>
                </p:cNvSpPr>
                <p:nvPr/>
              </p:nvSpPr>
              <p:spPr bwMode="auto">
                <a:xfrm>
                  <a:off x="391" y="1593"/>
                  <a:ext cx="18" cy="70"/>
                </a:xfrm>
                <a:custGeom>
                  <a:avLst/>
                  <a:gdLst>
                    <a:gd name="T0" fmla="*/ 3 w 36"/>
                    <a:gd name="T1" fmla="*/ 0 h 140"/>
                    <a:gd name="T2" fmla="*/ 2 w 36"/>
                    <a:gd name="T3" fmla="*/ 1 h 140"/>
                    <a:gd name="T4" fmla="*/ 2 w 36"/>
                    <a:gd name="T5" fmla="*/ 1 h 140"/>
                    <a:gd name="T6" fmla="*/ 1 w 36"/>
                    <a:gd name="T7" fmla="*/ 1 h 140"/>
                    <a:gd name="T8" fmla="*/ 1 w 36"/>
                    <a:gd name="T9" fmla="*/ 2 h 140"/>
                    <a:gd name="T10" fmla="*/ 1 w 36"/>
                    <a:gd name="T11" fmla="*/ 3 h 140"/>
                    <a:gd name="T12" fmla="*/ 1 w 36"/>
                    <a:gd name="T13" fmla="*/ 4 h 140"/>
                    <a:gd name="T14" fmla="*/ 1 w 36"/>
                    <a:gd name="T15" fmla="*/ 4 h 140"/>
                    <a:gd name="T16" fmla="*/ 1 w 36"/>
                    <a:gd name="T17" fmla="*/ 5 h 140"/>
                    <a:gd name="T18" fmla="*/ 1 w 36"/>
                    <a:gd name="T19" fmla="*/ 6 h 140"/>
                    <a:gd name="T20" fmla="*/ 1 w 36"/>
                    <a:gd name="T21" fmla="*/ 7 h 140"/>
                    <a:gd name="T22" fmla="*/ 1 w 36"/>
                    <a:gd name="T23" fmla="*/ 9 h 140"/>
                    <a:gd name="T24" fmla="*/ 1 w 36"/>
                    <a:gd name="T25" fmla="*/ 9 h 140"/>
                    <a:gd name="T26" fmla="*/ 1 w 36"/>
                    <a:gd name="T27" fmla="*/ 9 h 140"/>
                    <a:gd name="T28" fmla="*/ 1 w 36"/>
                    <a:gd name="T29" fmla="*/ 10 h 140"/>
                    <a:gd name="T30" fmla="*/ 1 w 36"/>
                    <a:gd name="T31" fmla="*/ 11 h 140"/>
                    <a:gd name="T32" fmla="*/ 0 w 36"/>
                    <a:gd name="T33" fmla="*/ 12 h 140"/>
                    <a:gd name="T34" fmla="*/ 0 w 36"/>
                    <a:gd name="T35" fmla="*/ 12 h 140"/>
                    <a:gd name="T36" fmla="*/ 1 w 36"/>
                    <a:gd name="T37" fmla="*/ 13 h 140"/>
                    <a:gd name="T38" fmla="*/ 1 w 36"/>
                    <a:gd name="T39" fmla="*/ 14 h 140"/>
                    <a:gd name="T40" fmla="*/ 1 w 36"/>
                    <a:gd name="T41" fmla="*/ 15 h 140"/>
                    <a:gd name="T42" fmla="*/ 1 w 36"/>
                    <a:gd name="T43" fmla="*/ 15 h 140"/>
                    <a:gd name="T44" fmla="*/ 1 w 36"/>
                    <a:gd name="T45" fmla="*/ 17 h 140"/>
                    <a:gd name="T46" fmla="*/ 1 w 36"/>
                    <a:gd name="T47" fmla="*/ 18 h 140"/>
                    <a:gd name="T48" fmla="*/ 1 w 36"/>
                    <a:gd name="T49" fmla="*/ 18 h 140"/>
                    <a:gd name="T50" fmla="*/ 1 w 36"/>
                    <a:gd name="T51" fmla="*/ 18 h 140"/>
                    <a:gd name="T52" fmla="*/ 2 w 36"/>
                    <a:gd name="T53" fmla="*/ 18 h 140"/>
                    <a:gd name="T54" fmla="*/ 2 w 36"/>
                    <a:gd name="T55" fmla="*/ 18 h 140"/>
                    <a:gd name="T56" fmla="*/ 2 w 36"/>
                    <a:gd name="T57" fmla="*/ 17 h 140"/>
                    <a:gd name="T58" fmla="*/ 2 w 36"/>
                    <a:gd name="T59" fmla="*/ 15 h 140"/>
                    <a:gd name="T60" fmla="*/ 2 w 36"/>
                    <a:gd name="T61" fmla="*/ 15 h 140"/>
                    <a:gd name="T62" fmla="*/ 2 w 36"/>
                    <a:gd name="T63" fmla="*/ 15 h 140"/>
                    <a:gd name="T64" fmla="*/ 3 w 36"/>
                    <a:gd name="T65" fmla="*/ 14 h 140"/>
                    <a:gd name="T66" fmla="*/ 3 w 36"/>
                    <a:gd name="T67" fmla="*/ 13 h 140"/>
                    <a:gd name="T68" fmla="*/ 3 w 36"/>
                    <a:gd name="T69" fmla="*/ 13 h 140"/>
                    <a:gd name="T70" fmla="*/ 3 w 36"/>
                    <a:gd name="T71" fmla="*/ 12 h 140"/>
                    <a:gd name="T72" fmla="*/ 3 w 36"/>
                    <a:gd name="T73" fmla="*/ 12 h 140"/>
                    <a:gd name="T74" fmla="*/ 3 w 36"/>
                    <a:gd name="T75" fmla="*/ 11 h 140"/>
                    <a:gd name="T76" fmla="*/ 3 w 36"/>
                    <a:gd name="T77" fmla="*/ 11 h 140"/>
                    <a:gd name="T78" fmla="*/ 3 w 36"/>
                    <a:gd name="T79" fmla="*/ 10 h 140"/>
                    <a:gd name="T80" fmla="*/ 3 w 36"/>
                    <a:gd name="T81" fmla="*/ 10 h 140"/>
                    <a:gd name="T82" fmla="*/ 5 w 36"/>
                    <a:gd name="T83" fmla="*/ 9 h 140"/>
                    <a:gd name="T84" fmla="*/ 5 w 36"/>
                    <a:gd name="T85" fmla="*/ 9 h 140"/>
                    <a:gd name="T86" fmla="*/ 5 w 36"/>
                    <a:gd name="T87" fmla="*/ 9 h 140"/>
                    <a:gd name="T88" fmla="*/ 5 w 36"/>
                    <a:gd name="T89" fmla="*/ 7 h 140"/>
                    <a:gd name="T90" fmla="*/ 5 w 36"/>
                    <a:gd name="T91" fmla="*/ 7 h 140"/>
                    <a:gd name="T92" fmla="*/ 5 w 36"/>
                    <a:gd name="T93" fmla="*/ 6 h 140"/>
                    <a:gd name="T94" fmla="*/ 5 w 36"/>
                    <a:gd name="T95" fmla="*/ 6 h 140"/>
                    <a:gd name="T96" fmla="*/ 5 w 36"/>
                    <a:gd name="T97" fmla="*/ 5 h 140"/>
                    <a:gd name="T98" fmla="*/ 5 w 36"/>
                    <a:gd name="T99" fmla="*/ 5 h 140"/>
                    <a:gd name="T100" fmla="*/ 5 w 36"/>
                    <a:gd name="T101" fmla="*/ 4 h 140"/>
                    <a:gd name="T102" fmla="*/ 5 w 36"/>
                    <a:gd name="T103" fmla="*/ 4 h 140"/>
                    <a:gd name="T104" fmla="*/ 5 w 36"/>
                    <a:gd name="T105" fmla="*/ 3 h 140"/>
                    <a:gd name="T106" fmla="*/ 5 w 36"/>
                    <a:gd name="T107" fmla="*/ 2 h 140"/>
                    <a:gd name="T108" fmla="*/ 5 w 36"/>
                    <a:gd name="T109" fmla="*/ 2 h 140"/>
                    <a:gd name="T110" fmla="*/ 3 w 36"/>
                    <a:gd name="T111" fmla="*/ 1 h 140"/>
                    <a:gd name="T112" fmla="*/ 3 w 36"/>
                    <a:gd name="T113" fmla="*/ 1 h 140"/>
                    <a:gd name="T114" fmla="*/ 3 w 36"/>
                    <a:gd name="T115" fmla="*/ 0 h 140"/>
                    <a:gd name="T116" fmla="*/ 3 w 36"/>
                    <a:gd name="T117" fmla="*/ 0 h 140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36"/>
                    <a:gd name="T178" fmla="*/ 0 h 140"/>
                    <a:gd name="T179" fmla="*/ 36 w 36"/>
                    <a:gd name="T180" fmla="*/ 140 h 140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36" h="140">
                      <a:moveTo>
                        <a:pt x="24" y="0"/>
                      </a:moveTo>
                      <a:lnTo>
                        <a:pt x="19" y="3"/>
                      </a:lnTo>
                      <a:lnTo>
                        <a:pt x="16" y="8"/>
                      </a:lnTo>
                      <a:lnTo>
                        <a:pt x="13" y="12"/>
                      </a:lnTo>
                      <a:lnTo>
                        <a:pt x="12" y="18"/>
                      </a:lnTo>
                      <a:lnTo>
                        <a:pt x="9" y="24"/>
                      </a:lnTo>
                      <a:lnTo>
                        <a:pt x="9" y="32"/>
                      </a:lnTo>
                      <a:lnTo>
                        <a:pt x="9" y="38"/>
                      </a:lnTo>
                      <a:lnTo>
                        <a:pt x="9" y="45"/>
                      </a:lnTo>
                      <a:lnTo>
                        <a:pt x="7" y="52"/>
                      </a:lnTo>
                      <a:lnTo>
                        <a:pt x="7" y="58"/>
                      </a:lnTo>
                      <a:lnTo>
                        <a:pt x="7" y="66"/>
                      </a:lnTo>
                      <a:lnTo>
                        <a:pt x="7" y="73"/>
                      </a:lnTo>
                      <a:lnTo>
                        <a:pt x="6" y="79"/>
                      </a:lnTo>
                      <a:lnTo>
                        <a:pt x="4" y="87"/>
                      </a:lnTo>
                      <a:lnTo>
                        <a:pt x="3" y="93"/>
                      </a:lnTo>
                      <a:lnTo>
                        <a:pt x="0" y="99"/>
                      </a:lnTo>
                      <a:lnTo>
                        <a:pt x="0" y="102"/>
                      </a:lnTo>
                      <a:lnTo>
                        <a:pt x="1" y="108"/>
                      </a:lnTo>
                      <a:lnTo>
                        <a:pt x="1" y="114"/>
                      </a:lnTo>
                      <a:lnTo>
                        <a:pt x="3" y="121"/>
                      </a:lnTo>
                      <a:lnTo>
                        <a:pt x="3" y="127"/>
                      </a:lnTo>
                      <a:lnTo>
                        <a:pt x="3" y="133"/>
                      </a:lnTo>
                      <a:lnTo>
                        <a:pt x="3" y="138"/>
                      </a:lnTo>
                      <a:lnTo>
                        <a:pt x="4" y="140"/>
                      </a:lnTo>
                      <a:lnTo>
                        <a:pt x="12" y="140"/>
                      </a:lnTo>
                      <a:lnTo>
                        <a:pt x="19" y="140"/>
                      </a:lnTo>
                      <a:lnTo>
                        <a:pt x="19" y="138"/>
                      </a:lnTo>
                      <a:lnTo>
                        <a:pt x="19" y="132"/>
                      </a:lnTo>
                      <a:lnTo>
                        <a:pt x="21" y="127"/>
                      </a:lnTo>
                      <a:lnTo>
                        <a:pt x="21" y="124"/>
                      </a:lnTo>
                      <a:lnTo>
                        <a:pt x="22" y="120"/>
                      </a:lnTo>
                      <a:lnTo>
                        <a:pt x="24" y="115"/>
                      </a:lnTo>
                      <a:lnTo>
                        <a:pt x="24" y="111"/>
                      </a:lnTo>
                      <a:lnTo>
                        <a:pt x="25" y="108"/>
                      </a:lnTo>
                      <a:lnTo>
                        <a:pt x="27" y="103"/>
                      </a:lnTo>
                      <a:lnTo>
                        <a:pt x="27" y="99"/>
                      </a:lnTo>
                      <a:lnTo>
                        <a:pt x="28" y="94"/>
                      </a:lnTo>
                      <a:lnTo>
                        <a:pt x="30" y="90"/>
                      </a:lnTo>
                      <a:lnTo>
                        <a:pt x="30" y="85"/>
                      </a:lnTo>
                      <a:lnTo>
                        <a:pt x="31" y="81"/>
                      </a:lnTo>
                      <a:lnTo>
                        <a:pt x="33" y="76"/>
                      </a:lnTo>
                      <a:lnTo>
                        <a:pt x="34" y="72"/>
                      </a:lnTo>
                      <a:lnTo>
                        <a:pt x="34" y="67"/>
                      </a:lnTo>
                      <a:lnTo>
                        <a:pt x="34" y="63"/>
                      </a:lnTo>
                      <a:lnTo>
                        <a:pt x="34" y="58"/>
                      </a:lnTo>
                      <a:lnTo>
                        <a:pt x="36" y="54"/>
                      </a:lnTo>
                      <a:lnTo>
                        <a:pt x="36" y="49"/>
                      </a:lnTo>
                      <a:lnTo>
                        <a:pt x="36" y="45"/>
                      </a:lnTo>
                      <a:lnTo>
                        <a:pt x="36" y="41"/>
                      </a:lnTo>
                      <a:lnTo>
                        <a:pt x="36" y="36"/>
                      </a:lnTo>
                      <a:lnTo>
                        <a:pt x="34" y="32"/>
                      </a:lnTo>
                      <a:lnTo>
                        <a:pt x="34" y="27"/>
                      </a:lnTo>
                      <a:lnTo>
                        <a:pt x="33" y="23"/>
                      </a:lnTo>
                      <a:lnTo>
                        <a:pt x="33" y="18"/>
                      </a:lnTo>
                      <a:lnTo>
                        <a:pt x="30" y="9"/>
                      </a:lnTo>
                      <a:lnTo>
                        <a:pt x="25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5" name="Freeform 488"/>
                <p:cNvSpPr>
                  <a:spLocks/>
                </p:cNvSpPr>
                <p:nvPr/>
              </p:nvSpPr>
              <p:spPr bwMode="auto">
                <a:xfrm>
                  <a:off x="400" y="1542"/>
                  <a:ext cx="29" cy="42"/>
                </a:xfrm>
                <a:custGeom>
                  <a:avLst/>
                  <a:gdLst>
                    <a:gd name="T0" fmla="*/ 4 w 58"/>
                    <a:gd name="T1" fmla="*/ 0 h 85"/>
                    <a:gd name="T2" fmla="*/ 3 w 58"/>
                    <a:gd name="T3" fmla="*/ 0 h 85"/>
                    <a:gd name="T4" fmla="*/ 2 w 58"/>
                    <a:gd name="T5" fmla="*/ 0 h 85"/>
                    <a:gd name="T6" fmla="*/ 2 w 58"/>
                    <a:gd name="T7" fmla="*/ 0 h 85"/>
                    <a:gd name="T8" fmla="*/ 2 w 58"/>
                    <a:gd name="T9" fmla="*/ 0 h 85"/>
                    <a:gd name="T10" fmla="*/ 1 w 58"/>
                    <a:gd name="T11" fmla="*/ 1 h 85"/>
                    <a:gd name="T12" fmla="*/ 1 w 58"/>
                    <a:gd name="T13" fmla="*/ 2 h 85"/>
                    <a:gd name="T14" fmla="*/ 0 w 58"/>
                    <a:gd name="T15" fmla="*/ 2 h 85"/>
                    <a:gd name="T16" fmla="*/ 0 w 58"/>
                    <a:gd name="T17" fmla="*/ 3 h 85"/>
                    <a:gd name="T18" fmla="*/ 0 w 58"/>
                    <a:gd name="T19" fmla="*/ 4 h 85"/>
                    <a:gd name="T20" fmla="*/ 1 w 58"/>
                    <a:gd name="T21" fmla="*/ 5 h 85"/>
                    <a:gd name="T22" fmla="*/ 1 w 58"/>
                    <a:gd name="T23" fmla="*/ 6 h 85"/>
                    <a:gd name="T24" fmla="*/ 2 w 58"/>
                    <a:gd name="T25" fmla="*/ 7 h 85"/>
                    <a:gd name="T26" fmla="*/ 2 w 58"/>
                    <a:gd name="T27" fmla="*/ 7 h 85"/>
                    <a:gd name="T28" fmla="*/ 3 w 58"/>
                    <a:gd name="T29" fmla="*/ 8 h 85"/>
                    <a:gd name="T30" fmla="*/ 3 w 58"/>
                    <a:gd name="T31" fmla="*/ 9 h 85"/>
                    <a:gd name="T32" fmla="*/ 4 w 58"/>
                    <a:gd name="T33" fmla="*/ 9 h 85"/>
                    <a:gd name="T34" fmla="*/ 5 w 58"/>
                    <a:gd name="T35" fmla="*/ 10 h 85"/>
                    <a:gd name="T36" fmla="*/ 6 w 58"/>
                    <a:gd name="T37" fmla="*/ 10 h 85"/>
                    <a:gd name="T38" fmla="*/ 6 w 58"/>
                    <a:gd name="T39" fmla="*/ 10 h 85"/>
                    <a:gd name="T40" fmla="*/ 7 w 58"/>
                    <a:gd name="T41" fmla="*/ 9 h 85"/>
                    <a:gd name="T42" fmla="*/ 7 w 58"/>
                    <a:gd name="T43" fmla="*/ 9 h 85"/>
                    <a:gd name="T44" fmla="*/ 7 w 58"/>
                    <a:gd name="T45" fmla="*/ 8 h 85"/>
                    <a:gd name="T46" fmla="*/ 7 w 58"/>
                    <a:gd name="T47" fmla="*/ 7 h 85"/>
                    <a:gd name="T48" fmla="*/ 7 w 58"/>
                    <a:gd name="T49" fmla="*/ 7 h 85"/>
                    <a:gd name="T50" fmla="*/ 7 w 58"/>
                    <a:gd name="T51" fmla="*/ 6 h 85"/>
                    <a:gd name="T52" fmla="*/ 7 w 58"/>
                    <a:gd name="T53" fmla="*/ 6 h 85"/>
                    <a:gd name="T54" fmla="*/ 7 w 58"/>
                    <a:gd name="T55" fmla="*/ 5 h 85"/>
                    <a:gd name="T56" fmla="*/ 7 w 58"/>
                    <a:gd name="T57" fmla="*/ 4 h 85"/>
                    <a:gd name="T58" fmla="*/ 7 w 58"/>
                    <a:gd name="T59" fmla="*/ 4 h 85"/>
                    <a:gd name="T60" fmla="*/ 6 w 58"/>
                    <a:gd name="T61" fmla="*/ 3 h 85"/>
                    <a:gd name="T62" fmla="*/ 6 w 58"/>
                    <a:gd name="T63" fmla="*/ 2 h 85"/>
                    <a:gd name="T64" fmla="*/ 5 w 58"/>
                    <a:gd name="T65" fmla="*/ 1 h 85"/>
                    <a:gd name="T66" fmla="*/ 4 w 58"/>
                    <a:gd name="T67" fmla="*/ 0 h 85"/>
                    <a:gd name="T68" fmla="*/ 4 w 58"/>
                    <a:gd name="T69" fmla="*/ 0 h 85"/>
                    <a:gd name="T70" fmla="*/ 4 w 58"/>
                    <a:gd name="T71" fmla="*/ 0 h 8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58"/>
                    <a:gd name="T109" fmla="*/ 0 h 85"/>
                    <a:gd name="T110" fmla="*/ 58 w 58"/>
                    <a:gd name="T111" fmla="*/ 85 h 85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58" h="85">
                      <a:moveTo>
                        <a:pt x="25" y="0"/>
                      </a:moveTo>
                      <a:lnTo>
                        <a:pt x="21" y="0"/>
                      </a:lnTo>
                      <a:lnTo>
                        <a:pt x="16" y="2"/>
                      </a:lnTo>
                      <a:lnTo>
                        <a:pt x="12" y="5"/>
                      </a:lnTo>
                      <a:lnTo>
                        <a:pt x="10" y="6"/>
                      </a:lnTo>
                      <a:lnTo>
                        <a:pt x="4" y="12"/>
                      </a:lnTo>
                      <a:lnTo>
                        <a:pt x="3" y="18"/>
                      </a:lnTo>
                      <a:lnTo>
                        <a:pt x="0" y="23"/>
                      </a:lnTo>
                      <a:lnTo>
                        <a:pt x="0" y="30"/>
                      </a:lnTo>
                      <a:lnTo>
                        <a:pt x="0" y="36"/>
                      </a:lnTo>
                      <a:lnTo>
                        <a:pt x="3" y="44"/>
                      </a:lnTo>
                      <a:lnTo>
                        <a:pt x="4" y="49"/>
                      </a:lnTo>
                      <a:lnTo>
                        <a:pt x="9" y="57"/>
                      </a:lnTo>
                      <a:lnTo>
                        <a:pt x="13" y="63"/>
                      </a:lnTo>
                      <a:lnTo>
                        <a:pt x="19" y="69"/>
                      </a:lnTo>
                      <a:lnTo>
                        <a:pt x="24" y="73"/>
                      </a:lnTo>
                      <a:lnTo>
                        <a:pt x="29" y="79"/>
                      </a:lnTo>
                      <a:lnTo>
                        <a:pt x="37" y="82"/>
                      </a:lnTo>
                      <a:lnTo>
                        <a:pt x="44" y="85"/>
                      </a:lnTo>
                      <a:lnTo>
                        <a:pt x="47" y="81"/>
                      </a:lnTo>
                      <a:lnTo>
                        <a:pt x="50" y="76"/>
                      </a:lnTo>
                      <a:lnTo>
                        <a:pt x="55" y="72"/>
                      </a:lnTo>
                      <a:lnTo>
                        <a:pt x="58" y="67"/>
                      </a:lnTo>
                      <a:lnTo>
                        <a:pt x="58" y="61"/>
                      </a:lnTo>
                      <a:lnTo>
                        <a:pt x="58" y="57"/>
                      </a:lnTo>
                      <a:lnTo>
                        <a:pt x="56" y="52"/>
                      </a:lnTo>
                      <a:lnTo>
                        <a:pt x="56" y="48"/>
                      </a:lnTo>
                      <a:lnTo>
                        <a:pt x="53" y="44"/>
                      </a:lnTo>
                      <a:lnTo>
                        <a:pt x="52" y="39"/>
                      </a:lnTo>
                      <a:lnTo>
                        <a:pt x="49" y="35"/>
                      </a:lnTo>
                      <a:lnTo>
                        <a:pt x="47" y="30"/>
                      </a:lnTo>
                      <a:lnTo>
                        <a:pt x="41" y="23"/>
                      </a:lnTo>
                      <a:lnTo>
                        <a:pt x="37" y="15"/>
                      </a:lnTo>
                      <a:lnTo>
                        <a:pt x="29" y="6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6" name="Freeform 489"/>
                <p:cNvSpPr>
                  <a:spLocks/>
                </p:cNvSpPr>
                <p:nvPr/>
              </p:nvSpPr>
              <p:spPr bwMode="auto">
                <a:xfrm>
                  <a:off x="650" y="1582"/>
                  <a:ext cx="73" cy="81"/>
                </a:xfrm>
                <a:custGeom>
                  <a:avLst/>
                  <a:gdLst>
                    <a:gd name="T0" fmla="*/ 18 w 146"/>
                    <a:gd name="T1" fmla="*/ 1 h 162"/>
                    <a:gd name="T2" fmla="*/ 18 w 146"/>
                    <a:gd name="T3" fmla="*/ 1 h 162"/>
                    <a:gd name="T4" fmla="*/ 18 w 146"/>
                    <a:gd name="T5" fmla="*/ 3 h 162"/>
                    <a:gd name="T6" fmla="*/ 18 w 146"/>
                    <a:gd name="T7" fmla="*/ 3 h 162"/>
                    <a:gd name="T8" fmla="*/ 18 w 146"/>
                    <a:gd name="T9" fmla="*/ 5 h 162"/>
                    <a:gd name="T10" fmla="*/ 17 w 146"/>
                    <a:gd name="T11" fmla="*/ 5 h 162"/>
                    <a:gd name="T12" fmla="*/ 17 w 146"/>
                    <a:gd name="T13" fmla="*/ 6 h 162"/>
                    <a:gd name="T14" fmla="*/ 16 w 146"/>
                    <a:gd name="T15" fmla="*/ 9 h 162"/>
                    <a:gd name="T16" fmla="*/ 15 w 146"/>
                    <a:gd name="T17" fmla="*/ 10 h 162"/>
                    <a:gd name="T18" fmla="*/ 15 w 146"/>
                    <a:gd name="T19" fmla="*/ 11 h 162"/>
                    <a:gd name="T20" fmla="*/ 14 w 146"/>
                    <a:gd name="T21" fmla="*/ 12 h 162"/>
                    <a:gd name="T22" fmla="*/ 13 w 146"/>
                    <a:gd name="T23" fmla="*/ 13 h 162"/>
                    <a:gd name="T24" fmla="*/ 13 w 146"/>
                    <a:gd name="T25" fmla="*/ 15 h 162"/>
                    <a:gd name="T26" fmla="*/ 12 w 146"/>
                    <a:gd name="T27" fmla="*/ 17 h 162"/>
                    <a:gd name="T28" fmla="*/ 11 w 146"/>
                    <a:gd name="T29" fmla="*/ 18 h 162"/>
                    <a:gd name="T30" fmla="*/ 9 w 146"/>
                    <a:gd name="T31" fmla="*/ 19 h 162"/>
                    <a:gd name="T32" fmla="*/ 9 w 146"/>
                    <a:gd name="T33" fmla="*/ 20 h 162"/>
                    <a:gd name="T34" fmla="*/ 7 w 146"/>
                    <a:gd name="T35" fmla="*/ 20 h 162"/>
                    <a:gd name="T36" fmla="*/ 6 w 146"/>
                    <a:gd name="T37" fmla="*/ 20 h 162"/>
                    <a:gd name="T38" fmla="*/ 5 w 146"/>
                    <a:gd name="T39" fmla="*/ 20 h 162"/>
                    <a:gd name="T40" fmla="*/ 0 w 146"/>
                    <a:gd name="T41" fmla="*/ 20 h 162"/>
                    <a:gd name="T42" fmla="*/ 1 w 146"/>
                    <a:gd name="T43" fmla="*/ 20 h 162"/>
                    <a:gd name="T44" fmla="*/ 1 w 146"/>
                    <a:gd name="T45" fmla="*/ 20 h 162"/>
                    <a:gd name="T46" fmla="*/ 3 w 146"/>
                    <a:gd name="T47" fmla="*/ 20 h 162"/>
                    <a:gd name="T48" fmla="*/ 5 w 146"/>
                    <a:gd name="T49" fmla="*/ 19 h 162"/>
                    <a:gd name="T50" fmla="*/ 6 w 146"/>
                    <a:gd name="T51" fmla="*/ 18 h 162"/>
                    <a:gd name="T52" fmla="*/ 8 w 146"/>
                    <a:gd name="T53" fmla="*/ 17 h 162"/>
                    <a:gd name="T54" fmla="*/ 9 w 146"/>
                    <a:gd name="T55" fmla="*/ 15 h 162"/>
                    <a:gd name="T56" fmla="*/ 9 w 146"/>
                    <a:gd name="T57" fmla="*/ 14 h 162"/>
                    <a:gd name="T58" fmla="*/ 10 w 146"/>
                    <a:gd name="T59" fmla="*/ 12 h 162"/>
                    <a:gd name="T60" fmla="*/ 11 w 146"/>
                    <a:gd name="T61" fmla="*/ 11 h 162"/>
                    <a:gd name="T62" fmla="*/ 11 w 146"/>
                    <a:gd name="T63" fmla="*/ 10 h 162"/>
                    <a:gd name="T64" fmla="*/ 12 w 146"/>
                    <a:gd name="T65" fmla="*/ 10 h 162"/>
                    <a:gd name="T66" fmla="*/ 12 w 146"/>
                    <a:gd name="T67" fmla="*/ 7 h 162"/>
                    <a:gd name="T68" fmla="*/ 13 w 146"/>
                    <a:gd name="T69" fmla="*/ 6 h 162"/>
                    <a:gd name="T70" fmla="*/ 14 w 146"/>
                    <a:gd name="T71" fmla="*/ 5 h 162"/>
                    <a:gd name="T72" fmla="*/ 14 w 146"/>
                    <a:gd name="T73" fmla="*/ 5 h 162"/>
                    <a:gd name="T74" fmla="*/ 15 w 146"/>
                    <a:gd name="T75" fmla="*/ 3 h 162"/>
                    <a:gd name="T76" fmla="*/ 17 w 146"/>
                    <a:gd name="T77" fmla="*/ 1 h 162"/>
                    <a:gd name="T78" fmla="*/ 18 w 146"/>
                    <a:gd name="T79" fmla="*/ 1 h 162"/>
                    <a:gd name="T80" fmla="*/ 18 w 146"/>
                    <a:gd name="T81" fmla="*/ 0 h 162"/>
                    <a:gd name="T82" fmla="*/ 18 w 146"/>
                    <a:gd name="T83" fmla="*/ 0 h 16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46"/>
                    <a:gd name="T127" fmla="*/ 0 h 162"/>
                    <a:gd name="T128" fmla="*/ 146 w 146"/>
                    <a:gd name="T129" fmla="*/ 162 h 16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46" h="162">
                      <a:moveTo>
                        <a:pt x="146" y="0"/>
                      </a:moveTo>
                      <a:lnTo>
                        <a:pt x="144" y="1"/>
                      </a:lnTo>
                      <a:lnTo>
                        <a:pt x="144" y="4"/>
                      </a:lnTo>
                      <a:lnTo>
                        <a:pt x="143" y="7"/>
                      </a:lnTo>
                      <a:lnTo>
                        <a:pt x="143" y="15"/>
                      </a:lnTo>
                      <a:lnTo>
                        <a:pt x="141" y="18"/>
                      </a:lnTo>
                      <a:lnTo>
                        <a:pt x="140" y="22"/>
                      </a:lnTo>
                      <a:lnTo>
                        <a:pt x="140" y="27"/>
                      </a:lnTo>
                      <a:lnTo>
                        <a:pt x="138" y="31"/>
                      </a:lnTo>
                      <a:lnTo>
                        <a:pt x="137" y="36"/>
                      </a:lnTo>
                      <a:lnTo>
                        <a:pt x="137" y="40"/>
                      </a:lnTo>
                      <a:lnTo>
                        <a:pt x="135" y="45"/>
                      </a:lnTo>
                      <a:lnTo>
                        <a:pt x="134" y="51"/>
                      </a:lnTo>
                      <a:lnTo>
                        <a:pt x="132" y="55"/>
                      </a:lnTo>
                      <a:lnTo>
                        <a:pt x="131" y="61"/>
                      </a:lnTo>
                      <a:lnTo>
                        <a:pt x="128" y="67"/>
                      </a:lnTo>
                      <a:lnTo>
                        <a:pt x="127" y="73"/>
                      </a:lnTo>
                      <a:lnTo>
                        <a:pt x="125" y="77"/>
                      </a:lnTo>
                      <a:lnTo>
                        <a:pt x="122" y="83"/>
                      </a:lnTo>
                      <a:lnTo>
                        <a:pt x="121" y="89"/>
                      </a:lnTo>
                      <a:lnTo>
                        <a:pt x="118" y="95"/>
                      </a:lnTo>
                      <a:lnTo>
                        <a:pt x="115" y="100"/>
                      </a:lnTo>
                      <a:lnTo>
                        <a:pt x="113" y="106"/>
                      </a:lnTo>
                      <a:lnTo>
                        <a:pt x="110" y="110"/>
                      </a:lnTo>
                      <a:lnTo>
                        <a:pt x="109" y="116"/>
                      </a:lnTo>
                      <a:lnTo>
                        <a:pt x="104" y="121"/>
                      </a:lnTo>
                      <a:lnTo>
                        <a:pt x="101" y="125"/>
                      </a:lnTo>
                      <a:lnTo>
                        <a:pt x="98" y="130"/>
                      </a:lnTo>
                      <a:lnTo>
                        <a:pt x="95" y="136"/>
                      </a:lnTo>
                      <a:lnTo>
                        <a:pt x="88" y="142"/>
                      </a:lnTo>
                      <a:lnTo>
                        <a:pt x="82" y="148"/>
                      </a:lnTo>
                      <a:lnTo>
                        <a:pt x="76" y="152"/>
                      </a:lnTo>
                      <a:lnTo>
                        <a:pt x="71" y="157"/>
                      </a:lnTo>
                      <a:lnTo>
                        <a:pt x="65" y="160"/>
                      </a:lnTo>
                      <a:lnTo>
                        <a:pt x="62" y="161"/>
                      </a:lnTo>
                      <a:lnTo>
                        <a:pt x="58" y="161"/>
                      </a:lnTo>
                      <a:lnTo>
                        <a:pt x="56" y="162"/>
                      </a:lnTo>
                      <a:lnTo>
                        <a:pt x="50" y="162"/>
                      </a:lnTo>
                      <a:lnTo>
                        <a:pt x="47" y="161"/>
                      </a:lnTo>
                      <a:lnTo>
                        <a:pt x="46" y="160"/>
                      </a:lnTo>
                      <a:lnTo>
                        <a:pt x="0" y="160"/>
                      </a:lnTo>
                      <a:lnTo>
                        <a:pt x="1" y="160"/>
                      </a:lnTo>
                      <a:lnTo>
                        <a:pt x="4" y="160"/>
                      </a:lnTo>
                      <a:lnTo>
                        <a:pt x="9" y="160"/>
                      </a:lnTo>
                      <a:lnTo>
                        <a:pt x="13" y="158"/>
                      </a:lnTo>
                      <a:lnTo>
                        <a:pt x="18" y="157"/>
                      </a:lnTo>
                      <a:lnTo>
                        <a:pt x="24" y="155"/>
                      </a:lnTo>
                      <a:lnTo>
                        <a:pt x="31" y="154"/>
                      </a:lnTo>
                      <a:lnTo>
                        <a:pt x="37" y="149"/>
                      </a:lnTo>
                      <a:lnTo>
                        <a:pt x="44" y="148"/>
                      </a:lnTo>
                      <a:lnTo>
                        <a:pt x="50" y="142"/>
                      </a:lnTo>
                      <a:lnTo>
                        <a:pt x="58" y="139"/>
                      </a:lnTo>
                      <a:lnTo>
                        <a:pt x="64" y="131"/>
                      </a:lnTo>
                      <a:lnTo>
                        <a:pt x="70" y="125"/>
                      </a:lnTo>
                      <a:lnTo>
                        <a:pt x="73" y="121"/>
                      </a:lnTo>
                      <a:lnTo>
                        <a:pt x="76" y="116"/>
                      </a:lnTo>
                      <a:lnTo>
                        <a:pt x="79" y="112"/>
                      </a:lnTo>
                      <a:lnTo>
                        <a:pt x="82" y="109"/>
                      </a:lnTo>
                      <a:lnTo>
                        <a:pt x="83" y="103"/>
                      </a:lnTo>
                      <a:lnTo>
                        <a:pt x="86" y="98"/>
                      </a:lnTo>
                      <a:lnTo>
                        <a:pt x="88" y="92"/>
                      </a:lnTo>
                      <a:lnTo>
                        <a:pt x="91" y="88"/>
                      </a:lnTo>
                      <a:lnTo>
                        <a:pt x="92" y="82"/>
                      </a:lnTo>
                      <a:lnTo>
                        <a:pt x="95" y="77"/>
                      </a:lnTo>
                      <a:lnTo>
                        <a:pt x="98" y="73"/>
                      </a:lnTo>
                      <a:lnTo>
                        <a:pt x="101" y="68"/>
                      </a:lnTo>
                      <a:lnTo>
                        <a:pt x="103" y="63"/>
                      </a:lnTo>
                      <a:lnTo>
                        <a:pt x="106" y="58"/>
                      </a:lnTo>
                      <a:lnTo>
                        <a:pt x="109" y="54"/>
                      </a:lnTo>
                      <a:lnTo>
                        <a:pt x="110" y="49"/>
                      </a:lnTo>
                      <a:lnTo>
                        <a:pt x="113" y="45"/>
                      </a:lnTo>
                      <a:lnTo>
                        <a:pt x="116" y="40"/>
                      </a:lnTo>
                      <a:lnTo>
                        <a:pt x="119" y="37"/>
                      </a:lnTo>
                      <a:lnTo>
                        <a:pt x="122" y="34"/>
                      </a:lnTo>
                      <a:lnTo>
                        <a:pt x="127" y="25"/>
                      </a:lnTo>
                      <a:lnTo>
                        <a:pt x="131" y="19"/>
                      </a:lnTo>
                      <a:lnTo>
                        <a:pt x="134" y="13"/>
                      </a:lnTo>
                      <a:lnTo>
                        <a:pt x="138" y="9"/>
                      </a:lnTo>
                      <a:lnTo>
                        <a:pt x="140" y="4"/>
                      </a:lnTo>
                      <a:lnTo>
                        <a:pt x="143" y="3"/>
                      </a:lnTo>
                      <a:lnTo>
                        <a:pt x="144" y="0"/>
                      </a:ln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7" name="Freeform 490"/>
                <p:cNvSpPr>
                  <a:spLocks/>
                </p:cNvSpPr>
                <p:nvPr/>
              </p:nvSpPr>
              <p:spPr bwMode="auto">
                <a:xfrm>
                  <a:off x="533" y="1693"/>
                  <a:ext cx="119" cy="52"/>
                </a:xfrm>
                <a:custGeom>
                  <a:avLst/>
                  <a:gdLst>
                    <a:gd name="T0" fmla="*/ 20 w 239"/>
                    <a:gd name="T1" fmla="*/ 5 h 103"/>
                    <a:gd name="T2" fmla="*/ 19 w 239"/>
                    <a:gd name="T3" fmla="*/ 5 h 103"/>
                    <a:gd name="T4" fmla="*/ 18 w 239"/>
                    <a:gd name="T5" fmla="*/ 6 h 103"/>
                    <a:gd name="T6" fmla="*/ 17 w 239"/>
                    <a:gd name="T7" fmla="*/ 6 h 103"/>
                    <a:gd name="T8" fmla="*/ 16 w 239"/>
                    <a:gd name="T9" fmla="*/ 7 h 103"/>
                    <a:gd name="T10" fmla="*/ 15 w 239"/>
                    <a:gd name="T11" fmla="*/ 8 h 103"/>
                    <a:gd name="T12" fmla="*/ 13 w 239"/>
                    <a:gd name="T13" fmla="*/ 8 h 103"/>
                    <a:gd name="T14" fmla="*/ 12 w 239"/>
                    <a:gd name="T15" fmla="*/ 9 h 103"/>
                    <a:gd name="T16" fmla="*/ 11 w 239"/>
                    <a:gd name="T17" fmla="*/ 9 h 103"/>
                    <a:gd name="T18" fmla="*/ 9 w 239"/>
                    <a:gd name="T19" fmla="*/ 10 h 103"/>
                    <a:gd name="T20" fmla="*/ 8 w 239"/>
                    <a:gd name="T21" fmla="*/ 10 h 103"/>
                    <a:gd name="T22" fmla="*/ 7 w 239"/>
                    <a:gd name="T23" fmla="*/ 11 h 103"/>
                    <a:gd name="T24" fmla="*/ 6 w 239"/>
                    <a:gd name="T25" fmla="*/ 11 h 103"/>
                    <a:gd name="T26" fmla="*/ 4 w 239"/>
                    <a:gd name="T27" fmla="*/ 11 h 103"/>
                    <a:gd name="T28" fmla="*/ 3 w 239"/>
                    <a:gd name="T29" fmla="*/ 11 h 103"/>
                    <a:gd name="T30" fmla="*/ 2 w 239"/>
                    <a:gd name="T31" fmla="*/ 11 h 103"/>
                    <a:gd name="T32" fmla="*/ 1 w 239"/>
                    <a:gd name="T33" fmla="*/ 11 h 103"/>
                    <a:gd name="T34" fmla="*/ 1 w 239"/>
                    <a:gd name="T35" fmla="*/ 10 h 103"/>
                    <a:gd name="T36" fmla="*/ 3 w 239"/>
                    <a:gd name="T37" fmla="*/ 8 h 103"/>
                    <a:gd name="T38" fmla="*/ 4 w 239"/>
                    <a:gd name="T39" fmla="*/ 7 h 103"/>
                    <a:gd name="T40" fmla="*/ 5 w 239"/>
                    <a:gd name="T41" fmla="*/ 5 h 103"/>
                    <a:gd name="T42" fmla="*/ 6 w 239"/>
                    <a:gd name="T43" fmla="*/ 4 h 103"/>
                    <a:gd name="T44" fmla="*/ 6 w 239"/>
                    <a:gd name="T45" fmla="*/ 4 h 103"/>
                    <a:gd name="T46" fmla="*/ 4 w 239"/>
                    <a:gd name="T47" fmla="*/ 4 h 103"/>
                    <a:gd name="T48" fmla="*/ 3 w 239"/>
                    <a:gd name="T49" fmla="*/ 5 h 103"/>
                    <a:gd name="T50" fmla="*/ 2 w 239"/>
                    <a:gd name="T51" fmla="*/ 6 h 103"/>
                    <a:gd name="T52" fmla="*/ 1 w 239"/>
                    <a:gd name="T53" fmla="*/ 7 h 103"/>
                    <a:gd name="T54" fmla="*/ 0 w 239"/>
                    <a:gd name="T55" fmla="*/ 8 h 103"/>
                    <a:gd name="T56" fmla="*/ 0 w 239"/>
                    <a:gd name="T57" fmla="*/ 9 h 103"/>
                    <a:gd name="T58" fmla="*/ 0 w 239"/>
                    <a:gd name="T59" fmla="*/ 11 h 103"/>
                    <a:gd name="T60" fmla="*/ 0 w 239"/>
                    <a:gd name="T61" fmla="*/ 12 h 103"/>
                    <a:gd name="T62" fmla="*/ 1 w 239"/>
                    <a:gd name="T63" fmla="*/ 13 h 103"/>
                    <a:gd name="T64" fmla="*/ 2 w 239"/>
                    <a:gd name="T65" fmla="*/ 13 h 103"/>
                    <a:gd name="T66" fmla="*/ 3 w 239"/>
                    <a:gd name="T67" fmla="*/ 13 h 103"/>
                    <a:gd name="T68" fmla="*/ 3 w 239"/>
                    <a:gd name="T69" fmla="*/ 13 h 103"/>
                    <a:gd name="T70" fmla="*/ 4 w 239"/>
                    <a:gd name="T71" fmla="*/ 13 h 103"/>
                    <a:gd name="T72" fmla="*/ 6 w 239"/>
                    <a:gd name="T73" fmla="*/ 13 h 103"/>
                    <a:gd name="T74" fmla="*/ 7 w 239"/>
                    <a:gd name="T75" fmla="*/ 13 h 103"/>
                    <a:gd name="T76" fmla="*/ 8 w 239"/>
                    <a:gd name="T77" fmla="*/ 13 h 103"/>
                    <a:gd name="T78" fmla="*/ 9 w 239"/>
                    <a:gd name="T79" fmla="*/ 12 h 103"/>
                    <a:gd name="T80" fmla="*/ 11 w 239"/>
                    <a:gd name="T81" fmla="*/ 11 h 103"/>
                    <a:gd name="T82" fmla="*/ 12 w 239"/>
                    <a:gd name="T83" fmla="*/ 11 h 103"/>
                    <a:gd name="T84" fmla="*/ 13 w 239"/>
                    <a:gd name="T85" fmla="*/ 10 h 103"/>
                    <a:gd name="T86" fmla="*/ 14 w 239"/>
                    <a:gd name="T87" fmla="*/ 10 h 103"/>
                    <a:gd name="T88" fmla="*/ 16 w 239"/>
                    <a:gd name="T89" fmla="*/ 9 h 103"/>
                    <a:gd name="T90" fmla="*/ 17 w 239"/>
                    <a:gd name="T91" fmla="*/ 8 h 103"/>
                    <a:gd name="T92" fmla="*/ 18 w 239"/>
                    <a:gd name="T93" fmla="*/ 8 h 103"/>
                    <a:gd name="T94" fmla="*/ 20 w 239"/>
                    <a:gd name="T95" fmla="*/ 7 h 103"/>
                    <a:gd name="T96" fmla="*/ 21 w 239"/>
                    <a:gd name="T97" fmla="*/ 7 h 103"/>
                    <a:gd name="T98" fmla="*/ 22 w 239"/>
                    <a:gd name="T99" fmla="*/ 6 h 103"/>
                    <a:gd name="T100" fmla="*/ 24 w 239"/>
                    <a:gd name="T101" fmla="*/ 5 h 103"/>
                    <a:gd name="T102" fmla="*/ 25 w 239"/>
                    <a:gd name="T103" fmla="*/ 4 h 103"/>
                    <a:gd name="T104" fmla="*/ 29 w 239"/>
                    <a:gd name="T105" fmla="*/ 0 h 103"/>
                    <a:gd name="T106" fmla="*/ 21 w 239"/>
                    <a:gd name="T107" fmla="*/ 5 h 103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239"/>
                    <a:gd name="T163" fmla="*/ 0 h 103"/>
                    <a:gd name="T164" fmla="*/ 239 w 239"/>
                    <a:gd name="T165" fmla="*/ 103 h 103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239" h="103">
                      <a:moveTo>
                        <a:pt x="169" y="37"/>
                      </a:moveTo>
                      <a:lnTo>
                        <a:pt x="167" y="37"/>
                      </a:lnTo>
                      <a:lnTo>
                        <a:pt x="164" y="39"/>
                      </a:lnTo>
                      <a:lnTo>
                        <a:pt x="158" y="40"/>
                      </a:lnTo>
                      <a:lnTo>
                        <a:pt x="152" y="43"/>
                      </a:lnTo>
                      <a:lnTo>
                        <a:pt x="148" y="45"/>
                      </a:lnTo>
                      <a:lnTo>
                        <a:pt x="145" y="46"/>
                      </a:lnTo>
                      <a:lnTo>
                        <a:pt x="140" y="48"/>
                      </a:lnTo>
                      <a:lnTo>
                        <a:pt x="136" y="51"/>
                      </a:lnTo>
                      <a:lnTo>
                        <a:pt x="130" y="52"/>
                      </a:lnTo>
                      <a:lnTo>
                        <a:pt x="125" y="55"/>
                      </a:lnTo>
                      <a:lnTo>
                        <a:pt x="121" y="57"/>
                      </a:lnTo>
                      <a:lnTo>
                        <a:pt x="116" y="60"/>
                      </a:lnTo>
                      <a:lnTo>
                        <a:pt x="110" y="61"/>
                      </a:lnTo>
                      <a:lnTo>
                        <a:pt x="105" y="63"/>
                      </a:lnTo>
                      <a:lnTo>
                        <a:pt x="99" y="66"/>
                      </a:lnTo>
                      <a:lnTo>
                        <a:pt x="94" y="67"/>
                      </a:lnTo>
                      <a:lnTo>
                        <a:pt x="88" y="70"/>
                      </a:lnTo>
                      <a:lnTo>
                        <a:pt x="84" y="72"/>
                      </a:lnTo>
                      <a:lnTo>
                        <a:pt x="78" y="75"/>
                      </a:lnTo>
                      <a:lnTo>
                        <a:pt x="73" y="76"/>
                      </a:lnTo>
                      <a:lnTo>
                        <a:pt x="69" y="78"/>
                      </a:lnTo>
                      <a:lnTo>
                        <a:pt x="63" y="79"/>
                      </a:lnTo>
                      <a:lnTo>
                        <a:pt x="58" y="81"/>
                      </a:lnTo>
                      <a:lnTo>
                        <a:pt x="55" y="82"/>
                      </a:lnTo>
                      <a:lnTo>
                        <a:pt x="48" y="85"/>
                      </a:lnTo>
                      <a:lnTo>
                        <a:pt x="42" y="87"/>
                      </a:lnTo>
                      <a:lnTo>
                        <a:pt x="34" y="87"/>
                      </a:lnTo>
                      <a:lnTo>
                        <a:pt x="30" y="87"/>
                      </a:lnTo>
                      <a:lnTo>
                        <a:pt x="25" y="87"/>
                      </a:lnTo>
                      <a:lnTo>
                        <a:pt x="22" y="88"/>
                      </a:lnTo>
                      <a:lnTo>
                        <a:pt x="17" y="87"/>
                      </a:lnTo>
                      <a:lnTo>
                        <a:pt x="14" y="85"/>
                      </a:lnTo>
                      <a:lnTo>
                        <a:pt x="12" y="81"/>
                      </a:lnTo>
                      <a:lnTo>
                        <a:pt x="14" y="78"/>
                      </a:lnTo>
                      <a:lnTo>
                        <a:pt x="15" y="75"/>
                      </a:lnTo>
                      <a:lnTo>
                        <a:pt x="19" y="70"/>
                      </a:lnTo>
                      <a:lnTo>
                        <a:pt x="24" y="64"/>
                      </a:lnTo>
                      <a:lnTo>
                        <a:pt x="30" y="58"/>
                      </a:lnTo>
                      <a:lnTo>
                        <a:pt x="34" y="51"/>
                      </a:lnTo>
                      <a:lnTo>
                        <a:pt x="39" y="45"/>
                      </a:lnTo>
                      <a:lnTo>
                        <a:pt x="43" y="37"/>
                      </a:lnTo>
                      <a:lnTo>
                        <a:pt x="46" y="32"/>
                      </a:lnTo>
                      <a:lnTo>
                        <a:pt x="49" y="29"/>
                      </a:lnTo>
                      <a:lnTo>
                        <a:pt x="51" y="27"/>
                      </a:lnTo>
                      <a:lnTo>
                        <a:pt x="48" y="27"/>
                      </a:lnTo>
                      <a:lnTo>
                        <a:pt x="43" y="30"/>
                      </a:lnTo>
                      <a:lnTo>
                        <a:pt x="39" y="32"/>
                      </a:lnTo>
                      <a:lnTo>
                        <a:pt x="34" y="33"/>
                      </a:lnTo>
                      <a:lnTo>
                        <a:pt x="30" y="36"/>
                      </a:lnTo>
                      <a:lnTo>
                        <a:pt x="27" y="39"/>
                      </a:lnTo>
                      <a:lnTo>
                        <a:pt x="21" y="42"/>
                      </a:lnTo>
                      <a:lnTo>
                        <a:pt x="17" y="46"/>
                      </a:lnTo>
                      <a:lnTo>
                        <a:pt x="12" y="51"/>
                      </a:lnTo>
                      <a:lnTo>
                        <a:pt x="9" y="55"/>
                      </a:lnTo>
                      <a:lnTo>
                        <a:pt x="6" y="60"/>
                      </a:lnTo>
                      <a:lnTo>
                        <a:pt x="3" y="66"/>
                      </a:lnTo>
                      <a:lnTo>
                        <a:pt x="0" y="72"/>
                      </a:lnTo>
                      <a:lnTo>
                        <a:pt x="0" y="78"/>
                      </a:lnTo>
                      <a:lnTo>
                        <a:pt x="0" y="84"/>
                      </a:lnTo>
                      <a:lnTo>
                        <a:pt x="0" y="88"/>
                      </a:lnTo>
                      <a:lnTo>
                        <a:pt x="2" y="91"/>
                      </a:lnTo>
                      <a:lnTo>
                        <a:pt x="5" y="96"/>
                      </a:lnTo>
                      <a:lnTo>
                        <a:pt x="8" y="100"/>
                      </a:lnTo>
                      <a:lnTo>
                        <a:pt x="14" y="103"/>
                      </a:lnTo>
                      <a:lnTo>
                        <a:pt x="18" y="103"/>
                      </a:lnTo>
                      <a:lnTo>
                        <a:pt x="24" y="103"/>
                      </a:lnTo>
                      <a:lnTo>
                        <a:pt x="27" y="103"/>
                      </a:lnTo>
                      <a:lnTo>
                        <a:pt x="28" y="103"/>
                      </a:lnTo>
                      <a:lnTo>
                        <a:pt x="30" y="103"/>
                      </a:lnTo>
                      <a:lnTo>
                        <a:pt x="33" y="103"/>
                      </a:lnTo>
                      <a:lnTo>
                        <a:pt x="37" y="102"/>
                      </a:lnTo>
                      <a:lnTo>
                        <a:pt x="45" y="102"/>
                      </a:lnTo>
                      <a:lnTo>
                        <a:pt x="48" y="100"/>
                      </a:lnTo>
                      <a:lnTo>
                        <a:pt x="52" y="100"/>
                      </a:lnTo>
                      <a:lnTo>
                        <a:pt x="57" y="99"/>
                      </a:lnTo>
                      <a:lnTo>
                        <a:pt x="63" y="99"/>
                      </a:lnTo>
                      <a:lnTo>
                        <a:pt x="67" y="97"/>
                      </a:lnTo>
                      <a:lnTo>
                        <a:pt x="73" y="96"/>
                      </a:lnTo>
                      <a:lnTo>
                        <a:pt x="78" y="94"/>
                      </a:lnTo>
                      <a:lnTo>
                        <a:pt x="85" y="93"/>
                      </a:lnTo>
                      <a:lnTo>
                        <a:pt x="91" y="88"/>
                      </a:lnTo>
                      <a:lnTo>
                        <a:pt x="99" y="85"/>
                      </a:lnTo>
                      <a:lnTo>
                        <a:pt x="102" y="84"/>
                      </a:lnTo>
                      <a:lnTo>
                        <a:pt x="106" y="81"/>
                      </a:lnTo>
                      <a:lnTo>
                        <a:pt x="110" y="79"/>
                      </a:lnTo>
                      <a:lnTo>
                        <a:pt x="115" y="76"/>
                      </a:lnTo>
                      <a:lnTo>
                        <a:pt x="119" y="73"/>
                      </a:lnTo>
                      <a:lnTo>
                        <a:pt x="124" y="72"/>
                      </a:lnTo>
                      <a:lnTo>
                        <a:pt x="130" y="69"/>
                      </a:lnTo>
                      <a:lnTo>
                        <a:pt x="134" y="67"/>
                      </a:lnTo>
                      <a:lnTo>
                        <a:pt x="139" y="64"/>
                      </a:lnTo>
                      <a:lnTo>
                        <a:pt x="145" y="61"/>
                      </a:lnTo>
                      <a:lnTo>
                        <a:pt x="149" y="60"/>
                      </a:lnTo>
                      <a:lnTo>
                        <a:pt x="155" y="57"/>
                      </a:lnTo>
                      <a:lnTo>
                        <a:pt x="160" y="54"/>
                      </a:lnTo>
                      <a:lnTo>
                        <a:pt x="164" y="52"/>
                      </a:lnTo>
                      <a:lnTo>
                        <a:pt x="169" y="49"/>
                      </a:lnTo>
                      <a:lnTo>
                        <a:pt x="173" y="46"/>
                      </a:lnTo>
                      <a:lnTo>
                        <a:pt x="181" y="42"/>
                      </a:lnTo>
                      <a:lnTo>
                        <a:pt x="188" y="39"/>
                      </a:lnTo>
                      <a:lnTo>
                        <a:pt x="192" y="36"/>
                      </a:lnTo>
                      <a:lnTo>
                        <a:pt x="197" y="33"/>
                      </a:lnTo>
                      <a:lnTo>
                        <a:pt x="200" y="32"/>
                      </a:lnTo>
                      <a:lnTo>
                        <a:pt x="201" y="32"/>
                      </a:lnTo>
                      <a:lnTo>
                        <a:pt x="239" y="0"/>
                      </a:lnTo>
                      <a:lnTo>
                        <a:pt x="169" y="37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8" name="Freeform 491"/>
                <p:cNvSpPr>
                  <a:spLocks/>
                </p:cNvSpPr>
                <p:nvPr/>
              </p:nvSpPr>
              <p:spPr bwMode="auto">
                <a:xfrm>
                  <a:off x="591" y="1686"/>
                  <a:ext cx="61" cy="32"/>
                </a:xfrm>
                <a:custGeom>
                  <a:avLst/>
                  <a:gdLst>
                    <a:gd name="T0" fmla="*/ 15 w 121"/>
                    <a:gd name="T1" fmla="*/ 0 h 64"/>
                    <a:gd name="T2" fmla="*/ 14 w 121"/>
                    <a:gd name="T3" fmla="*/ 1 h 64"/>
                    <a:gd name="T4" fmla="*/ 13 w 121"/>
                    <a:gd name="T5" fmla="*/ 1 h 64"/>
                    <a:gd name="T6" fmla="*/ 13 w 121"/>
                    <a:gd name="T7" fmla="*/ 1 h 64"/>
                    <a:gd name="T8" fmla="*/ 12 w 121"/>
                    <a:gd name="T9" fmla="*/ 1 h 64"/>
                    <a:gd name="T10" fmla="*/ 11 w 121"/>
                    <a:gd name="T11" fmla="*/ 2 h 64"/>
                    <a:gd name="T12" fmla="*/ 10 w 121"/>
                    <a:gd name="T13" fmla="*/ 2 h 64"/>
                    <a:gd name="T14" fmla="*/ 9 w 121"/>
                    <a:gd name="T15" fmla="*/ 3 h 64"/>
                    <a:gd name="T16" fmla="*/ 8 w 121"/>
                    <a:gd name="T17" fmla="*/ 3 h 64"/>
                    <a:gd name="T18" fmla="*/ 8 w 121"/>
                    <a:gd name="T19" fmla="*/ 3 h 64"/>
                    <a:gd name="T20" fmla="*/ 7 w 121"/>
                    <a:gd name="T21" fmla="*/ 4 h 64"/>
                    <a:gd name="T22" fmla="*/ 6 w 121"/>
                    <a:gd name="T23" fmla="*/ 4 h 64"/>
                    <a:gd name="T24" fmla="*/ 5 w 121"/>
                    <a:gd name="T25" fmla="*/ 5 h 64"/>
                    <a:gd name="T26" fmla="*/ 4 w 121"/>
                    <a:gd name="T27" fmla="*/ 5 h 64"/>
                    <a:gd name="T28" fmla="*/ 3 w 121"/>
                    <a:gd name="T29" fmla="*/ 5 h 64"/>
                    <a:gd name="T30" fmla="*/ 2 w 121"/>
                    <a:gd name="T31" fmla="*/ 5 h 64"/>
                    <a:gd name="T32" fmla="*/ 2 w 121"/>
                    <a:gd name="T33" fmla="*/ 5 h 64"/>
                    <a:gd name="T34" fmla="*/ 1 w 121"/>
                    <a:gd name="T35" fmla="*/ 6 h 64"/>
                    <a:gd name="T36" fmla="*/ 0 w 121"/>
                    <a:gd name="T37" fmla="*/ 7 h 64"/>
                    <a:gd name="T38" fmla="*/ 1 w 121"/>
                    <a:gd name="T39" fmla="*/ 7 h 64"/>
                    <a:gd name="T40" fmla="*/ 2 w 121"/>
                    <a:gd name="T41" fmla="*/ 8 h 64"/>
                    <a:gd name="T42" fmla="*/ 2 w 121"/>
                    <a:gd name="T43" fmla="*/ 7 h 64"/>
                    <a:gd name="T44" fmla="*/ 3 w 121"/>
                    <a:gd name="T45" fmla="*/ 7 h 64"/>
                    <a:gd name="T46" fmla="*/ 4 w 121"/>
                    <a:gd name="T47" fmla="*/ 6 h 64"/>
                    <a:gd name="T48" fmla="*/ 5 w 121"/>
                    <a:gd name="T49" fmla="*/ 6 h 64"/>
                    <a:gd name="T50" fmla="*/ 6 w 121"/>
                    <a:gd name="T51" fmla="*/ 6 h 64"/>
                    <a:gd name="T52" fmla="*/ 7 w 121"/>
                    <a:gd name="T53" fmla="*/ 5 h 64"/>
                    <a:gd name="T54" fmla="*/ 8 w 121"/>
                    <a:gd name="T55" fmla="*/ 5 h 64"/>
                    <a:gd name="T56" fmla="*/ 9 w 121"/>
                    <a:gd name="T57" fmla="*/ 5 h 64"/>
                    <a:gd name="T58" fmla="*/ 10 w 121"/>
                    <a:gd name="T59" fmla="*/ 4 h 64"/>
                    <a:gd name="T60" fmla="*/ 10 w 121"/>
                    <a:gd name="T61" fmla="*/ 4 h 64"/>
                    <a:gd name="T62" fmla="*/ 11 w 121"/>
                    <a:gd name="T63" fmla="*/ 3 h 64"/>
                    <a:gd name="T64" fmla="*/ 12 w 121"/>
                    <a:gd name="T65" fmla="*/ 3 h 64"/>
                    <a:gd name="T66" fmla="*/ 13 w 121"/>
                    <a:gd name="T67" fmla="*/ 2 h 64"/>
                    <a:gd name="T68" fmla="*/ 14 w 121"/>
                    <a:gd name="T69" fmla="*/ 2 h 64"/>
                    <a:gd name="T70" fmla="*/ 15 w 121"/>
                    <a:gd name="T71" fmla="*/ 1 h 64"/>
                    <a:gd name="T72" fmla="*/ 16 w 121"/>
                    <a:gd name="T73" fmla="*/ 1 h 64"/>
                    <a:gd name="T74" fmla="*/ 16 w 121"/>
                    <a:gd name="T75" fmla="*/ 1 h 64"/>
                    <a:gd name="T76" fmla="*/ 15 w 121"/>
                    <a:gd name="T77" fmla="*/ 0 h 64"/>
                    <a:gd name="T78" fmla="*/ 15 w 121"/>
                    <a:gd name="T79" fmla="*/ 0 h 6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1"/>
                    <a:gd name="T121" fmla="*/ 0 h 64"/>
                    <a:gd name="T122" fmla="*/ 121 w 121"/>
                    <a:gd name="T123" fmla="*/ 64 h 6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1" h="64">
                      <a:moveTo>
                        <a:pt x="118" y="0"/>
                      </a:moveTo>
                      <a:lnTo>
                        <a:pt x="112" y="1"/>
                      </a:lnTo>
                      <a:lnTo>
                        <a:pt x="104" y="6"/>
                      </a:lnTo>
                      <a:lnTo>
                        <a:pt x="98" y="9"/>
                      </a:lnTo>
                      <a:lnTo>
                        <a:pt x="91" y="13"/>
                      </a:lnTo>
                      <a:lnTo>
                        <a:pt x="85" y="16"/>
                      </a:lnTo>
                      <a:lnTo>
                        <a:pt x="77" y="19"/>
                      </a:lnTo>
                      <a:lnTo>
                        <a:pt x="72" y="24"/>
                      </a:lnTo>
                      <a:lnTo>
                        <a:pt x="64" y="27"/>
                      </a:lnTo>
                      <a:lnTo>
                        <a:pt x="58" y="30"/>
                      </a:lnTo>
                      <a:lnTo>
                        <a:pt x="51" y="33"/>
                      </a:lnTo>
                      <a:lnTo>
                        <a:pt x="45" y="36"/>
                      </a:lnTo>
                      <a:lnTo>
                        <a:pt x="37" y="40"/>
                      </a:lnTo>
                      <a:lnTo>
                        <a:pt x="30" y="42"/>
                      </a:lnTo>
                      <a:lnTo>
                        <a:pt x="22" y="45"/>
                      </a:lnTo>
                      <a:lnTo>
                        <a:pt x="15" y="46"/>
                      </a:lnTo>
                      <a:lnTo>
                        <a:pt x="9" y="47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4" y="59"/>
                      </a:lnTo>
                      <a:lnTo>
                        <a:pt x="9" y="64"/>
                      </a:lnTo>
                      <a:lnTo>
                        <a:pt x="15" y="59"/>
                      </a:lnTo>
                      <a:lnTo>
                        <a:pt x="22" y="56"/>
                      </a:lnTo>
                      <a:lnTo>
                        <a:pt x="30" y="53"/>
                      </a:lnTo>
                      <a:lnTo>
                        <a:pt x="37" y="52"/>
                      </a:lnTo>
                      <a:lnTo>
                        <a:pt x="45" y="49"/>
                      </a:lnTo>
                      <a:lnTo>
                        <a:pt x="52" y="46"/>
                      </a:lnTo>
                      <a:lnTo>
                        <a:pt x="60" y="43"/>
                      </a:lnTo>
                      <a:lnTo>
                        <a:pt x="67" y="40"/>
                      </a:lnTo>
                      <a:lnTo>
                        <a:pt x="73" y="37"/>
                      </a:lnTo>
                      <a:lnTo>
                        <a:pt x="80" y="33"/>
                      </a:lnTo>
                      <a:lnTo>
                        <a:pt x="86" y="30"/>
                      </a:lnTo>
                      <a:lnTo>
                        <a:pt x="94" y="25"/>
                      </a:lnTo>
                      <a:lnTo>
                        <a:pt x="101" y="21"/>
                      </a:lnTo>
                      <a:lnTo>
                        <a:pt x="107" y="16"/>
                      </a:lnTo>
                      <a:lnTo>
                        <a:pt x="115" y="12"/>
                      </a:lnTo>
                      <a:lnTo>
                        <a:pt x="121" y="7"/>
                      </a:lnTo>
                      <a:lnTo>
                        <a:pt x="121" y="3"/>
                      </a:lnTo>
                      <a:lnTo>
                        <a:pt x="11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299" name="Freeform 492"/>
                <p:cNvSpPr>
                  <a:spLocks/>
                </p:cNvSpPr>
                <p:nvPr/>
              </p:nvSpPr>
              <p:spPr bwMode="auto">
                <a:xfrm>
                  <a:off x="409" y="1547"/>
                  <a:ext cx="207" cy="392"/>
                </a:xfrm>
                <a:custGeom>
                  <a:avLst/>
                  <a:gdLst>
                    <a:gd name="T0" fmla="*/ 48 w 414"/>
                    <a:gd name="T1" fmla="*/ 1 h 785"/>
                    <a:gd name="T2" fmla="*/ 43 w 414"/>
                    <a:gd name="T3" fmla="*/ 3 h 785"/>
                    <a:gd name="T4" fmla="*/ 39 w 414"/>
                    <a:gd name="T5" fmla="*/ 6 h 785"/>
                    <a:gd name="T6" fmla="*/ 35 w 414"/>
                    <a:gd name="T7" fmla="*/ 9 h 785"/>
                    <a:gd name="T8" fmla="*/ 31 w 414"/>
                    <a:gd name="T9" fmla="*/ 13 h 785"/>
                    <a:gd name="T10" fmla="*/ 29 w 414"/>
                    <a:gd name="T11" fmla="*/ 17 h 785"/>
                    <a:gd name="T12" fmla="*/ 27 w 414"/>
                    <a:gd name="T13" fmla="*/ 22 h 785"/>
                    <a:gd name="T14" fmla="*/ 26 w 414"/>
                    <a:gd name="T15" fmla="*/ 26 h 785"/>
                    <a:gd name="T16" fmla="*/ 25 w 414"/>
                    <a:gd name="T17" fmla="*/ 30 h 785"/>
                    <a:gd name="T18" fmla="*/ 23 w 414"/>
                    <a:gd name="T19" fmla="*/ 36 h 785"/>
                    <a:gd name="T20" fmla="*/ 22 w 414"/>
                    <a:gd name="T21" fmla="*/ 41 h 785"/>
                    <a:gd name="T22" fmla="*/ 21 w 414"/>
                    <a:gd name="T23" fmla="*/ 46 h 785"/>
                    <a:gd name="T24" fmla="*/ 20 w 414"/>
                    <a:gd name="T25" fmla="*/ 51 h 785"/>
                    <a:gd name="T26" fmla="*/ 19 w 414"/>
                    <a:gd name="T27" fmla="*/ 56 h 785"/>
                    <a:gd name="T28" fmla="*/ 18 w 414"/>
                    <a:gd name="T29" fmla="*/ 61 h 785"/>
                    <a:gd name="T30" fmla="*/ 17 w 414"/>
                    <a:gd name="T31" fmla="*/ 65 h 785"/>
                    <a:gd name="T32" fmla="*/ 14 w 414"/>
                    <a:gd name="T33" fmla="*/ 70 h 785"/>
                    <a:gd name="T34" fmla="*/ 12 w 414"/>
                    <a:gd name="T35" fmla="*/ 74 h 785"/>
                    <a:gd name="T36" fmla="*/ 10 w 414"/>
                    <a:gd name="T37" fmla="*/ 79 h 785"/>
                    <a:gd name="T38" fmla="*/ 6 w 414"/>
                    <a:gd name="T39" fmla="*/ 82 h 785"/>
                    <a:gd name="T40" fmla="*/ 3 w 414"/>
                    <a:gd name="T41" fmla="*/ 86 h 785"/>
                    <a:gd name="T42" fmla="*/ 1 w 414"/>
                    <a:gd name="T43" fmla="*/ 89 h 785"/>
                    <a:gd name="T44" fmla="*/ 1 w 414"/>
                    <a:gd name="T45" fmla="*/ 91 h 785"/>
                    <a:gd name="T46" fmla="*/ 2 w 414"/>
                    <a:gd name="T47" fmla="*/ 92 h 785"/>
                    <a:gd name="T48" fmla="*/ 2 w 414"/>
                    <a:gd name="T49" fmla="*/ 94 h 785"/>
                    <a:gd name="T50" fmla="*/ 3 w 414"/>
                    <a:gd name="T51" fmla="*/ 96 h 785"/>
                    <a:gd name="T52" fmla="*/ 3 w 414"/>
                    <a:gd name="T53" fmla="*/ 98 h 785"/>
                    <a:gd name="T54" fmla="*/ 7 w 414"/>
                    <a:gd name="T55" fmla="*/ 96 h 785"/>
                    <a:gd name="T56" fmla="*/ 12 w 414"/>
                    <a:gd name="T57" fmla="*/ 94 h 785"/>
                    <a:gd name="T58" fmla="*/ 15 w 414"/>
                    <a:gd name="T59" fmla="*/ 91 h 785"/>
                    <a:gd name="T60" fmla="*/ 20 w 414"/>
                    <a:gd name="T61" fmla="*/ 88 h 785"/>
                    <a:gd name="T62" fmla="*/ 22 w 414"/>
                    <a:gd name="T63" fmla="*/ 85 h 785"/>
                    <a:gd name="T64" fmla="*/ 24 w 414"/>
                    <a:gd name="T65" fmla="*/ 81 h 785"/>
                    <a:gd name="T66" fmla="*/ 26 w 414"/>
                    <a:gd name="T67" fmla="*/ 77 h 785"/>
                    <a:gd name="T68" fmla="*/ 27 w 414"/>
                    <a:gd name="T69" fmla="*/ 72 h 785"/>
                    <a:gd name="T70" fmla="*/ 28 w 414"/>
                    <a:gd name="T71" fmla="*/ 68 h 785"/>
                    <a:gd name="T72" fmla="*/ 29 w 414"/>
                    <a:gd name="T73" fmla="*/ 63 h 785"/>
                    <a:gd name="T74" fmla="*/ 30 w 414"/>
                    <a:gd name="T75" fmla="*/ 58 h 785"/>
                    <a:gd name="T76" fmla="*/ 31 w 414"/>
                    <a:gd name="T77" fmla="*/ 53 h 785"/>
                    <a:gd name="T78" fmla="*/ 33 w 414"/>
                    <a:gd name="T79" fmla="*/ 49 h 785"/>
                    <a:gd name="T80" fmla="*/ 34 w 414"/>
                    <a:gd name="T81" fmla="*/ 44 h 785"/>
                    <a:gd name="T82" fmla="*/ 35 w 414"/>
                    <a:gd name="T83" fmla="*/ 39 h 785"/>
                    <a:gd name="T84" fmla="*/ 36 w 414"/>
                    <a:gd name="T85" fmla="*/ 34 h 785"/>
                    <a:gd name="T86" fmla="*/ 38 w 414"/>
                    <a:gd name="T87" fmla="*/ 29 h 785"/>
                    <a:gd name="T88" fmla="*/ 40 w 414"/>
                    <a:gd name="T89" fmla="*/ 25 h 785"/>
                    <a:gd name="T90" fmla="*/ 42 w 414"/>
                    <a:gd name="T91" fmla="*/ 21 h 785"/>
                    <a:gd name="T92" fmla="*/ 45 w 414"/>
                    <a:gd name="T93" fmla="*/ 17 h 785"/>
                    <a:gd name="T94" fmla="*/ 49 w 414"/>
                    <a:gd name="T95" fmla="*/ 14 h 785"/>
                    <a:gd name="T96" fmla="*/ 51 w 414"/>
                    <a:gd name="T97" fmla="*/ 11 h 785"/>
                    <a:gd name="T98" fmla="*/ 51 w 414"/>
                    <a:gd name="T99" fmla="*/ 9 h 785"/>
                    <a:gd name="T100" fmla="*/ 52 w 414"/>
                    <a:gd name="T101" fmla="*/ 8 h 785"/>
                    <a:gd name="T102" fmla="*/ 52 w 414"/>
                    <a:gd name="T103" fmla="*/ 6 h 785"/>
                    <a:gd name="T104" fmla="*/ 52 w 414"/>
                    <a:gd name="T105" fmla="*/ 4 h 785"/>
                    <a:gd name="T106" fmla="*/ 52 w 414"/>
                    <a:gd name="T107" fmla="*/ 3 h 785"/>
                    <a:gd name="T108" fmla="*/ 52 w 414"/>
                    <a:gd name="T109" fmla="*/ 0 h 785"/>
                    <a:gd name="T110" fmla="*/ 52 w 414"/>
                    <a:gd name="T111" fmla="*/ 0 h 785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14"/>
                    <a:gd name="T169" fmla="*/ 0 h 785"/>
                    <a:gd name="T170" fmla="*/ 414 w 414"/>
                    <a:gd name="T171" fmla="*/ 785 h 785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14" h="785">
                      <a:moveTo>
                        <a:pt x="411" y="0"/>
                      </a:moveTo>
                      <a:lnTo>
                        <a:pt x="395" y="4"/>
                      </a:lnTo>
                      <a:lnTo>
                        <a:pt x="380" y="10"/>
                      </a:lnTo>
                      <a:lnTo>
                        <a:pt x="365" y="16"/>
                      </a:lnTo>
                      <a:lnTo>
                        <a:pt x="353" y="22"/>
                      </a:lnTo>
                      <a:lnTo>
                        <a:pt x="340" y="30"/>
                      </a:lnTo>
                      <a:lnTo>
                        <a:pt x="328" y="36"/>
                      </a:lnTo>
                      <a:lnTo>
                        <a:pt x="316" y="43"/>
                      </a:lnTo>
                      <a:lnTo>
                        <a:pt x="307" y="52"/>
                      </a:lnTo>
                      <a:lnTo>
                        <a:pt x="295" y="61"/>
                      </a:lnTo>
                      <a:lnTo>
                        <a:pt x="286" y="70"/>
                      </a:lnTo>
                      <a:lnTo>
                        <a:pt x="277" y="79"/>
                      </a:lnTo>
                      <a:lnTo>
                        <a:pt x="269" y="89"/>
                      </a:lnTo>
                      <a:lnTo>
                        <a:pt x="261" y="98"/>
                      </a:lnTo>
                      <a:lnTo>
                        <a:pt x="253" y="109"/>
                      </a:lnTo>
                      <a:lnTo>
                        <a:pt x="247" y="119"/>
                      </a:lnTo>
                      <a:lnTo>
                        <a:pt x="241" y="131"/>
                      </a:lnTo>
                      <a:lnTo>
                        <a:pt x="234" y="141"/>
                      </a:lnTo>
                      <a:lnTo>
                        <a:pt x="228" y="152"/>
                      </a:lnTo>
                      <a:lnTo>
                        <a:pt x="222" y="164"/>
                      </a:lnTo>
                      <a:lnTo>
                        <a:pt x="217" y="176"/>
                      </a:lnTo>
                      <a:lnTo>
                        <a:pt x="213" y="186"/>
                      </a:lnTo>
                      <a:lnTo>
                        <a:pt x="208" y="200"/>
                      </a:lnTo>
                      <a:lnTo>
                        <a:pt x="204" y="212"/>
                      </a:lnTo>
                      <a:lnTo>
                        <a:pt x="201" y="224"/>
                      </a:lnTo>
                      <a:lnTo>
                        <a:pt x="196" y="235"/>
                      </a:lnTo>
                      <a:lnTo>
                        <a:pt x="193" y="247"/>
                      </a:lnTo>
                      <a:lnTo>
                        <a:pt x="189" y="261"/>
                      </a:lnTo>
                      <a:lnTo>
                        <a:pt x="187" y="274"/>
                      </a:lnTo>
                      <a:lnTo>
                        <a:pt x="183" y="288"/>
                      </a:lnTo>
                      <a:lnTo>
                        <a:pt x="180" y="301"/>
                      </a:lnTo>
                      <a:lnTo>
                        <a:pt x="179" y="315"/>
                      </a:lnTo>
                      <a:lnTo>
                        <a:pt x="176" y="328"/>
                      </a:lnTo>
                      <a:lnTo>
                        <a:pt x="173" y="341"/>
                      </a:lnTo>
                      <a:lnTo>
                        <a:pt x="170" y="355"/>
                      </a:lnTo>
                      <a:lnTo>
                        <a:pt x="167" y="368"/>
                      </a:lnTo>
                      <a:lnTo>
                        <a:pt x="165" y="382"/>
                      </a:lnTo>
                      <a:lnTo>
                        <a:pt x="162" y="395"/>
                      </a:lnTo>
                      <a:lnTo>
                        <a:pt x="159" y="409"/>
                      </a:lnTo>
                      <a:lnTo>
                        <a:pt x="156" y="422"/>
                      </a:lnTo>
                      <a:lnTo>
                        <a:pt x="155" y="435"/>
                      </a:lnTo>
                      <a:lnTo>
                        <a:pt x="150" y="449"/>
                      </a:lnTo>
                      <a:lnTo>
                        <a:pt x="147" y="462"/>
                      </a:lnTo>
                      <a:lnTo>
                        <a:pt x="144" y="476"/>
                      </a:lnTo>
                      <a:lnTo>
                        <a:pt x="141" y="488"/>
                      </a:lnTo>
                      <a:lnTo>
                        <a:pt x="137" y="501"/>
                      </a:lnTo>
                      <a:lnTo>
                        <a:pt x="134" y="513"/>
                      </a:lnTo>
                      <a:lnTo>
                        <a:pt x="129" y="526"/>
                      </a:lnTo>
                      <a:lnTo>
                        <a:pt x="125" y="540"/>
                      </a:lnTo>
                      <a:lnTo>
                        <a:pt x="120" y="552"/>
                      </a:lnTo>
                      <a:lnTo>
                        <a:pt x="114" y="564"/>
                      </a:lnTo>
                      <a:lnTo>
                        <a:pt x="108" y="576"/>
                      </a:lnTo>
                      <a:lnTo>
                        <a:pt x="104" y="588"/>
                      </a:lnTo>
                      <a:lnTo>
                        <a:pt x="96" y="598"/>
                      </a:lnTo>
                      <a:lnTo>
                        <a:pt x="91" y="610"/>
                      </a:lnTo>
                      <a:lnTo>
                        <a:pt x="85" y="620"/>
                      </a:lnTo>
                      <a:lnTo>
                        <a:pt x="77" y="632"/>
                      </a:lnTo>
                      <a:lnTo>
                        <a:pt x="70" y="643"/>
                      </a:lnTo>
                      <a:lnTo>
                        <a:pt x="61" y="653"/>
                      </a:lnTo>
                      <a:lnTo>
                        <a:pt x="52" y="662"/>
                      </a:lnTo>
                      <a:lnTo>
                        <a:pt x="43" y="673"/>
                      </a:lnTo>
                      <a:lnTo>
                        <a:pt x="32" y="682"/>
                      </a:lnTo>
                      <a:lnTo>
                        <a:pt x="22" y="691"/>
                      </a:lnTo>
                      <a:lnTo>
                        <a:pt x="11" y="700"/>
                      </a:lnTo>
                      <a:lnTo>
                        <a:pt x="0" y="709"/>
                      </a:lnTo>
                      <a:lnTo>
                        <a:pt x="1" y="713"/>
                      </a:lnTo>
                      <a:lnTo>
                        <a:pt x="3" y="717"/>
                      </a:lnTo>
                      <a:lnTo>
                        <a:pt x="4" y="723"/>
                      </a:lnTo>
                      <a:lnTo>
                        <a:pt x="6" y="728"/>
                      </a:lnTo>
                      <a:lnTo>
                        <a:pt x="7" y="732"/>
                      </a:lnTo>
                      <a:lnTo>
                        <a:pt x="8" y="737"/>
                      </a:lnTo>
                      <a:lnTo>
                        <a:pt x="10" y="741"/>
                      </a:lnTo>
                      <a:lnTo>
                        <a:pt x="13" y="746"/>
                      </a:lnTo>
                      <a:lnTo>
                        <a:pt x="13" y="750"/>
                      </a:lnTo>
                      <a:lnTo>
                        <a:pt x="14" y="755"/>
                      </a:lnTo>
                      <a:lnTo>
                        <a:pt x="14" y="759"/>
                      </a:lnTo>
                      <a:lnTo>
                        <a:pt x="16" y="764"/>
                      </a:lnTo>
                      <a:lnTo>
                        <a:pt x="17" y="768"/>
                      </a:lnTo>
                      <a:lnTo>
                        <a:pt x="17" y="774"/>
                      </a:lnTo>
                      <a:lnTo>
                        <a:pt x="17" y="779"/>
                      </a:lnTo>
                      <a:lnTo>
                        <a:pt x="19" y="785"/>
                      </a:lnTo>
                      <a:lnTo>
                        <a:pt x="32" y="780"/>
                      </a:lnTo>
                      <a:lnTo>
                        <a:pt x="47" y="776"/>
                      </a:lnTo>
                      <a:lnTo>
                        <a:pt x="59" y="771"/>
                      </a:lnTo>
                      <a:lnTo>
                        <a:pt x="73" y="765"/>
                      </a:lnTo>
                      <a:lnTo>
                        <a:pt x="85" y="759"/>
                      </a:lnTo>
                      <a:lnTo>
                        <a:pt x="96" y="753"/>
                      </a:lnTo>
                      <a:lnTo>
                        <a:pt x="107" y="747"/>
                      </a:lnTo>
                      <a:lnTo>
                        <a:pt x="117" y="740"/>
                      </a:lnTo>
                      <a:lnTo>
                        <a:pt x="126" y="732"/>
                      </a:lnTo>
                      <a:lnTo>
                        <a:pt x="137" y="725"/>
                      </a:lnTo>
                      <a:lnTo>
                        <a:pt x="144" y="717"/>
                      </a:lnTo>
                      <a:lnTo>
                        <a:pt x="153" y="709"/>
                      </a:lnTo>
                      <a:lnTo>
                        <a:pt x="161" y="700"/>
                      </a:lnTo>
                      <a:lnTo>
                        <a:pt x="168" y="691"/>
                      </a:lnTo>
                      <a:lnTo>
                        <a:pt x="174" y="680"/>
                      </a:lnTo>
                      <a:lnTo>
                        <a:pt x="181" y="671"/>
                      </a:lnTo>
                      <a:lnTo>
                        <a:pt x="186" y="661"/>
                      </a:lnTo>
                      <a:lnTo>
                        <a:pt x="192" y="650"/>
                      </a:lnTo>
                      <a:lnTo>
                        <a:pt x="196" y="640"/>
                      </a:lnTo>
                      <a:lnTo>
                        <a:pt x="202" y="629"/>
                      </a:lnTo>
                      <a:lnTo>
                        <a:pt x="207" y="617"/>
                      </a:lnTo>
                      <a:lnTo>
                        <a:pt x="211" y="606"/>
                      </a:lnTo>
                      <a:lnTo>
                        <a:pt x="214" y="595"/>
                      </a:lnTo>
                      <a:lnTo>
                        <a:pt x="219" y="583"/>
                      </a:lnTo>
                      <a:lnTo>
                        <a:pt x="222" y="571"/>
                      </a:lnTo>
                      <a:lnTo>
                        <a:pt x="225" y="559"/>
                      </a:lnTo>
                      <a:lnTo>
                        <a:pt x="228" y="546"/>
                      </a:lnTo>
                      <a:lnTo>
                        <a:pt x="232" y="534"/>
                      </a:lnTo>
                      <a:lnTo>
                        <a:pt x="234" y="520"/>
                      </a:lnTo>
                      <a:lnTo>
                        <a:pt x="237" y="509"/>
                      </a:lnTo>
                      <a:lnTo>
                        <a:pt x="240" y="495"/>
                      </a:lnTo>
                      <a:lnTo>
                        <a:pt x="241" y="483"/>
                      </a:lnTo>
                      <a:lnTo>
                        <a:pt x="244" y="471"/>
                      </a:lnTo>
                      <a:lnTo>
                        <a:pt x="247" y="458"/>
                      </a:lnTo>
                      <a:lnTo>
                        <a:pt x="249" y="444"/>
                      </a:lnTo>
                      <a:lnTo>
                        <a:pt x="252" y="431"/>
                      </a:lnTo>
                      <a:lnTo>
                        <a:pt x="253" y="418"/>
                      </a:lnTo>
                      <a:lnTo>
                        <a:pt x="255" y="406"/>
                      </a:lnTo>
                      <a:lnTo>
                        <a:pt x="258" y="392"/>
                      </a:lnTo>
                      <a:lnTo>
                        <a:pt x="261" y="379"/>
                      </a:lnTo>
                      <a:lnTo>
                        <a:pt x="262" y="365"/>
                      </a:lnTo>
                      <a:lnTo>
                        <a:pt x="265" y="352"/>
                      </a:lnTo>
                      <a:lnTo>
                        <a:pt x="268" y="338"/>
                      </a:lnTo>
                      <a:lnTo>
                        <a:pt x="271" y="326"/>
                      </a:lnTo>
                      <a:lnTo>
                        <a:pt x="274" y="313"/>
                      </a:lnTo>
                      <a:lnTo>
                        <a:pt x="277" y="301"/>
                      </a:lnTo>
                      <a:lnTo>
                        <a:pt x="281" y="288"/>
                      </a:lnTo>
                      <a:lnTo>
                        <a:pt x="286" y="276"/>
                      </a:lnTo>
                      <a:lnTo>
                        <a:pt x="289" y="264"/>
                      </a:lnTo>
                      <a:lnTo>
                        <a:pt x="293" y="252"/>
                      </a:lnTo>
                      <a:lnTo>
                        <a:pt x="298" y="238"/>
                      </a:lnTo>
                      <a:lnTo>
                        <a:pt x="304" y="228"/>
                      </a:lnTo>
                      <a:lnTo>
                        <a:pt x="308" y="216"/>
                      </a:lnTo>
                      <a:lnTo>
                        <a:pt x="314" y="204"/>
                      </a:lnTo>
                      <a:lnTo>
                        <a:pt x="322" y="194"/>
                      </a:lnTo>
                      <a:lnTo>
                        <a:pt x="329" y="183"/>
                      </a:lnTo>
                      <a:lnTo>
                        <a:pt x="335" y="171"/>
                      </a:lnTo>
                      <a:lnTo>
                        <a:pt x="343" y="161"/>
                      </a:lnTo>
                      <a:lnTo>
                        <a:pt x="352" y="150"/>
                      </a:lnTo>
                      <a:lnTo>
                        <a:pt x="360" y="141"/>
                      </a:lnTo>
                      <a:lnTo>
                        <a:pt x="369" y="131"/>
                      </a:lnTo>
                      <a:lnTo>
                        <a:pt x="380" y="122"/>
                      </a:lnTo>
                      <a:lnTo>
                        <a:pt x="390" y="113"/>
                      </a:lnTo>
                      <a:lnTo>
                        <a:pt x="402" y="106"/>
                      </a:lnTo>
                      <a:lnTo>
                        <a:pt x="404" y="100"/>
                      </a:lnTo>
                      <a:lnTo>
                        <a:pt x="405" y="95"/>
                      </a:lnTo>
                      <a:lnTo>
                        <a:pt x="407" y="88"/>
                      </a:lnTo>
                      <a:lnTo>
                        <a:pt x="408" y="82"/>
                      </a:lnTo>
                      <a:lnTo>
                        <a:pt x="408" y="77"/>
                      </a:lnTo>
                      <a:lnTo>
                        <a:pt x="408" y="73"/>
                      </a:lnTo>
                      <a:lnTo>
                        <a:pt x="410" y="68"/>
                      </a:lnTo>
                      <a:lnTo>
                        <a:pt x="410" y="64"/>
                      </a:lnTo>
                      <a:lnTo>
                        <a:pt x="411" y="59"/>
                      </a:lnTo>
                      <a:lnTo>
                        <a:pt x="411" y="56"/>
                      </a:lnTo>
                      <a:lnTo>
                        <a:pt x="413" y="52"/>
                      </a:lnTo>
                      <a:lnTo>
                        <a:pt x="413" y="47"/>
                      </a:lnTo>
                      <a:lnTo>
                        <a:pt x="413" y="43"/>
                      </a:lnTo>
                      <a:lnTo>
                        <a:pt x="414" y="38"/>
                      </a:lnTo>
                      <a:lnTo>
                        <a:pt x="414" y="34"/>
                      </a:lnTo>
                      <a:lnTo>
                        <a:pt x="414" y="31"/>
                      </a:lnTo>
                      <a:lnTo>
                        <a:pt x="414" y="24"/>
                      </a:lnTo>
                      <a:lnTo>
                        <a:pt x="414" y="16"/>
                      </a:lnTo>
                      <a:lnTo>
                        <a:pt x="414" y="10"/>
                      </a:lnTo>
                      <a:lnTo>
                        <a:pt x="413" y="6"/>
                      </a:lnTo>
                      <a:lnTo>
                        <a:pt x="411" y="1"/>
                      </a:lnTo>
                      <a:lnTo>
                        <a:pt x="411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0" name="Freeform 493"/>
                <p:cNvSpPr>
                  <a:spLocks/>
                </p:cNvSpPr>
                <p:nvPr/>
              </p:nvSpPr>
              <p:spPr bwMode="auto">
                <a:xfrm>
                  <a:off x="379" y="1906"/>
                  <a:ext cx="139" cy="54"/>
                </a:xfrm>
                <a:custGeom>
                  <a:avLst/>
                  <a:gdLst>
                    <a:gd name="T0" fmla="*/ 34 w 277"/>
                    <a:gd name="T1" fmla="*/ 1 h 107"/>
                    <a:gd name="T2" fmla="*/ 32 w 277"/>
                    <a:gd name="T3" fmla="*/ 2 h 107"/>
                    <a:gd name="T4" fmla="*/ 30 w 277"/>
                    <a:gd name="T5" fmla="*/ 3 h 107"/>
                    <a:gd name="T6" fmla="*/ 28 w 277"/>
                    <a:gd name="T7" fmla="*/ 4 h 107"/>
                    <a:gd name="T8" fmla="*/ 26 w 277"/>
                    <a:gd name="T9" fmla="*/ 5 h 107"/>
                    <a:gd name="T10" fmla="*/ 24 w 277"/>
                    <a:gd name="T11" fmla="*/ 5 h 107"/>
                    <a:gd name="T12" fmla="*/ 22 w 277"/>
                    <a:gd name="T13" fmla="*/ 6 h 107"/>
                    <a:gd name="T14" fmla="*/ 20 w 277"/>
                    <a:gd name="T15" fmla="*/ 6 h 107"/>
                    <a:gd name="T16" fmla="*/ 19 w 277"/>
                    <a:gd name="T17" fmla="*/ 7 h 107"/>
                    <a:gd name="T18" fmla="*/ 18 w 277"/>
                    <a:gd name="T19" fmla="*/ 7 h 107"/>
                    <a:gd name="T20" fmla="*/ 17 w 277"/>
                    <a:gd name="T21" fmla="*/ 7 h 107"/>
                    <a:gd name="T22" fmla="*/ 16 w 277"/>
                    <a:gd name="T23" fmla="*/ 7 h 107"/>
                    <a:gd name="T24" fmla="*/ 15 w 277"/>
                    <a:gd name="T25" fmla="*/ 7 h 107"/>
                    <a:gd name="T26" fmla="*/ 13 w 277"/>
                    <a:gd name="T27" fmla="*/ 8 h 107"/>
                    <a:gd name="T28" fmla="*/ 12 w 277"/>
                    <a:gd name="T29" fmla="*/ 8 h 107"/>
                    <a:gd name="T30" fmla="*/ 11 w 277"/>
                    <a:gd name="T31" fmla="*/ 8 h 107"/>
                    <a:gd name="T32" fmla="*/ 10 w 277"/>
                    <a:gd name="T33" fmla="*/ 8 h 107"/>
                    <a:gd name="T34" fmla="*/ 9 w 277"/>
                    <a:gd name="T35" fmla="*/ 8 h 107"/>
                    <a:gd name="T36" fmla="*/ 8 w 277"/>
                    <a:gd name="T37" fmla="*/ 7 h 107"/>
                    <a:gd name="T38" fmla="*/ 7 w 277"/>
                    <a:gd name="T39" fmla="*/ 7 h 107"/>
                    <a:gd name="T40" fmla="*/ 6 w 277"/>
                    <a:gd name="T41" fmla="*/ 7 h 107"/>
                    <a:gd name="T42" fmla="*/ 5 w 277"/>
                    <a:gd name="T43" fmla="*/ 7 h 107"/>
                    <a:gd name="T44" fmla="*/ 4 w 277"/>
                    <a:gd name="T45" fmla="*/ 7 h 107"/>
                    <a:gd name="T46" fmla="*/ 3 w 277"/>
                    <a:gd name="T47" fmla="*/ 6 h 107"/>
                    <a:gd name="T48" fmla="*/ 2 w 277"/>
                    <a:gd name="T49" fmla="*/ 7 h 107"/>
                    <a:gd name="T50" fmla="*/ 1 w 277"/>
                    <a:gd name="T51" fmla="*/ 8 h 107"/>
                    <a:gd name="T52" fmla="*/ 1 w 277"/>
                    <a:gd name="T53" fmla="*/ 9 h 107"/>
                    <a:gd name="T54" fmla="*/ 0 w 277"/>
                    <a:gd name="T55" fmla="*/ 10 h 107"/>
                    <a:gd name="T56" fmla="*/ 1 w 277"/>
                    <a:gd name="T57" fmla="*/ 11 h 107"/>
                    <a:gd name="T58" fmla="*/ 2 w 277"/>
                    <a:gd name="T59" fmla="*/ 11 h 107"/>
                    <a:gd name="T60" fmla="*/ 4 w 277"/>
                    <a:gd name="T61" fmla="*/ 12 h 107"/>
                    <a:gd name="T62" fmla="*/ 5 w 277"/>
                    <a:gd name="T63" fmla="*/ 12 h 107"/>
                    <a:gd name="T64" fmla="*/ 7 w 277"/>
                    <a:gd name="T65" fmla="*/ 13 h 107"/>
                    <a:gd name="T66" fmla="*/ 8 w 277"/>
                    <a:gd name="T67" fmla="*/ 13 h 107"/>
                    <a:gd name="T68" fmla="*/ 9 w 277"/>
                    <a:gd name="T69" fmla="*/ 13 h 107"/>
                    <a:gd name="T70" fmla="*/ 11 w 277"/>
                    <a:gd name="T71" fmla="*/ 13 h 107"/>
                    <a:gd name="T72" fmla="*/ 12 w 277"/>
                    <a:gd name="T73" fmla="*/ 13 h 107"/>
                    <a:gd name="T74" fmla="*/ 13 w 277"/>
                    <a:gd name="T75" fmla="*/ 14 h 107"/>
                    <a:gd name="T76" fmla="*/ 14 w 277"/>
                    <a:gd name="T77" fmla="*/ 14 h 107"/>
                    <a:gd name="T78" fmla="*/ 16 w 277"/>
                    <a:gd name="T79" fmla="*/ 14 h 107"/>
                    <a:gd name="T80" fmla="*/ 17 w 277"/>
                    <a:gd name="T81" fmla="*/ 14 h 107"/>
                    <a:gd name="T82" fmla="*/ 18 w 277"/>
                    <a:gd name="T83" fmla="*/ 14 h 107"/>
                    <a:gd name="T84" fmla="*/ 19 w 277"/>
                    <a:gd name="T85" fmla="*/ 14 h 107"/>
                    <a:gd name="T86" fmla="*/ 20 w 277"/>
                    <a:gd name="T87" fmla="*/ 13 h 107"/>
                    <a:gd name="T88" fmla="*/ 21 w 277"/>
                    <a:gd name="T89" fmla="*/ 13 h 107"/>
                    <a:gd name="T90" fmla="*/ 22 w 277"/>
                    <a:gd name="T91" fmla="*/ 13 h 107"/>
                    <a:gd name="T92" fmla="*/ 23 w 277"/>
                    <a:gd name="T93" fmla="*/ 13 h 107"/>
                    <a:gd name="T94" fmla="*/ 24 w 277"/>
                    <a:gd name="T95" fmla="*/ 13 h 107"/>
                    <a:gd name="T96" fmla="*/ 26 w 277"/>
                    <a:gd name="T97" fmla="*/ 12 h 107"/>
                    <a:gd name="T98" fmla="*/ 28 w 277"/>
                    <a:gd name="T99" fmla="*/ 11 h 107"/>
                    <a:gd name="T100" fmla="*/ 30 w 277"/>
                    <a:gd name="T101" fmla="*/ 11 h 107"/>
                    <a:gd name="T102" fmla="*/ 31 w 277"/>
                    <a:gd name="T103" fmla="*/ 9 h 107"/>
                    <a:gd name="T104" fmla="*/ 33 w 277"/>
                    <a:gd name="T105" fmla="*/ 8 h 107"/>
                    <a:gd name="T106" fmla="*/ 34 w 277"/>
                    <a:gd name="T107" fmla="*/ 7 h 107"/>
                    <a:gd name="T108" fmla="*/ 35 w 277"/>
                    <a:gd name="T109" fmla="*/ 5 h 107"/>
                    <a:gd name="T110" fmla="*/ 35 w 277"/>
                    <a:gd name="T111" fmla="*/ 4 h 107"/>
                    <a:gd name="T112" fmla="*/ 35 w 277"/>
                    <a:gd name="T113" fmla="*/ 2 h 107"/>
                    <a:gd name="T114" fmla="*/ 35 w 277"/>
                    <a:gd name="T115" fmla="*/ 1 h 107"/>
                    <a:gd name="T116" fmla="*/ 35 w 277"/>
                    <a:gd name="T117" fmla="*/ 0 h 10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77"/>
                    <a:gd name="T178" fmla="*/ 0 h 107"/>
                    <a:gd name="T179" fmla="*/ 277 w 277"/>
                    <a:gd name="T180" fmla="*/ 107 h 107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77" h="107">
                      <a:moveTo>
                        <a:pt x="273" y="0"/>
                      </a:moveTo>
                      <a:lnTo>
                        <a:pt x="265" y="4"/>
                      </a:lnTo>
                      <a:lnTo>
                        <a:pt x="258" y="7"/>
                      </a:lnTo>
                      <a:lnTo>
                        <a:pt x="250" y="12"/>
                      </a:lnTo>
                      <a:lnTo>
                        <a:pt x="243" y="15"/>
                      </a:lnTo>
                      <a:lnTo>
                        <a:pt x="236" y="18"/>
                      </a:lnTo>
                      <a:lnTo>
                        <a:pt x="228" y="22"/>
                      </a:lnTo>
                      <a:lnTo>
                        <a:pt x="221" y="25"/>
                      </a:lnTo>
                      <a:lnTo>
                        <a:pt x="213" y="30"/>
                      </a:lnTo>
                      <a:lnTo>
                        <a:pt x="204" y="33"/>
                      </a:lnTo>
                      <a:lnTo>
                        <a:pt x="197" y="36"/>
                      </a:lnTo>
                      <a:lnTo>
                        <a:pt x="189" y="37"/>
                      </a:lnTo>
                      <a:lnTo>
                        <a:pt x="182" y="40"/>
                      </a:lnTo>
                      <a:lnTo>
                        <a:pt x="173" y="43"/>
                      </a:lnTo>
                      <a:lnTo>
                        <a:pt x="165" y="45"/>
                      </a:lnTo>
                      <a:lnTo>
                        <a:pt x="158" y="48"/>
                      </a:lnTo>
                      <a:lnTo>
                        <a:pt x="151" y="51"/>
                      </a:lnTo>
                      <a:lnTo>
                        <a:pt x="146" y="51"/>
                      </a:lnTo>
                      <a:lnTo>
                        <a:pt x="142" y="52"/>
                      </a:lnTo>
                      <a:lnTo>
                        <a:pt x="137" y="52"/>
                      </a:lnTo>
                      <a:lnTo>
                        <a:pt x="133" y="54"/>
                      </a:lnTo>
                      <a:lnTo>
                        <a:pt x="130" y="54"/>
                      </a:lnTo>
                      <a:lnTo>
                        <a:pt x="125" y="54"/>
                      </a:lnTo>
                      <a:lnTo>
                        <a:pt x="121" y="55"/>
                      </a:lnTo>
                      <a:lnTo>
                        <a:pt x="118" y="55"/>
                      </a:lnTo>
                      <a:lnTo>
                        <a:pt x="113" y="55"/>
                      </a:lnTo>
                      <a:lnTo>
                        <a:pt x="109" y="57"/>
                      </a:lnTo>
                      <a:lnTo>
                        <a:pt x="104" y="57"/>
                      </a:lnTo>
                      <a:lnTo>
                        <a:pt x="100" y="57"/>
                      </a:lnTo>
                      <a:lnTo>
                        <a:pt x="95" y="57"/>
                      </a:lnTo>
                      <a:lnTo>
                        <a:pt x="92" y="57"/>
                      </a:lnTo>
                      <a:lnTo>
                        <a:pt x="88" y="57"/>
                      </a:lnTo>
                      <a:lnTo>
                        <a:pt x="83" y="58"/>
                      </a:lnTo>
                      <a:lnTo>
                        <a:pt x="79" y="57"/>
                      </a:lnTo>
                      <a:lnTo>
                        <a:pt x="74" y="57"/>
                      </a:lnTo>
                      <a:lnTo>
                        <a:pt x="70" y="57"/>
                      </a:lnTo>
                      <a:lnTo>
                        <a:pt x="66" y="57"/>
                      </a:lnTo>
                      <a:lnTo>
                        <a:pt x="61" y="55"/>
                      </a:lnTo>
                      <a:lnTo>
                        <a:pt x="57" y="55"/>
                      </a:lnTo>
                      <a:lnTo>
                        <a:pt x="52" y="55"/>
                      </a:lnTo>
                      <a:lnTo>
                        <a:pt x="49" y="55"/>
                      </a:lnTo>
                      <a:lnTo>
                        <a:pt x="45" y="54"/>
                      </a:lnTo>
                      <a:lnTo>
                        <a:pt x="40" y="52"/>
                      </a:lnTo>
                      <a:lnTo>
                        <a:pt x="36" y="52"/>
                      </a:lnTo>
                      <a:lnTo>
                        <a:pt x="31" y="51"/>
                      </a:lnTo>
                      <a:lnTo>
                        <a:pt x="27" y="49"/>
                      </a:lnTo>
                      <a:lnTo>
                        <a:pt x="22" y="49"/>
                      </a:lnTo>
                      <a:lnTo>
                        <a:pt x="18" y="48"/>
                      </a:lnTo>
                      <a:lnTo>
                        <a:pt x="13" y="48"/>
                      </a:lnTo>
                      <a:lnTo>
                        <a:pt x="12" y="49"/>
                      </a:lnTo>
                      <a:lnTo>
                        <a:pt x="9" y="54"/>
                      </a:lnTo>
                      <a:lnTo>
                        <a:pt x="7" y="58"/>
                      </a:lnTo>
                      <a:lnTo>
                        <a:pt x="4" y="64"/>
                      </a:lnTo>
                      <a:lnTo>
                        <a:pt x="3" y="69"/>
                      </a:lnTo>
                      <a:lnTo>
                        <a:pt x="1" y="75"/>
                      </a:lnTo>
                      <a:lnTo>
                        <a:pt x="0" y="79"/>
                      </a:lnTo>
                      <a:lnTo>
                        <a:pt x="0" y="84"/>
                      </a:lnTo>
                      <a:lnTo>
                        <a:pt x="4" y="85"/>
                      </a:lnTo>
                      <a:lnTo>
                        <a:pt x="10" y="87"/>
                      </a:lnTo>
                      <a:lnTo>
                        <a:pt x="16" y="88"/>
                      </a:lnTo>
                      <a:lnTo>
                        <a:pt x="22" y="91"/>
                      </a:lnTo>
                      <a:lnTo>
                        <a:pt x="27" y="91"/>
                      </a:lnTo>
                      <a:lnTo>
                        <a:pt x="33" y="94"/>
                      </a:lnTo>
                      <a:lnTo>
                        <a:pt x="39" y="94"/>
                      </a:lnTo>
                      <a:lnTo>
                        <a:pt x="45" y="97"/>
                      </a:lnTo>
                      <a:lnTo>
                        <a:pt x="49" y="97"/>
                      </a:lnTo>
                      <a:lnTo>
                        <a:pt x="55" y="98"/>
                      </a:lnTo>
                      <a:lnTo>
                        <a:pt x="60" y="100"/>
                      </a:lnTo>
                      <a:lnTo>
                        <a:pt x="66" y="101"/>
                      </a:lnTo>
                      <a:lnTo>
                        <a:pt x="71" y="101"/>
                      </a:lnTo>
                      <a:lnTo>
                        <a:pt x="76" y="103"/>
                      </a:lnTo>
                      <a:lnTo>
                        <a:pt x="82" y="103"/>
                      </a:lnTo>
                      <a:lnTo>
                        <a:pt x="88" y="104"/>
                      </a:lnTo>
                      <a:lnTo>
                        <a:pt x="92" y="104"/>
                      </a:lnTo>
                      <a:lnTo>
                        <a:pt x="97" y="106"/>
                      </a:lnTo>
                      <a:lnTo>
                        <a:pt x="101" y="106"/>
                      </a:lnTo>
                      <a:lnTo>
                        <a:pt x="107" y="106"/>
                      </a:lnTo>
                      <a:lnTo>
                        <a:pt x="112" y="106"/>
                      </a:lnTo>
                      <a:lnTo>
                        <a:pt x="116" y="106"/>
                      </a:lnTo>
                      <a:lnTo>
                        <a:pt x="122" y="106"/>
                      </a:lnTo>
                      <a:lnTo>
                        <a:pt x="127" y="107"/>
                      </a:lnTo>
                      <a:lnTo>
                        <a:pt x="131" y="106"/>
                      </a:lnTo>
                      <a:lnTo>
                        <a:pt x="136" y="106"/>
                      </a:lnTo>
                      <a:lnTo>
                        <a:pt x="140" y="106"/>
                      </a:lnTo>
                      <a:lnTo>
                        <a:pt x="145" y="106"/>
                      </a:lnTo>
                      <a:lnTo>
                        <a:pt x="151" y="106"/>
                      </a:lnTo>
                      <a:lnTo>
                        <a:pt x="153" y="106"/>
                      </a:lnTo>
                      <a:lnTo>
                        <a:pt x="158" y="104"/>
                      </a:lnTo>
                      <a:lnTo>
                        <a:pt x="164" y="104"/>
                      </a:lnTo>
                      <a:lnTo>
                        <a:pt x="167" y="103"/>
                      </a:lnTo>
                      <a:lnTo>
                        <a:pt x="171" y="103"/>
                      </a:lnTo>
                      <a:lnTo>
                        <a:pt x="176" y="101"/>
                      </a:lnTo>
                      <a:lnTo>
                        <a:pt x="180" y="101"/>
                      </a:lnTo>
                      <a:lnTo>
                        <a:pt x="183" y="100"/>
                      </a:lnTo>
                      <a:lnTo>
                        <a:pt x="188" y="98"/>
                      </a:lnTo>
                      <a:lnTo>
                        <a:pt x="192" y="97"/>
                      </a:lnTo>
                      <a:lnTo>
                        <a:pt x="197" y="97"/>
                      </a:lnTo>
                      <a:lnTo>
                        <a:pt x="204" y="94"/>
                      </a:lnTo>
                      <a:lnTo>
                        <a:pt x="212" y="91"/>
                      </a:lnTo>
                      <a:lnTo>
                        <a:pt x="219" y="88"/>
                      </a:lnTo>
                      <a:lnTo>
                        <a:pt x="227" y="85"/>
                      </a:lnTo>
                      <a:lnTo>
                        <a:pt x="234" y="81"/>
                      </a:lnTo>
                      <a:lnTo>
                        <a:pt x="240" y="76"/>
                      </a:lnTo>
                      <a:lnTo>
                        <a:pt x="247" y="72"/>
                      </a:lnTo>
                      <a:lnTo>
                        <a:pt x="253" y="67"/>
                      </a:lnTo>
                      <a:lnTo>
                        <a:pt x="259" y="63"/>
                      </a:lnTo>
                      <a:lnTo>
                        <a:pt x="265" y="58"/>
                      </a:lnTo>
                      <a:lnTo>
                        <a:pt x="271" y="52"/>
                      </a:lnTo>
                      <a:lnTo>
                        <a:pt x="277" y="48"/>
                      </a:lnTo>
                      <a:lnTo>
                        <a:pt x="276" y="40"/>
                      </a:lnTo>
                      <a:lnTo>
                        <a:pt x="276" y="34"/>
                      </a:lnTo>
                      <a:lnTo>
                        <a:pt x="276" y="27"/>
                      </a:lnTo>
                      <a:lnTo>
                        <a:pt x="276" y="19"/>
                      </a:lnTo>
                      <a:lnTo>
                        <a:pt x="276" y="12"/>
                      </a:lnTo>
                      <a:lnTo>
                        <a:pt x="274" y="6"/>
                      </a:lnTo>
                      <a:lnTo>
                        <a:pt x="273" y="1"/>
                      </a:lnTo>
                      <a:lnTo>
                        <a:pt x="273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1" name="Freeform 494"/>
                <p:cNvSpPr>
                  <a:spLocks/>
                </p:cNvSpPr>
                <p:nvPr/>
              </p:nvSpPr>
              <p:spPr bwMode="auto">
                <a:xfrm>
                  <a:off x="745" y="1272"/>
                  <a:ext cx="38" cy="135"/>
                </a:xfrm>
                <a:custGeom>
                  <a:avLst/>
                  <a:gdLst>
                    <a:gd name="T0" fmla="*/ 7 w 76"/>
                    <a:gd name="T1" fmla="*/ 1 h 270"/>
                    <a:gd name="T2" fmla="*/ 6 w 76"/>
                    <a:gd name="T3" fmla="*/ 2 h 270"/>
                    <a:gd name="T4" fmla="*/ 6 w 76"/>
                    <a:gd name="T5" fmla="*/ 3 h 270"/>
                    <a:gd name="T6" fmla="*/ 6 w 76"/>
                    <a:gd name="T7" fmla="*/ 4 h 270"/>
                    <a:gd name="T8" fmla="*/ 6 w 76"/>
                    <a:gd name="T9" fmla="*/ 6 h 270"/>
                    <a:gd name="T10" fmla="*/ 6 w 76"/>
                    <a:gd name="T11" fmla="*/ 7 h 270"/>
                    <a:gd name="T12" fmla="*/ 6 w 76"/>
                    <a:gd name="T13" fmla="*/ 8 h 270"/>
                    <a:gd name="T14" fmla="*/ 6 w 76"/>
                    <a:gd name="T15" fmla="*/ 9 h 270"/>
                    <a:gd name="T16" fmla="*/ 6 w 76"/>
                    <a:gd name="T17" fmla="*/ 10 h 270"/>
                    <a:gd name="T18" fmla="*/ 6 w 76"/>
                    <a:gd name="T19" fmla="*/ 11 h 270"/>
                    <a:gd name="T20" fmla="*/ 6 w 76"/>
                    <a:gd name="T21" fmla="*/ 13 h 270"/>
                    <a:gd name="T22" fmla="*/ 6 w 76"/>
                    <a:gd name="T23" fmla="*/ 14 h 270"/>
                    <a:gd name="T24" fmla="*/ 5 w 76"/>
                    <a:gd name="T25" fmla="*/ 15 h 270"/>
                    <a:gd name="T26" fmla="*/ 5 w 76"/>
                    <a:gd name="T27" fmla="*/ 17 h 270"/>
                    <a:gd name="T28" fmla="*/ 5 w 76"/>
                    <a:gd name="T29" fmla="*/ 18 h 270"/>
                    <a:gd name="T30" fmla="*/ 5 w 76"/>
                    <a:gd name="T31" fmla="*/ 19 h 270"/>
                    <a:gd name="T32" fmla="*/ 5 w 76"/>
                    <a:gd name="T33" fmla="*/ 21 h 270"/>
                    <a:gd name="T34" fmla="*/ 3 w 76"/>
                    <a:gd name="T35" fmla="*/ 23 h 270"/>
                    <a:gd name="T36" fmla="*/ 3 w 76"/>
                    <a:gd name="T37" fmla="*/ 25 h 270"/>
                    <a:gd name="T38" fmla="*/ 2 w 76"/>
                    <a:gd name="T39" fmla="*/ 26 h 270"/>
                    <a:gd name="T40" fmla="*/ 1 w 76"/>
                    <a:gd name="T41" fmla="*/ 28 h 270"/>
                    <a:gd name="T42" fmla="*/ 1 w 76"/>
                    <a:gd name="T43" fmla="*/ 30 h 270"/>
                    <a:gd name="T44" fmla="*/ 0 w 76"/>
                    <a:gd name="T45" fmla="*/ 31 h 270"/>
                    <a:gd name="T46" fmla="*/ 0 w 76"/>
                    <a:gd name="T47" fmla="*/ 33 h 270"/>
                    <a:gd name="T48" fmla="*/ 1 w 76"/>
                    <a:gd name="T49" fmla="*/ 34 h 270"/>
                    <a:gd name="T50" fmla="*/ 1 w 76"/>
                    <a:gd name="T51" fmla="*/ 33 h 270"/>
                    <a:gd name="T52" fmla="*/ 3 w 76"/>
                    <a:gd name="T53" fmla="*/ 31 h 270"/>
                    <a:gd name="T54" fmla="*/ 3 w 76"/>
                    <a:gd name="T55" fmla="*/ 30 h 270"/>
                    <a:gd name="T56" fmla="*/ 5 w 76"/>
                    <a:gd name="T57" fmla="*/ 28 h 270"/>
                    <a:gd name="T58" fmla="*/ 5 w 76"/>
                    <a:gd name="T59" fmla="*/ 26 h 270"/>
                    <a:gd name="T60" fmla="*/ 6 w 76"/>
                    <a:gd name="T61" fmla="*/ 24 h 270"/>
                    <a:gd name="T62" fmla="*/ 6 w 76"/>
                    <a:gd name="T63" fmla="*/ 22 h 270"/>
                    <a:gd name="T64" fmla="*/ 7 w 76"/>
                    <a:gd name="T65" fmla="*/ 20 h 270"/>
                    <a:gd name="T66" fmla="*/ 7 w 76"/>
                    <a:gd name="T67" fmla="*/ 19 h 270"/>
                    <a:gd name="T68" fmla="*/ 9 w 76"/>
                    <a:gd name="T69" fmla="*/ 17 h 270"/>
                    <a:gd name="T70" fmla="*/ 9 w 76"/>
                    <a:gd name="T71" fmla="*/ 15 h 270"/>
                    <a:gd name="T72" fmla="*/ 9 w 76"/>
                    <a:gd name="T73" fmla="*/ 13 h 270"/>
                    <a:gd name="T74" fmla="*/ 10 w 76"/>
                    <a:gd name="T75" fmla="*/ 11 h 270"/>
                    <a:gd name="T76" fmla="*/ 10 w 76"/>
                    <a:gd name="T77" fmla="*/ 9 h 270"/>
                    <a:gd name="T78" fmla="*/ 10 w 76"/>
                    <a:gd name="T79" fmla="*/ 7 h 270"/>
                    <a:gd name="T80" fmla="*/ 10 w 76"/>
                    <a:gd name="T81" fmla="*/ 5 h 270"/>
                    <a:gd name="T82" fmla="*/ 10 w 76"/>
                    <a:gd name="T83" fmla="*/ 3 h 270"/>
                    <a:gd name="T84" fmla="*/ 10 w 76"/>
                    <a:gd name="T85" fmla="*/ 2 h 270"/>
                    <a:gd name="T86" fmla="*/ 9 w 76"/>
                    <a:gd name="T87" fmla="*/ 1 h 270"/>
                    <a:gd name="T88" fmla="*/ 9 w 76"/>
                    <a:gd name="T89" fmla="*/ 1 h 270"/>
                    <a:gd name="T90" fmla="*/ 9 w 76"/>
                    <a:gd name="T91" fmla="*/ 0 h 27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76"/>
                    <a:gd name="T139" fmla="*/ 0 h 270"/>
                    <a:gd name="T140" fmla="*/ 76 w 76"/>
                    <a:gd name="T141" fmla="*/ 270 h 27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76" h="270">
                      <a:moveTo>
                        <a:pt x="66" y="0"/>
                      </a:moveTo>
                      <a:lnTo>
                        <a:pt x="61" y="4"/>
                      </a:lnTo>
                      <a:lnTo>
                        <a:pt x="57" y="11"/>
                      </a:lnTo>
                      <a:lnTo>
                        <a:pt x="54" y="19"/>
                      </a:lnTo>
                      <a:lnTo>
                        <a:pt x="52" y="26"/>
                      </a:lnTo>
                      <a:lnTo>
                        <a:pt x="51" y="31"/>
                      </a:lnTo>
                      <a:lnTo>
                        <a:pt x="51" y="35"/>
                      </a:lnTo>
                      <a:lnTo>
                        <a:pt x="51" y="38"/>
                      </a:lnTo>
                      <a:lnTo>
                        <a:pt x="51" y="44"/>
                      </a:lnTo>
                      <a:lnTo>
                        <a:pt x="51" y="49"/>
                      </a:lnTo>
                      <a:lnTo>
                        <a:pt x="51" y="53"/>
                      </a:lnTo>
                      <a:lnTo>
                        <a:pt x="51" y="58"/>
                      </a:lnTo>
                      <a:lnTo>
                        <a:pt x="51" y="62"/>
                      </a:lnTo>
                      <a:lnTo>
                        <a:pt x="49" y="68"/>
                      </a:lnTo>
                      <a:lnTo>
                        <a:pt x="49" y="71"/>
                      </a:lnTo>
                      <a:lnTo>
                        <a:pt x="49" y="76"/>
                      </a:lnTo>
                      <a:lnTo>
                        <a:pt x="49" y="82"/>
                      </a:lnTo>
                      <a:lnTo>
                        <a:pt x="49" y="86"/>
                      </a:lnTo>
                      <a:lnTo>
                        <a:pt x="49" y="91"/>
                      </a:lnTo>
                      <a:lnTo>
                        <a:pt x="49" y="95"/>
                      </a:lnTo>
                      <a:lnTo>
                        <a:pt x="49" y="101"/>
                      </a:lnTo>
                      <a:lnTo>
                        <a:pt x="49" y="106"/>
                      </a:lnTo>
                      <a:lnTo>
                        <a:pt x="48" y="110"/>
                      </a:lnTo>
                      <a:lnTo>
                        <a:pt x="48" y="114"/>
                      </a:lnTo>
                      <a:lnTo>
                        <a:pt x="48" y="119"/>
                      </a:lnTo>
                      <a:lnTo>
                        <a:pt x="46" y="123"/>
                      </a:lnTo>
                      <a:lnTo>
                        <a:pt x="45" y="128"/>
                      </a:lnTo>
                      <a:lnTo>
                        <a:pt x="43" y="132"/>
                      </a:lnTo>
                      <a:lnTo>
                        <a:pt x="43" y="137"/>
                      </a:lnTo>
                      <a:lnTo>
                        <a:pt x="40" y="144"/>
                      </a:lnTo>
                      <a:lnTo>
                        <a:pt x="39" y="150"/>
                      </a:lnTo>
                      <a:lnTo>
                        <a:pt x="37" y="158"/>
                      </a:lnTo>
                      <a:lnTo>
                        <a:pt x="36" y="165"/>
                      </a:lnTo>
                      <a:lnTo>
                        <a:pt x="33" y="171"/>
                      </a:lnTo>
                      <a:lnTo>
                        <a:pt x="31" y="179"/>
                      </a:lnTo>
                      <a:lnTo>
                        <a:pt x="30" y="186"/>
                      </a:lnTo>
                      <a:lnTo>
                        <a:pt x="28" y="194"/>
                      </a:lnTo>
                      <a:lnTo>
                        <a:pt x="26" y="201"/>
                      </a:lnTo>
                      <a:lnTo>
                        <a:pt x="24" y="207"/>
                      </a:lnTo>
                      <a:lnTo>
                        <a:pt x="21" y="214"/>
                      </a:lnTo>
                      <a:lnTo>
                        <a:pt x="18" y="222"/>
                      </a:lnTo>
                      <a:lnTo>
                        <a:pt x="14" y="228"/>
                      </a:lnTo>
                      <a:lnTo>
                        <a:pt x="9" y="235"/>
                      </a:lnTo>
                      <a:lnTo>
                        <a:pt x="5" y="241"/>
                      </a:lnTo>
                      <a:lnTo>
                        <a:pt x="0" y="249"/>
                      </a:lnTo>
                      <a:lnTo>
                        <a:pt x="0" y="253"/>
                      </a:lnTo>
                      <a:lnTo>
                        <a:pt x="0" y="259"/>
                      </a:lnTo>
                      <a:lnTo>
                        <a:pt x="0" y="264"/>
                      </a:lnTo>
                      <a:lnTo>
                        <a:pt x="2" y="270"/>
                      </a:lnTo>
                      <a:lnTo>
                        <a:pt x="6" y="267"/>
                      </a:lnTo>
                      <a:lnTo>
                        <a:pt x="11" y="265"/>
                      </a:lnTo>
                      <a:lnTo>
                        <a:pt x="15" y="262"/>
                      </a:lnTo>
                      <a:lnTo>
                        <a:pt x="21" y="261"/>
                      </a:lnTo>
                      <a:lnTo>
                        <a:pt x="24" y="253"/>
                      </a:lnTo>
                      <a:lnTo>
                        <a:pt x="28" y="246"/>
                      </a:lnTo>
                      <a:lnTo>
                        <a:pt x="31" y="240"/>
                      </a:lnTo>
                      <a:lnTo>
                        <a:pt x="36" y="232"/>
                      </a:lnTo>
                      <a:lnTo>
                        <a:pt x="39" y="225"/>
                      </a:lnTo>
                      <a:lnTo>
                        <a:pt x="42" y="219"/>
                      </a:lnTo>
                      <a:lnTo>
                        <a:pt x="45" y="211"/>
                      </a:lnTo>
                      <a:lnTo>
                        <a:pt x="48" y="204"/>
                      </a:lnTo>
                      <a:lnTo>
                        <a:pt x="51" y="197"/>
                      </a:lnTo>
                      <a:lnTo>
                        <a:pt x="52" y="189"/>
                      </a:lnTo>
                      <a:lnTo>
                        <a:pt x="55" y="182"/>
                      </a:lnTo>
                      <a:lnTo>
                        <a:pt x="58" y="174"/>
                      </a:lnTo>
                      <a:lnTo>
                        <a:pt x="60" y="167"/>
                      </a:lnTo>
                      <a:lnTo>
                        <a:pt x="61" y="159"/>
                      </a:lnTo>
                      <a:lnTo>
                        <a:pt x="63" y="152"/>
                      </a:lnTo>
                      <a:lnTo>
                        <a:pt x="66" y="146"/>
                      </a:lnTo>
                      <a:lnTo>
                        <a:pt x="66" y="137"/>
                      </a:lnTo>
                      <a:lnTo>
                        <a:pt x="67" y="129"/>
                      </a:lnTo>
                      <a:lnTo>
                        <a:pt x="69" y="122"/>
                      </a:lnTo>
                      <a:lnTo>
                        <a:pt x="70" y="114"/>
                      </a:lnTo>
                      <a:lnTo>
                        <a:pt x="72" y="107"/>
                      </a:lnTo>
                      <a:lnTo>
                        <a:pt x="72" y="100"/>
                      </a:lnTo>
                      <a:lnTo>
                        <a:pt x="73" y="92"/>
                      </a:lnTo>
                      <a:lnTo>
                        <a:pt x="75" y="85"/>
                      </a:lnTo>
                      <a:lnTo>
                        <a:pt x="75" y="76"/>
                      </a:lnTo>
                      <a:lnTo>
                        <a:pt x="75" y="68"/>
                      </a:lnTo>
                      <a:lnTo>
                        <a:pt x="75" y="61"/>
                      </a:lnTo>
                      <a:lnTo>
                        <a:pt x="76" y="53"/>
                      </a:lnTo>
                      <a:lnTo>
                        <a:pt x="76" y="44"/>
                      </a:lnTo>
                      <a:lnTo>
                        <a:pt x="76" y="38"/>
                      </a:lnTo>
                      <a:lnTo>
                        <a:pt x="76" y="31"/>
                      </a:lnTo>
                      <a:lnTo>
                        <a:pt x="76" y="23"/>
                      </a:lnTo>
                      <a:lnTo>
                        <a:pt x="75" y="19"/>
                      </a:lnTo>
                      <a:lnTo>
                        <a:pt x="73" y="16"/>
                      </a:lnTo>
                      <a:lnTo>
                        <a:pt x="72" y="11"/>
                      </a:lnTo>
                      <a:lnTo>
                        <a:pt x="70" y="9"/>
                      </a:lnTo>
                      <a:lnTo>
                        <a:pt x="67" y="1"/>
                      </a:lnTo>
                      <a:lnTo>
                        <a:pt x="66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2" name="Freeform 515"/>
                <p:cNvSpPr>
                  <a:spLocks/>
                </p:cNvSpPr>
                <p:nvPr/>
              </p:nvSpPr>
              <p:spPr bwMode="auto">
                <a:xfrm>
                  <a:off x="559" y="1422"/>
                  <a:ext cx="91" cy="114"/>
                </a:xfrm>
                <a:custGeom>
                  <a:avLst/>
                  <a:gdLst>
                    <a:gd name="T0" fmla="*/ 22 w 180"/>
                    <a:gd name="T1" fmla="*/ 0 h 230"/>
                    <a:gd name="T2" fmla="*/ 20 w 180"/>
                    <a:gd name="T3" fmla="*/ 2 h 230"/>
                    <a:gd name="T4" fmla="*/ 19 w 180"/>
                    <a:gd name="T5" fmla="*/ 4 h 230"/>
                    <a:gd name="T6" fmla="*/ 18 w 180"/>
                    <a:gd name="T7" fmla="*/ 5 h 230"/>
                    <a:gd name="T8" fmla="*/ 16 w 180"/>
                    <a:gd name="T9" fmla="*/ 7 h 230"/>
                    <a:gd name="T10" fmla="*/ 15 w 180"/>
                    <a:gd name="T11" fmla="*/ 9 h 230"/>
                    <a:gd name="T12" fmla="*/ 13 w 180"/>
                    <a:gd name="T13" fmla="*/ 10 h 230"/>
                    <a:gd name="T14" fmla="*/ 11 w 180"/>
                    <a:gd name="T15" fmla="*/ 12 h 230"/>
                    <a:gd name="T16" fmla="*/ 10 w 180"/>
                    <a:gd name="T17" fmla="*/ 14 h 230"/>
                    <a:gd name="T18" fmla="*/ 8 w 180"/>
                    <a:gd name="T19" fmla="*/ 15 h 230"/>
                    <a:gd name="T20" fmla="*/ 7 w 180"/>
                    <a:gd name="T21" fmla="*/ 17 h 230"/>
                    <a:gd name="T22" fmla="*/ 5 w 180"/>
                    <a:gd name="T23" fmla="*/ 19 h 230"/>
                    <a:gd name="T24" fmla="*/ 4 w 180"/>
                    <a:gd name="T25" fmla="*/ 20 h 230"/>
                    <a:gd name="T26" fmla="*/ 3 w 180"/>
                    <a:gd name="T27" fmla="*/ 22 h 230"/>
                    <a:gd name="T28" fmla="*/ 2 w 180"/>
                    <a:gd name="T29" fmla="*/ 24 h 230"/>
                    <a:gd name="T30" fmla="*/ 1 w 180"/>
                    <a:gd name="T31" fmla="*/ 26 h 230"/>
                    <a:gd name="T32" fmla="*/ 1 w 180"/>
                    <a:gd name="T33" fmla="*/ 27 h 230"/>
                    <a:gd name="T34" fmla="*/ 1 w 180"/>
                    <a:gd name="T35" fmla="*/ 28 h 230"/>
                    <a:gd name="T36" fmla="*/ 2 w 180"/>
                    <a:gd name="T37" fmla="*/ 28 h 230"/>
                    <a:gd name="T38" fmla="*/ 4 w 180"/>
                    <a:gd name="T39" fmla="*/ 28 h 230"/>
                    <a:gd name="T40" fmla="*/ 5 w 180"/>
                    <a:gd name="T41" fmla="*/ 28 h 230"/>
                    <a:gd name="T42" fmla="*/ 6 w 180"/>
                    <a:gd name="T43" fmla="*/ 27 h 230"/>
                    <a:gd name="T44" fmla="*/ 8 w 180"/>
                    <a:gd name="T45" fmla="*/ 26 h 230"/>
                    <a:gd name="T46" fmla="*/ 9 w 180"/>
                    <a:gd name="T47" fmla="*/ 24 h 230"/>
                    <a:gd name="T48" fmla="*/ 11 w 180"/>
                    <a:gd name="T49" fmla="*/ 22 h 230"/>
                    <a:gd name="T50" fmla="*/ 13 w 180"/>
                    <a:gd name="T51" fmla="*/ 21 h 230"/>
                    <a:gd name="T52" fmla="*/ 14 w 180"/>
                    <a:gd name="T53" fmla="*/ 19 h 230"/>
                    <a:gd name="T54" fmla="*/ 16 w 180"/>
                    <a:gd name="T55" fmla="*/ 17 h 230"/>
                    <a:gd name="T56" fmla="*/ 18 w 180"/>
                    <a:gd name="T57" fmla="*/ 15 h 230"/>
                    <a:gd name="T58" fmla="*/ 19 w 180"/>
                    <a:gd name="T59" fmla="*/ 14 h 230"/>
                    <a:gd name="T60" fmla="*/ 20 w 180"/>
                    <a:gd name="T61" fmla="*/ 12 h 230"/>
                    <a:gd name="T62" fmla="*/ 21 w 180"/>
                    <a:gd name="T63" fmla="*/ 10 h 230"/>
                    <a:gd name="T64" fmla="*/ 22 w 180"/>
                    <a:gd name="T65" fmla="*/ 8 h 230"/>
                    <a:gd name="T66" fmla="*/ 23 w 180"/>
                    <a:gd name="T67" fmla="*/ 6 h 230"/>
                    <a:gd name="T68" fmla="*/ 23 w 180"/>
                    <a:gd name="T69" fmla="*/ 4 h 230"/>
                    <a:gd name="T70" fmla="*/ 23 w 180"/>
                    <a:gd name="T71" fmla="*/ 2 h 230"/>
                    <a:gd name="T72" fmla="*/ 23 w 180"/>
                    <a:gd name="T73" fmla="*/ 0 h 230"/>
                    <a:gd name="T74" fmla="*/ 22 w 180"/>
                    <a:gd name="T75" fmla="*/ 0 h 230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80"/>
                    <a:gd name="T115" fmla="*/ 0 h 230"/>
                    <a:gd name="T116" fmla="*/ 180 w 180"/>
                    <a:gd name="T117" fmla="*/ 230 h 230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80" h="230">
                      <a:moveTo>
                        <a:pt x="173" y="0"/>
                      </a:moveTo>
                      <a:lnTo>
                        <a:pt x="168" y="6"/>
                      </a:lnTo>
                      <a:lnTo>
                        <a:pt x="162" y="13"/>
                      </a:lnTo>
                      <a:lnTo>
                        <a:pt x="158" y="19"/>
                      </a:lnTo>
                      <a:lnTo>
                        <a:pt x="152" y="27"/>
                      </a:lnTo>
                      <a:lnTo>
                        <a:pt x="146" y="33"/>
                      </a:lnTo>
                      <a:lnTo>
                        <a:pt x="141" y="39"/>
                      </a:lnTo>
                      <a:lnTo>
                        <a:pt x="136" y="46"/>
                      </a:lnTo>
                      <a:lnTo>
                        <a:pt x="130" y="52"/>
                      </a:lnTo>
                      <a:lnTo>
                        <a:pt x="124" y="58"/>
                      </a:lnTo>
                      <a:lnTo>
                        <a:pt x="118" y="66"/>
                      </a:lnTo>
                      <a:lnTo>
                        <a:pt x="112" y="72"/>
                      </a:lnTo>
                      <a:lnTo>
                        <a:pt x="106" y="78"/>
                      </a:lnTo>
                      <a:lnTo>
                        <a:pt x="100" y="85"/>
                      </a:lnTo>
                      <a:lnTo>
                        <a:pt x="94" y="91"/>
                      </a:lnTo>
                      <a:lnTo>
                        <a:pt x="88" y="98"/>
                      </a:lnTo>
                      <a:lnTo>
                        <a:pt x="82" y="104"/>
                      </a:lnTo>
                      <a:lnTo>
                        <a:pt x="74" y="112"/>
                      </a:lnTo>
                      <a:lnTo>
                        <a:pt x="68" y="118"/>
                      </a:lnTo>
                      <a:lnTo>
                        <a:pt x="62" y="125"/>
                      </a:lnTo>
                      <a:lnTo>
                        <a:pt x="56" y="131"/>
                      </a:lnTo>
                      <a:lnTo>
                        <a:pt x="49" y="139"/>
                      </a:lnTo>
                      <a:lnTo>
                        <a:pt x="45" y="146"/>
                      </a:lnTo>
                      <a:lnTo>
                        <a:pt x="39" y="154"/>
                      </a:lnTo>
                      <a:lnTo>
                        <a:pt x="34" y="161"/>
                      </a:lnTo>
                      <a:lnTo>
                        <a:pt x="28" y="167"/>
                      </a:lnTo>
                      <a:lnTo>
                        <a:pt x="24" y="176"/>
                      </a:lnTo>
                      <a:lnTo>
                        <a:pt x="19" y="184"/>
                      </a:lnTo>
                      <a:lnTo>
                        <a:pt x="15" y="191"/>
                      </a:lnTo>
                      <a:lnTo>
                        <a:pt x="10" y="198"/>
                      </a:lnTo>
                      <a:lnTo>
                        <a:pt x="6" y="207"/>
                      </a:lnTo>
                      <a:lnTo>
                        <a:pt x="4" y="212"/>
                      </a:lnTo>
                      <a:lnTo>
                        <a:pt x="3" y="216"/>
                      </a:lnTo>
                      <a:lnTo>
                        <a:pt x="1" y="221"/>
                      </a:lnTo>
                      <a:lnTo>
                        <a:pt x="0" y="225"/>
                      </a:lnTo>
                      <a:lnTo>
                        <a:pt x="4" y="225"/>
                      </a:lnTo>
                      <a:lnTo>
                        <a:pt x="10" y="225"/>
                      </a:lnTo>
                      <a:lnTo>
                        <a:pt x="15" y="225"/>
                      </a:lnTo>
                      <a:lnTo>
                        <a:pt x="21" y="227"/>
                      </a:lnTo>
                      <a:lnTo>
                        <a:pt x="27" y="228"/>
                      </a:lnTo>
                      <a:lnTo>
                        <a:pt x="31" y="228"/>
                      </a:lnTo>
                      <a:lnTo>
                        <a:pt x="37" y="228"/>
                      </a:lnTo>
                      <a:lnTo>
                        <a:pt x="43" y="230"/>
                      </a:lnTo>
                      <a:lnTo>
                        <a:pt x="48" y="222"/>
                      </a:lnTo>
                      <a:lnTo>
                        <a:pt x="53" y="216"/>
                      </a:lnTo>
                      <a:lnTo>
                        <a:pt x="58" y="209"/>
                      </a:lnTo>
                      <a:lnTo>
                        <a:pt x="65" y="203"/>
                      </a:lnTo>
                      <a:lnTo>
                        <a:pt x="71" y="195"/>
                      </a:lnTo>
                      <a:lnTo>
                        <a:pt x="77" y="190"/>
                      </a:lnTo>
                      <a:lnTo>
                        <a:pt x="83" y="182"/>
                      </a:lnTo>
                      <a:lnTo>
                        <a:pt x="91" y="176"/>
                      </a:lnTo>
                      <a:lnTo>
                        <a:pt x="97" y="169"/>
                      </a:lnTo>
                      <a:lnTo>
                        <a:pt x="104" y="161"/>
                      </a:lnTo>
                      <a:lnTo>
                        <a:pt x="110" y="155"/>
                      </a:lnTo>
                      <a:lnTo>
                        <a:pt x="116" y="148"/>
                      </a:lnTo>
                      <a:lnTo>
                        <a:pt x="122" y="140"/>
                      </a:lnTo>
                      <a:lnTo>
                        <a:pt x="130" y="134"/>
                      </a:lnTo>
                      <a:lnTo>
                        <a:pt x="136" y="127"/>
                      </a:lnTo>
                      <a:lnTo>
                        <a:pt x="141" y="121"/>
                      </a:lnTo>
                      <a:lnTo>
                        <a:pt x="147" y="113"/>
                      </a:lnTo>
                      <a:lnTo>
                        <a:pt x="152" y="106"/>
                      </a:lnTo>
                      <a:lnTo>
                        <a:pt x="156" y="98"/>
                      </a:lnTo>
                      <a:lnTo>
                        <a:pt x="162" y="91"/>
                      </a:lnTo>
                      <a:lnTo>
                        <a:pt x="165" y="84"/>
                      </a:lnTo>
                      <a:lnTo>
                        <a:pt x="170" y="76"/>
                      </a:lnTo>
                      <a:lnTo>
                        <a:pt x="173" y="69"/>
                      </a:lnTo>
                      <a:lnTo>
                        <a:pt x="176" y="61"/>
                      </a:lnTo>
                      <a:lnTo>
                        <a:pt x="177" y="54"/>
                      </a:lnTo>
                      <a:lnTo>
                        <a:pt x="179" y="46"/>
                      </a:lnTo>
                      <a:lnTo>
                        <a:pt x="179" y="39"/>
                      </a:lnTo>
                      <a:lnTo>
                        <a:pt x="180" y="31"/>
                      </a:lnTo>
                      <a:lnTo>
                        <a:pt x="179" y="22"/>
                      </a:lnTo>
                      <a:lnTo>
                        <a:pt x="177" y="15"/>
                      </a:lnTo>
                      <a:lnTo>
                        <a:pt x="176" y="7"/>
                      </a:lnTo>
                      <a:lnTo>
                        <a:pt x="17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3" name="Freeform 516"/>
                <p:cNvSpPr>
                  <a:spLocks/>
                </p:cNvSpPr>
                <p:nvPr/>
              </p:nvSpPr>
              <p:spPr bwMode="auto">
                <a:xfrm>
                  <a:off x="547" y="1503"/>
                  <a:ext cx="89" cy="143"/>
                </a:xfrm>
                <a:custGeom>
                  <a:avLst/>
                  <a:gdLst>
                    <a:gd name="T0" fmla="*/ 21 w 177"/>
                    <a:gd name="T1" fmla="*/ 1 h 286"/>
                    <a:gd name="T2" fmla="*/ 20 w 177"/>
                    <a:gd name="T3" fmla="*/ 1 h 286"/>
                    <a:gd name="T4" fmla="*/ 18 w 177"/>
                    <a:gd name="T5" fmla="*/ 2 h 286"/>
                    <a:gd name="T6" fmla="*/ 17 w 177"/>
                    <a:gd name="T7" fmla="*/ 3 h 286"/>
                    <a:gd name="T8" fmla="*/ 15 w 177"/>
                    <a:gd name="T9" fmla="*/ 5 h 286"/>
                    <a:gd name="T10" fmla="*/ 13 w 177"/>
                    <a:gd name="T11" fmla="*/ 7 h 286"/>
                    <a:gd name="T12" fmla="*/ 12 w 177"/>
                    <a:gd name="T13" fmla="*/ 9 h 286"/>
                    <a:gd name="T14" fmla="*/ 11 w 177"/>
                    <a:gd name="T15" fmla="*/ 10 h 286"/>
                    <a:gd name="T16" fmla="*/ 10 w 177"/>
                    <a:gd name="T17" fmla="*/ 11 h 286"/>
                    <a:gd name="T18" fmla="*/ 10 w 177"/>
                    <a:gd name="T19" fmla="*/ 12 h 286"/>
                    <a:gd name="T20" fmla="*/ 9 w 177"/>
                    <a:gd name="T21" fmla="*/ 13 h 286"/>
                    <a:gd name="T22" fmla="*/ 8 w 177"/>
                    <a:gd name="T23" fmla="*/ 14 h 286"/>
                    <a:gd name="T24" fmla="*/ 8 w 177"/>
                    <a:gd name="T25" fmla="*/ 17 h 286"/>
                    <a:gd name="T26" fmla="*/ 7 w 177"/>
                    <a:gd name="T27" fmla="*/ 18 h 286"/>
                    <a:gd name="T28" fmla="*/ 6 w 177"/>
                    <a:gd name="T29" fmla="*/ 18 h 286"/>
                    <a:gd name="T30" fmla="*/ 6 w 177"/>
                    <a:gd name="T31" fmla="*/ 19 h 286"/>
                    <a:gd name="T32" fmla="*/ 5 w 177"/>
                    <a:gd name="T33" fmla="*/ 20 h 286"/>
                    <a:gd name="T34" fmla="*/ 5 w 177"/>
                    <a:gd name="T35" fmla="*/ 21 h 286"/>
                    <a:gd name="T36" fmla="*/ 4 w 177"/>
                    <a:gd name="T37" fmla="*/ 22 h 286"/>
                    <a:gd name="T38" fmla="*/ 4 w 177"/>
                    <a:gd name="T39" fmla="*/ 23 h 286"/>
                    <a:gd name="T40" fmla="*/ 3 w 177"/>
                    <a:gd name="T41" fmla="*/ 25 h 286"/>
                    <a:gd name="T42" fmla="*/ 3 w 177"/>
                    <a:gd name="T43" fmla="*/ 25 h 286"/>
                    <a:gd name="T44" fmla="*/ 2 w 177"/>
                    <a:gd name="T45" fmla="*/ 27 h 286"/>
                    <a:gd name="T46" fmla="*/ 1 w 177"/>
                    <a:gd name="T47" fmla="*/ 28 h 286"/>
                    <a:gd name="T48" fmla="*/ 1 w 177"/>
                    <a:gd name="T49" fmla="*/ 30 h 286"/>
                    <a:gd name="T50" fmla="*/ 1 w 177"/>
                    <a:gd name="T51" fmla="*/ 31 h 286"/>
                    <a:gd name="T52" fmla="*/ 1 w 177"/>
                    <a:gd name="T53" fmla="*/ 33 h 286"/>
                    <a:gd name="T54" fmla="*/ 2 w 177"/>
                    <a:gd name="T55" fmla="*/ 34 h 286"/>
                    <a:gd name="T56" fmla="*/ 2 w 177"/>
                    <a:gd name="T57" fmla="*/ 35 h 286"/>
                    <a:gd name="T58" fmla="*/ 3 w 177"/>
                    <a:gd name="T59" fmla="*/ 36 h 286"/>
                    <a:gd name="T60" fmla="*/ 4 w 177"/>
                    <a:gd name="T61" fmla="*/ 35 h 286"/>
                    <a:gd name="T62" fmla="*/ 5 w 177"/>
                    <a:gd name="T63" fmla="*/ 34 h 286"/>
                    <a:gd name="T64" fmla="*/ 6 w 177"/>
                    <a:gd name="T65" fmla="*/ 34 h 286"/>
                    <a:gd name="T66" fmla="*/ 7 w 177"/>
                    <a:gd name="T67" fmla="*/ 31 h 286"/>
                    <a:gd name="T68" fmla="*/ 8 w 177"/>
                    <a:gd name="T69" fmla="*/ 30 h 286"/>
                    <a:gd name="T70" fmla="*/ 8 w 177"/>
                    <a:gd name="T71" fmla="*/ 28 h 286"/>
                    <a:gd name="T72" fmla="*/ 9 w 177"/>
                    <a:gd name="T73" fmla="*/ 26 h 286"/>
                    <a:gd name="T74" fmla="*/ 10 w 177"/>
                    <a:gd name="T75" fmla="*/ 24 h 286"/>
                    <a:gd name="T76" fmla="*/ 11 w 177"/>
                    <a:gd name="T77" fmla="*/ 22 h 286"/>
                    <a:gd name="T78" fmla="*/ 12 w 177"/>
                    <a:gd name="T79" fmla="*/ 20 h 286"/>
                    <a:gd name="T80" fmla="*/ 13 w 177"/>
                    <a:gd name="T81" fmla="*/ 19 h 286"/>
                    <a:gd name="T82" fmla="*/ 14 w 177"/>
                    <a:gd name="T83" fmla="*/ 18 h 286"/>
                    <a:gd name="T84" fmla="*/ 15 w 177"/>
                    <a:gd name="T85" fmla="*/ 15 h 286"/>
                    <a:gd name="T86" fmla="*/ 16 w 177"/>
                    <a:gd name="T87" fmla="*/ 13 h 286"/>
                    <a:gd name="T88" fmla="*/ 17 w 177"/>
                    <a:gd name="T89" fmla="*/ 12 h 286"/>
                    <a:gd name="T90" fmla="*/ 18 w 177"/>
                    <a:gd name="T91" fmla="*/ 10 h 286"/>
                    <a:gd name="T92" fmla="*/ 19 w 177"/>
                    <a:gd name="T93" fmla="*/ 9 h 286"/>
                    <a:gd name="T94" fmla="*/ 20 w 177"/>
                    <a:gd name="T95" fmla="*/ 7 h 286"/>
                    <a:gd name="T96" fmla="*/ 22 w 177"/>
                    <a:gd name="T97" fmla="*/ 5 h 286"/>
                    <a:gd name="T98" fmla="*/ 22 w 177"/>
                    <a:gd name="T99" fmla="*/ 4 h 286"/>
                    <a:gd name="T100" fmla="*/ 22 w 177"/>
                    <a:gd name="T101" fmla="*/ 2 h 286"/>
                    <a:gd name="T102" fmla="*/ 22 w 177"/>
                    <a:gd name="T103" fmla="*/ 1 h 286"/>
                    <a:gd name="T104" fmla="*/ 21 w 177"/>
                    <a:gd name="T105" fmla="*/ 0 h 286"/>
                    <a:gd name="T106" fmla="*/ 21 w 177"/>
                    <a:gd name="T107" fmla="*/ 0 h 28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77"/>
                    <a:gd name="T163" fmla="*/ 0 h 286"/>
                    <a:gd name="T164" fmla="*/ 177 w 177"/>
                    <a:gd name="T165" fmla="*/ 286 h 28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77" h="286">
                      <a:moveTo>
                        <a:pt x="168" y="0"/>
                      </a:moveTo>
                      <a:lnTo>
                        <a:pt x="164" y="1"/>
                      </a:lnTo>
                      <a:lnTo>
                        <a:pt x="160" y="4"/>
                      </a:lnTo>
                      <a:lnTo>
                        <a:pt x="155" y="7"/>
                      </a:lnTo>
                      <a:lnTo>
                        <a:pt x="152" y="10"/>
                      </a:lnTo>
                      <a:lnTo>
                        <a:pt x="143" y="16"/>
                      </a:lnTo>
                      <a:lnTo>
                        <a:pt x="137" y="22"/>
                      </a:lnTo>
                      <a:lnTo>
                        <a:pt x="130" y="30"/>
                      </a:lnTo>
                      <a:lnTo>
                        <a:pt x="122" y="35"/>
                      </a:lnTo>
                      <a:lnTo>
                        <a:pt x="116" y="43"/>
                      </a:lnTo>
                      <a:lnTo>
                        <a:pt x="110" y="50"/>
                      </a:lnTo>
                      <a:lnTo>
                        <a:pt x="103" y="56"/>
                      </a:lnTo>
                      <a:lnTo>
                        <a:pt x="98" y="64"/>
                      </a:lnTo>
                      <a:lnTo>
                        <a:pt x="92" y="71"/>
                      </a:lnTo>
                      <a:lnTo>
                        <a:pt x="86" y="79"/>
                      </a:lnTo>
                      <a:lnTo>
                        <a:pt x="83" y="83"/>
                      </a:lnTo>
                      <a:lnTo>
                        <a:pt x="82" y="86"/>
                      </a:lnTo>
                      <a:lnTo>
                        <a:pt x="79" y="91"/>
                      </a:lnTo>
                      <a:lnTo>
                        <a:pt x="77" y="95"/>
                      </a:lnTo>
                      <a:lnTo>
                        <a:pt x="75" y="100"/>
                      </a:lnTo>
                      <a:lnTo>
                        <a:pt x="73" y="103"/>
                      </a:lnTo>
                      <a:lnTo>
                        <a:pt x="70" y="107"/>
                      </a:lnTo>
                      <a:lnTo>
                        <a:pt x="69" y="112"/>
                      </a:lnTo>
                      <a:lnTo>
                        <a:pt x="63" y="119"/>
                      </a:lnTo>
                      <a:lnTo>
                        <a:pt x="58" y="128"/>
                      </a:lnTo>
                      <a:lnTo>
                        <a:pt x="57" y="131"/>
                      </a:lnTo>
                      <a:lnTo>
                        <a:pt x="54" y="135"/>
                      </a:lnTo>
                      <a:lnTo>
                        <a:pt x="52" y="140"/>
                      </a:lnTo>
                      <a:lnTo>
                        <a:pt x="49" y="144"/>
                      </a:lnTo>
                      <a:lnTo>
                        <a:pt x="48" y="149"/>
                      </a:lnTo>
                      <a:lnTo>
                        <a:pt x="45" y="153"/>
                      </a:lnTo>
                      <a:lnTo>
                        <a:pt x="43" y="158"/>
                      </a:lnTo>
                      <a:lnTo>
                        <a:pt x="42" y="162"/>
                      </a:lnTo>
                      <a:lnTo>
                        <a:pt x="39" y="165"/>
                      </a:lnTo>
                      <a:lnTo>
                        <a:pt x="37" y="170"/>
                      </a:lnTo>
                      <a:lnTo>
                        <a:pt x="36" y="174"/>
                      </a:lnTo>
                      <a:lnTo>
                        <a:pt x="34" y="179"/>
                      </a:lnTo>
                      <a:lnTo>
                        <a:pt x="31" y="183"/>
                      </a:lnTo>
                      <a:lnTo>
                        <a:pt x="30" y="186"/>
                      </a:lnTo>
                      <a:lnTo>
                        <a:pt x="27" y="191"/>
                      </a:lnTo>
                      <a:lnTo>
                        <a:pt x="25" y="195"/>
                      </a:lnTo>
                      <a:lnTo>
                        <a:pt x="22" y="200"/>
                      </a:lnTo>
                      <a:lnTo>
                        <a:pt x="21" y="203"/>
                      </a:lnTo>
                      <a:lnTo>
                        <a:pt x="18" y="207"/>
                      </a:lnTo>
                      <a:lnTo>
                        <a:pt x="16" y="212"/>
                      </a:lnTo>
                      <a:lnTo>
                        <a:pt x="12" y="219"/>
                      </a:lnTo>
                      <a:lnTo>
                        <a:pt x="9" y="228"/>
                      </a:lnTo>
                      <a:lnTo>
                        <a:pt x="6" y="231"/>
                      </a:lnTo>
                      <a:lnTo>
                        <a:pt x="4" y="235"/>
                      </a:lnTo>
                      <a:lnTo>
                        <a:pt x="1" y="240"/>
                      </a:lnTo>
                      <a:lnTo>
                        <a:pt x="0" y="244"/>
                      </a:lnTo>
                      <a:lnTo>
                        <a:pt x="1" y="249"/>
                      </a:lnTo>
                      <a:lnTo>
                        <a:pt x="3" y="255"/>
                      </a:lnTo>
                      <a:lnTo>
                        <a:pt x="4" y="259"/>
                      </a:lnTo>
                      <a:lnTo>
                        <a:pt x="7" y="265"/>
                      </a:lnTo>
                      <a:lnTo>
                        <a:pt x="9" y="270"/>
                      </a:lnTo>
                      <a:lnTo>
                        <a:pt x="10" y="276"/>
                      </a:lnTo>
                      <a:lnTo>
                        <a:pt x="12" y="280"/>
                      </a:lnTo>
                      <a:lnTo>
                        <a:pt x="15" y="286"/>
                      </a:lnTo>
                      <a:lnTo>
                        <a:pt x="18" y="283"/>
                      </a:lnTo>
                      <a:lnTo>
                        <a:pt x="22" y="280"/>
                      </a:lnTo>
                      <a:lnTo>
                        <a:pt x="27" y="277"/>
                      </a:lnTo>
                      <a:lnTo>
                        <a:pt x="31" y="274"/>
                      </a:lnTo>
                      <a:lnTo>
                        <a:pt x="36" y="271"/>
                      </a:lnTo>
                      <a:lnTo>
                        <a:pt x="40" y="268"/>
                      </a:lnTo>
                      <a:lnTo>
                        <a:pt x="45" y="265"/>
                      </a:lnTo>
                      <a:lnTo>
                        <a:pt x="49" y="264"/>
                      </a:lnTo>
                      <a:lnTo>
                        <a:pt x="52" y="255"/>
                      </a:lnTo>
                      <a:lnTo>
                        <a:pt x="55" y="249"/>
                      </a:lnTo>
                      <a:lnTo>
                        <a:pt x="58" y="240"/>
                      </a:lnTo>
                      <a:lnTo>
                        <a:pt x="61" y="234"/>
                      </a:lnTo>
                      <a:lnTo>
                        <a:pt x="64" y="226"/>
                      </a:lnTo>
                      <a:lnTo>
                        <a:pt x="69" y="219"/>
                      </a:lnTo>
                      <a:lnTo>
                        <a:pt x="72" y="212"/>
                      </a:lnTo>
                      <a:lnTo>
                        <a:pt x="75" y="204"/>
                      </a:lnTo>
                      <a:lnTo>
                        <a:pt x="77" y="197"/>
                      </a:lnTo>
                      <a:lnTo>
                        <a:pt x="82" y="189"/>
                      </a:lnTo>
                      <a:lnTo>
                        <a:pt x="85" y="182"/>
                      </a:lnTo>
                      <a:lnTo>
                        <a:pt x="88" y="174"/>
                      </a:lnTo>
                      <a:lnTo>
                        <a:pt x="91" y="167"/>
                      </a:lnTo>
                      <a:lnTo>
                        <a:pt x="95" y="159"/>
                      </a:lnTo>
                      <a:lnTo>
                        <a:pt x="98" y="153"/>
                      </a:lnTo>
                      <a:lnTo>
                        <a:pt x="103" y="146"/>
                      </a:lnTo>
                      <a:lnTo>
                        <a:pt x="106" y="138"/>
                      </a:lnTo>
                      <a:lnTo>
                        <a:pt x="109" y="131"/>
                      </a:lnTo>
                      <a:lnTo>
                        <a:pt x="113" y="124"/>
                      </a:lnTo>
                      <a:lnTo>
                        <a:pt x="118" y="118"/>
                      </a:lnTo>
                      <a:lnTo>
                        <a:pt x="121" y="110"/>
                      </a:lnTo>
                      <a:lnTo>
                        <a:pt x="125" y="103"/>
                      </a:lnTo>
                      <a:lnTo>
                        <a:pt x="130" y="97"/>
                      </a:lnTo>
                      <a:lnTo>
                        <a:pt x="134" y="89"/>
                      </a:lnTo>
                      <a:lnTo>
                        <a:pt x="139" y="83"/>
                      </a:lnTo>
                      <a:lnTo>
                        <a:pt x="143" y="77"/>
                      </a:lnTo>
                      <a:lnTo>
                        <a:pt x="148" y="70"/>
                      </a:lnTo>
                      <a:lnTo>
                        <a:pt x="154" y="64"/>
                      </a:lnTo>
                      <a:lnTo>
                        <a:pt x="158" y="56"/>
                      </a:lnTo>
                      <a:lnTo>
                        <a:pt x="164" y="50"/>
                      </a:lnTo>
                      <a:lnTo>
                        <a:pt x="170" y="44"/>
                      </a:lnTo>
                      <a:lnTo>
                        <a:pt x="177" y="38"/>
                      </a:lnTo>
                      <a:lnTo>
                        <a:pt x="176" y="34"/>
                      </a:lnTo>
                      <a:lnTo>
                        <a:pt x="176" y="28"/>
                      </a:lnTo>
                      <a:lnTo>
                        <a:pt x="174" y="21"/>
                      </a:lnTo>
                      <a:lnTo>
                        <a:pt x="173" y="15"/>
                      </a:lnTo>
                      <a:lnTo>
                        <a:pt x="170" y="9"/>
                      </a:lnTo>
                      <a:lnTo>
                        <a:pt x="168" y="4"/>
                      </a:lnTo>
                      <a:lnTo>
                        <a:pt x="16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4" name="Freeform 517"/>
                <p:cNvSpPr>
                  <a:spLocks/>
                </p:cNvSpPr>
                <p:nvPr/>
              </p:nvSpPr>
              <p:spPr bwMode="auto">
                <a:xfrm>
                  <a:off x="505" y="1635"/>
                  <a:ext cx="86" cy="100"/>
                </a:xfrm>
                <a:custGeom>
                  <a:avLst/>
                  <a:gdLst>
                    <a:gd name="T0" fmla="*/ 19 w 171"/>
                    <a:gd name="T1" fmla="*/ 1 h 200"/>
                    <a:gd name="T2" fmla="*/ 17 w 171"/>
                    <a:gd name="T3" fmla="*/ 1 h 200"/>
                    <a:gd name="T4" fmla="*/ 15 w 171"/>
                    <a:gd name="T5" fmla="*/ 2 h 200"/>
                    <a:gd name="T6" fmla="*/ 13 w 171"/>
                    <a:gd name="T7" fmla="*/ 3 h 200"/>
                    <a:gd name="T8" fmla="*/ 12 w 171"/>
                    <a:gd name="T9" fmla="*/ 5 h 200"/>
                    <a:gd name="T10" fmla="*/ 10 w 171"/>
                    <a:gd name="T11" fmla="*/ 6 h 200"/>
                    <a:gd name="T12" fmla="*/ 9 w 171"/>
                    <a:gd name="T13" fmla="*/ 6 h 200"/>
                    <a:gd name="T14" fmla="*/ 8 w 171"/>
                    <a:gd name="T15" fmla="*/ 9 h 200"/>
                    <a:gd name="T16" fmla="*/ 7 w 171"/>
                    <a:gd name="T17" fmla="*/ 10 h 200"/>
                    <a:gd name="T18" fmla="*/ 6 w 171"/>
                    <a:gd name="T19" fmla="*/ 12 h 200"/>
                    <a:gd name="T20" fmla="*/ 5 w 171"/>
                    <a:gd name="T21" fmla="*/ 13 h 200"/>
                    <a:gd name="T22" fmla="*/ 4 w 171"/>
                    <a:gd name="T23" fmla="*/ 14 h 200"/>
                    <a:gd name="T24" fmla="*/ 3 w 171"/>
                    <a:gd name="T25" fmla="*/ 17 h 200"/>
                    <a:gd name="T26" fmla="*/ 2 w 171"/>
                    <a:gd name="T27" fmla="*/ 18 h 200"/>
                    <a:gd name="T28" fmla="*/ 1 w 171"/>
                    <a:gd name="T29" fmla="*/ 20 h 200"/>
                    <a:gd name="T30" fmla="*/ 1 w 171"/>
                    <a:gd name="T31" fmla="*/ 22 h 200"/>
                    <a:gd name="T32" fmla="*/ 1 w 171"/>
                    <a:gd name="T33" fmla="*/ 23 h 200"/>
                    <a:gd name="T34" fmla="*/ 3 w 171"/>
                    <a:gd name="T35" fmla="*/ 24 h 200"/>
                    <a:gd name="T36" fmla="*/ 4 w 171"/>
                    <a:gd name="T37" fmla="*/ 25 h 200"/>
                    <a:gd name="T38" fmla="*/ 5 w 171"/>
                    <a:gd name="T39" fmla="*/ 23 h 200"/>
                    <a:gd name="T40" fmla="*/ 6 w 171"/>
                    <a:gd name="T41" fmla="*/ 21 h 200"/>
                    <a:gd name="T42" fmla="*/ 7 w 171"/>
                    <a:gd name="T43" fmla="*/ 20 h 200"/>
                    <a:gd name="T44" fmla="*/ 8 w 171"/>
                    <a:gd name="T45" fmla="*/ 19 h 200"/>
                    <a:gd name="T46" fmla="*/ 9 w 171"/>
                    <a:gd name="T47" fmla="*/ 17 h 200"/>
                    <a:gd name="T48" fmla="*/ 10 w 171"/>
                    <a:gd name="T49" fmla="*/ 15 h 200"/>
                    <a:gd name="T50" fmla="*/ 11 w 171"/>
                    <a:gd name="T51" fmla="*/ 13 h 200"/>
                    <a:gd name="T52" fmla="*/ 13 w 171"/>
                    <a:gd name="T53" fmla="*/ 13 h 200"/>
                    <a:gd name="T54" fmla="*/ 14 w 171"/>
                    <a:gd name="T55" fmla="*/ 11 h 200"/>
                    <a:gd name="T56" fmla="*/ 15 w 171"/>
                    <a:gd name="T57" fmla="*/ 10 h 200"/>
                    <a:gd name="T58" fmla="*/ 16 w 171"/>
                    <a:gd name="T59" fmla="*/ 9 h 200"/>
                    <a:gd name="T60" fmla="*/ 17 w 171"/>
                    <a:gd name="T61" fmla="*/ 7 h 200"/>
                    <a:gd name="T62" fmla="*/ 19 w 171"/>
                    <a:gd name="T63" fmla="*/ 6 h 200"/>
                    <a:gd name="T64" fmla="*/ 20 w 171"/>
                    <a:gd name="T65" fmla="*/ 5 h 200"/>
                    <a:gd name="T66" fmla="*/ 21 w 171"/>
                    <a:gd name="T67" fmla="*/ 3 h 200"/>
                    <a:gd name="T68" fmla="*/ 21 w 171"/>
                    <a:gd name="T69" fmla="*/ 2 h 200"/>
                    <a:gd name="T70" fmla="*/ 20 w 171"/>
                    <a:gd name="T71" fmla="*/ 1 h 200"/>
                    <a:gd name="T72" fmla="*/ 19 w 171"/>
                    <a:gd name="T73" fmla="*/ 0 h 200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71"/>
                    <a:gd name="T112" fmla="*/ 0 h 200"/>
                    <a:gd name="T113" fmla="*/ 171 w 171"/>
                    <a:gd name="T114" fmla="*/ 200 h 200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71" h="200">
                      <a:moveTo>
                        <a:pt x="152" y="0"/>
                      </a:moveTo>
                      <a:lnTo>
                        <a:pt x="145" y="1"/>
                      </a:lnTo>
                      <a:lnTo>
                        <a:pt x="137" y="4"/>
                      </a:lnTo>
                      <a:lnTo>
                        <a:pt x="130" y="7"/>
                      </a:lnTo>
                      <a:lnTo>
                        <a:pt x="124" y="12"/>
                      </a:lnTo>
                      <a:lnTo>
                        <a:pt x="116" y="15"/>
                      </a:lnTo>
                      <a:lnTo>
                        <a:pt x="110" y="19"/>
                      </a:lnTo>
                      <a:lnTo>
                        <a:pt x="104" y="24"/>
                      </a:lnTo>
                      <a:lnTo>
                        <a:pt x="98" y="30"/>
                      </a:lnTo>
                      <a:lnTo>
                        <a:pt x="92" y="34"/>
                      </a:lnTo>
                      <a:lnTo>
                        <a:pt x="86" y="39"/>
                      </a:lnTo>
                      <a:lnTo>
                        <a:pt x="80" y="43"/>
                      </a:lnTo>
                      <a:lnTo>
                        <a:pt x="76" y="49"/>
                      </a:lnTo>
                      <a:lnTo>
                        <a:pt x="70" y="54"/>
                      </a:lnTo>
                      <a:lnTo>
                        <a:pt x="64" y="59"/>
                      </a:lnTo>
                      <a:lnTo>
                        <a:pt x="61" y="65"/>
                      </a:lnTo>
                      <a:lnTo>
                        <a:pt x="55" y="73"/>
                      </a:lnTo>
                      <a:lnTo>
                        <a:pt x="51" y="79"/>
                      </a:lnTo>
                      <a:lnTo>
                        <a:pt x="46" y="85"/>
                      </a:lnTo>
                      <a:lnTo>
                        <a:pt x="42" y="91"/>
                      </a:lnTo>
                      <a:lnTo>
                        <a:pt x="37" y="97"/>
                      </a:lnTo>
                      <a:lnTo>
                        <a:pt x="33" y="104"/>
                      </a:lnTo>
                      <a:lnTo>
                        <a:pt x="28" y="110"/>
                      </a:lnTo>
                      <a:lnTo>
                        <a:pt x="25" y="118"/>
                      </a:lnTo>
                      <a:lnTo>
                        <a:pt x="22" y="124"/>
                      </a:lnTo>
                      <a:lnTo>
                        <a:pt x="18" y="130"/>
                      </a:lnTo>
                      <a:lnTo>
                        <a:pt x="15" y="137"/>
                      </a:lnTo>
                      <a:lnTo>
                        <a:pt x="12" y="143"/>
                      </a:lnTo>
                      <a:lnTo>
                        <a:pt x="9" y="150"/>
                      </a:lnTo>
                      <a:lnTo>
                        <a:pt x="6" y="156"/>
                      </a:lnTo>
                      <a:lnTo>
                        <a:pt x="4" y="162"/>
                      </a:lnTo>
                      <a:lnTo>
                        <a:pt x="1" y="170"/>
                      </a:lnTo>
                      <a:lnTo>
                        <a:pt x="0" y="176"/>
                      </a:lnTo>
                      <a:lnTo>
                        <a:pt x="6" y="180"/>
                      </a:lnTo>
                      <a:lnTo>
                        <a:pt x="13" y="186"/>
                      </a:lnTo>
                      <a:lnTo>
                        <a:pt x="21" y="192"/>
                      </a:lnTo>
                      <a:lnTo>
                        <a:pt x="28" y="200"/>
                      </a:lnTo>
                      <a:lnTo>
                        <a:pt x="31" y="194"/>
                      </a:lnTo>
                      <a:lnTo>
                        <a:pt x="36" y="186"/>
                      </a:lnTo>
                      <a:lnTo>
                        <a:pt x="39" y="180"/>
                      </a:lnTo>
                      <a:lnTo>
                        <a:pt x="43" y="174"/>
                      </a:lnTo>
                      <a:lnTo>
                        <a:pt x="46" y="168"/>
                      </a:lnTo>
                      <a:lnTo>
                        <a:pt x="49" y="162"/>
                      </a:lnTo>
                      <a:lnTo>
                        <a:pt x="54" y="156"/>
                      </a:lnTo>
                      <a:lnTo>
                        <a:pt x="58" y="150"/>
                      </a:lnTo>
                      <a:lnTo>
                        <a:pt x="61" y="145"/>
                      </a:lnTo>
                      <a:lnTo>
                        <a:pt x="66" y="139"/>
                      </a:lnTo>
                      <a:lnTo>
                        <a:pt x="70" y="133"/>
                      </a:lnTo>
                      <a:lnTo>
                        <a:pt x="74" y="128"/>
                      </a:lnTo>
                      <a:lnTo>
                        <a:pt x="79" y="122"/>
                      </a:lnTo>
                      <a:lnTo>
                        <a:pt x="83" y="116"/>
                      </a:lnTo>
                      <a:lnTo>
                        <a:pt x="88" y="110"/>
                      </a:lnTo>
                      <a:lnTo>
                        <a:pt x="92" y="106"/>
                      </a:lnTo>
                      <a:lnTo>
                        <a:pt x="97" y="100"/>
                      </a:lnTo>
                      <a:lnTo>
                        <a:pt x="101" y="94"/>
                      </a:lnTo>
                      <a:lnTo>
                        <a:pt x="106" y="88"/>
                      </a:lnTo>
                      <a:lnTo>
                        <a:pt x="110" y="83"/>
                      </a:lnTo>
                      <a:lnTo>
                        <a:pt x="115" y="77"/>
                      </a:lnTo>
                      <a:lnTo>
                        <a:pt x="119" y="73"/>
                      </a:lnTo>
                      <a:lnTo>
                        <a:pt x="124" y="67"/>
                      </a:lnTo>
                      <a:lnTo>
                        <a:pt x="130" y="62"/>
                      </a:lnTo>
                      <a:lnTo>
                        <a:pt x="134" y="56"/>
                      </a:lnTo>
                      <a:lnTo>
                        <a:pt x="139" y="52"/>
                      </a:lnTo>
                      <a:lnTo>
                        <a:pt x="145" y="48"/>
                      </a:lnTo>
                      <a:lnTo>
                        <a:pt x="149" y="42"/>
                      </a:lnTo>
                      <a:lnTo>
                        <a:pt x="155" y="37"/>
                      </a:lnTo>
                      <a:lnTo>
                        <a:pt x="161" y="33"/>
                      </a:lnTo>
                      <a:lnTo>
                        <a:pt x="165" y="27"/>
                      </a:lnTo>
                      <a:lnTo>
                        <a:pt x="171" y="22"/>
                      </a:lnTo>
                      <a:lnTo>
                        <a:pt x="167" y="16"/>
                      </a:lnTo>
                      <a:lnTo>
                        <a:pt x="161" y="10"/>
                      </a:lnTo>
                      <a:lnTo>
                        <a:pt x="155" y="4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5" name="Freeform 518"/>
                <p:cNvSpPr>
                  <a:spLocks/>
                </p:cNvSpPr>
                <p:nvPr/>
              </p:nvSpPr>
              <p:spPr bwMode="auto">
                <a:xfrm>
                  <a:off x="712" y="1313"/>
                  <a:ext cx="32" cy="117"/>
                </a:xfrm>
                <a:custGeom>
                  <a:avLst/>
                  <a:gdLst>
                    <a:gd name="T0" fmla="*/ 2 w 64"/>
                    <a:gd name="T1" fmla="*/ 1 h 234"/>
                    <a:gd name="T2" fmla="*/ 1 w 64"/>
                    <a:gd name="T3" fmla="*/ 2 h 234"/>
                    <a:gd name="T4" fmla="*/ 1 w 64"/>
                    <a:gd name="T5" fmla="*/ 4 h 234"/>
                    <a:gd name="T6" fmla="*/ 1 w 64"/>
                    <a:gd name="T7" fmla="*/ 6 h 234"/>
                    <a:gd name="T8" fmla="*/ 0 w 64"/>
                    <a:gd name="T9" fmla="*/ 7 h 234"/>
                    <a:gd name="T10" fmla="*/ 0 w 64"/>
                    <a:gd name="T11" fmla="*/ 9 h 234"/>
                    <a:gd name="T12" fmla="*/ 0 w 64"/>
                    <a:gd name="T13" fmla="*/ 11 h 234"/>
                    <a:gd name="T14" fmla="*/ 1 w 64"/>
                    <a:gd name="T15" fmla="*/ 13 h 234"/>
                    <a:gd name="T16" fmla="*/ 1 w 64"/>
                    <a:gd name="T17" fmla="*/ 14 h 234"/>
                    <a:gd name="T18" fmla="*/ 1 w 64"/>
                    <a:gd name="T19" fmla="*/ 15 h 234"/>
                    <a:gd name="T20" fmla="*/ 1 w 64"/>
                    <a:gd name="T21" fmla="*/ 17 h 234"/>
                    <a:gd name="T22" fmla="*/ 1 w 64"/>
                    <a:gd name="T23" fmla="*/ 18 h 234"/>
                    <a:gd name="T24" fmla="*/ 1 w 64"/>
                    <a:gd name="T25" fmla="*/ 19 h 234"/>
                    <a:gd name="T26" fmla="*/ 1 w 64"/>
                    <a:gd name="T27" fmla="*/ 20 h 234"/>
                    <a:gd name="T28" fmla="*/ 1 w 64"/>
                    <a:gd name="T29" fmla="*/ 21 h 234"/>
                    <a:gd name="T30" fmla="*/ 2 w 64"/>
                    <a:gd name="T31" fmla="*/ 22 h 234"/>
                    <a:gd name="T32" fmla="*/ 2 w 64"/>
                    <a:gd name="T33" fmla="*/ 23 h 234"/>
                    <a:gd name="T34" fmla="*/ 2 w 64"/>
                    <a:gd name="T35" fmla="*/ 25 h 234"/>
                    <a:gd name="T36" fmla="*/ 3 w 64"/>
                    <a:gd name="T37" fmla="*/ 27 h 234"/>
                    <a:gd name="T38" fmla="*/ 3 w 64"/>
                    <a:gd name="T39" fmla="*/ 29 h 234"/>
                    <a:gd name="T40" fmla="*/ 4 w 64"/>
                    <a:gd name="T41" fmla="*/ 29 h 234"/>
                    <a:gd name="T42" fmla="*/ 6 w 64"/>
                    <a:gd name="T43" fmla="*/ 29 h 234"/>
                    <a:gd name="T44" fmla="*/ 7 w 64"/>
                    <a:gd name="T45" fmla="*/ 29 h 234"/>
                    <a:gd name="T46" fmla="*/ 7 w 64"/>
                    <a:gd name="T47" fmla="*/ 27 h 234"/>
                    <a:gd name="T48" fmla="*/ 7 w 64"/>
                    <a:gd name="T49" fmla="*/ 25 h 234"/>
                    <a:gd name="T50" fmla="*/ 7 w 64"/>
                    <a:gd name="T51" fmla="*/ 23 h 234"/>
                    <a:gd name="T52" fmla="*/ 8 w 64"/>
                    <a:gd name="T53" fmla="*/ 21 h 234"/>
                    <a:gd name="T54" fmla="*/ 8 w 64"/>
                    <a:gd name="T55" fmla="*/ 19 h 234"/>
                    <a:gd name="T56" fmla="*/ 7 w 64"/>
                    <a:gd name="T57" fmla="*/ 18 h 234"/>
                    <a:gd name="T58" fmla="*/ 7 w 64"/>
                    <a:gd name="T59" fmla="*/ 15 h 234"/>
                    <a:gd name="T60" fmla="*/ 7 w 64"/>
                    <a:gd name="T61" fmla="*/ 14 h 234"/>
                    <a:gd name="T62" fmla="*/ 7 w 64"/>
                    <a:gd name="T63" fmla="*/ 12 h 234"/>
                    <a:gd name="T64" fmla="*/ 6 w 64"/>
                    <a:gd name="T65" fmla="*/ 10 h 234"/>
                    <a:gd name="T66" fmla="*/ 6 w 64"/>
                    <a:gd name="T67" fmla="*/ 7 h 234"/>
                    <a:gd name="T68" fmla="*/ 5 w 64"/>
                    <a:gd name="T69" fmla="*/ 6 h 234"/>
                    <a:gd name="T70" fmla="*/ 5 w 64"/>
                    <a:gd name="T71" fmla="*/ 4 h 234"/>
                    <a:gd name="T72" fmla="*/ 4 w 64"/>
                    <a:gd name="T73" fmla="*/ 3 h 234"/>
                    <a:gd name="T74" fmla="*/ 3 w 64"/>
                    <a:gd name="T75" fmla="*/ 1 h 234"/>
                    <a:gd name="T76" fmla="*/ 3 w 64"/>
                    <a:gd name="T77" fmla="*/ 0 h 23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4"/>
                    <a:gd name="T118" fmla="*/ 0 h 234"/>
                    <a:gd name="T119" fmla="*/ 64 w 64"/>
                    <a:gd name="T120" fmla="*/ 234 h 23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4" h="234">
                      <a:moveTo>
                        <a:pt x="27" y="0"/>
                      </a:moveTo>
                      <a:lnTo>
                        <a:pt x="21" y="4"/>
                      </a:lnTo>
                      <a:lnTo>
                        <a:pt x="16" y="10"/>
                      </a:lnTo>
                      <a:lnTo>
                        <a:pt x="12" y="15"/>
                      </a:lnTo>
                      <a:lnTo>
                        <a:pt x="9" y="22"/>
                      </a:lnTo>
                      <a:lnTo>
                        <a:pt x="6" y="28"/>
                      </a:lnTo>
                      <a:lnTo>
                        <a:pt x="5" y="34"/>
                      </a:lnTo>
                      <a:lnTo>
                        <a:pt x="2" y="41"/>
                      </a:lnTo>
                      <a:lnTo>
                        <a:pt x="2" y="49"/>
                      </a:lnTo>
                      <a:lnTo>
                        <a:pt x="0" y="55"/>
                      </a:lnTo>
                      <a:lnTo>
                        <a:pt x="0" y="62"/>
                      </a:lnTo>
                      <a:lnTo>
                        <a:pt x="0" y="70"/>
                      </a:lnTo>
                      <a:lnTo>
                        <a:pt x="0" y="79"/>
                      </a:lnTo>
                      <a:lnTo>
                        <a:pt x="0" y="86"/>
                      </a:lnTo>
                      <a:lnTo>
                        <a:pt x="2" y="94"/>
                      </a:lnTo>
                      <a:lnTo>
                        <a:pt x="2" y="98"/>
                      </a:lnTo>
                      <a:lnTo>
                        <a:pt x="3" y="101"/>
                      </a:lnTo>
                      <a:lnTo>
                        <a:pt x="3" y="106"/>
                      </a:lnTo>
                      <a:lnTo>
                        <a:pt x="5" y="110"/>
                      </a:lnTo>
                      <a:lnTo>
                        <a:pt x="6" y="118"/>
                      </a:lnTo>
                      <a:lnTo>
                        <a:pt x="7" y="126"/>
                      </a:lnTo>
                      <a:lnTo>
                        <a:pt x="7" y="129"/>
                      </a:lnTo>
                      <a:lnTo>
                        <a:pt x="7" y="134"/>
                      </a:lnTo>
                      <a:lnTo>
                        <a:pt x="9" y="138"/>
                      </a:lnTo>
                      <a:lnTo>
                        <a:pt x="10" y="143"/>
                      </a:lnTo>
                      <a:lnTo>
                        <a:pt x="10" y="146"/>
                      </a:lnTo>
                      <a:lnTo>
                        <a:pt x="12" y="150"/>
                      </a:lnTo>
                      <a:lnTo>
                        <a:pt x="12" y="155"/>
                      </a:lnTo>
                      <a:lnTo>
                        <a:pt x="13" y="159"/>
                      </a:lnTo>
                      <a:lnTo>
                        <a:pt x="13" y="162"/>
                      </a:lnTo>
                      <a:lnTo>
                        <a:pt x="15" y="167"/>
                      </a:lnTo>
                      <a:lnTo>
                        <a:pt x="16" y="171"/>
                      </a:lnTo>
                      <a:lnTo>
                        <a:pt x="18" y="176"/>
                      </a:lnTo>
                      <a:lnTo>
                        <a:pt x="19" y="183"/>
                      </a:lnTo>
                      <a:lnTo>
                        <a:pt x="21" y="191"/>
                      </a:lnTo>
                      <a:lnTo>
                        <a:pt x="22" y="197"/>
                      </a:lnTo>
                      <a:lnTo>
                        <a:pt x="24" y="206"/>
                      </a:lnTo>
                      <a:lnTo>
                        <a:pt x="24" y="213"/>
                      </a:lnTo>
                      <a:lnTo>
                        <a:pt x="25" y="220"/>
                      </a:lnTo>
                      <a:lnTo>
                        <a:pt x="25" y="226"/>
                      </a:lnTo>
                      <a:lnTo>
                        <a:pt x="27" y="234"/>
                      </a:lnTo>
                      <a:lnTo>
                        <a:pt x="33" y="234"/>
                      </a:lnTo>
                      <a:lnTo>
                        <a:pt x="40" y="234"/>
                      </a:lnTo>
                      <a:lnTo>
                        <a:pt x="48" y="234"/>
                      </a:lnTo>
                      <a:lnTo>
                        <a:pt x="55" y="234"/>
                      </a:lnTo>
                      <a:lnTo>
                        <a:pt x="57" y="226"/>
                      </a:lnTo>
                      <a:lnTo>
                        <a:pt x="58" y="220"/>
                      </a:lnTo>
                      <a:lnTo>
                        <a:pt x="60" y="212"/>
                      </a:lnTo>
                      <a:lnTo>
                        <a:pt x="61" y="204"/>
                      </a:lnTo>
                      <a:lnTo>
                        <a:pt x="61" y="197"/>
                      </a:lnTo>
                      <a:lnTo>
                        <a:pt x="63" y="191"/>
                      </a:lnTo>
                      <a:lnTo>
                        <a:pt x="63" y="182"/>
                      </a:lnTo>
                      <a:lnTo>
                        <a:pt x="64" y="176"/>
                      </a:lnTo>
                      <a:lnTo>
                        <a:pt x="64" y="167"/>
                      </a:lnTo>
                      <a:lnTo>
                        <a:pt x="64" y="159"/>
                      </a:lnTo>
                      <a:lnTo>
                        <a:pt x="64" y="152"/>
                      </a:lnTo>
                      <a:lnTo>
                        <a:pt x="64" y="144"/>
                      </a:lnTo>
                      <a:lnTo>
                        <a:pt x="63" y="137"/>
                      </a:lnTo>
                      <a:lnTo>
                        <a:pt x="63" y="129"/>
                      </a:lnTo>
                      <a:lnTo>
                        <a:pt x="61" y="121"/>
                      </a:lnTo>
                      <a:lnTo>
                        <a:pt x="61" y="115"/>
                      </a:lnTo>
                      <a:lnTo>
                        <a:pt x="60" y="106"/>
                      </a:lnTo>
                      <a:lnTo>
                        <a:pt x="58" y="98"/>
                      </a:lnTo>
                      <a:lnTo>
                        <a:pt x="57" y="91"/>
                      </a:lnTo>
                      <a:lnTo>
                        <a:pt x="57" y="83"/>
                      </a:lnTo>
                      <a:lnTo>
                        <a:pt x="54" y="76"/>
                      </a:lnTo>
                      <a:lnTo>
                        <a:pt x="52" y="68"/>
                      </a:lnTo>
                      <a:lnTo>
                        <a:pt x="51" y="61"/>
                      </a:lnTo>
                      <a:lnTo>
                        <a:pt x="49" y="53"/>
                      </a:lnTo>
                      <a:lnTo>
                        <a:pt x="46" y="46"/>
                      </a:lnTo>
                      <a:lnTo>
                        <a:pt x="43" y="40"/>
                      </a:lnTo>
                      <a:lnTo>
                        <a:pt x="40" y="32"/>
                      </a:lnTo>
                      <a:lnTo>
                        <a:pt x="39" y="25"/>
                      </a:lnTo>
                      <a:lnTo>
                        <a:pt x="36" y="19"/>
                      </a:lnTo>
                      <a:lnTo>
                        <a:pt x="33" y="12"/>
                      </a:lnTo>
                      <a:lnTo>
                        <a:pt x="30" y="6"/>
                      </a:lnTo>
                      <a:lnTo>
                        <a:pt x="2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6" name="Freeform 519"/>
                <p:cNvSpPr>
                  <a:spLocks/>
                </p:cNvSpPr>
                <p:nvPr/>
              </p:nvSpPr>
              <p:spPr bwMode="auto">
                <a:xfrm>
                  <a:off x="729" y="1254"/>
                  <a:ext cx="42" cy="112"/>
                </a:xfrm>
                <a:custGeom>
                  <a:avLst/>
                  <a:gdLst>
                    <a:gd name="T0" fmla="*/ 2 w 83"/>
                    <a:gd name="T1" fmla="*/ 1 h 224"/>
                    <a:gd name="T2" fmla="*/ 1 w 83"/>
                    <a:gd name="T3" fmla="*/ 2 h 224"/>
                    <a:gd name="T4" fmla="*/ 1 w 83"/>
                    <a:gd name="T5" fmla="*/ 3 h 224"/>
                    <a:gd name="T6" fmla="*/ 0 w 83"/>
                    <a:gd name="T7" fmla="*/ 4 h 224"/>
                    <a:gd name="T8" fmla="*/ 1 w 83"/>
                    <a:gd name="T9" fmla="*/ 5 h 224"/>
                    <a:gd name="T10" fmla="*/ 1 w 83"/>
                    <a:gd name="T11" fmla="*/ 6 h 224"/>
                    <a:gd name="T12" fmla="*/ 2 w 83"/>
                    <a:gd name="T13" fmla="*/ 7 h 224"/>
                    <a:gd name="T14" fmla="*/ 2 w 83"/>
                    <a:gd name="T15" fmla="*/ 9 h 224"/>
                    <a:gd name="T16" fmla="*/ 3 w 83"/>
                    <a:gd name="T17" fmla="*/ 10 h 224"/>
                    <a:gd name="T18" fmla="*/ 4 w 83"/>
                    <a:gd name="T19" fmla="*/ 11 h 224"/>
                    <a:gd name="T20" fmla="*/ 5 w 83"/>
                    <a:gd name="T21" fmla="*/ 13 h 224"/>
                    <a:gd name="T22" fmla="*/ 5 w 83"/>
                    <a:gd name="T23" fmla="*/ 14 h 224"/>
                    <a:gd name="T24" fmla="*/ 6 w 83"/>
                    <a:gd name="T25" fmla="*/ 15 h 224"/>
                    <a:gd name="T26" fmla="*/ 6 w 83"/>
                    <a:gd name="T27" fmla="*/ 17 h 224"/>
                    <a:gd name="T28" fmla="*/ 6 w 83"/>
                    <a:gd name="T29" fmla="*/ 18 h 224"/>
                    <a:gd name="T30" fmla="*/ 5 w 83"/>
                    <a:gd name="T31" fmla="*/ 20 h 224"/>
                    <a:gd name="T32" fmla="*/ 5 w 83"/>
                    <a:gd name="T33" fmla="*/ 21 h 224"/>
                    <a:gd name="T34" fmla="*/ 5 w 83"/>
                    <a:gd name="T35" fmla="*/ 23 h 224"/>
                    <a:gd name="T36" fmla="*/ 5 w 83"/>
                    <a:gd name="T37" fmla="*/ 25 h 224"/>
                    <a:gd name="T38" fmla="*/ 5 w 83"/>
                    <a:gd name="T39" fmla="*/ 27 h 224"/>
                    <a:gd name="T40" fmla="*/ 5 w 83"/>
                    <a:gd name="T41" fmla="*/ 28 h 224"/>
                    <a:gd name="T42" fmla="*/ 5 w 83"/>
                    <a:gd name="T43" fmla="*/ 28 h 224"/>
                    <a:gd name="T44" fmla="*/ 7 w 83"/>
                    <a:gd name="T45" fmla="*/ 28 h 224"/>
                    <a:gd name="T46" fmla="*/ 8 w 83"/>
                    <a:gd name="T47" fmla="*/ 27 h 224"/>
                    <a:gd name="T48" fmla="*/ 9 w 83"/>
                    <a:gd name="T49" fmla="*/ 27 h 224"/>
                    <a:gd name="T50" fmla="*/ 10 w 83"/>
                    <a:gd name="T51" fmla="*/ 26 h 224"/>
                    <a:gd name="T52" fmla="*/ 10 w 83"/>
                    <a:gd name="T53" fmla="*/ 24 h 224"/>
                    <a:gd name="T54" fmla="*/ 10 w 83"/>
                    <a:gd name="T55" fmla="*/ 22 h 224"/>
                    <a:gd name="T56" fmla="*/ 10 w 83"/>
                    <a:gd name="T57" fmla="*/ 20 h 224"/>
                    <a:gd name="T58" fmla="*/ 11 w 83"/>
                    <a:gd name="T59" fmla="*/ 18 h 224"/>
                    <a:gd name="T60" fmla="*/ 11 w 83"/>
                    <a:gd name="T61" fmla="*/ 17 h 224"/>
                    <a:gd name="T62" fmla="*/ 11 w 83"/>
                    <a:gd name="T63" fmla="*/ 14 h 224"/>
                    <a:gd name="T64" fmla="*/ 11 w 83"/>
                    <a:gd name="T65" fmla="*/ 13 h 224"/>
                    <a:gd name="T66" fmla="*/ 10 w 83"/>
                    <a:gd name="T67" fmla="*/ 11 h 224"/>
                    <a:gd name="T68" fmla="*/ 10 w 83"/>
                    <a:gd name="T69" fmla="*/ 10 h 224"/>
                    <a:gd name="T70" fmla="*/ 9 w 83"/>
                    <a:gd name="T71" fmla="*/ 7 h 224"/>
                    <a:gd name="T72" fmla="*/ 9 w 83"/>
                    <a:gd name="T73" fmla="*/ 6 h 224"/>
                    <a:gd name="T74" fmla="*/ 8 w 83"/>
                    <a:gd name="T75" fmla="*/ 5 h 224"/>
                    <a:gd name="T76" fmla="*/ 7 w 83"/>
                    <a:gd name="T77" fmla="*/ 3 h 224"/>
                    <a:gd name="T78" fmla="*/ 5 w 83"/>
                    <a:gd name="T79" fmla="*/ 2 h 224"/>
                    <a:gd name="T80" fmla="*/ 4 w 83"/>
                    <a:gd name="T81" fmla="*/ 1 h 224"/>
                    <a:gd name="T82" fmla="*/ 3 w 83"/>
                    <a:gd name="T83" fmla="*/ 0 h 22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83"/>
                    <a:gd name="T127" fmla="*/ 0 h 224"/>
                    <a:gd name="T128" fmla="*/ 83 w 83"/>
                    <a:gd name="T129" fmla="*/ 224 h 22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83" h="224">
                      <a:moveTo>
                        <a:pt x="24" y="0"/>
                      </a:moveTo>
                      <a:lnTo>
                        <a:pt x="16" y="3"/>
                      </a:lnTo>
                      <a:lnTo>
                        <a:pt x="12" y="6"/>
                      </a:lnTo>
                      <a:lnTo>
                        <a:pt x="7" y="10"/>
                      </a:lnTo>
                      <a:lnTo>
                        <a:pt x="4" y="15"/>
                      </a:lnTo>
                      <a:lnTo>
                        <a:pt x="1" y="18"/>
                      </a:lnTo>
                      <a:lnTo>
                        <a:pt x="1" y="22"/>
                      </a:lnTo>
                      <a:lnTo>
                        <a:pt x="0" y="27"/>
                      </a:lnTo>
                      <a:lnTo>
                        <a:pt x="1" y="33"/>
                      </a:lnTo>
                      <a:lnTo>
                        <a:pt x="1" y="37"/>
                      </a:lnTo>
                      <a:lnTo>
                        <a:pt x="3" y="42"/>
                      </a:lnTo>
                      <a:lnTo>
                        <a:pt x="4" y="46"/>
                      </a:lnTo>
                      <a:lnTo>
                        <a:pt x="7" y="50"/>
                      </a:lnTo>
                      <a:lnTo>
                        <a:pt x="9" y="56"/>
                      </a:lnTo>
                      <a:lnTo>
                        <a:pt x="12" y="61"/>
                      </a:lnTo>
                      <a:lnTo>
                        <a:pt x="15" y="67"/>
                      </a:lnTo>
                      <a:lnTo>
                        <a:pt x="19" y="73"/>
                      </a:lnTo>
                      <a:lnTo>
                        <a:pt x="22" y="77"/>
                      </a:lnTo>
                      <a:lnTo>
                        <a:pt x="25" y="83"/>
                      </a:lnTo>
                      <a:lnTo>
                        <a:pt x="28" y="88"/>
                      </a:lnTo>
                      <a:lnTo>
                        <a:pt x="31" y="94"/>
                      </a:lnTo>
                      <a:lnTo>
                        <a:pt x="34" y="98"/>
                      </a:lnTo>
                      <a:lnTo>
                        <a:pt x="37" y="104"/>
                      </a:lnTo>
                      <a:lnTo>
                        <a:pt x="39" y="110"/>
                      </a:lnTo>
                      <a:lnTo>
                        <a:pt x="42" y="116"/>
                      </a:lnTo>
                      <a:lnTo>
                        <a:pt x="42" y="121"/>
                      </a:lnTo>
                      <a:lnTo>
                        <a:pt x="43" y="127"/>
                      </a:lnTo>
                      <a:lnTo>
                        <a:pt x="43" y="133"/>
                      </a:lnTo>
                      <a:lnTo>
                        <a:pt x="43" y="139"/>
                      </a:lnTo>
                      <a:lnTo>
                        <a:pt x="42" y="143"/>
                      </a:lnTo>
                      <a:lnTo>
                        <a:pt x="40" y="149"/>
                      </a:lnTo>
                      <a:lnTo>
                        <a:pt x="37" y="155"/>
                      </a:lnTo>
                      <a:lnTo>
                        <a:pt x="34" y="161"/>
                      </a:lnTo>
                      <a:lnTo>
                        <a:pt x="34" y="167"/>
                      </a:lnTo>
                      <a:lnTo>
                        <a:pt x="34" y="174"/>
                      </a:lnTo>
                      <a:lnTo>
                        <a:pt x="34" y="182"/>
                      </a:lnTo>
                      <a:lnTo>
                        <a:pt x="34" y="191"/>
                      </a:lnTo>
                      <a:lnTo>
                        <a:pt x="34" y="198"/>
                      </a:lnTo>
                      <a:lnTo>
                        <a:pt x="34" y="206"/>
                      </a:lnTo>
                      <a:lnTo>
                        <a:pt x="34" y="210"/>
                      </a:lnTo>
                      <a:lnTo>
                        <a:pt x="34" y="215"/>
                      </a:lnTo>
                      <a:lnTo>
                        <a:pt x="34" y="219"/>
                      </a:lnTo>
                      <a:lnTo>
                        <a:pt x="34" y="224"/>
                      </a:lnTo>
                      <a:lnTo>
                        <a:pt x="39" y="222"/>
                      </a:lnTo>
                      <a:lnTo>
                        <a:pt x="43" y="219"/>
                      </a:lnTo>
                      <a:lnTo>
                        <a:pt x="49" y="218"/>
                      </a:lnTo>
                      <a:lnTo>
                        <a:pt x="54" y="216"/>
                      </a:lnTo>
                      <a:lnTo>
                        <a:pt x="58" y="215"/>
                      </a:lnTo>
                      <a:lnTo>
                        <a:pt x="62" y="212"/>
                      </a:lnTo>
                      <a:lnTo>
                        <a:pt x="67" y="210"/>
                      </a:lnTo>
                      <a:lnTo>
                        <a:pt x="71" y="209"/>
                      </a:lnTo>
                      <a:lnTo>
                        <a:pt x="73" y="201"/>
                      </a:lnTo>
                      <a:lnTo>
                        <a:pt x="74" y="195"/>
                      </a:lnTo>
                      <a:lnTo>
                        <a:pt x="76" y="188"/>
                      </a:lnTo>
                      <a:lnTo>
                        <a:pt x="77" y="180"/>
                      </a:lnTo>
                      <a:lnTo>
                        <a:pt x="79" y="173"/>
                      </a:lnTo>
                      <a:lnTo>
                        <a:pt x="80" y="167"/>
                      </a:lnTo>
                      <a:lnTo>
                        <a:pt x="80" y="159"/>
                      </a:lnTo>
                      <a:lnTo>
                        <a:pt x="82" y="152"/>
                      </a:lnTo>
                      <a:lnTo>
                        <a:pt x="82" y="144"/>
                      </a:lnTo>
                      <a:lnTo>
                        <a:pt x="83" y="137"/>
                      </a:lnTo>
                      <a:lnTo>
                        <a:pt x="83" y="130"/>
                      </a:lnTo>
                      <a:lnTo>
                        <a:pt x="83" y="122"/>
                      </a:lnTo>
                      <a:lnTo>
                        <a:pt x="83" y="115"/>
                      </a:lnTo>
                      <a:lnTo>
                        <a:pt x="83" y="107"/>
                      </a:lnTo>
                      <a:lnTo>
                        <a:pt x="82" y="101"/>
                      </a:lnTo>
                      <a:lnTo>
                        <a:pt x="82" y="94"/>
                      </a:lnTo>
                      <a:lnTo>
                        <a:pt x="80" y="86"/>
                      </a:lnTo>
                      <a:lnTo>
                        <a:pt x="79" y="80"/>
                      </a:lnTo>
                      <a:lnTo>
                        <a:pt x="76" y="73"/>
                      </a:lnTo>
                      <a:lnTo>
                        <a:pt x="74" y="67"/>
                      </a:lnTo>
                      <a:lnTo>
                        <a:pt x="71" y="59"/>
                      </a:lnTo>
                      <a:lnTo>
                        <a:pt x="70" y="53"/>
                      </a:lnTo>
                      <a:lnTo>
                        <a:pt x="67" y="47"/>
                      </a:lnTo>
                      <a:lnTo>
                        <a:pt x="64" y="42"/>
                      </a:lnTo>
                      <a:lnTo>
                        <a:pt x="59" y="34"/>
                      </a:lnTo>
                      <a:lnTo>
                        <a:pt x="55" y="30"/>
                      </a:lnTo>
                      <a:lnTo>
                        <a:pt x="51" y="24"/>
                      </a:lnTo>
                      <a:lnTo>
                        <a:pt x="46" y="18"/>
                      </a:lnTo>
                      <a:lnTo>
                        <a:pt x="40" y="13"/>
                      </a:lnTo>
                      <a:lnTo>
                        <a:pt x="36" y="7"/>
                      </a:lnTo>
                      <a:lnTo>
                        <a:pt x="30" y="3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7" name="Freeform 522"/>
                <p:cNvSpPr>
                  <a:spLocks/>
                </p:cNvSpPr>
                <p:nvPr/>
              </p:nvSpPr>
              <p:spPr bwMode="auto">
                <a:xfrm>
                  <a:off x="430" y="1378"/>
                  <a:ext cx="220" cy="140"/>
                </a:xfrm>
                <a:custGeom>
                  <a:avLst/>
                  <a:gdLst>
                    <a:gd name="T0" fmla="*/ 53 w 438"/>
                    <a:gd name="T1" fmla="*/ 0 h 281"/>
                    <a:gd name="T2" fmla="*/ 52 w 438"/>
                    <a:gd name="T3" fmla="*/ 2 h 281"/>
                    <a:gd name="T4" fmla="*/ 51 w 438"/>
                    <a:gd name="T5" fmla="*/ 4 h 281"/>
                    <a:gd name="T6" fmla="*/ 50 w 438"/>
                    <a:gd name="T7" fmla="*/ 5 h 281"/>
                    <a:gd name="T8" fmla="*/ 49 w 438"/>
                    <a:gd name="T9" fmla="*/ 7 h 281"/>
                    <a:gd name="T10" fmla="*/ 47 w 438"/>
                    <a:gd name="T11" fmla="*/ 9 h 281"/>
                    <a:gd name="T12" fmla="*/ 46 w 438"/>
                    <a:gd name="T13" fmla="*/ 10 h 281"/>
                    <a:gd name="T14" fmla="*/ 44 w 438"/>
                    <a:gd name="T15" fmla="*/ 12 h 281"/>
                    <a:gd name="T16" fmla="*/ 43 w 438"/>
                    <a:gd name="T17" fmla="*/ 13 h 281"/>
                    <a:gd name="T18" fmla="*/ 41 w 438"/>
                    <a:gd name="T19" fmla="*/ 14 h 281"/>
                    <a:gd name="T20" fmla="*/ 39 w 438"/>
                    <a:gd name="T21" fmla="*/ 14 h 281"/>
                    <a:gd name="T22" fmla="*/ 36 w 438"/>
                    <a:gd name="T23" fmla="*/ 15 h 281"/>
                    <a:gd name="T24" fmla="*/ 34 w 438"/>
                    <a:gd name="T25" fmla="*/ 16 h 281"/>
                    <a:gd name="T26" fmla="*/ 31 w 438"/>
                    <a:gd name="T27" fmla="*/ 16 h 281"/>
                    <a:gd name="T28" fmla="*/ 29 w 438"/>
                    <a:gd name="T29" fmla="*/ 17 h 281"/>
                    <a:gd name="T30" fmla="*/ 26 w 438"/>
                    <a:gd name="T31" fmla="*/ 17 h 281"/>
                    <a:gd name="T32" fmla="*/ 24 w 438"/>
                    <a:gd name="T33" fmla="*/ 18 h 281"/>
                    <a:gd name="T34" fmla="*/ 21 w 438"/>
                    <a:gd name="T35" fmla="*/ 18 h 281"/>
                    <a:gd name="T36" fmla="*/ 19 w 438"/>
                    <a:gd name="T37" fmla="*/ 19 h 281"/>
                    <a:gd name="T38" fmla="*/ 16 w 438"/>
                    <a:gd name="T39" fmla="*/ 20 h 281"/>
                    <a:gd name="T40" fmla="*/ 14 w 438"/>
                    <a:gd name="T41" fmla="*/ 21 h 281"/>
                    <a:gd name="T42" fmla="*/ 12 w 438"/>
                    <a:gd name="T43" fmla="*/ 22 h 281"/>
                    <a:gd name="T44" fmla="*/ 11 w 438"/>
                    <a:gd name="T45" fmla="*/ 23 h 281"/>
                    <a:gd name="T46" fmla="*/ 8 w 438"/>
                    <a:gd name="T47" fmla="*/ 24 h 281"/>
                    <a:gd name="T48" fmla="*/ 5 w 438"/>
                    <a:gd name="T49" fmla="*/ 26 h 281"/>
                    <a:gd name="T50" fmla="*/ 3 w 438"/>
                    <a:gd name="T51" fmla="*/ 28 h 281"/>
                    <a:gd name="T52" fmla="*/ 1 w 438"/>
                    <a:gd name="T53" fmla="*/ 30 h 281"/>
                    <a:gd name="T54" fmla="*/ 1 w 438"/>
                    <a:gd name="T55" fmla="*/ 32 h 281"/>
                    <a:gd name="T56" fmla="*/ 0 w 438"/>
                    <a:gd name="T57" fmla="*/ 33 h 281"/>
                    <a:gd name="T58" fmla="*/ 2 w 438"/>
                    <a:gd name="T59" fmla="*/ 34 h 281"/>
                    <a:gd name="T60" fmla="*/ 3 w 438"/>
                    <a:gd name="T61" fmla="*/ 33 h 281"/>
                    <a:gd name="T62" fmla="*/ 4 w 438"/>
                    <a:gd name="T63" fmla="*/ 32 h 281"/>
                    <a:gd name="T64" fmla="*/ 6 w 438"/>
                    <a:gd name="T65" fmla="*/ 30 h 281"/>
                    <a:gd name="T66" fmla="*/ 8 w 438"/>
                    <a:gd name="T67" fmla="*/ 28 h 281"/>
                    <a:gd name="T68" fmla="*/ 9 w 438"/>
                    <a:gd name="T69" fmla="*/ 27 h 281"/>
                    <a:gd name="T70" fmla="*/ 12 w 438"/>
                    <a:gd name="T71" fmla="*/ 25 h 281"/>
                    <a:gd name="T72" fmla="*/ 13 w 438"/>
                    <a:gd name="T73" fmla="*/ 24 h 281"/>
                    <a:gd name="T74" fmla="*/ 15 w 438"/>
                    <a:gd name="T75" fmla="*/ 23 h 281"/>
                    <a:gd name="T76" fmla="*/ 17 w 438"/>
                    <a:gd name="T77" fmla="*/ 23 h 281"/>
                    <a:gd name="T78" fmla="*/ 19 w 438"/>
                    <a:gd name="T79" fmla="*/ 22 h 281"/>
                    <a:gd name="T80" fmla="*/ 21 w 438"/>
                    <a:gd name="T81" fmla="*/ 22 h 281"/>
                    <a:gd name="T82" fmla="*/ 22 w 438"/>
                    <a:gd name="T83" fmla="*/ 21 h 281"/>
                    <a:gd name="T84" fmla="*/ 24 w 438"/>
                    <a:gd name="T85" fmla="*/ 21 h 281"/>
                    <a:gd name="T86" fmla="*/ 26 w 438"/>
                    <a:gd name="T87" fmla="*/ 20 h 281"/>
                    <a:gd name="T88" fmla="*/ 28 w 438"/>
                    <a:gd name="T89" fmla="*/ 20 h 281"/>
                    <a:gd name="T90" fmla="*/ 30 w 438"/>
                    <a:gd name="T91" fmla="*/ 19 h 281"/>
                    <a:gd name="T92" fmla="*/ 32 w 438"/>
                    <a:gd name="T93" fmla="*/ 19 h 281"/>
                    <a:gd name="T94" fmla="*/ 34 w 438"/>
                    <a:gd name="T95" fmla="*/ 19 h 281"/>
                    <a:gd name="T96" fmla="*/ 36 w 438"/>
                    <a:gd name="T97" fmla="*/ 18 h 281"/>
                    <a:gd name="T98" fmla="*/ 37 w 438"/>
                    <a:gd name="T99" fmla="*/ 18 h 281"/>
                    <a:gd name="T100" fmla="*/ 39 w 438"/>
                    <a:gd name="T101" fmla="*/ 18 h 281"/>
                    <a:gd name="T102" fmla="*/ 42 w 438"/>
                    <a:gd name="T103" fmla="*/ 17 h 281"/>
                    <a:gd name="T104" fmla="*/ 44 w 438"/>
                    <a:gd name="T105" fmla="*/ 16 h 281"/>
                    <a:gd name="T106" fmla="*/ 46 w 438"/>
                    <a:gd name="T107" fmla="*/ 14 h 281"/>
                    <a:gd name="T108" fmla="*/ 48 w 438"/>
                    <a:gd name="T109" fmla="*/ 13 h 281"/>
                    <a:gd name="T110" fmla="*/ 49 w 438"/>
                    <a:gd name="T111" fmla="*/ 12 h 281"/>
                    <a:gd name="T112" fmla="*/ 51 w 438"/>
                    <a:gd name="T113" fmla="*/ 10 h 281"/>
                    <a:gd name="T114" fmla="*/ 52 w 438"/>
                    <a:gd name="T115" fmla="*/ 8 h 281"/>
                    <a:gd name="T116" fmla="*/ 54 w 438"/>
                    <a:gd name="T117" fmla="*/ 6 h 281"/>
                    <a:gd name="T118" fmla="*/ 55 w 438"/>
                    <a:gd name="T119" fmla="*/ 4 h 281"/>
                    <a:gd name="T120" fmla="*/ 56 w 438"/>
                    <a:gd name="T121" fmla="*/ 2 h 281"/>
                    <a:gd name="T122" fmla="*/ 55 w 438"/>
                    <a:gd name="T123" fmla="*/ 0 h 281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438"/>
                    <a:gd name="T187" fmla="*/ 0 h 281"/>
                    <a:gd name="T188" fmla="*/ 438 w 438"/>
                    <a:gd name="T189" fmla="*/ 281 h 281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438" h="281">
                      <a:moveTo>
                        <a:pt x="431" y="0"/>
                      </a:moveTo>
                      <a:lnTo>
                        <a:pt x="426" y="3"/>
                      </a:lnTo>
                      <a:lnTo>
                        <a:pt x="423" y="6"/>
                      </a:lnTo>
                      <a:lnTo>
                        <a:pt x="420" y="11"/>
                      </a:lnTo>
                      <a:lnTo>
                        <a:pt x="417" y="15"/>
                      </a:lnTo>
                      <a:lnTo>
                        <a:pt x="413" y="20"/>
                      </a:lnTo>
                      <a:lnTo>
                        <a:pt x="410" y="24"/>
                      </a:lnTo>
                      <a:lnTo>
                        <a:pt x="407" y="29"/>
                      </a:lnTo>
                      <a:lnTo>
                        <a:pt x="404" y="33"/>
                      </a:lnTo>
                      <a:lnTo>
                        <a:pt x="401" y="38"/>
                      </a:lnTo>
                      <a:lnTo>
                        <a:pt x="398" y="42"/>
                      </a:lnTo>
                      <a:lnTo>
                        <a:pt x="395" y="47"/>
                      </a:lnTo>
                      <a:lnTo>
                        <a:pt x="392" y="53"/>
                      </a:lnTo>
                      <a:lnTo>
                        <a:pt x="388" y="57"/>
                      </a:lnTo>
                      <a:lnTo>
                        <a:pt x="386" y="62"/>
                      </a:lnTo>
                      <a:lnTo>
                        <a:pt x="382" y="66"/>
                      </a:lnTo>
                      <a:lnTo>
                        <a:pt x="379" y="71"/>
                      </a:lnTo>
                      <a:lnTo>
                        <a:pt x="374" y="74"/>
                      </a:lnTo>
                      <a:lnTo>
                        <a:pt x="371" y="80"/>
                      </a:lnTo>
                      <a:lnTo>
                        <a:pt x="367" y="83"/>
                      </a:lnTo>
                      <a:lnTo>
                        <a:pt x="364" y="87"/>
                      </a:lnTo>
                      <a:lnTo>
                        <a:pt x="359" y="91"/>
                      </a:lnTo>
                      <a:lnTo>
                        <a:pt x="355" y="94"/>
                      </a:lnTo>
                      <a:lnTo>
                        <a:pt x="350" y="97"/>
                      </a:lnTo>
                      <a:lnTo>
                        <a:pt x="347" y="102"/>
                      </a:lnTo>
                      <a:lnTo>
                        <a:pt x="341" y="103"/>
                      </a:lnTo>
                      <a:lnTo>
                        <a:pt x="337" y="106"/>
                      </a:lnTo>
                      <a:lnTo>
                        <a:pt x="331" y="109"/>
                      </a:lnTo>
                      <a:lnTo>
                        <a:pt x="326" y="112"/>
                      </a:lnTo>
                      <a:lnTo>
                        <a:pt x="320" y="114"/>
                      </a:lnTo>
                      <a:lnTo>
                        <a:pt x="316" y="115"/>
                      </a:lnTo>
                      <a:lnTo>
                        <a:pt x="310" y="117"/>
                      </a:lnTo>
                      <a:lnTo>
                        <a:pt x="304" y="118"/>
                      </a:lnTo>
                      <a:lnTo>
                        <a:pt x="298" y="120"/>
                      </a:lnTo>
                      <a:lnTo>
                        <a:pt x="291" y="121"/>
                      </a:lnTo>
                      <a:lnTo>
                        <a:pt x="285" y="123"/>
                      </a:lnTo>
                      <a:lnTo>
                        <a:pt x="277" y="126"/>
                      </a:lnTo>
                      <a:lnTo>
                        <a:pt x="271" y="126"/>
                      </a:lnTo>
                      <a:lnTo>
                        <a:pt x="264" y="129"/>
                      </a:lnTo>
                      <a:lnTo>
                        <a:pt x="258" y="129"/>
                      </a:lnTo>
                      <a:lnTo>
                        <a:pt x="252" y="132"/>
                      </a:lnTo>
                      <a:lnTo>
                        <a:pt x="244" y="132"/>
                      </a:lnTo>
                      <a:lnTo>
                        <a:pt x="238" y="133"/>
                      </a:lnTo>
                      <a:lnTo>
                        <a:pt x="231" y="135"/>
                      </a:lnTo>
                      <a:lnTo>
                        <a:pt x="225" y="136"/>
                      </a:lnTo>
                      <a:lnTo>
                        <a:pt x="218" y="138"/>
                      </a:lnTo>
                      <a:lnTo>
                        <a:pt x="212" y="139"/>
                      </a:lnTo>
                      <a:lnTo>
                        <a:pt x="204" y="139"/>
                      </a:lnTo>
                      <a:lnTo>
                        <a:pt x="198" y="142"/>
                      </a:lnTo>
                      <a:lnTo>
                        <a:pt x="192" y="142"/>
                      </a:lnTo>
                      <a:lnTo>
                        <a:pt x="186" y="144"/>
                      </a:lnTo>
                      <a:lnTo>
                        <a:pt x="179" y="145"/>
                      </a:lnTo>
                      <a:lnTo>
                        <a:pt x="173" y="147"/>
                      </a:lnTo>
                      <a:lnTo>
                        <a:pt x="165" y="148"/>
                      </a:lnTo>
                      <a:lnTo>
                        <a:pt x="159" y="151"/>
                      </a:lnTo>
                      <a:lnTo>
                        <a:pt x="153" y="153"/>
                      </a:lnTo>
                      <a:lnTo>
                        <a:pt x="147" y="156"/>
                      </a:lnTo>
                      <a:lnTo>
                        <a:pt x="140" y="157"/>
                      </a:lnTo>
                      <a:lnTo>
                        <a:pt x="134" y="160"/>
                      </a:lnTo>
                      <a:lnTo>
                        <a:pt x="128" y="163"/>
                      </a:lnTo>
                      <a:lnTo>
                        <a:pt x="122" y="166"/>
                      </a:lnTo>
                      <a:lnTo>
                        <a:pt x="115" y="169"/>
                      </a:lnTo>
                      <a:lnTo>
                        <a:pt x="109" y="172"/>
                      </a:lnTo>
                      <a:lnTo>
                        <a:pt x="103" y="177"/>
                      </a:lnTo>
                      <a:lnTo>
                        <a:pt x="98" y="181"/>
                      </a:lnTo>
                      <a:lnTo>
                        <a:pt x="94" y="181"/>
                      </a:lnTo>
                      <a:lnTo>
                        <a:pt x="89" y="183"/>
                      </a:lnTo>
                      <a:lnTo>
                        <a:pt x="85" y="184"/>
                      </a:lnTo>
                      <a:lnTo>
                        <a:pt x="82" y="185"/>
                      </a:lnTo>
                      <a:lnTo>
                        <a:pt x="73" y="188"/>
                      </a:lnTo>
                      <a:lnTo>
                        <a:pt x="65" y="193"/>
                      </a:lnTo>
                      <a:lnTo>
                        <a:pt x="58" y="196"/>
                      </a:lnTo>
                      <a:lnTo>
                        <a:pt x="50" y="200"/>
                      </a:lnTo>
                      <a:lnTo>
                        <a:pt x="43" y="205"/>
                      </a:lnTo>
                      <a:lnTo>
                        <a:pt x="36" y="211"/>
                      </a:lnTo>
                      <a:lnTo>
                        <a:pt x="30" y="215"/>
                      </a:lnTo>
                      <a:lnTo>
                        <a:pt x="24" y="223"/>
                      </a:lnTo>
                      <a:lnTo>
                        <a:pt x="18" y="229"/>
                      </a:lnTo>
                      <a:lnTo>
                        <a:pt x="13" y="236"/>
                      </a:lnTo>
                      <a:lnTo>
                        <a:pt x="10" y="239"/>
                      </a:lnTo>
                      <a:lnTo>
                        <a:pt x="7" y="244"/>
                      </a:lnTo>
                      <a:lnTo>
                        <a:pt x="6" y="248"/>
                      </a:lnTo>
                      <a:lnTo>
                        <a:pt x="4" y="253"/>
                      </a:lnTo>
                      <a:lnTo>
                        <a:pt x="3" y="256"/>
                      </a:lnTo>
                      <a:lnTo>
                        <a:pt x="1" y="260"/>
                      </a:lnTo>
                      <a:lnTo>
                        <a:pt x="0" y="266"/>
                      </a:lnTo>
                      <a:lnTo>
                        <a:pt x="0" y="271"/>
                      </a:lnTo>
                      <a:lnTo>
                        <a:pt x="4" y="272"/>
                      </a:lnTo>
                      <a:lnTo>
                        <a:pt x="10" y="275"/>
                      </a:lnTo>
                      <a:lnTo>
                        <a:pt x="13" y="278"/>
                      </a:lnTo>
                      <a:lnTo>
                        <a:pt x="18" y="281"/>
                      </a:lnTo>
                      <a:lnTo>
                        <a:pt x="19" y="277"/>
                      </a:lnTo>
                      <a:lnTo>
                        <a:pt x="22" y="271"/>
                      </a:lnTo>
                      <a:lnTo>
                        <a:pt x="24" y="266"/>
                      </a:lnTo>
                      <a:lnTo>
                        <a:pt x="28" y="263"/>
                      </a:lnTo>
                      <a:lnTo>
                        <a:pt x="30" y="259"/>
                      </a:lnTo>
                      <a:lnTo>
                        <a:pt x="34" y="254"/>
                      </a:lnTo>
                      <a:lnTo>
                        <a:pt x="37" y="250"/>
                      </a:lnTo>
                      <a:lnTo>
                        <a:pt x="42" y="247"/>
                      </a:lnTo>
                      <a:lnTo>
                        <a:pt x="48" y="238"/>
                      </a:lnTo>
                      <a:lnTo>
                        <a:pt x="55" y="232"/>
                      </a:lnTo>
                      <a:lnTo>
                        <a:pt x="58" y="227"/>
                      </a:lnTo>
                      <a:lnTo>
                        <a:pt x="62" y="224"/>
                      </a:lnTo>
                      <a:lnTo>
                        <a:pt x="67" y="221"/>
                      </a:lnTo>
                      <a:lnTo>
                        <a:pt x="71" y="218"/>
                      </a:lnTo>
                      <a:lnTo>
                        <a:pt x="79" y="212"/>
                      </a:lnTo>
                      <a:lnTo>
                        <a:pt x="86" y="206"/>
                      </a:lnTo>
                      <a:lnTo>
                        <a:pt x="91" y="205"/>
                      </a:lnTo>
                      <a:lnTo>
                        <a:pt x="95" y="202"/>
                      </a:lnTo>
                      <a:lnTo>
                        <a:pt x="100" y="200"/>
                      </a:lnTo>
                      <a:lnTo>
                        <a:pt x="104" y="197"/>
                      </a:lnTo>
                      <a:lnTo>
                        <a:pt x="109" y="196"/>
                      </a:lnTo>
                      <a:lnTo>
                        <a:pt x="113" y="193"/>
                      </a:lnTo>
                      <a:lnTo>
                        <a:pt x="118" y="191"/>
                      </a:lnTo>
                      <a:lnTo>
                        <a:pt x="122" y="190"/>
                      </a:lnTo>
                      <a:lnTo>
                        <a:pt x="127" y="187"/>
                      </a:lnTo>
                      <a:lnTo>
                        <a:pt x="133" y="185"/>
                      </a:lnTo>
                      <a:lnTo>
                        <a:pt x="137" y="184"/>
                      </a:lnTo>
                      <a:lnTo>
                        <a:pt x="143" y="183"/>
                      </a:lnTo>
                      <a:lnTo>
                        <a:pt x="147" y="181"/>
                      </a:lnTo>
                      <a:lnTo>
                        <a:pt x="152" y="180"/>
                      </a:lnTo>
                      <a:lnTo>
                        <a:pt x="156" y="178"/>
                      </a:lnTo>
                      <a:lnTo>
                        <a:pt x="161" y="177"/>
                      </a:lnTo>
                      <a:lnTo>
                        <a:pt x="165" y="174"/>
                      </a:lnTo>
                      <a:lnTo>
                        <a:pt x="171" y="174"/>
                      </a:lnTo>
                      <a:lnTo>
                        <a:pt x="176" y="172"/>
                      </a:lnTo>
                      <a:lnTo>
                        <a:pt x="182" y="171"/>
                      </a:lnTo>
                      <a:lnTo>
                        <a:pt x="186" y="169"/>
                      </a:lnTo>
                      <a:lnTo>
                        <a:pt x="191" y="168"/>
                      </a:lnTo>
                      <a:lnTo>
                        <a:pt x="197" y="166"/>
                      </a:lnTo>
                      <a:lnTo>
                        <a:pt x="201" y="166"/>
                      </a:lnTo>
                      <a:lnTo>
                        <a:pt x="206" y="165"/>
                      </a:lnTo>
                      <a:lnTo>
                        <a:pt x="210" y="163"/>
                      </a:lnTo>
                      <a:lnTo>
                        <a:pt x="216" y="162"/>
                      </a:lnTo>
                      <a:lnTo>
                        <a:pt x="221" y="162"/>
                      </a:lnTo>
                      <a:lnTo>
                        <a:pt x="225" y="160"/>
                      </a:lnTo>
                      <a:lnTo>
                        <a:pt x="231" y="159"/>
                      </a:lnTo>
                      <a:lnTo>
                        <a:pt x="235" y="157"/>
                      </a:lnTo>
                      <a:lnTo>
                        <a:pt x="240" y="157"/>
                      </a:lnTo>
                      <a:lnTo>
                        <a:pt x="244" y="156"/>
                      </a:lnTo>
                      <a:lnTo>
                        <a:pt x="250" y="156"/>
                      </a:lnTo>
                      <a:lnTo>
                        <a:pt x="255" y="154"/>
                      </a:lnTo>
                      <a:lnTo>
                        <a:pt x="261" y="154"/>
                      </a:lnTo>
                      <a:lnTo>
                        <a:pt x="265" y="153"/>
                      </a:lnTo>
                      <a:lnTo>
                        <a:pt x="270" y="151"/>
                      </a:lnTo>
                      <a:lnTo>
                        <a:pt x="274" y="150"/>
                      </a:lnTo>
                      <a:lnTo>
                        <a:pt x="280" y="150"/>
                      </a:lnTo>
                      <a:lnTo>
                        <a:pt x="285" y="148"/>
                      </a:lnTo>
                      <a:lnTo>
                        <a:pt x="289" y="148"/>
                      </a:lnTo>
                      <a:lnTo>
                        <a:pt x="294" y="147"/>
                      </a:lnTo>
                      <a:lnTo>
                        <a:pt x="300" y="147"/>
                      </a:lnTo>
                      <a:lnTo>
                        <a:pt x="304" y="145"/>
                      </a:lnTo>
                      <a:lnTo>
                        <a:pt x="310" y="144"/>
                      </a:lnTo>
                      <a:lnTo>
                        <a:pt x="316" y="141"/>
                      </a:lnTo>
                      <a:lnTo>
                        <a:pt x="322" y="139"/>
                      </a:lnTo>
                      <a:lnTo>
                        <a:pt x="328" y="136"/>
                      </a:lnTo>
                      <a:lnTo>
                        <a:pt x="334" y="135"/>
                      </a:lnTo>
                      <a:lnTo>
                        <a:pt x="338" y="132"/>
                      </a:lnTo>
                      <a:lnTo>
                        <a:pt x="344" y="129"/>
                      </a:lnTo>
                      <a:lnTo>
                        <a:pt x="350" y="126"/>
                      </a:lnTo>
                      <a:lnTo>
                        <a:pt x="355" y="123"/>
                      </a:lnTo>
                      <a:lnTo>
                        <a:pt x="361" y="118"/>
                      </a:lnTo>
                      <a:lnTo>
                        <a:pt x="367" y="115"/>
                      </a:lnTo>
                      <a:lnTo>
                        <a:pt x="371" y="112"/>
                      </a:lnTo>
                      <a:lnTo>
                        <a:pt x="376" y="108"/>
                      </a:lnTo>
                      <a:lnTo>
                        <a:pt x="380" y="105"/>
                      </a:lnTo>
                      <a:lnTo>
                        <a:pt x="386" y="100"/>
                      </a:lnTo>
                      <a:lnTo>
                        <a:pt x="389" y="96"/>
                      </a:lnTo>
                      <a:lnTo>
                        <a:pt x="394" y="91"/>
                      </a:lnTo>
                      <a:lnTo>
                        <a:pt x="398" y="87"/>
                      </a:lnTo>
                      <a:lnTo>
                        <a:pt x="402" y="83"/>
                      </a:lnTo>
                      <a:lnTo>
                        <a:pt x="407" y="78"/>
                      </a:lnTo>
                      <a:lnTo>
                        <a:pt x="411" y="72"/>
                      </a:lnTo>
                      <a:lnTo>
                        <a:pt x="414" y="68"/>
                      </a:lnTo>
                      <a:lnTo>
                        <a:pt x="419" y="63"/>
                      </a:lnTo>
                      <a:lnTo>
                        <a:pt x="422" y="57"/>
                      </a:lnTo>
                      <a:lnTo>
                        <a:pt x="425" y="51"/>
                      </a:lnTo>
                      <a:lnTo>
                        <a:pt x="426" y="47"/>
                      </a:lnTo>
                      <a:lnTo>
                        <a:pt x="429" y="41"/>
                      </a:lnTo>
                      <a:lnTo>
                        <a:pt x="432" y="35"/>
                      </a:lnTo>
                      <a:lnTo>
                        <a:pt x="434" y="30"/>
                      </a:lnTo>
                      <a:lnTo>
                        <a:pt x="435" y="24"/>
                      </a:lnTo>
                      <a:lnTo>
                        <a:pt x="438" y="20"/>
                      </a:lnTo>
                      <a:lnTo>
                        <a:pt x="435" y="14"/>
                      </a:lnTo>
                      <a:lnTo>
                        <a:pt x="434" y="9"/>
                      </a:lnTo>
                      <a:lnTo>
                        <a:pt x="432" y="5"/>
                      </a:lnTo>
                      <a:lnTo>
                        <a:pt x="431" y="0"/>
                      </a:lnTo>
                      <a:close/>
                    </a:path>
                  </a:pathLst>
                </a:custGeom>
                <a:solidFill>
                  <a:srgbClr val="94948A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8" name="Freeform 523"/>
                <p:cNvSpPr>
                  <a:spLocks/>
                </p:cNvSpPr>
                <p:nvPr/>
              </p:nvSpPr>
              <p:spPr bwMode="auto">
                <a:xfrm>
                  <a:off x="612" y="1322"/>
                  <a:ext cx="45" cy="31"/>
                </a:xfrm>
                <a:custGeom>
                  <a:avLst/>
                  <a:gdLst>
                    <a:gd name="T0" fmla="*/ 10 w 91"/>
                    <a:gd name="T1" fmla="*/ 0 h 63"/>
                    <a:gd name="T2" fmla="*/ 9 w 91"/>
                    <a:gd name="T3" fmla="*/ 0 h 63"/>
                    <a:gd name="T4" fmla="*/ 8 w 91"/>
                    <a:gd name="T5" fmla="*/ 0 h 63"/>
                    <a:gd name="T6" fmla="*/ 7 w 91"/>
                    <a:gd name="T7" fmla="*/ 0 h 63"/>
                    <a:gd name="T8" fmla="*/ 6 w 91"/>
                    <a:gd name="T9" fmla="*/ 0 h 63"/>
                    <a:gd name="T10" fmla="*/ 6 w 91"/>
                    <a:gd name="T11" fmla="*/ 0 h 63"/>
                    <a:gd name="T12" fmla="*/ 5 w 91"/>
                    <a:gd name="T13" fmla="*/ 0 h 63"/>
                    <a:gd name="T14" fmla="*/ 4 w 91"/>
                    <a:gd name="T15" fmla="*/ 0 h 63"/>
                    <a:gd name="T16" fmla="*/ 4 w 91"/>
                    <a:gd name="T17" fmla="*/ 1 h 63"/>
                    <a:gd name="T18" fmla="*/ 3 w 91"/>
                    <a:gd name="T19" fmla="*/ 1 h 63"/>
                    <a:gd name="T20" fmla="*/ 3 w 91"/>
                    <a:gd name="T21" fmla="*/ 1 h 63"/>
                    <a:gd name="T22" fmla="*/ 2 w 91"/>
                    <a:gd name="T23" fmla="*/ 2 h 63"/>
                    <a:gd name="T24" fmla="*/ 1 w 91"/>
                    <a:gd name="T25" fmla="*/ 3 h 63"/>
                    <a:gd name="T26" fmla="*/ 1 w 91"/>
                    <a:gd name="T27" fmla="*/ 3 h 63"/>
                    <a:gd name="T28" fmla="*/ 0 w 91"/>
                    <a:gd name="T29" fmla="*/ 4 h 63"/>
                    <a:gd name="T30" fmla="*/ 0 w 91"/>
                    <a:gd name="T31" fmla="*/ 4 h 63"/>
                    <a:gd name="T32" fmla="*/ 0 w 91"/>
                    <a:gd name="T33" fmla="*/ 5 h 63"/>
                    <a:gd name="T34" fmla="*/ 0 w 91"/>
                    <a:gd name="T35" fmla="*/ 6 h 63"/>
                    <a:gd name="T36" fmla="*/ 0 w 91"/>
                    <a:gd name="T37" fmla="*/ 6 h 63"/>
                    <a:gd name="T38" fmla="*/ 0 w 91"/>
                    <a:gd name="T39" fmla="*/ 7 h 63"/>
                    <a:gd name="T40" fmla="*/ 0 w 91"/>
                    <a:gd name="T41" fmla="*/ 7 h 63"/>
                    <a:gd name="T42" fmla="*/ 1 w 91"/>
                    <a:gd name="T43" fmla="*/ 7 h 63"/>
                    <a:gd name="T44" fmla="*/ 1 w 91"/>
                    <a:gd name="T45" fmla="*/ 7 h 63"/>
                    <a:gd name="T46" fmla="*/ 2 w 91"/>
                    <a:gd name="T47" fmla="*/ 6 h 63"/>
                    <a:gd name="T48" fmla="*/ 3 w 91"/>
                    <a:gd name="T49" fmla="*/ 6 h 63"/>
                    <a:gd name="T50" fmla="*/ 3 w 91"/>
                    <a:gd name="T51" fmla="*/ 5 h 63"/>
                    <a:gd name="T52" fmla="*/ 4 w 91"/>
                    <a:gd name="T53" fmla="*/ 5 h 63"/>
                    <a:gd name="T54" fmla="*/ 4 w 91"/>
                    <a:gd name="T55" fmla="*/ 4 h 63"/>
                    <a:gd name="T56" fmla="*/ 5 w 91"/>
                    <a:gd name="T57" fmla="*/ 4 h 63"/>
                    <a:gd name="T58" fmla="*/ 6 w 91"/>
                    <a:gd name="T59" fmla="*/ 3 h 63"/>
                    <a:gd name="T60" fmla="*/ 6 w 91"/>
                    <a:gd name="T61" fmla="*/ 3 h 63"/>
                    <a:gd name="T62" fmla="*/ 7 w 91"/>
                    <a:gd name="T63" fmla="*/ 3 h 63"/>
                    <a:gd name="T64" fmla="*/ 7 w 91"/>
                    <a:gd name="T65" fmla="*/ 3 h 63"/>
                    <a:gd name="T66" fmla="*/ 8 w 91"/>
                    <a:gd name="T67" fmla="*/ 2 h 63"/>
                    <a:gd name="T68" fmla="*/ 9 w 91"/>
                    <a:gd name="T69" fmla="*/ 2 h 63"/>
                    <a:gd name="T70" fmla="*/ 10 w 91"/>
                    <a:gd name="T71" fmla="*/ 2 h 63"/>
                    <a:gd name="T72" fmla="*/ 11 w 91"/>
                    <a:gd name="T73" fmla="*/ 2 h 63"/>
                    <a:gd name="T74" fmla="*/ 11 w 91"/>
                    <a:gd name="T75" fmla="*/ 2 h 63"/>
                    <a:gd name="T76" fmla="*/ 10 w 91"/>
                    <a:gd name="T77" fmla="*/ 1 h 63"/>
                    <a:gd name="T78" fmla="*/ 10 w 91"/>
                    <a:gd name="T79" fmla="*/ 0 h 63"/>
                    <a:gd name="T80" fmla="*/ 10 w 91"/>
                    <a:gd name="T81" fmla="*/ 0 h 63"/>
                    <a:gd name="T82" fmla="*/ 10 w 91"/>
                    <a:gd name="T83" fmla="*/ 0 h 6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91"/>
                    <a:gd name="T127" fmla="*/ 0 h 63"/>
                    <a:gd name="T128" fmla="*/ 91 w 91"/>
                    <a:gd name="T129" fmla="*/ 63 h 63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91" h="63">
                      <a:moveTo>
                        <a:pt x="81" y="2"/>
                      </a:moveTo>
                      <a:lnTo>
                        <a:pt x="73" y="0"/>
                      </a:lnTo>
                      <a:lnTo>
                        <a:pt x="67" y="0"/>
                      </a:lnTo>
                      <a:lnTo>
                        <a:pt x="61" y="0"/>
                      </a:lnTo>
                      <a:lnTo>
                        <a:pt x="55" y="2"/>
                      </a:lnTo>
                      <a:lnTo>
                        <a:pt x="49" y="2"/>
                      </a:lnTo>
                      <a:lnTo>
                        <a:pt x="45" y="5"/>
                      </a:lnTo>
                      <a:lnTo>
                        <a:pt x="39" y="6"/>
                      </a:lnTo>
                      <a:lnTo>
                        <a:pt x="34" y="9"/>
                      </a:lnTo>
                      <a:lnTo>
                        <a:pt x="30" y="12"/>
                      </a:lnTo>
                      <a:lnTo>
                        <a:pt x="24" y="15"/>
                      </a:lnTo>
                      <a:lnTo>
                        <a:pt x="20" y="19"/>
                      </a:lnTo>
                      <a:lnTo>
                        <a:pt x="15" y="24"/>
                      </a:lnTo>
                      <a:lnTo>
                        <a:pt x="11" y="28"/>
                      </a:lnTo>
                      <a:lnTo>
                        <a:pt x="6" y="33"/>
                      </a:lnTo>
                      <a:lnTo>
                        <a:pt x="3" y="39"/>
                      </a:lnTo>
                      <a:lnTo>
                        <a:pt x="0" y="45"/>
                      </a:lnTo>
                      <a:lnTo>
                        <a:pt x="2" y="49"/>
                      </a:lnTo>
                      <a:lnTo>
                        <a:pt x="3" y="54"/>
                      </a:lnTo>
                      <a:lnTo>
                        <a:pt x="5" y="58"/>
                      </a:lnTo>
                      <a:lnTo>
                        <a:pt x="5" y="63"/>
                      </a:lnTo>
                      <a:lnTo>
                        <a:pt x="9" y="60"/>
                      </a:lnTo>
                      <a:lnTo>
                        <a:pt x="15" y="57"/>
                      </a:lnTo>
                      <a:lnTo>
                        <a:pt x="20" y="52"/>
                      </a:lnTo>
                      <a:lnTo>
                        <a:pt x="24" y="49"/>
                      </a:lnTo>
                      <a:lnTo>
                        <a:pt x="30" y="45"/>
                      </a:lnTo>
                      <a:lnTo>
                        <a:pt x="33" y="40"/>
                      </a:lnTo>
                      <a:lnTo>
                        <a:pt x="37" y="37"/>
                      </a:lnTo>
                      <a:lnTo>
                        <a:pt x="43" y="34"/>
                      </a:lnTo>
                      <a:lnTo>
                        <a:pt x="48" y="30"/>
                      </a:lnTo>
                      <a:lnTo>
                        <a:pt x="52" y="27"/>
                      </a:lnTo>
                      <a:lnTo>
                        <a:pt x="57" y="25"/>
                      </a:lnTo>
                      <a:lnTo>
                        <a:pt x="63" y="24"/>
                      </a:lnTo>
                      <a:lnTo>
                        <a:pt x="69" y="21"/>
                      </a:lnTo>
                      <a:lnTo>
                        <a:pt x="76" y="21"/>
                      </a:lnTo>
                      <a:lnTo>
                        <a:pt x="82" y="21"/>
                      </a:lnTo>
                      <a:lnTo>
                        <a:pt x="91" y="22"/>
                      </a:lnTo>
                      <a:lnTo>
                        <a:pt x="90" y="16"/>
                      </a:lnTo>
                      <a:lnTo>
                        <a:pt x="87" y="10"/>
                      </a:lnTo>
                      <a:lnTo>
                        <a:pt x="82" y="5"/>
                      </a:lnTo>
                      <a:lnTo>
                        <a:pt x="81" y="2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0309" name="Freeform 524"/>
                <p:cNvSpPr>
                  <a:spLocks/>
                </p:cNvSpPr>
                <p:nvPr/>
              </p:nvSpPr>
              <p:spPr bwMode="auto">
                <a:xfrm>
                  <a:off x="614" y="1337"/>
                  <a:ext cx="41" cy="35"/>
                </a:xfrm>
                <a:custGeom>
                  <a:avLst/>
                  <a:gdLst>
                    <a:gd name="T0" fmla="*/ 10 w 82"/>
                    <a:gd name="T1" fmla="*/ 0 h 71"/>
                    <a:gd name="T2" fmla="*/ 9 w 82"/>
                    <a:gd name="T3" fmla="*/ 0 h 71"/>
                    <a:gd name="T4" fmla="*/ 9 w 82"/>
                    <a:gd name="T5" fmla="*/ 0 h 71"/>
                    <a:gd name="T6" fmla="*/ 7 w 82"/>
                    <a:gd name="T7" fmla="*/ 0 h 71"/>
                    <a:gd name="T8" fmla="*/ 6 w 82"/>
                    <a:gd name="T9" fmla="*/ 0 h 71"/>
                    <a:gd name="T10" fmla="*/ 6 w 82"/>
                    <a:gd name="T11" fmla="*/ 1 h 71"/>
                    <a:gd name="T12" fmla="*/ 5 w 82"/>
                    <a:gd name="T13" fmla="*/ 1 h 71"/>
                    <a:gd name="T14" fmla="*/ 5 w 82"/>
                    <a:gd name="T15" fmla="*/ 1 h 71"/>
                    <a:gd name="T16" fmla="*/ 5 w 82"/>
                    <a:gd name="T17" fmla="*/ 2 h 71"/>
                    <a:gd name="T18" fmla="*/ 3 w 82"/>
                    <a:gd name="T19" fmla="*/ 2 h 71"/>
                    <a:gd name="T20" fmla="*/ 3 w 82"/>
                    <a:gd name="T21" fmla="*/ 3 h 71"/>
                    <a:gd name="T22" fmla="*/ 3 w 82"/>
                    <a:gd name="T23" fmla="*/ 3 h 71"/>
                    <a:gd name="T24" fmla="*/ 3 w 82"/>
                    <a:gd name="T25" fmla="*/ 4 h 71"/>
                    <a:gd name="T26" fmla="*/ 1 w 82"/>
                    <a:gd name="T27" fmla="*/ 4 h 71"/>
                    <a:gd name="T28" fmla="*/ 1 w 82"/>
                    <a:gd name="T29" fmla="*/ 5 h 71"/>
                    <a:gd name="T30" fmla="*/ 1 w 82"/>
                    <a:gd name="T31" fmla="*/ 5 h 71"/>
                    <a:gd name="T32" fmla="*/ 0 w 82"/>
                    <a:gd name="T33" fmla="*/ 6 h 71"/>
                    <a:gd name="T34" fmla="*/ 1 w 82"/>
                    <a:gd name="T35" fmla="*/ 7 h 71"/>
                    <a:gd name="T36" fmla="*/ 1 w 82"/>
                    <a:gd name="T37" fmla="*/ 7 h 71"/>
                    <a:gd name="T38" fmla="*/ 1 w 82"/>
                    <a:gd name="T39" fmla="*/ 8 h 71"/>
                    <a:gd name="T40" fmla="*/ 1 w 82"/>
                    <a:gd name="T41" fmla="*/ 8 h 71"/>
                    <a:gd name="T42" fmla="*/ 1 w 82"/>
                    <a:gd name="T43" fmla="*/ 8 h 71"/>
                    <a:gd name="T44" fmla="*/ 1 w 82"/>
                    <a:gd name="T45" fmla="*/ 7 h 71"/>
                    <a:gd name="T46" fmla="*/ 3 w 82"/>
                    <a:gd name="T47" fmla="*/ 7 h 71"/>
                    <a:gd name="T48" fmla="*/ 3 w 82"/>
                    <a:gd name="T49" fmla="*/ 6 h 71"/>
                    <a:gd name="T50" fmla="*/ 3 w 82"/>
                    <a:gd name="T51" fmla="*/ 6 h 71"/>
                    <a:gd name="T52" fmla="*/ 5 w 82"/>
                    <a:gd name="T53" fmla="*/ 5 h 71"/>
                    <a:gd name="T54" fmla="*/ 5 w 82"/>
                    <a:gd name="T55" fmla="*/ 5 h 71"/>
                    <a:gd name="T56" fmla="*/ 5 w 82"/>
                    <a:gd name="T57" fmla="*/ 5 h 71"/>
                    <a:gd name="T58" fmla="*/ 6 w 82"/>
                    <a:gd name="T59" fmla="*/ 4 h 71"/>
                    <a:gd name="T60" fmla="*/ 7 w 82"/>
                    <a:gd name="T61" fmla="*/ 4 h 71"/>
                    <a:gd name="T62" fmla="*/ 7 w 82"/>
                    <a:gd name="T63" fmla="*/ 3 h 71"/>
                    <a:gd name="T64" fmla="*/ 9 w 82"/>
                    <a:gd name="T65" fmla="*/ 3 h 71"/>
                    <a:gd name="T66" fmla="*/ 9 w 82"/>
                    <a:gd name="T67" fmla="*/ 2 h 71"/>
                    <a:gd name="T68" fmla="*/ 10 w 82"/>
                    <a:gd name="T69" fmla="*/ 2 h 71"/>
                    <a:gd name="T70" fmla="*/ 10 w 82"/>
                    <a:gd name="T71" fmla="*/ 1 h 71"/>
                    <a:gd name="T72" fmla="*/ 10 w 82"/>
                    <a:gd name="T73" fmla="*/ 1 h 71"/>
                    <a:gd name="T74" fmla="*/ 10 w 82"/>
                    <a:gd name="T75" fmla="*/ 0 h 71"/>
                    <a:gd name="T76" fmla="*/ 10 w 82"/>
                    <a:gd name="T77" fmla="*/ 0 h 71"/>
                    <a:gd name="T78" fmla="*/ 10 w 82"/>
                    <a:gd name="T79" fmla="*/ 0 h 71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82"/>
                    <a:gd name="T121" fmla="*/ 0 h 71"/>
                    <a:gd name="T122" fmla="*/ 82 w 82"/>
                    <a:gd name="T123" fmla="*/ 71 h 71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82" h="71">
                      <a:moveTo>
                        <a:pt x="79" y="0"/>
                      </a:moveTo>
                      <a:lnTo>
                        <a:pt x="71" y="0"/>
                      </a:lnTo>
                      <a:lnTo>
                        <a:pt x="65" y="2"/>
                      </a:lnTo>
                      <a:lnTo>
                        <a:pt x="59" y="3"/>
                      </a:lnTo>
                      <a:lnTo>
                        <a:pt x="55" y="6"/>
                      </a:lnTo>
                      <a:lnTo>
                        <a:pt x="49" y="8"/>
                      </a:lnTo>
                      <a:lnTo>
                        <a:pt x="44" y="11"/>
                      </a:lnTo>
                      <a:lnTo>
                        <a:pt x="40" y="14"/>
                      </a:lnTo>
                      <a:lnTo>
                        <a:pt x="35" y="18"/>
                      </a:lnTo>
                      <a:lnTo>
                        <a:pt x="29" y="21"/>
                      </a:lnTo>
                      <a:lnTo>
                        <a:pt x="25" y="24"/>
                      </a:lnTo>
                      <a:lnTo>
                        <a:pt x="21" y="29"/>
                      </a:lnTo>
                      <a:lnTo>
                        <a:pt x="18" y="33"/>
                      </a:lnTo>
                      <a:lnTo>
                        <a:pt x="13" y="38"/>
                      </a:lnTo>
                      <a:lnTo>
                        <a:pt x="7" y="42"/>
                      </a:lnTo>
                      <a:lnTo>
                        <a:pt x="4" y="47"/>
                      </a:lnTo>
                      <a:lnTo>
                        <a:pt x="0" y="51"/>
                      </a:lnTo>
                      <a:lnTo>
                        <a:pt x="1" y="56"/>
                      </a:lnTo>
                      <a:lnTo>
                        <a:pt x="3" y="60"/>
                      </a:lnTo>
                      <a:lnTo>
                        <a:pt x="4" y="65"/>
                      </a:lnTo>
                      <a:lnTo>
                        <a:pt x="7" y="71"/>
                      </a:lnTo>
                      <a:lnTo>
                        <a:pt x="12" y="66"/>
                      </a:lnTo>
                      <a:lnTo>
                        <a:pt x="15" y="62"/>
                      </a:lnTo>
                      <a:lnTo>
                        <a:pt x="21" y="57"/>
                      </a:lnTo>
                      <a:lnTo>
                        <a:pt x="25" y="54"/>
                      </a:lnTo>
                      <a:lnTo>
                        <a:pt x="29" y="50"/>
                      </a:lnTo>
                      <a:lnTo>
                        <a:pt x="35" y="47"/>
                      </a:lnTo>
                      <a:lnTo>
                        <a:pt x="41" y="44"/>
                      </a:lnTo>
                      <a:lnTo>
                        <a:pt x="47" y="41"/>
                      </a:lnTo>
                      <a:lnTo>
                        <a:pt x="52" y="38"/>
                      </a:lnTo>
                      <a:lnTo>
                        <a:pt x="58" y="35"/>
                      </a:lnTo>
                      <a:lnTo>
                        <a:pt x="62" y="30"/>
                      </a:lnTo>
                      <a:lnTo>
                        <a:pt x="67" y="27"/>
                      </a:lnTo>
                      <a:lnTo>
                        <a:pt x="71" y="23"/>
                      </a:lnTo>
                      <a:lnTo>
                        <a:pt x="76" y="20"/>
                      </a:lnTo>
                      <a:lnTo>
                        <a:pt x="79" y="15"/>
                      </a:lnTo>
                      <a:lnTo>
                        <a:pt x="82" y="11"/>
                      </a:lnTo>
                      <a:lnTo>
                        <a:pt x="80" y="5"/>
                      </a:lnTo>
                      <a:lnTo>
                        <a:pt x="7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MRP Horizon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MS-BU-090</a:t>
            </a: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3763963" y="1391095"/>
            <a:ext cx="3543300" cy="4122737"/>
            <a:chOff x="2850" y="952"/>
            <a:chExt cx="2232" cy="2597"/>
          </a:xfrm>
        </p:grpSpPr>
        <p:grpSp>
          <p:nvGrpSpPr>
            <p:cNvPr id="11270" name="Group 5"/>
            <p:cNvGrpSpPr>
              <a:grpSpLocks/>
            </p:cNvGrpSpPr>
            <p:nvPr/>
          </p:nvGrpSpPr>
          <p:grpSpPr bwMode="auto">
            <a:xfrm>
              <a:off x="2850" y="952"/>
              <a:ext cx="1212" cy="1324"/>
              <a:chOff x="2850" y="952"/>
              <a:chExt cx="1212" cy="1324"/>
            </a:xfrm>
          </p:grpSpPr>
          <p:sp>
            <p:nvSpPr>
              <p:cNvPr id="11307" name="Freeform 6"/>
              <p:cNvSpPr>
                <a:spLocks/>
              </p:cNvSpPr>
              <p:nvPr/>
            </p:nvSpPr>
            <p:spPr bwMode="auto">
              <a:xfrm>
                <a:off x="3021" y="112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8" name="Freeform 7"/>
              <p:cNvSpPr>
                <a:spLocks/>
              </p:cNvSpPr>
              <p:nvPr/>
            </p:nvSpPr>
            <p:spPr bwMode="auto">
              <a:xfrm>
                <a:off x="3168" y="112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9" name="Freeform 8"/>
              <p:cNvSpPr>
                <a:spLocks/>
              </p:cNvSpPr>
              <p:nvPr/>
            </p:nvSpPr>
            <p:spPr bwMode="auto">
              <a:xfrm>
                <a:off x="3317" y="1576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0" name="Freeform 9"/>
              <p:cNvSpPr>
                <a:spLocks/>
              </p:cNvSpPr>
              <p:nvPr/>
            </p:nvSpPr>
            <p:spPr bwMode="auto">
              <a:xfrm>
                <a:off x="3464" y="1576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1" name="Freeform 10"/>
              <p:cNvSpPr>
                <a:spLocks/>
              </p:cNvSpPr>
              <p:nvPr/>
            </p:nvSpPr>
            <p:spPr bwMode="auto">
              <a:xfrm>
                <a:off x="2850" y="952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2" name="Freeform 11"/>
              <p:cNvSpPr>
                <a:spLocks/>
              </p:cNvSpPr>
              <p:nvPr/>
            </p:nvSpPr>
            <p:spPr bwMode="auto">
              <a:xfrm>
                <a:off x="2950" y="1300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3" name="Freeform 12"/>
              <p:cNvSpPr>
                <a:spLocks/>
              </p:cNvSpPr>
              <p:nvPr/>
            </p:nvSpPr>
            <p:spPr bwMode="auto">
              <a:xfrm>
                <a:off x="2950" y="1300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4" name="Freeform 13"/>
              <p:cNvSpPr>
                <a:spLocks/>
              </p:cNvSpPr>
              <p:nvPr/>
            </p:nvSpPr>
            <p:spPr bwMode="auto">
              <a:xfrm>
                <a:off x="2950" y="1300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5" name="Freeform 14"/>
              <p:cNvSpPr>
                <a:spLocks/>
              </p:cNvSpPr>
              <p:nvPr/>
            </p:nvSpPr>
            <p:spPr bwMode="auto">
              <a:xfrm>
                <a:off x="3096" y="1300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6" name="Freeform 15"/>
              <p:cNvSpPr>
                <a:spLocks/>
              </p:cNvSpPr>
              <p:nvPr/>
            </p:nvSpPr>
            <p:spPr bwMode="auto">
              <a:xfrm>
                <a:off x="2950" y="1525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17" name="Rectangle 16"/>
              <p:cNvSpPr>
                <a:spLocks noChangeArrowheads="1"/>
              </p:cNvSpPr>
              <p:nvPr/>
            </p:nvSpPr>
            <p:spPr bwMode="auto">
              <a:xfrm>
                <a:off x="3188" y="1000"/>
                <a:ext cx="523" cy="192"/>
              </a:xfrm>
              <a:prstGeom prst="rect">
                <a:avLst/>
              </a:prstGeom>
              <a:solidFill>
                <a:srgbClr val="F8F8F8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+mj-lt"/>
                    <a:ea typeface="宋体" charset="-122"/>
                  </a:rPr>
                  <a:t>Week 1</a:t>
                </a:r>
              </a:p>
            </p:txBody>
          </p:sp>
        </p:grpSp>
        <p:grpSp>
          <p:nvGrpSpPr>
            <p:cNvPr id="11271" name="Group 17"/>
            <p:cNvGrpSpPr>
              <a:grpSpLocks/>
            </p:cNvGrpSpPr>
            <p:nvPr/>
          </p:nvGrpSpPr>
          <p:grpSpPr bwMode="auto">
            <a:xfrm>
              <a:off x="3189" y="1375"/>
              <a:ext cx="1212" cy="1324"/>
              <a:chOff x="3189" y="1375"/>
              <a:chExt cx="1212" cy="1324"/>
            </a:xfrm>
          </p:grpSpPr>
          <p:sp>
            <p:nvSpPr>
              <p:cNvPr id="11296" name="Freeform 18"/>
              <p:cNvSpPr>
                <a:spLocks/>
              </p:cNvSpPr>
              <p:nvPr/>
            </p:nvSpPr>
            <p:spPr bwMode="auto">
              <a:xfrm>
                <a:off x="3360" y="154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7" name="Freeform 19"/>
              <p:cNvSpPr>
                <a:spLocks/>
              </p:cNvSpPr>
              <p:nvPr/>
            </p:nvSpPr>
            <p:spPr bwMode="auto">
              <a:xfrm>
                <a:off x="3507" y="154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8" name="Freeform 20"/>
              <p:cNvSpPr>
                <a:spLocks/>
              </p:cNvSpPr>
              <p:nvPr/>
            </p:nvSpPr>
            <p:spPr bwMode="auto">
              <a:xfrm>
                <a:off x="3656" y="199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9" name="Freeform 21"/>
              <p:cNvSpPr>
                <a:spLocks/>
              </p:cNvSpPr>
              <p:nvPr/>
            </p:nvSpPr>
            <p:spPr bwMode="auto">
              <a:xfrm>
                <a:off x="3803" y="199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0" name="Freeform 22"/>
              <p:cNvSpPr>
                <a:spLocks/>
              </p:cNvSpPr>
              <p:nvPr/>
            </p:nvSpPr>
            <p:spPr bwMode="auto">
              <a:xfrm>
                <a:off x="3189" y="1375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1" name="Freeform 23"/>
              <p:cNvSpPr>
                <a:spLocks/>
              </p:cNvSpPr>
              <p:nvPr/>
            </p:nvSpPr>
            <p:spPr bwMode="auto">
              <a:xfrm>
                <a:off x="3289" y="172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2" name="Freeform 24"/>
              <p:cNvSpPr>
                <a:spLocks/>
              </p:cNvSpPr>
              <p:nvPr/>
            </p:nvSpPr>
            <p:spPr bwMode="auto">
              <a:xfrm>
                <a:off x="3289" y="172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3" name="Freeform 25"/>
              <p:cNvSpPr>
                <a:spLocks/>
              </p:cNvSpPr>
              <p:nvPr/>
            </p:nvSpPr>
            <p:spPr bwMode="auto">
              <a:xfrm>
                <a:off x="3289" y="172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4" name="Freeform 26"/>
              <p:cNvSpPr>
                <a:spLocks/>
              </p:cNvSpPr>
              <p:nvPr/>
            </p:nvSpPr>
            <p:spPr bwMode="auto">
              <a:xfrm>
                <a:off x="3435" y="172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5" name="Freeform 27"/>
              <p:cNvSpPr>
                <a:spLocks/>
              </p:cNvSpPr>
              <p:nvPr/>
            </p:nvSpPr>
            <p:spPr bwMode="auto">
              <a:xfrm>
                <a:off x="3289" y="194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306" name="Rectangle 28"/>
              <p:cNvSpPr>
                <a:spLocks noChangeArrowheads="1"/>
              </p:cNvSpPr>
              <p:nvPr/>
            </p:nvSpPr>
            <p:spPr bwMode="auto">
              <a:xfrm>
                <a:off x="3527" y="1423"/>
                <a:ext cx="523" cy="192"/>
              </a:xfrm>
              <a:prstGeom prst="rect">
                <a:avLst/>
              </a:prstGeom>
              <a:solidFill>
                <a:srgbClr val="DDDDDD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+mj-lt"/>
                    <a:ea typeface="宋体" charset="-122"/>
                  </a:rPr>
                  <a:t>Week 2</a:t>
                </a:r>
              </a:p>
            </p:txBody>
          </p:sp>
        </p:grpSp>
        <p:grpSp>
          <p:nvGrpSpPr>
            <p:cNvPr id="11272" name="Group 29"/>
            <p:cNvGrpSpPr>
              <a:grpSpLocks/>
            </p:cNvGrpSpPr>
            <p:nvPr/>
          </p:nvGrpSpPr>
          <p:grpSpPr bwMode="auto">
            <a:xfrm>
              <a:off x="3545" y="1786"/>
              <a:ext cx="1212" cy="1324"/>
              <a:chOff x="3545" y="1786"/>
              <a:chExt cx="1212" cy="1324"/>
            </a:xfrm>
          </p:grpSpPr>
          <p:sp>
            <p:nvSpPr>
              <p:cNvPr id="11285" name="Freeform 30"/>
              <p:cNvSpPr>
                <a:spLocks/>
              </p:cNvSpPr>
              <p:nvPr/>
            </p:nvSpPr>
            <p:spPr bwMode="auto">
              <a:xfrm>
                <a:off x="3716" y="1954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6" name="Freeform 31"/>
              <p:cNvSpPr>
                <a:spLocks/>
              </p:cNvSpPr>
              <p:nvPr/>
            </p:nvSpPr>
            <p:spPr bwMode="auto">
              <a:xfrm>
                <a:off x="3863" y="1954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7" name="Freeform 32"/>
              <p:cNvSpPr>
                <a:spLocks/>
              </p:cNvSpPr>
              <p:nvPr/>
            </p:nvSpPr>
            <p:spPr bwMode="auto">
              <a:xfrm>
                <a:off x="4012" y="241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8" name="Freeform 33"/>
              <p:cNvSpPr>
                <a:spLocks/>
              </p:cNvSpPr>
              <p:nvPr/>
            </p:nvSpPr>
            <p:spPr bwMode="auto">
              <a:xfrm>
                <a:off x="4159" y="2410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9" name="Freeform 34"/>
              <p:cNvSpPr>
                <a:spLocks/>
              </p:cNvSpPr>
              <p:nvPr/>
            </p:nvSpPr>
            <p:spPr bwMode="auto">
              <a:xfrm>
                <a:off x="3545" y="1786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0" name="Freeform 35"/>
              <p:cNvSpPr>
                <a:spLocks/>
              </p:cNvSpPr>
              <p:nvPr/>
            </p:nvSpPr>
            <p:spPr bwMode="auto">
              <a:xfrm>
                <a:off x="3645" y="2134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1" name="Freeform 36"/>
              <p:cNvSpPr>
                <a:spLocks/>
              </p:cNvSpPr>
              <p:nvPr/>
            </p:nvSpPr>
            <p:spPr bwMode="auto">
              <a:xfrm>
                <a:off x="3645" y="2134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2" name="Freeform 37"/>
              <p:cNvSpPr>
                <a:spLocks/>
              </p:cNvSpPr>
              <p:nvPr/>
            </p:nvSpPr>
            <p:spPr bwMode="auto">
              <a:xfrm>
                <a:off x="3645" y="2134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3" name="Freeform 38"/>
              <p:cNvSpPr>
                <a:spLocks/>
              </p:cNvSpPr>
              <p:nvPr/>
            </p:nvSpPr>
            <p:spPr bwMode="auto">
              <a:xfrm>
                <a:off x="3791" y="2134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4" name="Freeform 39"/>
              <p:cNvSpPr>
                <a:spLocks/>
              </p:cNvSpPr>
              <p:nvPr/>
            </p:nvSpPr>
            <p:spPr bwMode="auto">
              <a:xfrm>
                <a:off x="3645" y="2359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95" name="Rectangle 40"/>
              <p:cNvSpPr>
                <a:spLocks noChangeArrowheads="1"/>
              </p:cNvSpPr>
              <p:nvPr/>
            </p:nvSpPr>
            <p:spPr bwMode="auto">
              <a:xfrm>
                <a:off x="3882" y="1834"/>
                <a:ext cx="523" cy="192"/>
              </a:xfrm>
              <a:prstGeom prst="rect">
                <a:avLst/>
              </a:prstGeom>
              <a:solidFill>
                <a:srgbClr val="B2B2B2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+mj-lt"/>
                    <a:ea typeface="宋体" charset="-122"/>
                  </a:rPr>
                  <a:t>Week 3</a:t>
                </a:r>
              </a:p>
            </p:txBody>
          </p:sp>
        </p:grpSp>
        <p:grpSp>
          <p:nvGrpSpPr>
            <p:cNvPr id="11273" name="Group 41"/>
            <p:cNvGrpSpPr>
              <a:grpSpLocks/>
            </p:cNvGrpSpPr>
            <p:nvPr/>
          </p:nvGrpSpPr>
          <p:grpSpPr bwMode="auto">
            <a:xfrm>
              <a:off x="3870" y="2225"/>
              <a:ext cx="1212" cy="1324"/>
              <a:chOff x="3870" y="2225"/>
              <a:chExt cx="1212" cy="1324"/>
            </a:xfrm>
          </p:grpSpPr>
          <p:sp>
            <p:nvSpPr>
              <p:cNvPr id="11274" name="Freeform 42"/>
              <p:cNvSpPr>
                <a:spLocks/>
              </p:cNvSpPr>
              <p:nvPr/>
            </p:nvSpPr>
            <p:spPr bwMode="auto">
              <a:xfrm>
                <a:off x="4041" y="239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5" name="Freeform 43"/>
              <p:cNvSpPr>
                <a:spLocks/>
              </p:cNvSpPr>
              <p:nvPr/>
            </p:nvSpPr>
            <p:spPr bwMode="auto">
              <a:xfrm>
                <a:off x="4188" y="2393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6" name="Freeform 44"/>
              <p:cNvSpPr>
                <a:spLocks/>
              </p:cNvSpPr>
              <p:nvPr/>
            </p:nvSpPr>
            <p:spPr bwMode="auto">
              <a:xfrm>
                <a:off x="4337" y="284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C4C4C4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7" name="Freeform 45"/>
              <p:cNvSpPr>
                <a:spLocks/>
              </p:cNvSpPr>
              <p:nvPr/>
            </p:nvSpPr>
            <p:spPr bwMode="auto">
              <a:xfrm>
                <a:off x="4484" y="2849"/>
                <a:ext cx="120" cy="218"/>
              </a:xfrm>
              <a:custGeom>
                <a:avLst/>
                <a:gdLst>
                  <a:gd name="T0" fmla="*/ 0 w 120"/>
                  <a:gd name="T1" fmla="*/ 217 h 218"/>
                  <a:gd name="T2" fmla="*/ 0 w 120"/>
                  <a:gd name="T3" fmla="*/ 0 h 218"/>
                  <a:gd name="T4" fmla="*/ 119 w 120"/>
                  <a:gd name="T5" fmla="*/ 0 h 218"/>
                  <a:gd name="T6" fmla="*/ 119 w 120"/>
                  <a:gd name="T7" fmla="*/ 217 h 218"/>
                  <a:gd name="T8" fmla="*/ 0 w 120"/>
                  <a:gd name="T9" fmla="*/ 217 h 2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"/>
                  <a:gd name="T16" fmla="*/ 0 h 218"/>
                  <a:gd name="T17" fmla="*/ 120 w 120"/>
                  <a:gd name="T18" fmla="*/ 218 h 2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" h="218">
                    <a:moveTo>
                      <a:pt x="0" y="217"/>
                    </a:moveTo>
                    <a:lnTo>
                      <a:pt x="0" y="0"/>
                    </a:lnTo>
                    <a:lnTo>
                      <a:pt x="119" y="0"/>
                    </a:lnTo>
                    <a:lnTo>
                      <a:pt x="119" y="217"/>
                    </a:lnTo>
                    <a:lnTo>
                      <a:pt x="0" y="217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8" name="Freeform 46"/>
              <p:cNvSpPr>
                <a:spLocks/>
              </p:cNvSpPr>
              <p:nvPr/>
            </p:nvSpPr>
            <p:spPr bwMode="auto">
              <a:xfrm>
                <a:off x="3870" y="2225"/>
                <a:ext cx="1212" cy="1324"/>
              </a:xfrm>
              <a:custGeom>
                <a:avLst/>
                <a:gdLst>
                  <a:gd name="T0" fmla="*/ 1211 w 1212"/>
                  <a:gd name="T1" fmla="*/ 0 h 1324"/>
                  <a:gd name="T2" fmla="*/ 0 w 1212"/>
                  <a:gd name="T3" fmla="*/ 0 h 1324"/>
                  <a:gd name="T4" fmla="*/ 0 w 1212"/>
                  <a:gd name="T5" fmla="*/ 1323 h 1324"/>
                  <a:gd name="T6" fmla="*/ 1211 w 1212"/>
                  <a:gd name="T7" fmla="*/ 1323 h 1324"/>
                  <a:gd name="T8" fmla="*/ 1211 w 1212"/>
                  <a:gd name="T9" fmla="*/ 0 h 13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12"/>
                  <a:gd name="T16" fmla="*/ 0 h 1324"/>
                  <a:gd name="T17" fmla="*/ 1212 w 1212"/>
                  <a:gd name="T18" fmla="*/ 1324 h 13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12" h="1324">
                    <a:moveTo>
                      <a:pt x="1211" y="0"/>
                    </a:moveTo>
                    <a:lnTo>
                      <a:pt x="0" y="0"/>
                    </a:lnTo>
                    <a:lnTo>
                      <a:pt x="0" y="1323"/>
                    </a:lnTo>
                    <a:lnTo>
                      <a:pt x="1211" y="1323"/>
                    </a:lnTo>
                    <a:lnTo>
                      <a:pt x="1211" y="0"/>
                    </a:lnTo>
                  </a:path>
                </a:pathLst>
              </a:custGeom>
              <a:solidFill>
                <a:schemeClr val="accent1"/>
              </a:solidFill>
              <a:ln w="25400" cap="rnd">
                <a:solidFill>
                  <a:schemeClr val="hlink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9" name="Freeform 47"/>
              <p:cNvSpPr>
                <a:spLocks/>
              </p:cNvSpPr>
              <p:nvPr/>
            </p:nvSpPr>
            <p:spPr bwMode="auto">
              <a:xfrm>
                <a:off x="3970" y="2573"/>
                <a:ext cx="1013" cy="896"/>
              </a:xfrm>
              <a:custGeom>
                <a:avLst/>
                <a:gdLst>
                  <a:gd name="T0" fmla="*/ 1012 w 1013"/>
                  <a:gd name="T1" fmla="*/ 0 h 896"/>
                  <a:gd name="T2" fmla="*/ 0 w 1013"/>
                  <a:gd name="T3" fmla="*/ 0 h 896"/>
                  <a:gd name="T4" fmla="*/ 0 w 1013"/>
                  <a:gd name="T5" fmla="*/ 895 h 896"/>
                  <a:gd name="T6" fmla="*/ 1012 w 1013"/>
                  <a:gd name="T7" fmla="*/ 895 h 896"/>
                  <a:gd name="T8" fmla="*/ 1012 w 1013"/>
                  <a:gd name="T9" fmla="*/ 0 h 89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3"/>
                  <a:gd name="T16" fmla="*/ 0 h 896"/>
                  <a:gd name="T17" fmla="*/ 1013 w 1013"/>
                  <a:gd name="T18" fmla="*/ 896 h 89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3" h="896">
                    <a:moveTo>
                      <a:pt x="1012" y="0"/>
                    </a:moveTo>
                    <a:lnTo>
                      <a:pt x="0" y="0"/>
                    </a:lnTo>
                    <a:lnTo>
                      <a:pt x="0" y="895"/>
                    </a:lnTo>
                    <a:lnTo>
                      <a:pt x="1012" y="895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0" name="Freeform 48"/>
              <p:cNvSpPr>
                <a:spLocks/>
              </p:cNvSpPr>
              <p:nvPr/>
            </p:nvSpPr>
            <p:spPr bwMode="auto">
              <a:xfrm>
                <a:off x="3970" y="2573"/>
                <a:ext cx="1013" cy="443"/>
              </a:xfrm>
              <a:custGeom>
                <a:avLst/>
                <a:gdLst>
                  <a:gd name="T0" fmla="*/ 1012 w 1013"/>
                  <a:gd name="T1" fmla="*/ 0 h 443"/>
                  <a:gd name="T2" fmla="*/ 1012 w 1013"/>
                  <a:gd name="T3" fmla="*/ 220 h 443"/>
                  <a:gd name="T4" fmla="*/ 720 w 1013"/>
                  <a:gd name="T5" fmla="*/ 220 h 443"/>
                  <a:gd name="T6" fmla="*/ 720 w 1013"/>
                  <a:gd name="T7" fmla="*/ 442 h 443"/>
                  <a:gd name="T8" fmla="*/ 0 w 1013"/>
                  <a:gd name="T9" fmla="*/ 442 h 443"/>
                  <a:gd name="T10" fmla="*/ 0 w 1013"/>
                  <a:gd name="T11" fmla="*/ 0 h 443"/>
                  <a:gd name="T12" fmla="*/ 1012 w 1013"/>
                  <a:gd name="T13" fmla="*/ 0 h 4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13"/>
                  <a:gd name="T22" fmla="*/ 0 h 443"/>
                  <a:gd name="T23" fmla="*/ 1013 w 1013"/>
                  <a:gd name="T24" fmla="*/ 443 h 44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13" h="443">
                    <a:moveTo>
                      <a:pt x="1012" y="0"/>
                    </a:moveTo>
                    <a:lnTo>
                      <a:pt x="1012" y="220"/>
                    </a:lnTo>
                    <a:lnTo>
                      <a:pt x="720" y="220"/>
                    </a:lnTo>
                    <a:lnTo>
                      <a:pt x="720" y="442"/>
                    </a:lnTo>
                    <a:lnTo>
                      <a:pt x="0" y="442"/>
                    </a:lnTo>
                    <a:lnTo>
                      <a:pt x="0" y="0"/>
                    </a:lnTo>
                    <a:lnTo>
                      <a:pt x="1012" y="0"/>
                    </a:lnTo>
                  </a:path>
                </a:pathLst>
              </a:custGeom>
              <a:solidFill>
                <a:srgbClr val="464646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1" name="Freeform 49"/>
              <p:cNvSpPr>
                <a:spLocks/>
              </p:cNvSpPr>
              <p:nvPr/>
            </p:nvSpPr>
            <p:spPr bwMode="auto">
              <a:xfrm>
                <a:off x="3970" y="2573"/>
                <a:ext cx="1023" cy="906"/>
              </a:xfrm>
              <a:custGeom>
                <a:avLst/>
                <a:gdLst>
                  <a:gd name="T0" fmla="*/ 1022 w 1023"/>
                  <a:gd name="T1" fmla="*/ 0 h 906"/>
                  <a:gd name="T2" fmla="*/ 0 w 1023"/>
                  <a:gd name="T3" fmla="*/ 0 h 906"/>
                  <a:gd name="T4" fmla="*/ 0 w 1023"/>
                  <a:gd name="T5" fmla="*/ 905 h 906"/>
                  <a:gd name="T6" fmla="*/ 1022 w 1023"/>
                  <a:gd name="T7" fmla="*/ 905 h 906"/>
                  <a:gd name="T8" fmla="*/ 1022 w 1023"/>
                  <a:gd name="T9" fmla="*/ 0 h 9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3"/>
                  <a:gd name="T16" fmla="*/ 0 h 906"/>
                  <a:gd name="T17" fmla="*/ 1023 w 1023"/>
                  <a:gd name="T18" fmla="*/ 906 h 9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3" h="906">
                    <a:moveTo>
                      <a:pt x="1022" y="0"/>
                    </a:moveTo>
                    <a:lnTo>
                      <a:pt x="0" y="0"/>
                    </a:lnTo>
                    <a:lnTo>
                      <a:pt x="0" y="905"/>
                    </a:lnTo>
                    <a:lnTo>
                      <a:pt x="1022" y="905"/>
                    </a:lnTo>
                    <a:lnTo>
                      <a:pt x="1022" y="0"/>
                    </a:lnTo>
                  </a:path>
                </a:pathLst>
              </a:custGeom>
              <a:solidFill>
                <a:srgbClr val="EAEAEA"/>
              </a:solidFill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2" name="Freeform 50"/>
              <p:cNvSpPr>
                <a:spLocks/>
              </p:cNvSpPr>
              <p:nvPr/>
            </p:nvSpPr>
            <p:spPr bwMode="auto">
              <a:xfrm>
                <a:off x="4116" y="2573"/>
                <a:ext cx="731" cy="906"/>
              </a:xfrm>
              <a:custGeom>
                <a:avLst/>
                <a:gdLst>
                  <a:gd name="T0" fmla="*/ 0 w 731"/>
                  <a:gd name="T1" fmla="*/ 0 h 906"/>
                  <a:gd name="T2" fmla="*/ 0 w 731"/>
                  <a:gd name="T3" fmla="*/ 905 h 906"/>
                  <a:gd name="T4" fmla="*/ 146 w 731"/>
                  <a:gd name="T5" fmla="*/ 905 h 906"/>
                  <a:gd name="T6" fmla="*/ 146 w 731"/>
                  <a:gd name="T7" fmla="*/ 0 h 906"/>
                  <a:gd name="T8" fmla="*/ 292 w 731"/>
                  <a:gd name="T9" fmla="*/ 0 h 906"/>
                  <a:gd name="T10" fmla="*/ 292 w 731"/>
                  <a:gd name="T11" fmla="*/ 905 h 906"/>
                  <a:gd name="T12" fmla="*/ 438 w 731"/>
                  <a:gd name="T13" fmla="*/ 905 h 906"/>
                  <a:gd name="T14" fmla="*/ 438 w 731"/>
                  <a:gd name="T15" fmla="*/ 0 h 906"/>
                  <a:gd name="T16" fmla="*/ 584 w 731"/>
                  <a:gd name="T17" fmla="*/ 0 h 906"/>
                  <a:gd name="T18" fmla="*/ 584 w 731"/>
                  <a:gd name="T19" fmla="*/ 905 h 906"/>
                  <a:gd name="T20" fmla="*/ 730 w 731"/>
                  <a:gd name="T21" fmla="*/ 905 h 906"/>
                  <a:gd name="T22" fmla="*/ 730 w 731"/>
                  <a:gd name="T23" fmla="*/ 0 h 90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31"/>
                  <a:gd name="T37" fmla="*/ 0 h 906"/>
                  <a:gd name="T38" fmla="*/ 731 w 731"/>
                  <a:gd name="T39" fmla="*/ 906 h 90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31" h="906">
                    <a:moveTo>
                      <a:pt x="0" y="0"/>
                    </a:moveTo>
                    <a:lnTo>
                      <a:pt x="0" y="905"/>
                    </a:lnTo>
                    <a:lnTo>
                      <a:pt x="146" y="905"/>
                    </a:lnTo>
                    <a:lnTo>
                      <a:pt x="146" y="0"/>
                    </a:lnTo>
                    <a:lnTo>
                      <a:pt x="292" y="0"/>
                    </a:lnTo>
                    <a:lnTo>
                      <a:pt x="292" y="905"/>
                    </a:lnTo>
                    <a:lnTo>
                      <a:pt x="438" y="905"/>
                    </a:lnTo>
                    <a:lnTo>
                      <a:pt x="438" y="0"/>
                    </a:lnTo>
                    <a:lnTo>
                      <a:pt x="584" y="0"/>
                    </a:lnTo>
                    <a:lnTo>
                      <a:pt x="584" y="905"/>
                    </a:lnTo>
                    <a:lnTo>
                      <a:pt x="730" y="905"/>
                    </a:lnTo>
                    <a:lnTo>
                      <a:pt x="730" y="0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3" name="Freeform 51"/>
              <p:cNvSpPr>
                <a:spLocks/>
              </p:cNvSpPr>
              <p:nvPr/>
            </p:nvSpPr>
            <p:spPr bwMode="auto">
              <a:xfrm>
                <a:off x="3970" y="2798"/>
                <a:ext cx="1023" cy="455"/>
              </a:xfrm>
              <a:custGeom>
                <a:avLst/>
                <a:gdLst>
                  <a:gd name="T0" fmla="*/ 0 w 1023"/>
                  <a:gd name="T1" fmla="*/ 0 h 455"/>
                  <a:gd name="T2" fmla="*/ 1022 w 1023"/>
                  <a:gd name="T3" fmla="*/ 0 h 455"/>
                  <a:gd name="T4" fmla="*/ 1022 w 1023"/>
                  <a:gd name="T5" fmla="*/ 227 h 455"/>
                  <a:gd name="T6" fmla="*/ 0 w 1023"/>
                  <a:gd name="T7" fmla="*/ 227 h 455"/>
                  <a:gd name="T8" fmla="*/ 0 w 1023"/>
                  <a:gd name="T9" fmla="*/ 454 h 455"/>
                  <a:gd name="T10" fmla="*/ 1022 w 1023"/>
                  <a:gd name="T11" fmla="*/ 454 h 45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23"/>
                  <a:gd name="T19" fmla="*/ 0 h 455"/>
                  <a:gd name="T20" fmla="*/ 1023 w 1023"/>
                  <a:gd name="T21" fmla="*/ 455 h 45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23" h="455">
                    <a:moveTo>
                      <a:pt x="0" y="0"/>
                    </a:moveTo>
                    <a:lnTo>
                      <a:pt x="1022" y="0"/>
                    </a:lnTo>
                    <a:lnTo>
                      <a:pt x="1022" y="227"/>
                    </a:lnTo>
                    <a:lnTo>
                      <a:pt x="0" y="227"/>
                    </a:lnTo>
                    <a:lnTo>
                      <a:pt x="0" y="454"/>
                    </a:lnTo>
                    <a:lnTo>
                      <a:pt x="1022" y="454"/>
                    </a:lnTo>
                  </a:path>
                </a:pathLst>
              </a:custGeom>
              <a:noFill/>
              <a:ln w="12700" cap="rnd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84" name="Rectangle 52"/>
              <p:cNvSpPr>
                <a:spLocks noChangeArrowheads="1"/>
              </p:cNvSpPr>
              <p:nvPr/>
            </p:nvSpPr>
            <p:spPr bwMode="auto">
              <a:xfrm>
                <a:off x="4207" y="2273"/>
                <a:ext cx="523" cy="192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808080"/>
                </a:solidFill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lang="en-US" altLang="zh-CN" sz="1400" b="1">
                    <a:latin typeface="+mj-lt"/>
                    <a:ea typeface="宋体" charset="-122"/>
                  </a:rPr>
                  <a:t>Week 4</a:t>
                </a:r>
              </a:p>
            </p:txBody>
          </p:sp>
        </p:grpSp>
      </p:grpSp>
      <p:sp>
        <p:nvSpPr>
          <p:cNvPr id="11269" name="Text Box 53"/>
          <p:cNvSpPr txBox="1">
            <a:spLocks noChangeArrowheads="1"/>
          </p:cNvSpPr>
          <p:nvPr/>
        </p:nvSpPr>
        <p:spPr bwMode="auto">
          <a:xfrm>
            <a:off x="882249" y="4004120"/>
            <a:ext cx="3332965" cy="10464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i="1" dirty="0">
                <a:solidFill>
                  <a:schemeClr val="hlink"/>
                </a:solidFill>
                <a:latin typeface="+mj-lt"/>
                <a:ea typeface="宋体" charset="-122"/>
              </a:rPr>
              <a:t>When Should MRP</a:t>
            </a:r>
          </a:p>
          <a:p>
            <a:r>
              <a:rPr lang="en-US" altLang="zh-CN" i="1" dirty="0">
                <a:solidFill>
                  <a:schemeClr val="hlink"/>
                </a:solidFill>
                <a:latin typeface="+mj-lt"/>
                <a:ea typeface="宋体" charset="-122"/>
              </a:rPr>
              <a:t>Be Run?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1243</TotalTime>
  <Words>410</Words>
  <Application>Microsoft Office PowerPoint</Application>
  <PresentationFormat>On-screen Show (4:3)</PresentationFormat>
  <Paragraphs>170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1_EX06PP_template</vt:lpstr>
      <vt:lpstr>QAD 2010 Template</vt:lpstr>
      <vt:lpstr>Business Considerations</vt:lpstr>
      <vt:lpstr>Business Considerations</vt:lpstr>
      <vt:lpstr>Planning Overview </vt:lpstr>
      <vt:lpstr>Items to Master Schedule</vt:lpstr>
      <vt:lpstr>Multilevel Master Schedule</vt:lpstr>
      <vt:lpstr>Production Forecast</vt:lpstr>
      <vt:lpstr>Resources That Need RCCP</vt:lpstr>
      <vt:lpstr>Seasonal Requirements</vt:lpstr>
      <vt:lpstr>MRP Horizon</vt:lpstr>
      <vt:lpstr>Time Fence</vt:lpstr>
      <vt:lpstr>Features and Options</vt:lpstr>
      <vt:lpstr>Production Constraints</vt:lpstr>
      <vt:lpstr>Review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Master Scheduling Business Issues</dc:title>
  <dc:creator>gzr</dc:creator>
  <cp:lastModifiedBy>mdf</cp:lastModifiedBy>
  <cp:revision>118</cp:revision>
  <cp:lastPrinted>1999-08-12T22:57:09Z</cp:lastPrinted>
  <dcterms:created xsi:type="dcterms:W3CDTF">1999-04-09T22:29:52Z</dcterms:created>
  <dcterms:modified xsi:type="dcterms:W3CDTF">2011-02-10T22:53:31Z</dcterms:modified>
</cp:coreProperties>
</file>