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697" r:id="rId3"/>
  </p:sldMasterIdLst>
  <p:notesMasterIdLst>
    <p:notesMasterId r:id="rId34"/>
  </p:notesMasterIdLst>
  <p:handoutMasterIdLst>
    <p:handoutMasterId r:id="rId35"/>
  </p:handoutMasterIdLst>
  <p:sldIdLst>
    <p:sldId id="256" r:id="rId4"/>
    <p:sldId id="271" r:id="rId5"/>
    <p:sldId id="272" r:id="rId6"/>
    <p:sldId id="273" r:id="rId7"/>
    <p:sldId id="274" r:id="rId8"/>
    <p:sldId id="275" r:id="rId9"/>
    <p:sldId id="296" r:id="rId10"/>
    <p:sldId id="276" r:id="rId11"/>
    <p:sldId id="277" r:id="rId12"/>
    <p:sldId id="29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8" r:id="rId28"/>
    <p:sldId id="292" r:id="rId29"/>
    <p:sldId id="293" r:id="rId30"/>
    <p:sldId id="294" r:id="rId31"/>
    <p:sldId id="295" r:id="rId32"/>
    <p:sldId id="269" r:id="rId33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2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58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743E138-D1E2-4EA3-BC1C-0E130CB474DF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9469889-8077-4104-A950-759FD32069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584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EDC714B-7759-406B-B521-6CC43F764E83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09484A7-23B7-401E-977B-74346E2EE8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6046BF4-96BD-4F63-84CB-C609EE476444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368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7D90CB-8617-4F9F-916F-AFA99E967EB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3686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1AAE7D2-7EB9-4D5D-BDB7-CCE0F41BF92A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60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C2D393-FCF6-4200-9D16-697EFC45CD2A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4608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C68A9E9-E50E-4CB1-BFCC-0D8D86F39BEB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A4D3A-0283-4C2D-A6CB-776872611694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4710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72129B8-8FD2-4550-9EF9-0D4E43607F51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81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A1F61-D777-4103-9E43-E3F4925F275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4813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0B3FBCF-661B-405F-BEF7-EEA2A9EE206B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91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99919F-E5AB-4F73-90F5-EA02CB0BA373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915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EBA5F7C-432A-4DAB-BE15-208014F0B983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01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2FFF0-3287-4EC1-860E-55F8239A8340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5018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5E7E62B-B0D4-4FF8-BC20-1A9F1098D940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120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0A5C16-5B50-47FA-8C43-D7611A81B4F5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5120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DFE20F2-F3AE-4E88-A6CA-72388470230D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22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0531B6-9A03-482E-92F4-8C5C5D2B0D31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5222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F8DE360-9FA2-498F-A38B-6A6A73C4C90B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325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C76CA-7BE6-48D8-A155-DC34FFD83E89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5325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69D33D9-78F0-4AA9-BB28-2AC412BDD87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42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9CE775-B5CA-458D-B81A-0F234C3E64EA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5427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9B51DFF-539E-4815-AB09-18CE41267F9A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11DB45-70D4-4A05-819C-4331865E412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5530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34C2E87-BDA2-490C-A7C2-5792B4AD4C81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378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2E015-99C2-45D5-9B8C-D90688627D72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3789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48CFD10-BF32-445A-A166-B51765F8D7F9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632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0E5B9-F0A0-4A7D-B21B-F57970B7EDF1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5632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0F176CE-1923-46B1-8753-78037AE55FFC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734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ADE4D-69C1-4646-A3C8-4461F813A8D7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5734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8152657-D1FF-4803-B8FE-8DBF89770DE5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837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6101D4-8B0F-402C-9FE1-E9CAE5159E4A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5837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6229949-4EE2-430E-9395-4A9E17E296CD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5939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83DA94-BCC7-4057-B40B-93C24C855426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5939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09F7426-DCEB-4743-B26D-140754BDE21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041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88C88-E358-44A6-A675-BA90DE8A852F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6042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8A829CD-9839-45A6-A23E-4400F1C58FC4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144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C067E3-1D39-4816-A014-61B07D5543D4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6144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51997C8-10B7-48B7-9DD3-75A0184FDAF8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24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75C858-B2A6-4C52-B618-AE81039CDA16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6246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71E09FE-F895-4472-B75C-A5B6E6B82ADE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34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0C3D1F-DB39-49FC-B485-425CB0D1F1C7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6349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95902F8-FC38-4E97-AFBE-A119C02F91B0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45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DE7B-04B8-4A5F-840C-47C82E445B5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6451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3CA5547-C927-4DB4-B1C3-E42D31BFDE6E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55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27FC9-8111-4FE4-B4E0-AA6B94AC61AB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6554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EB5FB89-F76D-4AC2-B20D-41CB867ACA9C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389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72061-CE26-4C95-97D9-BEE214B3860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891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14318DB-4C6D-42FC-A0EA-19D6AE51093B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665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C82BA1-645D-43BB-979B-51AD382ED15F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6656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56035F2-5906-4D9D-B457-AD21DF9F0616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399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23D3F0-8EAE-478A-8C47-AACB042F12D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994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FB5C311-D2A8-4A8D-A360-C05DD3A12436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09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0A430-EF36-4E39-BB81-9EEEBA310355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4096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4E31196-8BEE-4D54-87D6-A06AB1BE1690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198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7DA3B-8DCF-4593-8EC4-C21ECFB5A1F4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4198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CB0FE1E-F6D5-42DE-95E2-70BB73567211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301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964BF7-393E-4E7A-99E4-D4F00AE63CC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301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C4FF656-E92E-47FB-A3A9-CE1A8F1C322E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40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63D4EE-676D-41FB-8970-BE6C7453050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4403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08371D0-6AD2-4780-A45A-8633A678BF5F}" type="datetime1">
              <a:rPr lang="en-US" altLang="zh-CN"/>
              <a:pPr/>
              <a:t>1/7/2011</a:t>
            </a:fld>
            <a:endParaRPr lang="en-US" altLang="zh-CN"/>
          </a:p>
        </p:txBody>
      </p:sp>
      <p:sp>
        <p:nvSpPr>
          <p:cNvPr id="4505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501195-3809-49A5-ACC9-E6AE9B2BE41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4506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84250" y="6580188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1" sz="8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05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Business Considerations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Using Requisitions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Using Blanket Purchase Orders</a:t>
            </a:r>
          </a:p>
        </p:txBody>
      </p:sp>
      <p:sp>
        <p:nvSpPr>
          <p:cNvPr id="6147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Process Purchase Orders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PO-PR-100</a:t>
            </a:r>
          </a:p>
        </p:txBody>
      </p:sp>
      <p:pic>
        <p:nvPicPr>
          <p:cNvPr id="14340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1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PO-PR-110</a:t>
            </a:r>
          </a:p>
        </p:txBody>
      </p:sp>
      <p:grpSp>
        <p:nvGrpSpPr>
          <p:cNvPr id="15363" name="Group 58"/>
          <p:cNvGrpSpPr>
            <a:grpSpLocks/>
          </p:cNvGrpSpPr>
          <p:nvPr/>
        </p:nvGrpSpPr>
        <p:grpSpPr bwMode="auto">
          <a:xfrm>
            <a:off x="1000125" y="1171575"/>
            <a:ext cx="7105650" cy="5006975"/>
            <a:chOff x="630" y="564"/>
            <a:chExt cx="4476" cy="3154"/>
          </a:xfrm>
        </p:grpSpPr>
        <p:grpSp>
          <p:nvGrpSpPr>
            <p:cNvPr id="15366" name="Group 32"/>
            <p:cNvGrpSpPr>
              <a:grpSpLocks/>
            </p:cNvGrpSpPr>
            <p:nvPr/>
          </p:nvGrpSpPr>
          <p:grpSpPr bwMode="auto">
            <a:xfrm>
              <a:off x="3408" y="1512"/>
              <a:ext cx="1698" cy="576"/>
              <a:chOff x="3408" y="1512"/>
              <a:chExt cx="1698" cy="576"/>
            </a:xfrm>
          </p:grpSpPr>
          <p:cxnSp>
            <p:nvCxnSpPr>
              <p:cNvPr id="15387" name="AutoShape 33"/>
              <p:cNvCxnSpPr>
                <a:cxnSpLocks noChangeShapeType="1"/>
                <a:stCxn id="15373" idx="3"/>
                <a:endCxn id="15388" idx="1"/>
              </p:cNvCxnSpPr>
              <p:nvPr/>
            </p:nvCxnSpPr>
            <p:spPr bwMode="auto">
              <a:xfrm>
                <a:off x="3408" y="1800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8" name="AutoShape 3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</p:grpSp>
        <p:grpSp>
          <p:nvGrpSpPr>
            <p:cNvPr id="15367" name="Group 35"/>
            <p:cNvGrpSpPr>
              <a:grpSpLocks/>
            </p:cNvGrpSpPr>
            <p:nvPr/>
          </p:nvGrpSpPr>
          <p:grpSpPr bwMode="auto">
            <a:xfrm>
              <a:off x="630" y="2100"/>
              <a:ext cx="3948" cy="960"/>
              <a:chOff x="630" y="2100"/>
              <a:chExt cx="3948" cy="960"/>
            </a:xfrm>
          </p:grpSpPr>
          <p:cxnSp>
            <p:nvCxnSpPr>
              <p:cNvPr id="15385" name="AutoShape 36"/>
              <p:cNvCxnSpPr>
                <a:cxnSpLocks noChangeShapeType="1"/>
                <a:stCxn id="15388" idx="2"/>
                <a:endCxn id="15386" idx="0"/>
              </p:cNvCxnSpPr>
              <p:nvPr/>
            </p:nvCxnSpPr>
            <p:spPr bwMode="auto">
              <a:xfrm rot="5400000">
                <a:off x="2682" y="576"/>
                <a:ext cx="372" cy="3420"/>
              </a:xfrm>
              <a:prstGeom prst="bentConnector3">
                <a:avLst>
                  <a:gd name="adj1" fmla="val 30375"/>
                </a:avLst>
              </a:prstGeom>
              <a:noFill/>
              <a:ln w="38100">
                <a:solidFill>
                  <a:schemeClr val="bg2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15386" name="AutoShape 37"/>
              <p:cNvSpPr>
                <a:spLocks noChangeArrowheads="1"/>
              </p:cNvSpPr>
              <p:nvPr/>
            </p:nvSpPr>
            <p:spPr bwMode="auto">
              <a:xfrm>
                <a:off x="63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Receive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5368" name="Group 38"/>
            <p:cNvGrpSpPr>
              <a:grpSpLocks/>
            </p:cNvGrpSpPr>
            <p:nvPr/>
          </p:nvGrpSpPr>
          <p:grpSpPr bwMode="auto">
            <a:xfrm>
              <a:off x="1698" y="2484"/>
              <a:ext cx="1698" cy="576"/>
              <a:chOff x="1698" y="2484"/>
              <a:chExt cx="1698" cy="576"/>
            </a:xfrm>
          </p:grpSpPr>
          <p:cxnSp>
            <p:nvCxnSpPr>
              <p:cNvPr id="15383" name="AutoShape 39"/>
              <p:cNvCxnSpPr>
                <a:cxnSpLocks noChangeShapeType="1"/>
              </p:cNvCxnSpPr>
              <p:nvPr/>
            </p:nvCxnSpPr>
            <p:spPr bwMode="auto">
              <a:xfrm>
                <a:off x="1698" y="277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4" name="AutoShape 40"/>
              <p:cNvSpPr>
                <a:spLocks noChangeArrowheads="1"/>
              </p:cNvSpPr>
              <p:nvPr/>
            </p:nvSpPr>
            <p:spPr bwMode="auto">
              <a:xfrm>
                <a:off x="234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Reports</a:t>
                </a:r>
              </a:p>
            </p:txBody>
          </p:sp>
        </p:grpSp>
        <p:grpSp>
          <p:nvGrpSpPr>
            <p:cNvPr id="15369" name="Group 41"/>
            <p:cNvGrpSpPr>
              <a:grpSpLocks/>
            </p:cNvGrpSpPr>
            <p:nvPr/>
          </p:nvGrpSpPr>
          <p:grpSpPr bwMode="auto">
            <a:xfrm>
              <a:off x="3408" y="2484"/>
              <a:ext cx="1698" cy="576"/>
              <a:chOff x="3408" y="2484"/>
              <a:chExt cx="1698" cy="576"/>
            </a:xfrm>
          </p:grpSpPr>
          <p:cxnSp>
            <p:nvCxnSpPr>
              <p:cNvPr id="15381" name="AutoShape 42"/>
              <p:cNvCxnSpPr>
                <a:cxnSpLocks noChangeShapeType="1"/>
                <a:stCxn id="15384" idx="3"/>
                <a:endCxn id="15382" idx="1"/>
              </p:cNvCxnSpPr>
              <p:nvPr/>
            </p:nvCxnSpPr>
            <p:spPr bwMode="auto">
              <a:xfrm>
                <a:off x="3408" y="2772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2" name="AutoShape 43"/>
              <p:cNvSpPr>
                <a:spLocks noChangeArrowheads="1"/>
              </p:cNvSpPr>
              <p:nvPr/>
            </p:nvSpPr>
            <p:spPr bwMode="auto">
              <a:xfrm>
                <a:off x="405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Return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5370" name="Group 44"/>
            <p:cNvGrpSpPr>
              <a:grpSpLocks/>
            </p:cNvGrpSpPr>
            <p:nvPr/>
          </p:nvGrpSpPr>
          <p:grpSpPr bwMode="auto">
            <a:xfrm>
              <a:off x="642" y="564"/>
              <a:ext cx="2754" cy="576"/>
              <a:chOff x="642" y="564"/>
              <a:chExt cx="2754" cy="576"/>
            </a:xfrm>
          </p:grpSpPr>
          <p:sp>
            <p:nvSpPr>
              <p:cNvPr id="15378" name="AutoShape 45"/>
              <p:cNvSpPr>
                <a:spLocks noChangeArrowheads="1"/>
              </p:cNvSpPr>
              <p:nvPr/>
            </p:nvSpPr>
            <p:spPr bwMode="auto">
              <a:xfrm>
                <a:off x="642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a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Requisition</a:t>
                </a:r>
              </a:p>
            </p:txBody>
          </p:sp>
          <p:cxnSp>
            <p:nvCxnSpPr>
              <p:cNvPr id="15379" name="AutoShape 46"/>
              <p:cNvCxnSpPr>
                <a:cxnSpLocks noChangeShapeType="1"/>
                <a:stCxn id="15378" idx="3"/>
                <a:endCxn id="15380" idx="1"/>
              </p:cNvCxnSpPr>
              <p:nvPr/>
            </p:nvCxnSpPr>
            <p:spPr bwMode="auto">
              <a:xfrm>
                <a:off x="1710" y="852"/>
                <a:ext cx="618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0" name="AutoShape 47"/>
              <p:cNvSpPr>
                <a:spLocks noChangeArrowheads="1"/>
              </p:cNvSpPr>
              <p:nvPr/>
            </p:nvSpPr>
            <p:spPr bwMode="auto">
              <a:xfrm>
                <a:off x="2340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Process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Blanket Order</a:t>
                </a:r>
              </a:p>
            </p:txBody>
          </p:sp>
        </p:grpSp>
        <p:grpSp>
          <p:nvGrpSpPr>
            <p:cNvPr id="15371" name="Group 48"/>
            <p:cNvGrpSpPr>
              <a:grpSpLocks/>
            </p:cNvGrpSpPr>
            <p:nvPr/>
          </p:nvGrpSpPr>
          <p:grpSpPr bwMode="auto">
            <a:xfrm>
              <a:off x="2340" y="3061"/>
              <a:ext cx="1056" cy="657"/>
              <a:chOff x="2340" y="3061"/>
              <a:chExt cx="1056" cy="657"/>
            </a:xfrm>
          </p:grpSpPr>
          <p:cxnSp>
            <p:nvCxnSpPr>
              <p:cNvPr id="15376" name="AutoShape 49"/>
              <p:cNvCxnSpPr>
                <a:cxnSpLocks noChangeShapeType="1"/>
                <a:stCxn id="15384" idx="2"/>
                <a:endCxn id="15377" idx="0"/>
              </p:cNvCxnSpPr>
              <p:nvPr/>
            </p:nvCxnSpPr>
            <p:spPr bwMode="auto">
              <a:xfrm rot="5400000">
                <a:off x="2827" y="3101"/>
                <a:ext cx="82" cy="1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77" name="AutoShape 50"/>
              <p:cNvSpPr>
                <a:spLocks noChangeArrowheads="1"/>
              </p:cNvSpPr>
              <p:nvPr/>
            </p:nvSpPr>
            <p:spPr bwMode="auto">
              <a:xfrm>
                <a:off x="2340" y="314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Correct PO Errors</a:t>
                </a:r>
              </a:p>
            </p:txBody>
          </p:sp>
        </p:grpSp>
        <p:grpSp>
          <p:nvGrpSpPr>
            <p:cNvPr id="15372" name="Group 51"/>
            <p:cNvGrpSpPr>
              <a:grpSpLocks/>
            </p:cNvGrpSpPr>
            <p:nvPr/>
          </p:nvGrpSpPr>
          <p:grpSpPr bwMode="auto">
            <a:xfrm>
              <a:off x="1170" y="1152"/>
              <a:ext cx="2226" cy="936"/>
              <a:chOff x="1170" y="1152"/>
              <a:chExt cx="2226" cy="936"/>
            </a:xfrm>
          </p:grpSpPr>
          <p:sp>
            <p:nvSpPr>
              <p:cNvPr id="15373" name="AutoShape 52"/>
              <p:cNvSpPr>
                <a:spLocks noChangeArrowheads="1"/>
              </p:cNvSpPr>
              <p:nvPr/>
            </p:nvSpPr>
            <p:spPr bwMode="auto">
              <a:xfrm>
                <a:off x="234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the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15374" name="AutoShape 53"/>
              <p:cNvCxnSpPr>
                <a:cxnSpLocks noChangeShapeType="1"/>
                <a:stCxn id="15380" idx="2"/>
                <a:endCxn id="15373" idx="0"/>
              </p:cNvCxnSpPr>
              <p:nvPr/>
            </p:nvCxnSpPr>
            <p:spPr bwMode="auto">
              <a:xfrm>
                <a:off x="2868" y="1152"/>
                <a:ext cx="0" cy="348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round/>
                <a:headEnd/>
                <a:tailEnd type="triangle" w="med" len="med"/>
              </a:ln>
            </p:spPr>
          </p:cxnSp>
          <p:cxnSp>
            <p:nvCxnSpPr>
              <p:cNvPr id="15375" name="AutoShape 54"/>
              <p:cNvCxnSpPr>
                <a:cxnSpLocks noChangeShapeType="1"/>
                <a:stCxn id="15378" idx="2"/>
                <a:endCxn id="15373" idx="1"/>
              </p:cNvCxnSpPr>
              <p:nvPr/>
            </p:nvCxnSpPr>
            <p:spPr bwMode="auto">
              <a:xfrm rot="16200000" flipH="1">
                <a:off x="1425" y="897"/>
                <a:ext cx="648" cy="1158"/>
              </a:xfrm>
              <a:prstGeom prst="bentConnector2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miter lim="800000"/>
                <a:headEnd/>
                <a:tailEnd type="triangle" w="med" len="med"/>
              </a:ln>
            </p:spPr>
          </p:cxnSp>
        </p:grpSp>
      </p:grpSp>
      <p:sp>
        <p:nvSpPr>
          <p:cNvPr id="44059" name="AutoShape 27"/>
          <p:cNvSpPr>
            <a:spLocks noChangeArrowheads="1"/>
          </p:cNvSpPr>
          <p:nvPr/>
        </p:nvSpPr>
        <p:spPr bwMode="auto">
          <a:xfrm>
            <a:off x="5346700" y="2127250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latin typeface="+mj-lt"/>
                <a:ea typeface="宋体" pitchFamily="2" charset="-122"/>
              </a:rPr>
              <a:t>Print the Purchase Order</a:t>
            </a:r>
          </a:p>
          <a:p>
            <a:pPr eaLnBrk="0" hangingPunct="0"/>
            <a:r>
              <a:rPr kumimoji="1" lang="en-US" altLang="zh-CN" b="1">
                <a:solidFill>
                  <a:srgbClr val="FFCC00"/>
                </a:solidFill>
                <a:latin typeface="+mj-lt"/>
                <a:ea typeface="宋体" pitchFamily="2" charset="-122"/>
              </a:rPr>
              <a:t>5.10</a:t>
            </a:r>
            <a:endParaRPr kumimoji="1" lang="en-US" altLang="zh-CN" b="1"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Print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PO-PR-120</a:t>
            </a:r>
          </a:p>
        </p:txBody>
      </p:sp>
      <p:pic>
        <p:nvPicPr>
          <p:cNvPr id="1638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760" y="1413023"/>
            <a:ext cx="7104063" cy="441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Printed Purchase Order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PO-PR-130</a:t>
            </a:r>
          </a:p>
        </p:txBody>
      </p:sp>
      <p:pic>
        <p:nvPicPr>
          <p:cNvPr id="17412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3208" y="1341137"/>
            <a:ext cx="5514975" cy="439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PO-PR-140</a:t>
            </a:r>
          </a:p>
        </p:txBody>
      </p:sp>
      <p:grpSp>
        <p:nvGrpSpPr>
          <p:cNvPr id="18435" name="Group 58"/>
          <p:cNvGrpSpPr>
            <a:grpSpLocks/>
          </p:cNvGrpSpPr>
          <p:nvPr/>
        </p:nvGrpSpPr>
        <p:grpSpPr bwMode="auto">
          <a:xfrm>
            <a:off x="1247775" y="1181100"/>
            <a:ext cx="7105650" cy="4865688"/>
            <a:chOff x="630" y="564"/>
            <a:chExt cx="4476" cy="3065"/>
          </a:xfrm>
        </p:grpSpPr>
        <p:grpSp>
          <p:nvGrpSpPr>
            <p:cNvPr id="18438" name="Group 32"/>
            <p:cNvGrpSpPr>
              <a:grpSpLocks/>
            </p:cNvGrpSpPr>
            <p:nvPr/>
          </p:nvGrpSpPr>
          <p:grpSpPr bwMode="auto">
            <a:xfrm>
              <a:off x="3408" y="1512"/>
              <a:ext cx="1698" cy="576"/>
              <a:chOff x="3408" y="1512"/>
              <a:chExt cx="1698" cy="576"/>
            </a:xfrm>
          </p:grpSpPr>
          <p:cxnSp>
            <p:nvCxnSpPr>
              <p:cNvPr id="18459" name="AutoShape 33"/>
              <p:cNvCxnSpPr>
                <a:cxnSpLocks noChangeShapeType="1"/>
                <a:stCxn id="18445" idx="3"/>
                <a:endCxn id="18460" idx="1"/>
              </p:cNvCxnSpPr>
              <p:nvPr/>
            </p:nvCxnSpPr>
            <p:spPr bwMode="auto">
              <a:xfrm>
                <a:off x="3408" y="1800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60" name="AutoShape 3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</p:grpSp>
        <p:grpSp>
          <p:nvGrpSpPr>
            <p:cNvPr id="18439" name="Group 35"/>
            <p:cNvGrpSpPr>
              <a:grpSpLocks/>
            </p:cNvGrpSpPr>
            <p:nvPr/>
          </p:nvGrpSpPr>
          <p:grpSpPr bwMode="auto">
            <a:xfrm>
              <a:off x="630" y="2100"/>
              <a:ext cx="3948" cy="960"/>
              <a:chOff x="630" y="2100"/>
              <a:chExt cx="3948" cy="960"/>
            </a:xfrm>
          </p:grpSpPr>
          <p:cxnSp>
            <p:nvCxnSpPr>
              <p:cNvPr id="18457" name="AutoShape 36"/>
              <p:cNvCxnSpPr>
                <a:cxnSpLocks noChangeShapeType="1"/>
                <a:stCxn id="18460" idx="2"/>
                <a:endCxn id="18458" idx="0"/>
              </p:cNvCxnSpPr>
              <p:nvPr/>
            </p:nvCxnSpPr>
            <p:spPr bwMode="auto">
              <a:xfrm rot="5400000">
                <a:off x="2682" y="576"/>
                <a:ext cx="372" cy="3420"/>
              </a:xfrm>
              <a:prstGeom prst="bentConnector3">
                <a:avLst>
                  <a:gd name="adj1" fmla="val 30375"/>
                </a:avLst>
              </a:prstGeom>
              <a:noFill/>
              <a:ln w="38100">
                <a:solidFill>
                  <a:schemeClr val="bg2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18458" name="AutoShape 37"/>
              <p:cNvSpPr>
                <a:spLocks noChangeArrowheads="1"/>
              </p:cNvSpPr>
              <p:nvPr/>
            </p:nvSpPr>
            <p:spPr bwMode="auto">
              <a:xfrm>
                <a:off x="63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Receive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8440" name="Group 38"/>
            <p:cNvGrpSpPr>
              <a:grpSpLocks/>
            </p:cNvGrpSpPr>
            <p:nvPr/>
          </p:nvGrpSpPr>
          <p:grpSpPr bwMode="auto">
            <a:xfrm>
              <a:off x="1698" y="2484"/>
              <a:ext cx="1698" cy="576"/>
              <a:chOff x="1698" y="2484"/>
              <a:chExt cx="1698" cy="576"/>
            </a:xfrm>
          </p:grpSpPr>
          <p:cxnSp>
            <p:nvCxnSpPr>
              <p:cNvPr id="18455" name="AutoShape 39"/>
              <p:cNvCxnSpPr>
                <a:cxnSpLocks noChangeShapeType="1"/>
              </p:cNvCxnSpPr>
              <p:nvPr/>
            </p:nvCxnSpPr>
            <p:spPr bwMode="auto">
              <a:xfrm>
                <a:off x="1698" y="277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6" name="AutoShape 40"/>
              <p:cNvSpPr>
                <a:spLocks noChangeArrowheads="1"/>
              </p:cNvSpPr>
              <p:nvPr/>
            </p:nvSpPr>
            <p:spPr bwMode="auto">
              <a:xfrm>
                <a:off x="234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Reports</a:t>
                </a:r>
              </a:p>
            </p:txBody>
          </p:sp>
        </p:grpSp>
        <p:grpSp>
          <p:nvGrpSpPr>
            <p:cNvPr id="18441" name="Group 41"/>
            <p:cNvGrpSpPr>
              <a:grpSpLocks/>
            </p:cNvGrpSpPr>
            <p:nvPr/>
          </p:nvGrpSpPr>
          <p:grpSpPr bwMode="auto">
            <a:xfrm>
              <a:off x="3408" y="2484"/>
              <a:ext cx="1698" cy="576"/>
              <a:chOff x="3408" y="2484"/>
              <a:chExt cx="1698" cy="576"/>
            </a:xfrm>
          </p:grpSpPr>
          <p:cxnSp>
            <p:nvCxnSpPr>
              <p:cNvPr id="18453" name="AutoShape 42"/>
              <p:cNvCxnSpPr>
                <a:cxnSpLocks noChangeShapeType="1"/>
                <a:stCxn id="18456" idx="3"/>
                <a:endCxn id="18454" idx="1"/>
              </p:cNvCxnSpPr>
              <p:nvPr/>
            </p:nvCxnSpPr>
            <p:spPr bwMode="auto">
              <a:xfrm>
                <a:off x="3408" y="2772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4" name="AutoShape 43"/>
              <p:cNvSpPr>
                <a:spLocks noChangeArrowheads="1"/>
              </p:cNvSpPr>
              <p:nvPr/>
            </p:nvSpPr>
            <p:spPr bwMode="auto">
              <a:xfrm>
                <a:off x="405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Return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8442" name="Group 44"/>
            <p:cNvGrpSpPr>
              <a:grpSpLocks/>
            </p:cNvGrpSpPr>
            <p:nvPr/>
          </p:nvGrpSpPr>
          <p:grpSpPr bwMode="auto">
            <a:xfrm>
              <a:off x="642" y="564"/>
              <a:ext cx="2754" cy="576"/>
              <a:chOff x="642" y="564"/>
              <a:chExt cx="2754" cy="576"/>
            </a:xfrm>
          </p:grpSpPr>
          <p:sp>
            <p:nvSpPr>
              <p:cNvPr id="18450" name="AutoShape 45"/>
              <p:cNvSpPr>
                <a:spLocks noChangeArrowheads="1"/>
              </p:cNvSpPr>
              <p:nvPr/>
            </p:nvSpPr>
            <p:spPr bwMode="auto">
              <a:xfrm>
                <a:off x="642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a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Requisition</a:t>
                </a:r>
              </a:p>
            </p:txBody>
          </p:sp>
          <p:cxnSp>
            <p:nvCxnSpPr>
              <p:cNvPr id="18451" name="AutoShape 46"/>
              <p:cNvCxnSpPr>
                <a:cxnSpLocks noChangeShapeType="1"/>
                <a:stCxn id="18450" idx="3"/>
                <a:endCxn id="18452" idx="1"/>
              </p:cNvCxnSpPr>
              <p:nvPr/>
            </p:nvCxnSpPr>
            <p:spPr bwMode="auto">
              <a:xfrm>
                <a:off x="1710" y="852"/>
                <a:ext cx="618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2" name="AutoShape 47"/>
              <p:cNvSpPr>
                <a:spLocks noChangeArrowheads="1"/>
              </p:cNvSpPr>
              <p:nvPr/>
            </p:nvSpPr>
            <p:spPr bwMode="auto">
              <a:xfrm>
                <a:off x="2340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Process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Blanket Order</a:t>
                </a:r>
              </a:p>
            </p:txBody>
          </p:sp>
        </p:grpSp>
        <p:grpSp>
          <p:nvGrpSpPr>
            <p:cNvPr id="18443" name="Group 48"/>
            <p:cNvGrpSpPr>
              <a:grpSpLocks/>
            </p:cNvGrpSpPr>
            <p:nvPr/>
          </p:nvGrpSpPr>
          <p:grpSpPr bwMode="auto">
            <a:xfrm>
              <a:off x="2334" y="3052"/>
              <a:ext cx="1056" cy="577"/>
              <a:chOff x="2334" y="3052"/>
              <a:chExt cx="1056" cy="577"/>
            </a:xfrm>
          </p:grpSpPr>
          <p:cxnSp>
            <p:nvCxnSpPr>
              <p:cNvPr id="18448" name="AutoShape 49"/>
              <p:cNvCxnSpPr>
                <a:cxnSpLocks noChangeShapeType="1"/>
                <a:stCxn id="18456" idx="2"/>
                <a:endCxn id="18449" idx="0"/>
              </p:cNvCxnSpPr>
              <p:nvPr/>
            </p:nvCxnSpPr>
            <p:spPr bwMode="auto">
              <a:xfrm rot="5400000" flipH="1">
                <a:off x="2861" y="3053"/>
                <a:ext cx="7" cy="6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49" name="AutoShape 50"/>
              <p:cNvSpPr>
                <a:spLocks noChangeArrowheads="1"/>
              </p:cNvSpPr>
              <p:nvPr/>
            </p:nvSpPr>
            <p:spPr bwMode="auto">
              <a:xfrm>
                <a:off x="2334" y="3053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Correct PO Errors</a:t>
                </a:r>
              </a:p>
            </p:txBody>
          </p:sp>
        </p:grpSp>
        <p:grpSp>
          <p:nvGrpSpPr>
            <p:cNvPr id="18444" name="Group 51"/>
            <p:cNvGrpSpPr>
              <a:grpSpLocks/>
            </p:cNvGrpSpPr>
            <p:nvPr/>
          </p:nvGrpSpPr>
          <p:grpSpPr bwMode="auto">
            <a:xfrm>
              <a:off x="1170" y="1152"/>
              <a:ext cx="2226" cy="936"/>
              <a:chOff x="1170" y="1152"/>
              <a:chExt cx="2226" cy="936"/>
            </a:xfrm>
          </p:grpSpPr>
          <p:sp>
            <p:nvSpPr>
              <p:cNvPr id="18445" name="AutoShape 52"/>
              <p:cNvSpPr>
                <a:spLocks noChangeArrowheads="1"/>
              </p:cNvSpPr>
              <p:nvPr/>
            </p:nvSpPr>
            <p:spPr bwMode="auto">
              <a:xfrm>
                <a:off x="234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the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18446" name="AutoShape 53"/>
              <p:cNvCxnSpPr>
                <a:cxnSpLocks noChangeShapeType="1"/>
                <a:stCxn id="18452" idx="2"/>
                <a:endCxn id="18445" idx="0"/>
              </p:cNvCxnSpPr>
              <p:nvPr/>
            </p:nvCxnSpPr>
            <p:spPr bwMode="auto">
              <a:xfrm>
                <a:off x="2868" y="1152"/>
                <a:ext cx="0" cy="348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round/>
                <a:headEnd/>
                <a:tailEnd type="triangle" w="med" len="med"/>
              </a:ln>
            </p:spPr>
          </p:cxnSp>
          <p:cxnSp>
            <p:nvCxnSpPr>
              <p:cNvPr id="18447" name="AutoShape 54"/>
              <p:cNvCxnSpPr>
                <a:cxnSpLocks noChangeShapeType="1"/>
                <a:stCxn id="18450" idx="2"/>
                <a:endCxn id="18445" idx="1"/>
              </p:cNvCxnSpPr>
              <p:nvPr/>
            </p:nvCxnSpPr>
            <p:spPr bwMode="auto">
              <a:xfrm rot="16200000" flipH="1">
                <a:off x="1425" y="897"/>
                <a:ext cx="648" cy="1158"/>
              </a:xfrm>
              <a:prstGeom prst="bentConnector2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miter lim="800000"/>
                <a:headEnd/>
                <a:tailEnd type="triangle" w="med" len="med"/>
              </a:ln>
            </p:spPr>
          </p:cxnSp>
        </p:grpSp>
      </p:grpSp>
      <p:sp>
        <p:nvSpPr>
          <p:cNvPr id="47130" name="AutoShape 26"/>
          <p:cNvSpPr>
            <a:spLocks noChangeArrowheads="1"/>
          </p:cNvSpPr>
          <p:nvPr/>
        </p:nvSpPr>
        <p:spPr bwMode="auto">
          <a:xfrm>
            <a:off x="247761" y="3736975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6699FF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 Purchase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5.13.1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3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Purchasing </a:t>
            </a:r>
            <a:br>
              <a:rPr lang="en-US" dirty="0" smtClean="0"/>
            </a:br>
            <a:r>
              <a:rPr lang="en-US" dirty="0" smtClean="0"/>
              <a:t>Receipts/Returns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PO-PR-150</a:t>
            </a:r>
          </a:p>
        </p:txBody>
      </p:sp>
      <p:pic>
        <p:nvPicPr>
          <p:cNvPr id="19460" name="Picture 11" descr="purchasing receipts-returns menu 132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0213" y="220922"/>
            <a:ext cx="240982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Receipts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61288" y="6642100"/>
            <a:ext cx="1306512" cy="182563"/>
          </a:xfrm>
          <a:noFill/>
        </p:spPr>
        <p:txBody>
          <a:bodyPr/>
          <a:lstStyle/>
          <a:p>
            <a:pPr defTabSz="865188"/>
            <a:r>
              <a:rPr lang="en-US" altLang="zh-CN"/>
              <a:t>PO-PR-160</a:t>
            </a:r>
          </a:p>
        </p:txBody>
      </p:sp>
      <p:pic>
        <p:nvPicPr>
          <p:cNvPr id="20485" name="Picture 1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2243138"/>
            <a:ext cx="7504113" cy="2371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775" y="1340799"/>
            <a:ext cx="7599363" cy="4462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Receipts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PO-PR-170</a:t>
            </a: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4120348" y="3972072"/>
            <a:ext cx="141256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PO Shipper Receipt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PO-PR-180</a:t>
            </a:r>
          </a:p>
        </p:txBody>
      </p:sp>
      <p:pic>
        <p:nvPicPr>
          <p:cNvPr id="225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90800"/>
            <a:ext cx="4419600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PO-PR-190</a:t>
            </a:r>
          </a:p>
        </p:txBody>
      </p:sp>
      <p:grpSp>
        <p:nvGrpSpPr>
          <p:cNvPr id="23558" name="Group 32"/>
          <p:cNvGrpSpPr>
            <a:grpSpLocks/>
          </p:cNvGrpSpPr>
          <p:nvPr/>
        </p:nvGrpSpPr>
        <p:grpSpPr bwMode="auto">
          <a:xfrm>
            <a:off x="5391150" y="2002263"/>
            <a:ext cx="2714625" cy="914400"/>
            <a:chOff x="3396" y="1512"/>
            <a:chExt cx="1710" cy="576"/>
          </a:xfrm>
        </p:grpSpPr>
        <p:cxnSp>
          <p:nvCxnSpPr>
            <p:cNvPr id="23579" name="AutoShape 33"/>
            <p:cNvCxnSpPr>
              <a:cxnSpLocks noChangeShapeType="1"/>
              <a:stCxn id="23565" idx="3"/>
              <a:endCxn id="23580" idx="1"/>
            </p:cNvCxnSpPr>
            <p:nvPr/>
          </p:nvCxnSpPr>
          <p:spPr bwMode="auto">
            <a:xfrm>
              <a:off x="3396" y="1800"/>
              <a:ext cx="654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80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23559" name="Group 35"/>
          <p:cNvGrpSpPr>
            <a:grpSpLocks/>
          </p:cNvGrpSpPr>
          <p:nvPr/>
        </p:nvGrpSpPr>
        <p:grpSpPr bwMode="auto">
          <a:xfrm>
            <a:off x="1000125" y="2907138"/>
            <a:ext cx="6267450" cy="1552575"/>
            <a:chOff x="630" y="2082"/>
            <a:chExt cx="3948" cy="978"/>
          </a:xfrm>
        </p:grpSpPr>
        <p:cxnSp>
          <p:nvCxnSpPr>
            <p:cNvPr id="23577" name="AutoShape 36"/>
            <p:cNvCxnSpPr>
              <a:cxnSpLocks noChangeShapeType="1"/>
              <a:stCxn id="23580" idx="2"/>
              <a:endCxn id="23578" idx="0"/>
            </p:cNvCxnSpPr>
            <p:nvPr/>
          </p:nvCxnSpPr>
          <p:spPr bwMode="auto">
            <a:xfrm rot="5400000">
              <a:off x="2667" y="573"/>
              <a:ext cx="40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3578" name="AutoShape 37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3560" name="Group 38"/>
          <p:cNvGrpSpPr>
            <a:grpSpLocks/>
          </p:cNvGrpSpPr>
          <p:nvPr/>
        </p:nvGrpSpPr>
        <p:grpSpPr bwMode="auto">
          <a:xfrm>
            <a:off x="2695575" y="3545313"/>
            <a:ext cx="2695575" cy="914400"/>
            <a:chOff x="1698" y="2484"/>
            <a:chExt cx="1698" cy="576"/>
          </a:xfrm>
        </p:grpSpPr>
        <p:cxnSp>
          <p:nvCxnSpPr>
            <p:cNvPr id="23575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6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23561" name="Group 41"/>
          <p:cNvGrpSpPr>
            <a:grpSpLocks/>
          </p:cNvGrpSpPr>
          <p:nvPr/>
        </p:nvGrpSpPr>
        <p:grpSpPr bwMode="auto">
          <a:xfrm>
            <a:off x="5391150" y="3545313"/>
            <a:ext cx="2714625" cy="914400"/>
            <a:chOff x="3396" y="2484"/>
            <a:chExt cx="1710" cy="576"/>
          </a:xfrm>
        </p:grpSpPr>
        <p:cxnSp>
          <p:nvCxnSpPr>
            <p:cNvPr id="23573" name="AutoShape 42"/>
            <p:cNvCxnSpPr>
              <a:cxnSpLocks noChangeShapeType="1"/>
              <a:stCxn id="23576" idx="3"/>
              <a:endCxn id="23574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4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3562" name="Group 44"/>
          <p:cNvGrpSpPr>
            <a:grpSpLocks/>
          </p:cNvGrpSpPr>
          <p:nvPr/>
        </p:nvGrpSpPr>
        <p:grpSpPr bwMode="auto">
          <a:xfrm>
            <a:off x="1019175" y="869089"/>
            <a:ext cx="4371975" cy="914400"/>
            <a:chOff x="642" y="564"/>
            <a:chExt cx="2754" cy="576"/>
          </a:xfrm>
        </p:grpSpPr>
        <p:sp>
          <p:nvSpPr>
            <p:cNvPr id="23570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23571" name="AutoShape 46"/>
            <p:cNvCxnSpPr>
              <a:cxnSpLocks noChangeShapeType="1"/>
              <a:stCxn id="23570" idx="3"/>
              <a:endCxn id="23572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2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23563" name="Group 48"/>
          <p:cNvGrpSpPr>
            <a:grpSpLocks/>
          </p:cNvGrpSpPr>
          <p:nvPr/>
        </p:nvGrpSpPr>
        <p:grpSpPr bwMode="auto">
          <a:xfrm>
            <a:off x="3714750" y="3959221"/>
            <a:ext cx="1676400" cy="2027244"/>
            <a:chOff x="2340" y="2827"/>
            <a:chExt cx="1056" cy="1277"/>
          </a:xfrm>
        </p:grpSpPr>
        <p:cxnSp>
          <p:nvCxnSpPr>
            <p:cNvPr id="23568" name="AutoShape 49"/>
            <p:cNvCxnSpPr>
              <a:cxnSpLocks noChangeShapeType="1"/>
              <a:stCxn id="23576" idx="2"/>
              <a:endCxn id="23569" idx="0"/>
            </p:cNvCxnSpPr>
            <p:nvPr/>
          </p:nvCxnSpPr>
          <p:spPr bwMode="auto">
            <a:xfrm rot="5400000">
              <a:off x="2517" y="3177"/>
              <a:ext cx="702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69" name="AutoShape 50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sp>
        <p:nvSpPr>
          <p:cNvPr id="23565" name="AutoShape 52"/>
          <p:cNvSpPr>
            <a:spLocks noChangeArrowheads="1"/>
          </p:cNvSpPr>
          <p:nvPr/>
        </p:nvSpPr>
        <p:spPr bwMode="auto">
          <a:xfrm>
            <a:off x="3714750" y="2002263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sp>
        <p:nvSpPr>
          <p:cNvPr id="52250" name="AutoShape 26"/>
          <p:cNvSpPr>
            <a:spLocks noChangeArrowheads="1"/>
          </p:cNvSpPr>
          <p:nvPr/>
        </p:nvSpPr>
        <p:spPr bwMode="auto">
          <a:xfrm>
            <a:off x="2798763" y="2982348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Reports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7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PO-PR-020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10173" y="1181100"/>
            <a:ext cx="7105650" cy="4604902"/>
            <a:chOff x="1000125" y="1532780"/>
            <a:chExt cx="7105650" cy="4604902"/>
          </a:xfrm>
        </p:grpSpPr>
        <p:cxnSp>
          <p:nvCxnSpPr>
            <p:cNvPr id="7171" name="AutoShape 4"/>
            <p:cNvCxnSpPr>
              <a:cxnSpLocks noChangeShapeType="1"/>
              <a:stCxn id="7184" idx="3"/>
              <a:endCxn id="7172" idx="1"/>
            </p:cNvCxnSpPr>
            <p:nvPr/>
          </p:nvCxnSpPr>
          <p:spPr bwMode="auto">
            <a:xfrm>
              <a:off x="5410200" y="3143250"/>
              <a:ext cx="10001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2" name="AutoShape 5"/>
            <p:cNvSpPr>
              <a:spLocks noChangeArrowheads="1"/>
            </p:cNvSpPr>
            <p:nvPr/>
          </p:nvSpPr>
          <p:spPr bwMode="auto">
            <a:xfrm>
              <a:off x="6429375" y="268605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7173" name="AutoShape 7"/>
            <p:cNvCxnSpPr>
              <a:cxnSpLocks noChangeShapeType="1"/>
              <a:stCxn id="7172" idx="2"/>
              <a:endCxn id="7174" idx="0"/>
            </p:cNvCxnSpPr>
            <p:nvPr/>
          </p:nvCxnSpPr>
          <p:spPr bwMode="auto">
            <a:xfrm rot="5400000">
              <a:off x="4364225" y="1074550"/>
              <a:ext cx="377450" cy="54292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174" name="AutoShape 8"/>
            <p:cNvSpPr>
              <a:spLocks noChangeArrowheads="1"/>
            </p:cNvSpPr>
            <p:nvPr/>
          </p:nvSpPr>
          <p:spPr bwMode="auto">
            <a:xfrm>
              <a:off x="1000125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34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7175" name="AutoShape 10"/>
            <p:cNvCxnSpPr>
              <a:cxnSpLocks noChangeShapeType="1"/>
            </p:cNvCxnSpPr>
            <p:nvPr/>
          </p:nvCxnSpPr>
          <p:spPr bwMode="auto">
            <a:xfrm>
              <a:off x="2695575" y="4435100"/>
              <a:ext cx="10096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6" name="AutoShape 11"/>
            <p:cNvSpPr>
              <a:spLocks noChangeArrowheads="1"/>
            </p:cNvSpPr>
            <p:nvPr/>
          </p:nvSpPr>
          <p:spPr bwMode="auto">
            <a:xfrm>
              <a:off x="3714750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18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7177" name="AutoShape 13"/>
            <p:cNvCxnSpPr>
              <a:cxnSpLocks noChangeShapeType="1"/>
              <a:stCxn id="7176" idx="3"/>
              <a:endCxn id="7178" idx="1"/>
            </p:cNvCxnSpPr>
            <p:nvPr/>
          </p:nvCxnSpPr>
          <p:spPr bwMode="auto">
            <a:xfrm>
              <a:off x="5410200" y="4435100"/>
              <a:ext cx="10001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8" name="AutoShape 14"/>
            <p:cNvSpPr>
              <a:spLocks noChangeArrowheads="1"/>
            </p:cNvSpPr>
            <p:nvPr/>
          </p:nvSpPr>
          <p:spPr bwMode="auto">
            <a:xfrm>
              <a:off x="6429375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7179" name="AutoShape 16"/>
            <p:cNvSpPr>
              <a:spLocks noChangeArrowheads="1"/>
            </p:cNvSpPr>
            <p:nvPr/>
          </p:nvSpPr>
          <p:spPr bwMode="auto">
            <a:xfrm>
              <a:off x="1019175" y="153278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1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7180" name="AutoShape 17"/>
            <p:cNvCxnSpPr>
              <a:cxnSpLocks noChangeShapeType="1"/>
              <a:stCxn id="7179" idx="3"/>
              <a:endCxn id="7181" idx="1"/>
            </p:cNvCxnSpPr>
            <p:nvPr/>
          </p:nvCxnSpPr>
          <p:spPr bwMode="auto">
            <a:xfrm>
              <a:off x="2714625" y="1989980"/>
              <a:ext cx="981075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7181" name="AutoShape 18"/>
            <p:cNvSpPr>
              <a:spLocks noChangeArrowheads="1"/>
            </p:cNvSpPr>
            <p:nvPr/>
          </p:nvSpPr>
          <p:spPr bwMode="auto">
            <a:xfrm>
              <a:off x="3714750" y="153278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1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7182" name="AutoShape 20"/>
            <p:cNvCxnSpPr>
              <a:cxnSpLocks noChangeShapeType="1"/>
              <a:stCxn id="7176" idx="2"/>
              <a:endCxn id="7183" idx="0"/>
            </p:cNvCxnSpPr>
            <p:nvPr/>
          </p:nvCxnSpPr>
          <p:spPr bwMode="auto">
            <a:xfrm rot="5400000">
              <a:off x="4387459" y="5057791"/>
              <a:ext cx="330982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83" name="AutoShape 21"/>
            <p:cNvSpPr>
              <a:spLocks noChangeArrowheads="1"/>
            </p:cNvSpPr>
            <p:nvPr/>
          </p:nvSpPr>
          <p:spPr bwMode="auto">
            <a:xfrm>
              <a:off x="3714750" y="5223282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6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7184" name="AutoShape 23"/>
            <p:cNvSpPr>
              <a:spLocks noChangeArrowheads="1"/>
            </p:cNvSpPr>
            <p:nvPr/>
          </p:nvSpPr>
          <p:spPr bwMode="auto">
            <a:xfrm>
              <a:off x="3714750" y="268605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7185" name="AutoShape 24"/>
            <p:cNvCxnSpPr>
              <a:cxnSpLocks noChangeShapeType="1"/>
              <a:stCxn id="7181" idx="2"/>
              <a:endCxn id="7184" idx="0"/>
            </p:cNvCxnSpPr>
            <p:nvPr/>
          </p:nvCxnSpPr>
          <p:spPr bwMode="auto">
            <a:xfrm rot="5400000">
              <a:off x="4433515" y="2566615"/>
              <a:ext cx="238870" cy="158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7186" name="AutoShape 25"/>
            <p:cNvCxnSpPr>
              <a:cxnSpLocks noChangeShapeType="1"/>
              <a:stCxn id="7179" idx="2"/>
              <a:endCxn id="7184" idx="1"/>
            </p:cNvCxnSpPr>
            <p:nvPr/>
          </p:nvCxnSpPr>
          <p:spPr bwMode="auto">
            <a:xfrm rot="16200000" flipH="1">
              <a:off x="2438027" y="1866527"/>
              <a:ext cx="696070" cy="1857375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dirty="0" smtClean="0">
                <a:ea typeface="宋体" pitchFamily="2" charset="-122"/>
              </a:rPr>
              <a:t>Purchase Order </a:t>
            </a:r>
            <a:r>
              <a:rPr kumimoji="1" lang="en-US" altLang="zh-CN" dirty="0" smtClean="0">
                <a:ea typeface="宋体" pitchFamily="2" charset="-122"/>
              </a:rPr>
              <a:t/>
            </a:r>
            <a:br>
              <a:rPr kumimoji="1" lang="en-US" altLang="zh-CN" dirty="0" smtClean="0">
                <a:ea typeface="宋体" pitchFamily="2" charset="-122"/>
              </a:rPr>
            </a:br>
            <a:r>
              <a:rPr kumimoji="1" lang="en-US" altLang="zh-CN" dirty="0" smtClean="0">
                <a:ea typeface="宋体" pitchFamily="2" charset="-122"/>
              </a:rPr>
              <a:t>Reports </a:t>
            </a:r>
            <a:r>
              <a:rPr kumimoji="1" lang="en-US" altLang="zh-CN" dirty="0" smtClean="0">
                <a:ea typeface="宋体" pitchFamily="2" charset="-122"/>
              </a:rPr>
              <a:t>Menu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PO-PR-200</a:t>
            </a:r>
          </a:p>
        </p:txBody>
      </p:sp>
      <p:pic>
        <p:nvPicPr>
          <p:cNvPr id="24579" name="Picture 11" descr="purchase order reports menu 139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4488" y="86058"/>
            <a:ext cx="23717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PO-PR-210</a:t>
            </a:r>
          </a:p>
        </p:txBody>
      </p:sp>
      <p:grpSp>
        <p:nvGrpSpPr>
          <p:cNvPr id="25606" name="Group 32"/>
          <p:cNvGrpSpPr>
            <a:grpSpLocks/>
          </p:cNvGrpSpPr>
          <p:nvPr/>
        </p:nvGrpSpPr>
        <p:grpSpPr bwMode="auto">
          <a:xfrm>
            <a:off x="5391150" y="2213794"/>
            <a:ext cx="2714625" cy="914400"/>
            <a:chOff x="3396" y="1512"/>
            <a:chExt cx="1710" cy="576"/>
          </a:xfrm>
        </p:grpSpPr>
        <p:cxnSp>
          <p:nvCxnSpPr>
            <p:cNvPr id="25627" name="AutoShape 33"/>
            <p:cNvCxnSpPr>
              <a:cxnSpLocks noChangeShapeType="1"/>
              <a:stCxn id="25613" idx="3"/>
              <a:endCxn id="25628" idx="1"/>
            </p:cNvCxnSpPr>
            <p:nvPr/>
          </p:nvCxnSpPr>
          <p:spPr bwMode="auto">
            <a:xfrm>
              <a:off x="3396" y="1800"/>
              <a:ext cx="654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8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25607" name="Group 35"/>
          <p:cNvGrpSpPr>
            <a:grpSpLocks/>
          </p:cNvGrpSpPr>
          <p:nvPr/>
        </p:nvGrpSpPr>
        <p:grpSpPr bwMode="auto">
          <a:xfrm>
            <a:off x="1000125" y="3118669"/>
            <a:ext cx="6267450" cy="1552575"/>
            <a:chOff x="630" y="2082"/>
            <a:chExt cx="3948" cy="978"/>
          </a:xfrm>
        </p:grpSpPr>
        <p:cxnSp>
          <p:nvCxnSpPr>
            <p:cNvPr id="25625" name="AutoShape 36"/>
            <p:cNvCxnSpPr>
              <a:cxnSpLocks noChangeShapeType="1"/>
              <a:stCxn id="25628" idx="2"/>
              <a:endCxn id="25626" idx="0"/>
            </p:cNvCxnSpPr>
            <p:nvPr/>
          </p:nvCxnSpPr>
          <p:spPr bwMode="auto">
            <a:xfrm rot="5400000">
              <a:off x="2667" y="573"/>
              <a:ext cx="40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5626" name="AutoShape 37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5608" name="Group 38"/>
          <p:cNvGrpSpPr>
            <a:grpSpLocks/>
          </p:cNvGrpSpPr>
          <p:nvPr/>
        </p:nvGrpSpPr>
        <p:grpSpPr bwMode="auto">
          <a:xfrm>
            <a:off x="2695575" y="3756844"/>
            <a:ext cx="2695575" cy="914400"/>
            <a:chOff x="1698" y="2484"/>
            <a:chExt cx="1698" cy="576"/>
          </a:xfrm>
        </p:grpSpPr>
        <p:cxnSp>
          <p:nvCxnSpPr>
            <p:cNvPr id="25623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4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25609" name="Group 41"/>
          <p:cNvGrpSpPr>
            <a:grpSpLocks/>
          </p:cNvGrpSpPr>
          <p:nvPr/>
        </p:nvGrpSpPr>
        <p:grpSpPr bwMode="auto">
          <a:xfrm>
            <a:off x="5391150" y="3756844"/>
            <a:ext cx="2714625" cy="914400"/>
            <a:chOff x="3396" y="2484"/>
            <a:chExt cx="1710" cy="576"/>
          </a:xfrm>
        </p:grpSpPr>
        <p:cxnSp>
          <p:nvCxnSpPr>
            <p:cNvPr id="25621" name="AutoShape 42"/>
            <p:cNvCxnSpPr>
              <a:cxnSpLocks noChangeShapeType="1"/>
              <a:stCxn id="25624" idx="3"/>
              <a:endCxn id="25622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2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5610" name="Group 44"/>
          <p:cNvGrpSpPr>
            <a:grpSpLocks/>
          </p:cNvGrpSpPr>
          <p:nvPr/>
        </p:nvGrpSpPr>
        <p:grpSpPr bwMode="auto">
          <a:xfrm>
            <a:off x="1019175" y="1181100"/>
            <a:ext cx="4371975" cy="914400"/>
            <a:chOff x="642" y="564"/>
            <a:chExt cx="2754" cy="576"/>
          </a:xfrm>
        </p:grpSpPr>
        <p:sp>
          <p:nvSpPr>
            <p:cNvPr id="25618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25619" name="AutoShape 46"/>
            <p:cNvCxnSpPr>
              <a:cxnSpLocks noChangeShapeType="1"/>
              <a:stCxn id="25618" idx="3"/>
              <a:endCxn id="25620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0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sp>
        <p:nvSpPr>
          <p:cNvPr id="25617" name="AutoShape 50"/>
          <p:cNvSpPr>
            <a:spLocks noChangeArrowheads="1"/>
          </p:cNvSpPr>
          <p:nvPr/>
        </p:nvSpPr>
        <p:spPr bwMode="auto">
          <a:xfrm>
            <a:off x="3714750" y="5072588"/>
            <a:ext cx="1676400" cy="914404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</p:txBody>
      </p:sp>
      <p:grpSp>
        <p:nvGrpSpPr>
          <p:cNvPr id="25612" name="Group 51"/>
          <p:cNvGrpSpPr>
            <a:grpSpLocks/>
          </p:cNvGrpSpPr>
          <p:nvPr/>
        </p:nvGrpSpPr>
        <p:grpSpPr bwMode="auto">
          <a:xfrm>
            <a:off x="1857375" y="1642294"/>
            <a:ext cx="3533775" cy="1485900"/>
            <a:chOff x="1170" y="1152"/>
            <a:chExt cx="2226" cy="936"/>
          </a:xfrm>
        </p:grpSpPr>
        <p:sp>
          <p:nvSpPr>
            <p:cNvPr id="25613" name="AutoShape 52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25614" name="AutoShape 53"/>
            <p:cNvCxnSpPr>
              <a:cxnSpLocks noChangeShapeType="1"/>
              <a:stCxn id="25620" idx="2"/>
              <a:endCxn id="25613" idx="0"/>
            </p:cNvCxnSpPr>
            <p:nvPr/>
          </p:nvCxnSpPr>
          <p:spPr bwMode="auto">
            <a:xfrm>
              <a:off x="2868" y="1152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25615" name="AutoShape 54"/>
            <p:cNvCxnSpPr>
              <a:cxnSpLocks noChangeShapeType="1"/>
              <a:stCxn id="25618" idx="2"/>
              <a:endCxn id="25613" idx="1"/>
            </p:cNvCxnSpPr>
            <p:nvPr/>
          </p:nvCxnSpPr>
          <p:spPr bwMode="auto">
            <a:xfrm rot="16200000" flipH="1">
              <a:off x="1425" y="897"/>
              <a:ext cx="64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sp>
        <p:nvSpPr>
          <p:cNvPr id="54298" name="AutoShape 26"/>
          <p:cNvSpPr>
            <a:spLocks noChangeArrowheads="1"/>
          </p:cNvSpPr>
          <p:nvPr/>
        </p:nvSpPr>
        <p:spPr bwMode="auto">
          <a:xfrm>
            <a:off x="5365750" y="3194383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Return the Purchase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5.13.7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8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PO-PR-220</a:t>
            </a:r>
          </a:p>
        </p:txBody>
      </p:sp>
      <p:pic>
        <p:nvPicPr>
          <p:cNvPr id="2662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3" y="2138363"/>
            <a:ext cx="7608887" cy="258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39" y="1155621"/>
            <a:ext cx="8102600" cy="4675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PO-PR-230</a:t>
            </a:r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4443486" y="3987407"/>
            <a:ext cx="141256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PO-PR-240</a:t>
            </a:r>
          </a:p>
        </p:txBody>
      </p:sp>
      <p:pic>
        <p:nvPicPr>
          <p:cNvPr id="2867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98" y="1358821"/>
            <a:ext cx="7942262" cy="4330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PO-PR-250</a:t>
            </a:r>
          </a:p>
        </p:txBody>
      </p:sp>
      <p:pic>
        <p:nvPicPr>
          <p:cNvPr id="29700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PO-PR-260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5391150" y="1824949"/>
            <a:ext cx="2714625" cy="914400"/>
            <a:chOff x="3396" y="1512"/>
            <a:chExt cx="1710" cy="576"/>
          </a:xfrm>
        </p:grpSpPr>
        <p:cxnSp>
          <p:nvCxnSpPr>
            <p:cNvPr id="30746" name="AutoShape 33"/>
            <p:cNvCxnSpPr>
              <a:cxnSpLocks noChangeShapeType="1"/>
              <a:stCxn id="30732" idx="3"/>
              <a:endCxn id="30747" idx="1"/>
            </p:cNvCxnSpPr>
            <p:nvPr/>
          </p:nvCxnSpPr>
          <p:spPr bwMode="auto">
            <a:xfrm flipV="1">
              <a:off x="3396" y="1800"/>
              <a:ext cx="654" cy="2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7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sp>
        <p:nvSpPr>
          <p:cNvPr id="30745" name="AutoShape 37"/>
          <p:cNvSpPr>
            <a:spLocks noChangeArrowheads="1"/>
          </p:cNvSpPr>
          <p:nvPr/>
        </p:nvSpPr>
        <p:spPr bwMode="auto">
          <a:xfrm>
            <a:off x="1000125" y="2925887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2695575" y="2925887"/>
            <a:ext cx="2695575" cy="914400"/>
            <a:chOff x="1698" y="2484"/>
            <a:chExt cx="1698" cy="576"/>
          </a:xfrm>
        </p:grpSpPr>
        <p:cxnSp>
          <p:nvCxnSpPr>
            <p:cNvPr id="30742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3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5391150" y="2925887"/>
            <a:ext cx="2714625" cy="914400"/>
            <a:chOff x="3396" y="2484"/>
            <a:chExt cx="1710" cy="576"/>
          </a:xfrm>
        </p:grpSpPr>
        <p:cxnSp>
          <p:nvCxnSpPr>
            <p:cNvPr id="30740" name="AutoShape 42"/>
            <p:cNvCxnSpPr>
              <a:cxnSpLocks noChangeShapeType="1"/>
              <a:stCxn id="30743" idx="3"/>
              <a:endCxn id="30741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1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1019175" y="894938"/>
            <a:ext cx="4371975" cy="914400"/>
            <a:chOff x="642" y="564"/>
            <a:chExt cx="2754" cy="576"/>
          </a:xfrm>
        </p:grpSpPr>
        <p:sp>
          <p:nvSpPr>
            <p:cNvPr id="30737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30738" name="AutoShape 46"/>
            <p:cNvCxnSpPr>
              <a:cxnSpLocks noChangeShapeType="1"/>
              <a:stCxn id="30737" idx="3"/>
              <a:endCxn id="30739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39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7" name="Group 48"/>
          <p:cNvGrpSpPr>
            <a:grpSpLocks/>
          </p:cNvGrpSpPr>
          <p:nvPr/>
        </p:nvGrpSpPr>
        <p:grpSpPr bwMode="auto">
          <a:xfrm>
            <a:off x="3714750" y="3529879"/>
            <a:ext cx="1676400" cy="2530490"/>
            <a:chOff x="2340" y="2510"/>
            <a:chExt cx="1056" cy="1594"/>
          </a:xfrm>
        </p:grpSpPr>
        <p:cxnSp>
          <p:nvCxnSpPr>
            <p:cNvPr id="30735" name="AutoShape 49"/>
            <p:cNvCxnSpPr>
              <a:cxnSpLocks noChangeShapeType="1"/>
              <a:stCxn id="30743" idx="2"/>
              <a:endCxn id="30736" idx="0"/>
            </p:cNvCxnSpPr>
            <p:nvPr/>
          </p:nvCxnSpPr>
          <p:spPr bwMode="auto">
            <a:xfrm rot="5400000">
              <a:off x="2359" y="3019"/>
              <a:ext cx="1019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36" name="AutoShape 50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1857401" y="1798083"/>
            <a:ext cx="3533749" cy="941265"/>
            <a:chOff x="1164" y="1432"/>
            <a:chExt cx="2232" cy="656"/>
          </a:xfrm>
        </p:grpSpPr>
        <p:sp>
          <p:nvSpPr>
            <p:cNvPr id="30732" name="AutoShape 52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30733" name="AutoShape 53"/>
            <p:cNvCxnSpPr>
              <a:cxnSpLocks noChangeShapeType="1"/>
              <a:stCxn id="30739" idx="2"/>
              <a:endCxn id="30732" idx="0"/>
            </p:cNvCxnSpPr>
            <p:nvPr/>
          </p:nvCxnSpPr>
          <p:spPr bwMode="auto">
            <a:xfrm rot="16200000" flipH="1">
              <a:off x="2828" y="1472"/>
              <a:ext cx="79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30734" name="AutoShape 54"/>
            <p:cNvCxnSpPr>
              <a:cxnSpLocks noChangeShapeType="1"/>
              <a:stCxn id="30737" idx="2"/>
              <a:endCxn id="30732" idx="1"/>
            </p:cNvCxnSpPr>
            <p:nvPr/>
          </p:nvCxnSpPr>
          <p:spPr bwMode="auto">
            <a:xfrm rot="16200000" flipH="1">
              <a:off x="1568" y="1028"/>
              <a:ext cx="367" cy="1176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sp>
        <p:nvSpPr>
          <p:cNvPr id="58394" name="AutoShape 26"/>
          <p:cNvSpPr>
            <a:spLocks noChangeArrowheads="1"/>
          </p:cNvSpPr>
          <p:nvPr/>
        </p:nvSpPr>
        <p:spPr bwMode="auto">
          <a:xfrm>
            <a:off x="2800350" y="4040127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4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Correcting PO Errors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PO-PR-270</a:t>
            </a:r>
          </a:p>
        </p:txBody>
      </p:sp>
      <p:grpSp>
        <p:nvGrpSpPr>
          <p:cNvPr id="31747" name="Group 23"/>
          <p:cNvGrpSpPr>
            <a:grpSpLocks/>
          </p:cNvGrpSpPr>
          <p:nvPr/>
        </p:nvGrpSpPr>
        <p:grpSpPr bwMode="auto">
          <a:xfrm>
            <a:off x="1028700" y="1767613"/>
            <a:ext cx="7086600" cy="3390900"/>
            <a:chOff x="648" y="1032"/>
            <a:chExt cx="4464" cy="2136"/>
          </a:xfrm>
        </p:grpSpPr>
        <p:sp>
          <p:nvSpPr>
            <p:cNvPr id="59396" name="Rectangle 4"/>
            <p:cNvSpPr>
              <a:spLocks noChangeArrowheads="1"/>
            </p:cNvSpPr>
            <p:nvPr/>
          </p:nvSpPr>
          <p:spPr bwMode="auto">
            <a:xfrm>
              <a:off x="1500" y="259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>
              <a:prstShdw prst="shdw18" dist="17961" dir="135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Purchaser</a:t>
              </a:r>
            </a:p>
          </p:txBody>
        </p:sp>
        <p:sp>
          <p:nvSpPr>
            <p:cNvPr id="59397" name="Rectangle 5"/>
            <p:cNvSpPr>
              <a:spLocks noChangeArrowheads="1"/>
            </p:cNvSpPr>
            <p:nvPr/>
          </p:nvSpPr>
          <p:spPr bwMode="auto">
            <a:xfrm>
              <a:off x="648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2700000">
                <a:schemeClr val="accent1"/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2352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13500000">
                <a:schemeClr val="hlink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4056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13500000">
                <a:schemeClr val="hlink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3204" y="259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>
              <a:prstShdw prst="shdw18" dist="17961" dir="135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Purchaser</a:t>
              </a:r>
            </a:p>
          </p:txBody>
        </p:sp>
        <p:cxnSp>
          <p:nvCxnSpPr>
            <p:cNvPr id="31760" name="AutoShape 9"/>
            <p:cNvCxnSpPr>
              <a:cxnSpLocks noChangeShapeType="1"/>
              <a:stCxn id="59397" idx="2"/>
              <a:endCxn id="59396" idx="1"/>
            </p:cNvCxnSpPr>
            <p:nvPr/>
          </p:nvCxnSpPr>
          <p:spPr bwMode="auto">
            <a:xfrm rot="16200000" flipH="1">
              <a:off x="702" y="20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1" name="AutoShape 10"/>
            <p:cNvCxnSpPr>
              <a:cxnSpLocks noChangeShapeType="1"/>
              <a:stCxn id="59396" idx="0"/>
              <a:endCxn id="59398" idx="1"/>
            </p:cNvCxnSpPr>
            <p:nvPr/>
          </p:nvCxnSpPr>
          <p:spPr bwMode="auto">
            <a:xfrm rot="-5400000">
              <a:off x="1554" y="17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2" name="AutoShape 11"/>
            <p:cNvCxnSpPr>
              <a:cxnSpLocks noChangeShapeType="1"/>
              <a:stCxn id="59398" idx="2"/>
              <a:endCxn id="59400" idx="1"/>
            </p:cNvCxnSpPr>
            <p:nvPr/>
          </p:nvCxnSpPr>
          <p:spPr bwMode="auto">
            <a:xfrm rot="16200000" flipH="1">
              <a:off x="2406" y="20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3" name="AutoShape 12"/>
            <p:cNvCxnSpPr>
              <a:cxnSpLocks noChangeShapeType="1"/>
              <a:stCxn id="59400" idx="0"/>
              <a:endCxn id="59399" idx="1"/>
            </p:cNvCxnSpPr>
            <p:nvPr/>
          </p:nvCxnSpPr>
          <p:spPr bwMode="auto">
            <a:xfrm rot="-5400000">
              <a:off x="3258" y="17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31749" name="Text Box 14"/>
          <p:cNvSpPr txBox="1">
            <a:spLocks noChangeArrowheads="1"/>
          </p:cNvSpPr>
          <p:nvPr/>
        </p:nvSpPr>
        <p:spPr bwMode="auto">
          <a:xfrm>
            <a:off x="258757" y="1140551"/>
            <a:ext cx="32512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Wrong price &amp; quantity 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received: 300 instead of 30,000</a:t>
            </a:r>
          </a:p>
        </p:txBody>
      </p:sp>
      <p:sp>
        <p:nvSpPr>
          <p:cNvPr id="31750" name="Text Box 15"/>
          <p:cNvSpPr txBox="1">
            <a:spLocks noChangeArrowheads="1"/>
          </p:cNvSpPr>
          <p:nvPr/>
        </p:nvSpPr>
        <p:spPr bwMode="auto">
          <a:xfrm>
            <a:off x="2185438" y="5255351"/>
            <a:ext cx="2050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Reopen closed PO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5.7</a:t>
            </a:r>
          </a:p>
        </p:txBody>
      </p:sp>
      <p:sp>
        <p:nvSpPr>
          <p:cNvPr id="31751" name="Text Box 16"/>
          <p:cNvSpPr txBox="1">
            <a:spLocks noChangeArrowheads="1"/>
          </p:cNvSpPr>
          <p:nvPr/>
        </p:nvSpPr>
        <p:spPr bwMode="auto">
          <a:xfrm>
            <a:off x="3224935" y="1140551"/>
            <a:ext cx="26084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Reverse receipt quantity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-300</a:t>
            </a:r>
          </a:p>
        </p:txBody>
      </p:sp>
      <p:sp>
        <p:nvSpPr>
          <p:cNvPr id="31752" name="Text Box 17"/>
          <p:cNvSpPr txBox="1">
            <a:spLocks noChangeArrowheads="1"/>
          </p:cNvSpPr>
          <p:nvPr/>
        </p:nvSpPr>
        <p:spPr bwMode="auto">
          <a:xfrm>
            <a:off x="4796477" y="5255351"/>
            <a:ext cx="19688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Fix price problems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5.7</a:t>
            </a:r>
          </a:p>
        </p:txBody>
      </p:sp>
      <p:sp>
        <p:nvSpPr>
          <p:cNvPr id="31753" name="Text Box 18"/>
          <p:cNvSpPr txBox="1">
            <a:spLocks noChangeArrowheads="1"/>
          </p:cNvSpPr>
          <p:nvPr/>
        </p:nvSpPr>
        <p:spPr bwMode="auto">
          <a:xfrm>
            <a:off x="5945588" y="1140551"/>
            <a:ext cx="2510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Enter corrected receipt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for 30,000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258" y="1297498"/>
            <a:ext cx="7962900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PO-PR-280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542859" y="2038500"/>
            <a:ext cx="2711450" cy="342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47625" tIns="19050" rIns="47625" bIns="19050">
            <a:spAutoFit/>
          </a:bodyPr>
          <a:lstStyle/>
          <a:p>
            <a:pPr algn="l" eaLnBrk="0" hangingPunct="0"/>
            <a:r>
              <a:rPr kumimoji="1"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ea typeface="宋体" pitchFamily="2" charset="-122"/>
              </a:rPr>
              <a:t>Correcting PO Errors</a:t>
            </a:r>
          </a:p>
        </p:txBody>
      </p:sp>
      <p:cxnSp>
        <p:nvCxnSpPr>
          <p:cNvPr id="32772" name="AutoShape 13"/>
          <p:cNvCxnSpPr>
            <a:cxnSpLocks noChangeShapeType="1"/>
          </p:cNvCxnSpPr>
          <p:nvPr/>
        </p:nvCxnSpPr>
        <p:spPr bwMode="auto">
          <a:xfrm>
            <a:off x="8098308" y="797435"/>
            <a:ext cx="404813" cy="198438"/>
          </a:xfrm>
          <a:prstGeom prst="bentConnector2">
            <a:avLst/>
          </a:prstGeom>
          <a:noFill/>
          <a:ln w="9525">
            <a:noFill/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4691536"/>
            <a:ext cx="1676400" cy="1157288"/>
            <a:chOff x="2340" y="3375"/>
            <a:chExt cx="1056" cy="729"/>
          </a:xfrm>
        </p:grpSpPr>
        <p:cxnSp>
          <p:nvCxnSpPr>
            <p:cNvPr id="33806" name="AutoShape 21"/>
            <p:cNvCxnSpPr>
              <a:cxnSpLocks noChangeShapeType="1"/>
              <a:stCxn id="33814" idx="2"/>
              <a:endCxn id="33807" idx="0"/>
            </p:cNvCxnSpPr>
            <p:nvPr/>
          </p:nvCxnSpPr>
          <p:spPr bwMode="auto">
            <a:xfrm rot="5400000">
              <a:off x="2791" y="3451"/>
              <a:ext cx="153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07" name="AutoShape 22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 Summary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PO-PR-290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91150" y="2299053"/>
            <a:ext cx="2714625" cy="914400"/>
            <a:chOff x="3396" y="1476"/>
            <a:chExt cx="1710" cy="576"/>
          </a:xfrm>
        </p:grpSpPr>
        <p:cxnSp>
          <p:nvCxnSpPr>
            <p:cNvPr id="33817" name="AutoShape 5"/>
            <p:cNvCxnSpPr>
              <a:cxnSpLocks noChangeShapeType="1"/>
              <a:stCxn id="33803" idx="3"/>
              <a:endCxn id="33818" idx="1"/>
            </p:cNvCxnSpPr>
            <p:nvPr/>
          </p:nvCxnSpPr>
          <p:spPr bwMode="auto">
            <a:xfrm>
              <a:off x="3396" y="1760"/>
              <a:ext cx="654" cy="4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8" name="AutoShape 6"/>
            <p:cNvSpPr>
              <a:spLocks noChangeArrowheads="1"/>
            </p:cNvSpPr>
            <p:nvPr/>
          </p:nvSpPr>
          <p:spPr bwMode="auto">
            <a:xfrm>
              <a:off x="4050" y="147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00125" y="3214730"/>
            <a:ext cx="6267450" cy="1476376"/>
            <a:chOff x="630" y="2130"/>
            <a:chExt cx="3948" cy="930"/>
          </a:xfrm>
        </p:grpSpPr>
        <p:cxnSp>
          <p:nvCxnSpPr>
            <p:cNvPr id="33815" name="AutoShape 8"/>
            <p:cNvCxnSpPr>
              <a:cxnSpLocks noChangeShapeType="1"/>
              <a:stCxn id="33818" idx="2"/>
              <a:endCxn id="33816" idx="0"/>
            </p:cNvCxnSpPr>
            <p:nvPr/>
          </p:nvCxnSpPr>
          <p:spPr bwMode="auto">
            <a:xfrm rot="5400000">
              <a:off x="2691" y="597"/>
              <a:ext cx="354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3816" name="AutoShape 9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695575" y="3776702"/>
            <a:ext cx="2695575" cy="914400"/>
            <a:chOff x="1698" y="2484"/>
            <a:chExt cx="1698" cy="576"/>
          </a:xfrm>
        </p:grpSpPr>
        <p:cxnSp>
          <p:nvCxnSpPr>
            <p:cNvPr id="33813" name="AutoShape 11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4" name="AutoShape 12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391150" y="3776702"/>
            <a:ext cx="2714625" cy="914400"/>
            <a:chOff x="3396" y="2484"/>
            <a:chExt cx="1710" cy="576"/>
          </a:xfrm>
        </p:grpSpPr>
        <p:cxnSp>
          <p:nvCxnSpPr>
            <p:cNvPr id="33811" name="AutoShape 14"/>
            <p:cNvCxnSpPr>
              <a:cxnSpLocks noChangeShapeType="1"/>
              <a:stCxn id="33814" idx="3"/>
              <a:endCxn id="33812" idx="1"/>
            </p:cNvCxnSpPr>
            <p:nvPr/>
          </p:nvCxnSpPr>
          <p:spPr bwMode="auto">
            <a:xfrm flipV="1">
              <a:off x="3396" y="2772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2" name="AutoShape 15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019175" y="1145156"/>
            <a:ext cx="4371975" cy="914400"/>
            <a:chOff x="642" y="564"/>
            <a:chExt cx="2754" cy="576"/>
          </a:xfrm>
          <a:effectLst>
            <a:outerShdw dist="50800" dir="2700000" algn="ctr" rotWithShape="0">
              <a:schemeClr val="accent1"/>
            </a:outerShdw>
          </a:effectLst>
        </p:grpSpPr>
        <p:sp>
          <p:nvSpPr>
            <p:cNvPr id="33808" name="AutoShape 17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sp>
          <p:nvSpPr>
            <p:cNvPr id="33810" name="AutoShape 19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857376" y="2068310"/>
            <a:ext cx="3533776" cy="1089167"/>
            <a:chOff x="1170" y="1318"/>
            <a:chExt cx="2226" cy="770"/>
          </a:xfrm>
        </p:grpSpPr>
        <p:sp>
          <p:nvSpPr>
            <p:cNvPr id="33803" name="AutoShape 24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33804" name="AutoShape 25"/>
            <p:cNvCxnSpPr>
              <a:cxnSpLocks noChangeShapeType="1"/>
              <a:stCxn id="33810" idx="2"/>
              <a:endCxn id="33803" idx="0"/>
            </p:cNvCxnSpPr>
            <p:nvPr/>
          </p:nvCxnSpPr>
          <p:spPr bwMode="auto">
            <a:xfrm rot="16200000" flipH="1">
              <a:off x="2771" y="1415"/>
              <a:ext cx="194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33805" name="AutoShape 26"/>
            <p:cNvCxnSpPr>
              <a:cxnSpLocks noChangeShapeType="1"/>
              <a:stCxn id="33808" idx="2"/>
              <a:endCxn id="33803" idx="1"/>
            </p:cNvCxnSpPr>
            <p:nvPr/>
          </p:nvCxnSpPr>
          <p:spPr bwMode="auto">
            <a:xfrm rot="16200000" flipH="1">
              <a:off x="1514" y="974"/>
              <a:ext cx="482" cy="1170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Rectangle 1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PO-PR-030</a:t>
            </a:r>
          </a:p>
        </p:txBody>
      </p:sp>
      <p:cxnSp>
        <p:nvCxnSpPr>
          <p:cNvPr id="37921" name="AutoShape 33"/>
          <p:cNvCxnSpPr>
            <a:cxnSpLocks noChangeShapeType="1"/>
            <a:stCxn id="37940" idx="3"/>
            <a:endCxn id="37922" idx="1"/>
          </p:cNvCxnSpPr>
          <p:nvPr/>
        </p:nvCxnSpPr>
        <p:spPr bwMode="auto">
          <a:xfrm>
            <a:off x="5410200" y="3162300"/>
            <a:ext cx="100012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22" name="AutoShape 34"/>
          <p:cNvSpPr>
            <a:spLocks noChangeArrowheads="1"/>
          </p:cNvSpPr>
          <p:nvPr/>
        </p:nvSpPr>
        <p:spPr bwMode="auto">
          <a:xfrm>
            <a:off x="6429375" y="270510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the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cxnSp>
        <p:nvCxnSpPr>
          <p:cNvPr id="37924" name="AutoShape 36"/>
          <p:cNvCxnSpPr>
            <a:cxnSpLocks noChangeShapeType="1"/>
          </p:cNvCxnSpPr>
          <p:nvPr/>
        </p:nvCxnSpPr>
        <p:spPr bwMode="auto">
          <a:xfrm rot="10800000" flipV="1">
            <a:off x="1899139" y="3648598"/>
            <a:ext cx="5368437" cy="102388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2"/>
            </a:solidFill>
            <a:miter lim="800000"/>
            <a:headEnd/>
            <a:tailEnd type="triangle" w="med" len="med"/>
          </a:ln>
        </p:spPr>
      </p:cxnSp>
      <p:sp>
        <p:nvSpPr>
          <p:cNvPr id="37925" name="AutoShape 37"/>
          <p:cNvSpPr>
            <a:spLocks noChangeArrowheads="1"/>
          </p:cNvSpPr>
          <p:nvPr/>
        </p:nvSpPr>
        <p:spPr bwMode="auto">
          <a:xfrm>
            <a:off x="1000125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cxnSp>
        <p:nvCxnSpPr>
          <p:cNvPr id="37927" name="AutoShape 39"/>
          <p:cNvCxnSpPr>
            <a:cxnSpLocks noChangeShapeType="1"/>
          </p:cNvCxnSpPr>
          <p:nvPr/>
        </p:nvCxnSpPr>
        <p:spPr bwMode="auto">
          <a:xfrm>
            <a:off x="2695575" y="4705350"/>
            <a:ext cx="1009650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28" name="AutoShape 40"/>
          <p:cNvSpPr>
            <a:spLocks noChangeArrowheads="1"/>
          </p:cNvSpPr>
          <p:nvPr/>
        </p:nvSpPr>
        <p:spPr bwMode="auto">
          <a:xfrm>
            <a:off x="3714750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Reports</a:t>
            </a:r>
          </a:p>
        </p:txBody>
      </p:sp>
      <p:cxnSp>
        <p:nvCxnSpPr>
          <p:cNvPr id="37930" name="AutoShape 42"/>
          <p:cNvCxnSpPr>
            <a:cxnSpLocks noChangeShapeType="1"/>
            <a:stCxn id="37928" idx="3"/>
            <a:endCxn id="37931" idx="1"/>
          </p:cNvCxnSpPr>
          <p:nvPr/>
        </p:nvCxnSpPr>
        <p:spPr bwMode="auto">
          <a:xfrm>
            <a:off x="5410200" y="4705350"/>
            <a:ext cx="100012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1" name="AutoShape 43"/>
          <p:cNvSpPr>
            <a:spLocks noChangeArrowheads="1"/>
          </p:cNvSpPr>
          <p:nvPr/>
        </p:nvSpPr>
        <p:spPr bwMode="auto">
          <a:xfrm>
            <a:off x="6429375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Return the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sp>
        <p:nvSpPr>
          <p:cNvPr id="8203" name="AutoShape 45"/>
          <p:cNvSpPr>
            <a:spLocks noChangeArrowheads="1"/>
          </p:cNvSpPr>
          <p:nvPr/>
        </p:nvSpPr>
        <p:spPr bwMode="auto">
          <a:xfrm>
            <a:off x="1019175" y="989142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a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Requisition</a:t>
            </a:r>
          </a:p>
        </p:txBody>
      </p:sp>
      <p:cxnSp>
        <p:nvCxnSpPr>
          <p:cNvPr id="37934" name="AutoShape 46"/>
          <p:cNvCxnSpPr>
            <a:cxnSpLocks noChangeShapeType="1"/>
            <a:stCxn id="8203" idx="3"/>
            <a:endCxn id="37935" idx="1"/>
          </p:cNvCxnSpPr>
          <p:nvPr/>
        </p:nvCxnSpPr>
        <p:spPr bwMode="auto">
          <a:xfrm>
            <a:off x="2714625" y="1446342"/>
            <a:ext cx="98107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5" name="AutoShape 47"/>
          <p:cNvSpPr>
            <a:spLocks noChangeArrowheads="1"/>
          </p:cNvSpPr>
          <p:nvPr/>
        </p:nvSpPr>
        <p:spPr bwMode="auto">
          <a:xfrm>
            <a:off x="3714750" y="989142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Process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Blanket Order</a:t>
            </a:r>
          </a:p>
        </p:txBody>
      </p:sp>
      <p:cxnSp>
        <p:nvCxnSpPr>
          <p:cNvPr id="37937" name="AutoShape 49"/>
          <p:cNvCxnSpPr>
            <a:cxnSpLocks noChangeShapeType="1"/>
            <a:stCxn id="37928" idx="2"/>
            <a:endCxn id="37938" idx="0"/>
          </p:cNvCxnSpPr>
          <p:nvPr/>
        </p:nvCxnSpPr>
        <p:spPr bwMode="auto">
          <a:xfrm rot="16200000" flipH="1">
            <a:off x="4528131" y="5187369"/>
            <a:ext cx="79782" cy="30144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8" name="AutoShape 50"/>
          <p:cNvSpPr>
            <a:spLocks noChangeArrowheads="1"/>
          </p:cNvSpPr>
          <p:nvPr/>
        </p:nvSpPr>
        <p:spPr bwMode="auto">
          <a:xfrm>
            <a:off x="3744894" y="5242332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</p:txBody>
      </p:sp>
      <p:sp>
        <p:nvSpPr>
          <p:cNvPr id="37940" name="AutoShape 52"/>
          <p:cNvSpPr>
            <a:spLocks noChangeArrowheads="1"/>
          </p:cNvSpPr>
          <p:nvPr/>
        </p:nvSpPr>
        <p:spPr bwMode="auto">
          <a:xfrm>
            <a:off x="3714750" y="2705100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cxnSp>
        <p:nvCxnSpPr>
          <p:cNvPr id="37941" name="AutoShape 53"/>
          <p:cNvCxnSpPr>
            <a:cxnSpLocks noChangeShapeType="1"/>
            <a:stCxn id="37935" idx="2"/>
            <a:endCxn id="37940" idx="0"/>
          </p:cNvCxnSpPr>
          <p:nvPr/>
        </p:nvCxnSpPr>
        <p:spPr bwMode="auto">
          <a:xfrm rot="5400000">
            <a:off x="4152171" y="2304321"/>
            <a:ext cx="801558" cy="1588"/>
          </a:xfrm>
          <a:prstGeom prst="straightConnector1">
            <a:avLst/>
          </a:prstGeom>
          <a:noFill/>
          <a:ln w="38100">
            <a:solidFill>
              <a:schemeClr val="bg2"/>
            </a:solidFill>
            <a:prstDash val="sysDot"/>
            <a:round/>
            <a:headEnd/>
            <a:tailEnd type="triangle" w="med" len="med"/>
          </a:ln>
        </p:spPr>
      </p:cxnSp>
      <p:cxnSp>
        <p:nvCxnSpPr>
          <p:cNvPr id="37942" name="AutoShape 54"/>
          <p:cNvCxnSpPr>
            <a:cxnSpLocks noChangeShapeType="1"/>
            <a:stCxn id="8203" idx="2"/>
            <a:endCxn id="37940" idx="1"/>
          </p:cNvCxnSpPr>
          <p:nvPr/>
        </p:nvCxnSpPr>
        <p:spPr bwMode="auto">
          <a:xfrm rot="16200000" flipH="1">
            <a:off x="2156683" y="1604233"/>
            <a:ext cx="1258758" cy="1857375"/>
          </a:xfrm>
          <a:prstGeom prst="bentConnector2">
            <a:avLst/>
          </a:prstGeom>
          <a:noFill/>
          <a:ln w="38100">
            <a:solidFill>
              <a:schemeClr val="bg2"/>
            </a:solidFill>
            <a:prstDash val="sysDot"/>
            <a:miter lim="800000"/>
            <a:headEnd/>
            <a:tailEnd type="triangle" w="med" len="med"/>
          </a:ln>
        </p:spPr>
      </p:cxnSp>
      <p:sp>
        <p:nvSpPr>
          <p:cNvPr id="37915" name="AutoShape 27"/>
          <p:cNvSpPr>
            <a:spLocks noChangeArrowheads="1"/>
          </p:cNvSpPr>
          <p:nvPr/>
        </p:nvSpPr>
        <p:spPr bwMode="auto">
          <a:xfrm>
            <a:off x="2800350" y="2193925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Purchase Order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2" grpId="0" animBg="1" autoUpdateAnimBg="0"/>
      <p:bldP spid="37925" grpId="0" animBg="1" autoUpdateAnimBg="0"/>
      <p:bldP spid="37928" grpId="0" animBg="1" autoUpdateAnimBg="0"/>
      <p:bldP spid="37931" grpId="0" animBg="1" autoUpdateAnimBg="0"/>
      <p:bldP spid="37935" grpId="0" animBg="1" autoUpdateAnimBg="0"/>
      <p:bldP spid="37938" grpId="0" animBg="1" autoUpdateAnimBg="0"/>
      <p:bldP spid="37940" grpId="0" animBg="1" autoUpdateAnimBg="0"/>
      <p:bldP spid="37915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b="1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Using Requisitions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Using Blanket Orders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PO-PR-300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PO-PR-040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59063" y="1090441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MS_ClipArt_Gallery.5">
              <p:embed/>
            </p:oleObj>
          </a:graphicData>
        </a:graphic>
      </p:graphicFrame>
      <p:cxnSp>
        <p:nvCxnSpPr>
          <p:cNvPr id="1029" name="AutoShape 86" descr="5%"/>
          <p:cNvCxnSpPr>
            <a:cxnSpLocks noChangeShapeType="1"/>
            <a:stCxn id="39007" idx="2"/>
            <a:endCxn id="38999" idx="1"/>
          </p:cNvCxnSpPr>
          <p:nvPr/>
        </p:nvCxnSpPr>
        <p:spPr bwMode="auto">
          <a:xfrm rot="16200000" flipH="1">
            <a:off x="3890962" y="4336879"/>
            <a:ext cx="18192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38999" name="Rectangle 87"/>
          <p:cNvSpPr>
            <a:spLocks noChangeArrowheads="1"/>
          </p:cNvSpPr>
          <p:nvPr/>
        </p:nvSpPr>
        <p:spPr bwMode="auto">
          <a:xfrm>
            <a:off x="5038725" y="52179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lgDash"/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sp>
        <p:nvSpPr>
          <p:cNvPr id="39000" name="Rectangle 88"/>
          <p:cNvSpPr>
            <a:spLocks noChangeArrowheads="1"/>
          </p:cNvSpPr>
          <p:nvPr/>
        </p:nvSpPr>
        <p:spPr bwMode="auto">
          <a:xfrm>
            <a:off x="3648075" y="1384129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Purchase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Order</a:t>
            </a:r>
          </a:p>
        </p:txBody>
      </p:sp>
      <p:cxnSp>
        <p:nvCxnSpPr>
          <p:cNvPr id="1032" name="AutoShape 89" descr="5%"/>
          <p:cNvCxnSpPr>
            <a:cxnSpLocks noChangeShapeType="1"/>
            <a:stCxn id="39000" idx="2"/>
            <a:endCxn id="39007" idx="0"/>
          </p:cNvCxnSpPr>
          <p:nvPr/>
        </p:nvCxnSpPr>
        <p:spPr bwMode="auto">
          <a:xfrm rot="5400000">
            <a:off x="4336256" y="2524748"/>
            <a:ext cx="452437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33" name="AutoShape 90" descr="Large grid"/>
          <p:cNvCxnSpPr>
            <a:cxnSpLocks noChangeShapeType="1"/>
            <a:stCxn id="39000" idx="2"/>
            <a:endCxn id="39008" idx="0"/>
          </p:cNvCxnSpPr>
          <p:nvPr/>
        </p:nvCxnSpPr>
        <p:spPr bwMode="auto">
          <a:xfrm rot="16200000" flipH="1">
            <a:off x="5490369" y="1370635"/>
            <a:ext cx="452437" cy="2308225"/>
          </a:xfrm>
          <a:prstGeom prst="bentConnector3">
            <a:avLst>
              <a:gd name="adj1" fmla="val 49824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034" name="AutoShape 91" descr="Large grid"/>
          <p:cNvCxnSpPr>
            <a:cxnSpLocks noChangeShapeType="1"/>
            <a:stCxn id="39000" idx="2"/>
            <a:endCxn id="39009" idx="0"/>
          </p:cNvCxnSpPr>
          <p:nvPr/>
        </p:nvCxnSpPr>
        <p:spPr bwMode="auto">
          <a:xfrm rot="5400000">
            <a:off x="3201988" y="1393654"/>
            <a:ext cx="455612" cy="2265362"/>
          </a:xfrm>
          <a:prstGeom prst="bentConnector3">
            <a:avLst>
              <a:gd name="adj1" fmla="val 49824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9004" name="Rectangle 92"/>
          <p:cNvSpPr>
            <a:spLocks noChangeArrowheads="1"/>
          </p:cNvSpPr>
          <p:nvPr/>
        </p:nvSpPr>
        <p:spPr bwMode="auto">
          <a:xfrm>
            <a:off x="5038725" y="39225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cxnSp>
        <p:nvCxnSpPr>
          <p:cNvPr id="1036" name="AutoShape 93" descr="Dotted grid"/>
          <p:cNvCxnSpPr>
            <a:cxnSpLocks noChangeShapeType="1"/>
            <a:stCxn id="39007" idx="2"/>
            <a:endCxn id="39004" idx="1"/>
          </p:cNvCxnSpPr>
          <p:nvPr/>
        </p:nvCxnSpPr>
        <p:spPr bwMode="auto">
          <a:xfrm rot="16200000" flipH="1">
            <a:off x="4538662" y="3689179"/>
            <a:ext cx="5238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9006" name="Rectangle 94"/>
          <p:cNvSpPr>
            <a:spLocks noChangeArrowheads="1"/>
          </p:cNvSpPr>
          <p:nvPr/>
        </p:nvSpPr>
        <p:spPr bwMode="auto">
          <a:xfrm>
            <a:off x="5038725" y="45702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sp>
        <p:nvSpPr>
          <p:cNvPr id="39007" name="Rectangle 95"/>
          <p:cNvSpPr>
            <a:spLocks noChangeArrowheads="1"/>
          </p:cNvSpPr>
          <p:nvPr/>
        </p:nvSpPr>
        <p:spPr bwMode="auto">
          <a:xfrm>
            <a:off x="3648075" y="2750966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Line Items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(Body)</a:t>
            </a:r>
          </a:p>
        </p:txBody>
      </p:sp>
      <p:sp>
        <p:nvSpPr>
          <p:cNvPr id="39008" name="Rectangle 96"/>
          <p:cNvSpPr>
            <a:spLocks noChangeArrowheads="1"/>
          </p:cNvSpPr>
          <p:nvPr/>
        </p:nvSpPr>
        <p:spPr bwMode="auto">
          <a:xfrm>
            <a:off x="5956300" y="2750966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Trailer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(Footer)</a:t>
            </a:r>
          </a:p>
        </p:txBody>
      </p:sp>
      <p:sp>
        <p:nvSpPr>
          <p:cNvPr id="39009" name="Rectangle 97"/>
          <p:cNvSpPr>
            <a:spLocks noChangeArrowheads="1"/>
          </p:cNvSpPr>
          <p:nvPr/>
        </p:nvSpPr>
        <p:spPr bwMode="auto">
          <a:xfrm>
            <a:off x="1382713" y="2754141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 dirty="0">
                <a:latin typeface="+mj-lt"/>
                <a:ea typeface="宋体" pitchFamily="2" charset="-122"/>
              </a:rPr>
              <a:t>Header</a:t>
            </a:r>
          </a:p>
        </p:txBody>
      </p:sp>
      <p:cxnSp>
        <p:nvCxnSpPr>
          <p:cNvPr id="1041" name="AutoShape 98" descr="5%"/>
          <p:cNvCxnSpPr>
            <a:cxnSpLocks noChangeShapeType="1"/>
            <a:stCxn id="39007" idx="2"/>
            <a:endCxn id="39006" idx="1"/>
          </p:cNvCxnSpPr>
          <p:nvPr/>
        </p:nvCxnSpPr>
        <p:spPr bwMode="auto">
          <a:xfrm rot="16200000" flipH="1">
            <a:off x="4214812" y="4013029"/>
            <a:ext cx="11715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PO-PR-050</a:t>
            </a:r>
          </a:p>
        </p:txBody>
      </p:sp>
      <p:pic>
        <p:nvPicPr>
          <p:cNvPr id="922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99" y="1226517"/>
            <a:ext cx="7450138" cy="4610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8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PO-PR-060</a:t>
            </a:r>
          </a:p>
        </p:txBody>
      </p:sp>
      <p:pic>
        <p:nvPicPr>
          <p:cNvPr id="10245" name="Picture 1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737" y="1359849"/>
            <a:ext cx="7672387" cy="4395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288" y="1216992"/>
            <a:ext cx="7081838" cy="457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PO-PR-070</a:t>
            </a:r>
          </a:p>
        </p:txBody>
      </p:sp>
      <p:sp>
        <p:nvSpPr>
          <p:cNvPr id="11269" name="Rectangle 1036"/>
          <p:cNvSpPr>
            <a:spLocks noChangeArrowheads="1"/>
          </p:cNvSpPr>
          <p:nvPr/>
        </p:nvSpPr>
        <p:spPr bwMode="auto">
          <a:xfrm>
            <a:off x="2088186" y="2720721"/>
            <a:ext cx="3804247" cy="49244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 - Single-Line Mode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0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PO-PR-080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904875" y="1439863"/>
            <a:ext cx="3863975" cy="396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rgbClr val="5A87C6"/>
                </a:solidFill>
                <a:ea typeface="宋体" pitchFamily="2" charset="-122"/>
              </a:rPr>
              <a:t>Line Items - Multi-Line Mode</a:t>
            </a:r>
          </a:p>
        </p:txBody>
      </p:sp>
      <p:pic>
        <p:nvPicPr>
          <p:cNvPr id="12293" name="Picture 1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026" y="2186732"/>
            <a:ext cx="8142288" cy="2914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1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855" y="1378209"/>
            <a:ext cx="6989763" cy="4402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6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PO-PR-090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6082942" y="2657301"/>
            <a:ext cx="1014413" cy="396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rgbClr val="5A87C6"/>
                </a:solidFill>
                <a:ea typeface="宋体" pitchFamily="2" charset="-122"/>
              </a:rPr>
              <a:t>Trailer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2199</TotalTime>
  <Words>510</Words>
  <Application>Microsoft Office PowerPoint</Application>
  <PresentationFormat>On-screen Show (4:3)</PresentationFormat>
  <Paragraphs>287</Paragraphs>
  <Slides>30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Tahoma</vt:lpstr>
      <vt:lpstr>Arial</vt:lpstr>
      <vt:lpstr>Webdings</vt:lpstr>
      <vt:lpstr>Times New Roman</vt:lpstr>
      <vt:lpstr>宋体</vt:lpstr>
      <vt:lpstr>Wingdings</vt:lpstr>
      <vt:lpstr>1_EX06PP_template</vt:lpstr>
      <vt:lpstr>2_EX06PP_template</vt:lpstr>
      <vt:lpstr>QAD 2010 Template</vt:lpstr>
      <vt:lpstr>Microsoft Clip Gallery</vt:lpstr>
      <vt:lpstr>Process Purchase Orders</vt:lpstr>
      <vt:lpstr>Purchase Order Life Cycle</vt:lpstr>
      <vt:lpstr>Purchase Order Life Cycle</vt:lpstr>
      <vt:lpstr>Purchase Order</vt:lpstr>
      <vt:lpstr>Purchase Order Maintenance</vt:lpstr>
      <vt:lpstr>Purchase Order Maintenance</vt:lpstr>
      <vt:lpstr>Purchase Order Maintenance</vt:lpstr>
      <vt:lpstr>Purchase Order Maintenance</vt:lpstr>
      <vt:lpstr>Purchase Order Maintenance</vt:lpstr>
      <vt:lpstr>Exercises</vt:lpstr>
      <vt:lpstr>Purchase Order Life Cycle</vt:lpstr>
      <vt:lpstr>Purchase Order Print</vt:lpstr>
      <vt:lpstr>Printed Purchase Order</vt:lpstr>
      <vt:lpstr>Purchase Order Life Cycle</vt:lpstr>
      <vt:lpstr>Purchasing  Receipts/Returns Menu</vt:lpstr>
      <vt:lpstr>Purchase Order Receipts</vt:lpstr>
      <vt:lpstr>Purchase Order Receipts</vt:lpstr>
      <vt:lpstr>PO Shipper Receipt</vt:lpstr>
      <vt:lpstr>Purchase Order Life Cycle</vt:lpstr>
      <vt:lpstr>Purchase Order  Reports Menu</vt:lpstr>
      <vt:lpstr>Purchase Order Life Cycle</vt:lpstr>
      <vt:lpstr>Purchase Order Returns</vt:lpstr>
      <vt:lpstr>Purchase Order Returns</vt:lpstr>
      <vt:lpstr>Purchase Order Returns</vt:lpstr>
      <vt:lpstr>Exercises</vt:lpstr>
      <vt:lpstr>Purchase Order Life Cycle</vt:lpstr>
      <vt:lpstr>Correcting PO Errors</vt:lpstr>
      <vt:lpstr>Purchase Order Maintenance</vt:lpstr>
      <vt:lpstr>Purchase Order Life Cycle Summary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66</cp:revision>
  <dcterms:created xsi:type="dcterms:W3CDTF">2000-12-08T00:37:54Z</dcterms:created>
  <dcterms:modified xsi:type="dcterms:W3CDTF">2011-01-07T22:47:36Z</dcterms:modified>
</cp:coreProperties>
</file>