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2" r:id="rId1"/>
    <p:sldMasterId id="2147483654" r:id="rId2"/>
    <p:sldMasterId id="2147483748" r:id="rId3"/>
  </p:sldMasterIdLst>
  <p:notesMasterIdLst>
    <p:notesMasterId r:id="rId17"/>
  </p:notesMasterIdLst>
  <p:handoutMasterIdLst>
    <p:handoutMasterId r:id="rId18"/>
  </p:handoutMasterIdLst>
  <p:sldIdLst>
    <p:sldId id="257" r:id="rId4"/>
    <p:sldId id="258" r:id="rId5"/>
    <p:sldId id="256" r:id="rId6"/>
    <p:sldId id="259" r:id="rId7"/>
    <p:sldId id="283" r:id="rId8"/>
    <p:sldId id="273" r:id="rId9"/>
    <p:sldId id="279" r:id="rId10"/>
    <p:sldId id="272" r:id="rId11"/>
    <p:sldId id="271" r:id="rId12"/>
    <p:sldId id="270" r:id="rId13"/>
    <p:sldId id="264" r:id="rId14"/>
    <p:sldId id="280" r:id="rId15"/>
    <p:sldId id="266" r:id="rId16"/>
  </p:sldIdLst>
  <p:sldSz cx="9144000" cy="6858000" type="screen4x3"/>
  <p:notesSz cx="6858000" cy="9144000"/>
  <p:custDataLst>
    <p:tags r:id="rId19"/>
  </p:custDataLst>
  <p:defaultTextStyle>
    <a:defPPr>
      <a:defRPr lang="en-US"/>
    </a:defPPr>
    <a:lvl1pPr algn="ctr" rtl="0" fontAlgn="base">
      <a:spcBef>
        <a:spcPct val="0"/>
      </a:spcBef>
      <a:spcAft>
        <a:spcPct val="0"/>
      </a:spcAft>
      <a:defRPr sz="3200" kern="1200">
        <a:solidFill>
          <a:schemeClr val="tx1"/>
        </a:solidFill>
        <a:latin typeface="Tahoma" pitchFamily="34" charset="0"/>
        <a:ea typeface="+mn-ea"/>
        <a:cs typeface="+mn-cs"/>
      </a:defRPr>
    </a:lvl1pPr>
    <a:lvl2pPr marL="457200" algn="ctr" rtl="0" fontAlgn="base">
      <a:spcBef>
        <a:spcPct val="0"/>
      </a:spcBef>
      <a:spcAft>
        <a:spcPct val="0"/>
      </a:spcAft>
      <a:defRPr sz="3200" kern="1200">
        <a:solidFill>
          <a:schemeClr val="tx1"/>
        </a:solidFill>
        <a:latin typeface="Tahoma" pitchFamily="34" charset="0"/>
        <a:ea typeface="+mn-ea"/>
        <a:cs typeface="+mn-cs"/>
      </a:defRPr>
    </a:lvl2pPr>
    <a:lvl3pPr marL="914400" algn="ctr" rtl="0" fontAlgn="base">
      <a:spcBef>
        <a:spcPct val="0"/>
      </a:spcBef>
      <a:spcAft>
        <a:spcPct val="0"/>
      </a:spcAft>
      <a:defRPr sz="3200" kern="1200">
        <a:solidFill>
          <a:schemeClr val="tx1"/>
        </a:solidFill>
        <a:latin typeface="Tahoma" pitchFamily="34" charset="0"/>
        <a:ea typeface="+mn-ea"/>
        <a:cs typeface="+mn-cs"/>
      </a:defRPr>
    </a:lvl3pPr>
    <a:lvl4pPr marL="1371600" algn="ctr" rtl="0" fontAlgn="base">
      <a:spcBef>
        <a:spcPct val="0"/>
      </a:spcBef>
      <a:spcAft>
        <a:spcPct val="0"/>
      </a:spcAft>
      <a:defRPr sz="3200" kern="1200">
        <a:solidFill>
          <a:schemeClr val="tx1"/>
        </a:solidFill>
        <a:latin typeface="Tahoma" pitchFamily="34" charset="0"/>
        <a:ea typeface="+mn-ea"/>
        <a:cs typeface="+mn-cs"/>
      </a:defRPr>
    </a:lvl4pPr>
    <a:lvl5pPr marL="1828800" algn="ctr" rtl="0" fontAlgn="base">
      <a:spcBef>
        <a:spcPct val="0"/>
      </a:spcBef>
      <a:spcAft>
        <a:spcPct val="0"/>
      </a:spcAft>
      <a:defRPr sz="3200" kern="1200">
        <a:solidFill>
          <a:schemeClr val="tx1"/>
        </a:solidFill>
        <a:latin typeface="Tahoma" pitchFamily="34" charset="0"/>
        <a:ea typeface="+mn-ea"/>
        <a:cs typeface="+mn-cs"/>
      </a:defRPr>
    </a:lvl5pPr>
    <a:lvl6pPr marL="2286000" algn="l" defTabSz="914400" rtl="0" eaLnBrk="1" latinLnBrk="0" hangingPunct="1">
      <a:defRPr sz="3200" kern="1200">
        <a:solidFill>
          <a:schemeClr val="tx1"/>
        </a:solidFill>
        <a:latin typeface="Tahoma" pitchFamily="34" charset="0"/>
        <a:ea typeface="+mn-ea"/>
        <a:cs typeface="+mn-cs"/>
      </a:defRPr>
    </a:lvl6pPr>
    <a:lvl7pPr marL="2743200" algn="l" defTabSz="914400" rtl="0" eaLnBrk="1" latinLnBrk="0" hangingPunct="1">
      <a:defRPr sz="3200" kern="1200">
        <a:solidFill>
          <a:schemeClr val="tx1"/>
        </a:solidFill>
        <a:latin typeface="Tahoma" pitchFamily="34" charset="0"/>
        <a:ea typeface="+mn-ea"/>
        <a:cs typeface="+mn-cs"/>
      </a:defRPr>
    </a:lvl7pPr>
    <a:lvl8pPr marL="3200400" algn="l" defTabSz="914400" rtl="0" eaLnBrk="1" latinLnBrk="0" hangingPunct="1">
      <a:defRPr sz="3200" kern="1200">
        <a:solidFill>
          <a:schemeClr val="tx1"/>
        </a:solidFill>
        <a:latin typeface="Tahoma" pitchFamily="34" charset="0"/>
        <a:ea typeface="+mn-ea"/>
        <a:cs typeface="+mn-cs"/>
      </a:defRPr>
    </a:lvl8pPr>
    <a:lvl9pPr marL="3657600" algn="l" defTabSz="914400" rtl="0" eaLnBrk="1" latinLnBrk="0" hangingPunct="1">
      <a:defRPr sz="32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5788BE"/>
    <a:srgbClr val="000099"/>
    <a:srgbClr val="006600"/>
    <a:srgbClr val="0066FF"/>
    <a:srgbClr val="003399"/>
    <a:srgbClr val="CCECFF"/>
    <a:srgbClr val="33CCFF"/>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49" autoAdjust="0"/>
    <p:restoredTop sz="94660"/>
  </p:normalViewPr>
  <p:slideViewPr>
    <p:cSldViewPr snapToGrid="0">
      <p:cViewPr>
        <p:scale>
          <a:sx n="90" d="100"/>
          <a:sy n="90" d="100"/>
        </p:scale>
        <p:origin x="-612" y="-342"/>
      </p:cViewPr>
      <p:guideLst>
        <p:guide orient="horz" pos="2104"/>
        <p:guide orient="horz" pos="900"/>
        <p:guide orient="horz" pos="3854"/>
        <p:guide pos="812"/>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smtClean="0">
                <a:latin typeface="Times New Roman" pitchFamily="18" charset="0"/>
              </a:defRPr>
            </a:lvl1pPr>
          </a:lstStyle>
          <a:p>
            <a:pPr>
              <a:defRPr/>
            </a:pPr>
            <a:fld id="{0763AD11-DD64-4266-A84D-CC51DAA4CB27}" type="datetime1">
              <a:rPr lang="en-US" altLang="zh-CN"/>
              <a:pPr>
                <a:defRPr/>
              </a:pPr>
              <a:t>1/7/2011</a:t>
            </a:fld>
            <a:endParaRPr lang="en-US" altLang="zh-CN"/>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smtClean="0">
                <a:latin typeface="Times New Roman" pitchFamily="18" charset="0"/>
              </a:defRPr>
            </a:lvl1pPr>
          </a:lstStyle>
          <a:p>
            <a:pPr>
              <a:defRPr/>
            </a:pPr>
            <a:fld id="{72F3C6B5-FD91-4E44-9C7F-1E484DF32A59}"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smtClean="0">
                <a:latin typeface="Times New Roman" pitchFamily="18" charset="0"/>
              </a:defRPr>
            </a:lvl1pPr>
          </a:lstStyle>
          <a:p>
            <a:pPr>
              <a:defRPr/>
            </a:pPr>
            <a:endParaRPr lang="en-US" altLang="zh-CN"/>
          </a:p>
        </p:txBody>
      </p:sp>
      <p:sp>
        <p:nvSpPr>
          <p:cNvPr id="18435" name="Rectangle 9"/>
          <p:cNvSpPr>
            <a:spLocks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smtClean="0">
                <a:latin typeface="Times New Roman" pitchFamily="18" charset="0"/>
              </a:defRPr>
            </a:lvl1pPr>
          </a:lstStyle>
          <a:p>
            <a:pPr>
              <a:defRPr/>
            </a:pPr>
            <a:fld id="{5E722460-89FD-44EA-BFCF-401F8888D5CD}" type="datetime1">
              <a:rPr lang="en-US" altLang="zh-CN"/>
              <a:pPr>
                <a:defRPr/>
              </a:pPr>
              <a:t>1/7/2011</a:t>
            </a:fld>
            <a:endParaRPr lang="en-US" altLang="zh-CN"/>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smtClean="0">
                <a:latin typeface="Times New Roman" pitchFamily="18" charset="0"/>
              </a:defRPr>
            </a:lvl1pPr>
          </a:lstStyle>
          <a:p>
            <a:pPr>
              <a:defRPr/>
            </a:pPr>
            <a:endParaRPr lang="en-US" altLang="zh-CN"/>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smtClean="0">
                <a:latin typeface="Times New Roman" pitchFamily="18" charset="0"/>
              </a:defRPr>
            </a:lvl1pPr>
          </a:lstStyle>
          <a:p>
            <a:pPr>
              <a:defRPr/>
            </a:pPr>
            <a:fld id="{4952CB0D-A9A5-46D5-875C-1F42DEBDC9F5}"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1"/>
          <p:cNvSpPr>
            <a:spLocks noGrp="1" noChangeArrowheads="1"/>
          </p:cNvSpPr>
          <p:nvPr>
            <p:ph type="dt" sz="quarter" idx="1"/>
          </p:nvPr>
        </p:nvSpPr>
        <p:spPr>
          <a:noFill/>
        </p:spPr>
        <p:txBody>
          <a:bodyPr/>
          <a:lstStyle/>
          <a:p>
            <a:fld id="{9D63C47E-BF0A-4066-B3D3-0393F0007863}" type="datetime1">
              <a:rPr lang="en-US" altLang="zh-CN"/>
              <a:pPr/>
              <a:t>1/7/2011</a:t>
            </a:fld>
            <a:endParaRPr lang="en-US" altLang="zh-CN"/>
          </a:p>
        </p:txBody>
      </p:sp>
      <p:sp>
        <p:nvSpPr>
          <p:cNvPr id="19459" name="Rectangle 13"/>
          <p:cNvSpPr>
            <a:spLocks noGrp="1" noChangeArrowheads="1"/>
          </p:cNvSpPr>
          <p:nvPr>
            <p:ph type="sldNum" sz="quarter" idx="5"/>
          </p:nvPr>
        </p:nvSpPr>
        <p:spPr>
          <a:noFill/>
        </p:spPr>
        <p:txBody>
          <a:bodyPr/>
          <a:lstStyle/>
          <a:p>
            <a:fld id="{6114C171-FFC0-4215-895A-3CA55561024A}" type="slidenum">
              <a:rPr lang="en-US" altLang="zh-CN"/>
              <a:pPr/>
              <a:t>1</a:t>
            </a:fld>
            <a:endParaRPr lang="en-US" altLang="zh-CN"/>
          </a:p>
        </p:txBody>
      </p:sp>
      <p:sp>
        <p:nvSpPr>
          <p:cNvPr id="19460" name="Rectangle 2"/>
          <p:cNvSpPr>
            <a:spLocks noChangeArrowheads="1" noTextEdit="1"/>
          </p:cNvSpPr>
          <p:nvPr>
            <p:ph type="sldImg"/>
          </p:nvPr>
        </p:nvSpPr>
        <p:spPr>
          <a:ln/>
        </p:spPr>
      </p:sp>
      <p:sp>
        <p:nvSpPr>
          <p:cNvPr id="19461"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1"/>
          <p:cNvSpPr>
            <a:spLocks noGrp="1" noChangeArrowheads="1"/>
          </p:cNvSpPr>
          <p:nvPr>
            <p:ph type="dt" sz="quarter" idx="1"/>
          </p:nvPr>
        </p:nvSpPr>
        <p:spPr>
          <a:noFill/>
        </p:spPr>
        <p:txBody>
          <a:bodyPr/>
          <a:lstStyle/>
          <a:p>
            <a:fld id="{01239270-FC53-48A6-A565-E6D4CFC279B9}" type="datetime1">
              <a:rPr lang="en-US" altLang="zh-CN"/>
              <a:pPr/>
              <a:t>1/7/2011</a:t>
            </a:fld>
            <a:endParaRPr lang="en-US" altLang="zh-CN"/>
          </a:p>
        </p:txBody>
      </p:sp>
      <p:sp>
        <p:nvSpPr>
          <p:cNvPr id="28675" name="Rectangle 13"/>
          <p:cNvSpPr>
            <a:spLocks noGrp="1" noChangeArrowheads="1"/>
          </p:cNvSpPr>
          <p:nvPr>
            <p:ph type="sldNum" sz="quarter" idx="5"/>
          </p:nvPr>
        </p:nvSpPr>
        <p:spPr>
          <a:noFill/>
        </p:spPr>
        <p:txBody>
          <a:bodyPr/>
          <a:lstStyle/>
          <a:p>
            <a:fld id="{6C6CA5BD-2DDB-4378-9A0B-055CFF46A4E0}" type="slidenum">
              <a:rPr lang="en-US" altLang="zh-CN"/>
              <a:pPr/>
              <a:t>10</a:t>
            </a:fld>
            <a:endParaRPr lang="en-US" altLang="zh-CN"/>
          </a:p>
        </p:txBody>
      </p:sp>
      <p:sp>
        <p:nvSpPr>
          <p:cNvPr id="28676" name="Rectangle 2"/>
          <p:cNvSpPr>
            <a:spLocks noChangeArrowheads="1" noTextEdit="1"/>
          </p:cNvSpPr>
          <p:nvPr>
            <p:ph type="sldImg"/>
          </p:nvPr>
        </p:nvSpPr>
        <p:spPr>
          <a:ln/>
        </p:spPr>
      </p:sp>
      <p:sp>
        <p:nvSpPr>
          <p:cNvPr id="28677"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1"/>
          <p:cNvSpPr>
            <a:spLocks noGrp="1" noChangeArrowheads="1"/>
          </p:cNvSpPr>
          <p:nvPr>
            <p:ph type="dt" sz="quarter" idx="1"/>
          </p:nvPr>
        </p:nvSpPr>
        <p:spPr>
          <a:noFill/>
        </p:spPr>
        <p:txBody>
          <a:bodyPr/>
          <a:lstStyle/>
          <a:p>
            <a:fld id="{8047B30B-3457-4D79-B28B-DF7ACDF88D8E}" type="datetime1">
              <a:rPr lang="en-US" altLang="zh-CN"/>
              <a:pPr/>
              <a:t>1/7/2011</a:t>
            </a:fld>
            <a:endParaRPr lang="en-US" altLang="zh-CN"/>
          </a:p>
        </p:txBody>
      </p:sp>
      <p:sp>
        <p:nvSpPr>
          <p:cNvPr id="29699" name="Rectangle 13"/>
          <p:cNvSpPr>
            <a:spLocks noGrp="1" noChangeArrowheads="1"/>
          </p:cNvSpPr>
          <p:nvPr>
            <p:ph type="sldNum" sz="quarter" idx="5"/>
          </p:nvPr>
        </p:nvSpPr>
        <p:spPr>
          <a:noFill/>
        </p:spPr>
        <p:txBody>
          <a:bodyPr/>
          <a:lstStyle/>
          <a:p>
            <a:fld id="{384A5771-BBF8-420E-8573-28C364D0DF3A}" type="slidenum">
              <a:rPr lang="en-US" altLang="zh-CN"/>
              <a:pPr/>
              <a:t>11</a:t>
            </a:fld>
            <a:endParaRPr lang="en-US" altLang="zh-CN"/>
          </a:p>
        </p:txBody>
      </p:sp>
      <p:sp>
        <p:nvSpPr>
          <p:cNvPr id="29700" name="Rectangle 2"/>
          <p:cNvSpPr>
            <a:spLocks noChangeArrowheads="1" noTextEdit="1"/>
          </p:cNvSpPr>
          <p:nvPr>
            <p:ph type="sldImg"/>
          </p:nvPr>
        </p:nvSpPr>
        <p:spPr>
          <a:ln/>
        </p:spPr>
      </p:sp>
      <p:sp>
        <p:nvSpPr>
          <p:cNvPr id="29701"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1"/>
          <p:cNvSpPr>
            <a:spLocks noGrp="1" noChangeArrowheads="1"/>
          </p:cNvSpPr>
          <p:nvPr>
            <p:ph type="dt" sz="quarter" idx="1"/>
          </p:nvPr>
        </p:nvSpPr>
        <p:spPr>
          <a:noFill/>
        </p:spPr>
        <p:txBody>
          <a:bodyPr/>
          <a:lstStyle/>
          <a:p>
            <a:fld id="{03193CFB-AB76-4AA4-8E3A-E846219EDFCD}" type="datetime1">
              <a:rPr lang="en-US" altLang="zh-CN"/>
              <a:pPr/>
              <a:t>1/7/2011</a:t>
            </a:fld>
            <a:endParaRPr lang="en-US" altLang="zh-CN"/>
          </a:p>
        </p:txBody>
      </p:sp>
      <p:sp>
        <p:nvSpPr>
          <p:cNvPr id="30723" name="Rectangle 13"/>
          <p:cNvSpPr>
            <a:spLocks noGrp="1" noChangeArrowheads="1"/>
          </p:cNvSpPr>
          <p:nvPr>
            <p:ph type="sldNum" sz="quarter" idx="5"/>
          </p:nvPr>
        </p:nvSpPr>
        <p:spPr>
          <a:noFill/>
        </p:spPr>
        <p:txBody>
          <a:bodyPr/>
          <a:lstStyle/>
          <a:p>
            <a:fld id="{3571AC28-E57F-4E5E-B493-61A12F878446}" type="slidenum">
              <a:rPr lang="en-US" altLang="zh-CN"/>
              <a:pPr/>
              <a:t>12</a:t>
            </a:fld>
            <a:endParaRPr lang="en-US" altLang="zh-CN"/>
          </a:p>
        </p:txBody>
      </p:sp>
      <p:sp>
        <p:nvSpPr>
          <p:cNvPr id="30724" name="Rectangle 2"/>
          <p:cNvSpPr>
            <a:spLocks noChangeArrowheads="1" noTextEdit="1"/>
          </p:cNvSpPr>
          <p:nvPr>
            <p:ph type="sldImg"/>
          </p:nvPr>
        </p:nvSpPr>
        <p:spPr>
          <a:ln/>
        </p:spPr>
      </p:sp>
      <p:sp>
        <p:nvSpPr>
          <p:cNvPr id="30725"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p:cNvSpPr>
            <a:spLocks noGrp="1" noChangeArrowheads="1"/>
          </p:cNvSpPr>
          <p:nvPr>
            <p:ph type="dt" sz="quarter" idx="1"/>
          </p:nvPr>
        </p:nvSpPr>
        <p:spPr>
          <a:noFill/>
        </p:spPr>
        <p:txBody>
          <a:bodyPr/>
          <a:lstStyle/>
          <a:p>
            <a:fld id="{0D2B0612-E95D-4349-AAA3-8B5D62B0C459}" type="datetime1">
              <a:rPr lang="en-US" altLang="zh-CN"/>
              <a:pPr/>
              <a:t>1/7/2011</a:t>
            </a:fld>
            <a:endParaRPr lang="en-US" altLang="zh-CN"/>
          </a:p>
        </p:txBody>
      </p:sp>
      <p:sp>
        <p:nvSpPr>
          <p:cNvPr id="31747" name="Rectangle 13"/>
          <p:cNvSpPr>
            <a:spLocks noGrp="1" noChangeArrowheads="1"/>
          </p:cNvSpPr>
          <p:nvPr>
            <p:ph type="sldNum" sz="quarter" idx="5"/>
          </p:nvPr>
        </p:nvSpPr>
        <p:spPr>
          <a:noFill/>
        </p:spPr>
        <p:txBody>
          <a:bodyPr/>
          <a:lstStyle/>
          <a:p>
            <a:fld id="{C0B6D8C2-F200-4705-969B-352043E1F12C}" type="slidenum">
              <a:rPr lang="en-US" altLang="zh-CN"/>
              <a:pPr/>
              <a:t>13</a:t>
            </a:fld>
            <a:endParaRPr lang="en-US" altLang="zh-CN"/>
          </a:p>
        </p:txBody>
      </p:sp>
      <p:sp>
        <p:nvSpPr>
          <p:cNvPr id="31748" name="Rectangle 2"/>
          <p:cNvSpPr>
            <a:spLocks noChangeArrowheads="1" noTextEdit="1"/>
          </p:cNvSpPr>
          <p:nvPr>
            <p:ph type="sldImg"/>
          </p:nvPr>
        </p:nvSpPr>
        <p:spPr>
          <a:ln/>
        </p:spPr>
      </p:sp>
      <p:sp>
        <p:nvSpPr>
          <p:cNvPr id="31749"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a:spLocks noGrp="1" noChangeArrowheads="1"/>
          </p:cNvSpPr>
          <p:nvPr>
            <p:ph type="dt" sz="quarter" idx="1"/>
          </p:nvPr>
        </p:nvSpPr>
        <p:spPr>
          <a:noFill/>
        </p:spPr>
        <p:txBody>
          <a:bodyPr/>
          <a:lstStyle/>
          <a:p>
            <a:fld id="{3A132962-E198-41AC-9963-444716D5628B}" type="datetime1">
              <a:rPr lang="en-US" altLang="zh-CN"/>
              <a:pPr/>
              <a:t>1/7/2011</a:t>
            </a:fld>
            <a:endParaRPr lang="en-US" altLang="zh-CN"/>
          </a:p>
        </p:txBody>
      </p:sp>
      <p:sp>
        <p:nvSpPr>
          <p:cNvPr id="20483" name="Rectangle 13"/>
          <p:cNvSpPr>
            <a:spLocks noGrp="1" noChangeArrowheads="1"/>
          </p:cNvSpPr>
          <p:nvPr>
            <p:ph type="sldNum" sz="quarter" idx="5"/>
          </p:nvPr>
        </p:nvSpPr>
        <p:spPr>
          <a:noFill/>
        </p:spPr>
        <p:txBody>
          <a:bodyPr/>
          <a:lstStyle/>
          <a:p>
            <a:fld id="{7830AD7C-83B3-4A4F-B768-64CB4CEE68C3}" type="slidenum">
              <a:rPr lang="en-US" altLang="zh-CN"/>
              <a:pPr/>
              <a:t>2</a:t>
            </a:fld>
            <a:endParaRPr lang="en-US" altLang="zh-CN"/>
          </a:p>
        </p:txBody>
      </p:sp>
      <p:sp>
        <p:nvSpPr>
          <p:cNvPr id="20484" name="Rectangle 2"/>
          <p:cNvSpPr>
            <a:spLocks noChangeArrowheads="1" noTextEdit="1"/>
          </p:cNvSpPr>
          <p:nvPr>
            <p:ph type="sldImg"/>
          </p:nvPr>
        </p:nvSpPr>
        <p:spPr>
          <a:ln/>
        </p:spPr>
      </p:sp>
      <p:sp>
        <p:nvSpPr>
          <p:cNvPr id="20485" name="Rectangle 3"/>
          <p:cNvSpPr>
            <a:spLocks noGrp="1" noChangeArrowheads="1"/>
          </p:cNvSpPr>
          <p:nvPr>
            <p:ph type="body" idx="1"/>
          </p:nvPr>
        </p:nvSpPr>
        <p:spPr>
          <a:noFill/>
          <a:ln/>
        </p:spPr>
        <p:txBody>
          <a:bodyPr/>
          <a:lstStyle/>
          <a:p>
            <a:endParaRPr lang="zh-CN"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a:spLocks noGrp="1" noChangeArrowheads="1"/>
          </p:cNvSpPr>
          <p:nvPr>
            <p:ph type="dt" sz="quarter" idx="1"/>
          </p:nvPr>
        </p:nvSpPr>
        <p:spPr>
          <a:noFill/>
        </p:spPr>
        <p:txBody>
          <a:bodyPr/>
          <a:lstStyle/>
          <a:p>
            <a:fld id="{DE8CD89B-2BB0-46D6-A001-F3D654A9DFE6}" type="datetime1">
              <a:rPr lang="en-US" altLang="zh-CN"/>
              <a:pPr/>
              <a:t>1/7/2011</a:t>
            </a:fld>
            <a:endParaRPr lang="en-US" altLang="zh-CN"/>
          </a:p>
        </p:txBody>
      </p:sp>
      <p:sp>
        <p:nvSpPr>
          <p:cNvPr id="21507" name="Rectangle 13"/>
          <p:cNvSpPr>
            <a:spLocks noGrp="1" noChangeArrowheads="1"/>
          </p:cNvSpPr>
          <p:nvPr>
            <p:ph type="sldNum" sz="quarter" idx="5"/>
          </p:nvPr>
        </p:nvSpPr>
        <p:spPr>
          <a:noFill/>
        </p:spPr>
        <p:txBody>
          <a:bodyPr/>
          <a:lstStyle/>
          <a:p>
            <a:fld id="{DD421454-2AB5-46CE-8833-75BB84B07163}" type="slidenum">
              <a:rPr lang="en-US" altLang="zh-CN"/>
              <a:pPr/>
              <a:t>3</a:t>
            </a:fld>
            <a:endParaRPr lang="en-US" altLang="zh-CN"/>
          </a:p>
        </p:txBody>
      </p:sp>
      <p:sp>
        <p:nvSpPr>
          <p:cNvPr id="21508" name="Rectangle 2"/>
          <p:cNvSpPr>
            <a:spLocks noChangeArrowheads="1" noTextEdit="1"/>
          </p:cNvSpPr>
          <p:nvPr>
            <p:ph type="sldImg"/>
          </p:nvPr>
        </p:nvSpPr>
        <p:spPr>
          <a:ln/>
        </p:spPr>
      </p:sp>
      <p:sp>
        <p:nvSpPr>
          <p:cNvPr id="21509"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1"/>
          <p:cNvSpPr>
            <a:spLocks noGrp="1" noChangeArrowheads="1"/>
          </p:cNvSpPr>
          <p:nvPr>
            <p:ph type="dt" sz="quarter" idx="1"/>
          </p:nvPr>
        </p:nvSpPr>
        <p:spPr>
          <a:noFill/>
        </p:spPr>
        <p:txBody>
          <a:bodyPr/>
          <a:lstStyle/>
          <a:p>
            <a:fld id="{5131393C-78E5-4159-BDDB-2557BC6DDFDD}" type="datetime1">
              <a:rPr lang="en-US" altLang="zh-CN"/>
              <a:pPr/>
              <a:t>1/7/2011</a:t>
            </a:fld>
            <a:endParaRPr lang="en-US" altLang="zh-CN"/>
          </a:p>
        </p:txBody>
      </p:sp>
      <p:sp>
        <p:nvSpPr>
          <p:cNvPr id="22531" name="Rectangle 13"/>
          <p:cNvSpPr>
            <a:spLocks noGrp="1" noChangeArrowheads="1"/>
          </p:cNvSpPr>
          <p:nvPr>
            <p:ph type="sldNum" sz="quarter" idx="5"/>
          </p:nvPr>
        </p:nvSpPr>
        <p:spPr>
          <a:noFill/>
        </p:spPr>
        <p:txBody>
          <a:bodyPr/>
          <a:lstStyle/>
          <a:p>
            <a:fld id="{B7E0184A-63DB-43E3-A88A-66FC9BED4C0E}" type="slidenum">
              <a:rPr lang="en-US" altLang="zh-CN"/>
              <a:pPr/>
              <a:t>4</a:t>
            </a:fld>
            <a:endParaRPr lang="en-US" altLang="zh-CN"/>
          </a:p>
        </p:txBody>
      </p:sp>
      <p:sp>
        <p:nvSpPr>
          <p:cNvPr id="22532" name="Rectangle 2"/>
          <p:cNvSpPr>
            <a:spLocks noChangeArrowheads="1" noTextEdit="1"/>
          </p:cNvSpPr>
          <p:nvPr>
            <p:ph type="sldImg"/>
          </p:nvPr>
        </p:nvSpPr>
        <p:spPr>
          <a:ln/>
        </p:spPr>
      </p:sp>
      <p:sp>
        <p:nvSpPr>
          <p:cNvPr id="22533"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1"/>
          <p:cNvSpPr>
            <a:spLocks noGrp="1" noChangeArrowheads="1"/>
          </p:cNvSpPr>
          <p:nvPr>
            <p:ph type="dt" sz="quarter" idx="1"/>
          </p:nvPr>
        </p:nvSpPr>
        <p:spPr>
          <a:noFill/>
        </p:spPr>
        <p:txBody>
          <a:bodyPr/>
          <a:lstStyle/>
          <a:p>
            <a:fld id="{A25D41E3-780D-4A6F-936D-80DC5385B54A}" type="datetime1">
              <a:rPr lang="en-US" altLang="zh-CN"/>
              <a:pPr/>
              <a:t>1/7/2011</a:t>
            </a:fld>
            <a:endParaRPr lang="en-US" altLang="zh-CN"/>
          </a:p>
        </p:txBody>
      </p:sp>
      <p:sp>
        <p:nvSpPr>
          <p:cNvPr id="23555" name="Rectangle 13"/>
          <p:cNvSpPr>
            <a:spLocks noGrp="1" noChangeArrowheads="1"/>
          </p:cNvSpPr>
          <p:nvPr>
            <p:ph type="sldNum" sz="quarter" idx="5"/>
          </p:nvPr>
        </p:nvSpPr>
        <p:spPr>
          <a:noFill/>
        </p:spPr>
        <p:txBody>
          <a:bodyPr/>
          <a:lstStyle/>
          <a:p>
            <a:fld id="{64CF61E7-9677-4ACE-9A72-6AC4F0681293}" type="slidenum">
              <a:rPr lang="en-US" altLang="zh-CN"/>
              <a:pPr/>
              <a:t>5</a:t>
            </a:fld>
            <a:endParaRPr lang="en-US" altLang="zh-CN"/>
          </a:p>
        </p:txBody>
      </p:sp>
      <p:sp>
        <p:nvSpPr>
          <p:cNvPr id="23556" name="Rectangle 2"/>
          <p:cNvSpPr>
            <a:spLocks noChangeArrowheads="1" noTextEdit="1"/>
          </p:cNvSpPr>
          <p:nvPr>
            <p:ph type="sldImg"/>
          </p:nvPr>
        </p:nvSpPr>
        <p:spPr>
          <a:ln/>
        </p:spPr>
      </p:sp>
      <p:sp>
        <p:nvSpPr>
          <p:cNvPr id="23557"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1"/>
          <p:cNvSpPr>
            <a:spLocks noGrp="1" noChangeArrowheads="1"/>
          </p:cNvSpPr>
          <p:nvPr>
            <p:ph type="dt" sz="quarter" idx="1"/>
          </p:nvPr>
        </p:nvSpPr>
        <p:spPr>
          <a:noFill/>
        </p:spPr>
        <p:txBody>
          <a:bodyPr/>
          <a:lstStyle/>
          <a:p>
            <a:fld id="{D7B8486A-3097-456E-9636-7E85EAE84FE8}" type="datetime1">
              <a:rPr lang="en-US" altLang="zh-CN"/>
              <a:pPr/>
              <a:t>1/7/2011</a:t>
            </a:fld>
            <a:endParaRPr lang="en-US" altLang="zh-CN"/>
          </a:p>
        </p:txBody>
      </p:sp>
      <p:sp>
        <p:nvSpPr>
          <p:cNvPr id="24579" name="Rectangle 13"/>
          <p:cNvSpPr>
            <a:spLocks noGrp="1" noChangeArrowheads="1"/>
          </p:cNvSpPr>
          <p:nvPr>
            <p:ph type="sldNum" sz="quarter" idx="5"/>
          </p:nvPr>
        </p:nvSpPr>
        <p:spPr>
          <a:noFill/>
        </p:spPr>
        <p:txBody>
          <a:bodyPr/>
          <a:lstStyle/>
          <a:p>
            <a:fld id="{F2417C7C-7C60-44BE-B385-793B107B9807}" type="slidenum">
              <a:rPr lang="en-US" altLang="zh-CN"/>
              <a:pPr/>
              <a:t>6</a:t>
            </a:fld>
            <a:endParaRPr lang="en-US" altLang="zh-CN"/>
          </a:p>
        </p:txBody>
      </p:sp>
      <p:sp>
        <p:nvSpPr>
          <p:cNvPr id="24580" name="Rectangle 2"/>
          <p:cNvSpPr>
            <a:spLocks noChangeArrowheads="1" noTextEdit="1"/>
          </p:cNvSpPr>
          <p:nvPr>
            <p:ph type="sldImg"/>
          </p:nvPr>
        </p:nvSpPr>
        <p:spPr>
          <a:ln/>
        </p:spPr>
      </p:sp>
      <p:sp>
        <p:nvSpPr>
          <p:cNvPr id="24581"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a:spLocks noGrp="1" noChangeArrowheads="1"/>
          </p:cNvSpPr>
          <p:nvPr>
            <p:ph type="dt" sz="quarter" idx="1"/>
          </p:nvPr>
        </p:nvSpPr>
        <p:spPr>
          <a:noFill/>
        </p:spPr>
        <p:txBody>
          <a:bodyPr/>
          <a:lstStyle/>
          <a:p>
            <a:fld id="{421FE5CD-E606-44BE-914D-CE31B0EF7077}" type="datetime1">
              <a:rPr lang="en-US" altLang="zh-CN"/>
              <a:pPr/>
              <a:t>1/7/2011</a:t>
            </a:fld>
            <a:endParaRPr lang="en-US" altLang="zh-CN"/>
          </a:p>
        </p:txBody>
      </p:sp>
      <p:sp>
        <p:nvSpPr>
          <p:cNvPr id="25603" name="Rectangle 13"/>
          <p:cNvSpPr>
            <a:spLocks noGrp="1" noChangeArrowheads="1"/>
          </p:cNvSpPr>
          <p:nvPr>
            <p:ph type="sldNum" sz="quarter" idx="5"/>
          </p:nvPr>
        </p:nvSpPr>
        <p:spPr>
          <a:noFill/>
        </p:spPr>
        <p:txBody>
          <a:bodyPr/>
          <a:lstStyle/>
          <a:p>
            <a:fld id="{9550F84A-7F7B-4AD6-910D-98CAB3E246C7}" type="slidenum">
              <a:rPr lang="en-US" altLang="zh-CN"/>
              <a:pPr/>
              <a:t>7</a:t>
            </a:fld>
            <a:endParaRPr lang="en-US" altLang="zh-CN"/>
          </a:p>
        </p:txBody>
      </p:sp>
      <p:sp>
        <p:nvSpPr>
          <p:cNvPr id="25604" name="Rectangle 2"/>
          <p:cNvSpPr>
            <a:spLocks noChangeArrowheads="1" noTextEdit="1"/>
          </p:cNvSpPr>
          <p:nvPr>
            <p:ph type="sldImg"/>
          </p:nvPr>
        </p:nvSpPr>
        <p:spPr>
          <a:ln/>
        </p:spPr>
      </p:sp>
      <p:sp>
        <p:nvSpPr>
          <p:cNvPr id="25605"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1"/>
          <p:cNvSpPr>
            <a:spLocks noGrp="1" noChangeArrowheads="1"/>
          </p:cNvSpPr>
          <p:nvPr>
            <p:ph type="dt" sz="quarter" idx="1"/>
          </p:nvPr>
        </p:nvSpPr>
        <p:spPr>
          <a:noFill/>
        </p:spPr>
        <p:txBody>
          <a:bodyPr/>
          <a:lstStyle/>
          <a:p>
            <a:fld id="{A47B12E0-7AAF-473E-8732-CDD3E065FF75}" type="datetime1">
              <a:rPr lang="en-US" altLang="zh-CN"/>
              <a:pPr/>
              <a:t>1/7/2011</a:t>
            </a:fld>
            <a:endParaRPr lang="en-US" altLang="zh-CN"/>
          </a:p>
        </p:txBody>
      </p:sp>
      <p:sp>
        <p:nvSpPr>
          <p:cNvPr id="26627" name="Rectangle 13"/>
          <p:cNvSpPr>
            <a:spLocks noGrp="1" noChangeArrowheads="1"/>
          </p:cNvSpPr>
          <p:nvPr>
            <p:ph type="sldNum" sz="quarter" idx="5"/>
          </p:nvPr>
        </p:nvSpPr>
        <p:spPr>
          <a:noFill/>
        </p:spPr>
        <p:txBody>
          <a:bodyPr/>
          <a:lstStyle/>
          <a:p>
            <a:fld id="{1385D770-97A6-48A6-A459-6D73C7CC1E40}" type="slidenum">
              <a:rPr lang="en-US" altLang="zh-CN"/>
              <a:pPr/>
              <a:t>8</a:t>
            </a:fld>
            <a:endParaRPr lang="en-US" altLang="zh-CN"/>
          </a:p>
        </p:txBody>
      </p:sp>
      <p:sp>
        <p:nvSpPr>
          <p:cNvPr id="26628" name="Rectangle 2"/>
          <p:cNvSpPr>
            <a:spLocks noChangeArrowheads="1" noTextEdit="1"/>
          </p:cNvSpPr>
          <p:nvPr>
            <p:ph type="sldImg"/>
          </p:nvPr>
        </p:nvSpPr>
        <p:spPr>
          <a:ln/>
        </p:spPr>
      </p:sp>
      <p:sp>
        <p:nvSpPr>
          <p:cNvPr id="26629"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1"/>
          <p:cNvSpPr>
            <a:spLocks noGrp="1" noChangeArrowheads="1"/>
          </p:cNvSpPr>
          <p:nvPr>
            <p:ph type="dt" sz="quarter" idx="1"/>
          </p:nvPr>
        </p:nvSpPr>
        <p:spPr>
          <a:noFill/>
        </p:spPr>
        <p:txBody>
          <a:bodyPr/>
          <a:lstStyle/>
          <a:p>
            <a:fld id="{E39C8D79-E2C3-4D43-ABBA-9EF6029F2208}" type="datetime1">
              <a:rPr lang="en-US" altLang="zh-CN"/>
              <a:pPr/>
              <a:t>1/7/2011</a:t>
            </a:fld>
            <a:endParaRPr lang="en-US" altLang="zh-CN"/>
          </a:p>
        </p:txBody>
      </p:sp>
      <p:sp>
        <p:nvSpPr>
          <p:cNvPr id="27651" name="Rectangle 13"/>
          <p:cNvSpPr>
            <a:spLocks noGrp="1" noChangeArrowheads="1"/>
          </p:cNvSpPr>
          <p:nvPr>
            <p:ph type="sldNum" sz="quarter" idx="5"/>
          </p:nvPr>
        </p:nvSpPr>
        <p:spPr>
          <a:noFill/>
        </p:spPr>
        <p:txBody>
          <a:bodyPr/>
          <a:lstStyle/>
          <a:p>
            <a:fld id="{21AE29A8-D91E-4B99-AADD-1DA8AF2B0D28}" type="slidenum">
              <a:rPr lang="en-US" altLang="zh-CN"/>
              <a:pPr/>
              <a:t>9</a:t>
            </a:fld>
            <a:endParaRPr lang="en-US" altLang="zh-CN"/>
          </a:p>
        </p:txBody>
      </p:sp>
      <p:sp>
        <p:nvSpPr>
          <p:cNvPr id="27652" name="Rectangle 2"/>
          <p:cNvSpPr>
            <a:spLocks noChangeArrowheads="1" noTextEdit="1"/>
          </p:cNvSpPr>
          <p:nvPr>
            <p:ph type="sldImg"/>
          </p:nvPr>
        </p:nvSpPr>
        <p:spPr>
          <a:ln/>
        </p:spPr>
      </p:sp>
      <p:sp>
        <p:nvSpPr>
          <p:cNvPr id="27653"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427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427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XX-IN-000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XX-IN-000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161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162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XX-IN-000</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XX-IN-000</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1161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162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XX-IN-000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XX-IN-000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XX-IN-000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XX-IN-000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XX-IN-000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XX-IN-000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image" Target="../media/image3.png"/><Relationship Id="rId4" Type="http://schemas.openxmlformats.org/officeDocument/2006/relationships/slideLayout" Target="../slideLayouts/slideLayout26.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3252"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53254" name="Rectangle 6"/>
          <p:cNvSpPr>
            <a:spLocks noGrp="1" noChangeArrowheads="1"/>
          </p:cNvSpPr>
          <p:nvPr>
            <p:ph type="ftr" sz="quarter" idx="3"/>
          </p:nvPr>
        </p:nvSpPr>
        <p:spPr bwMode="auto">
          <a:xfrm>
            <a:off x="958850" y="6581775"/>
            <a:ext cx="1189038"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kumimoji="1" sz="800">
                <a:latin typeface="Arial" charset="0"/>
              </a:defRPr>
            </a:lvl1pPr>
          </a:lstStyle>
          <a:p>
            <a:pPr>
              <a:defRPr/>
            </a:pPr>
            <a:r>
              <a:rPr lang="en-US"/>
              <a:t>XX-IN-000</a:t>
            </a:r>
          </a:p>
        </p:txBody>
      </p:sp>
    </p:spTree>
  </p:cSld>
  <p:clrMap bg1="lt1" tx1="dk1" bg2="lt2" tx2="dk2" accent1="accent1" accent2="accent2" accent3="accent3" accent4="accent4" accent5="accent5" accent6="accent6" hlink="hlink" folHlink="folHlink"/>
  <p:sldLayoutIdLst>
    <p:sldLayoutId id="2147483746"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10596"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307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10598" name="Rectangle 6"/>
          <p:cNvSpPr>
            <a:spLocks noGrp="1" noChangeArrowheads="1"/>
          </p:cNvSpPr>
          <p:nvPr>
            <p:ph type="ftr" sz="quarter" idx="3"/>
          </p:nvPr>
        </p:nvSpPr>
        <p:spPr bwMode="auto">
          <a:xfrm>
            <a:off x="7761288" y="6627813"/>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ea typeface="宋体" charset="-122"/>
              </a:defRPr>
            </a:lvl1pPr>
          </a:lstStyle>
          <a:p>
            <a:pPr>
              <a:defRPr/>
            </a:pPr>
            <a:r>
              <a:rPr lang="en-US" altLang="zh-CN"/>
              <a:t>XX-IN-000</a:t>
            </a:r>
          </a:p>
        </p:txBody>
      </p:sp>
    </p:spTree>
  </p:cSld>
  <p:clrMap bg1="lt1" tx1="dk1" bg2="lt2" tx2="dk2" accent1="accent1" accent2="accent2" accent3="accent3" accent4="accent4" accent5="accent5" accent6="accent6" hlink="hlink" folHlink="folHlink"/>
  <p:sldLayoutIdLst>
    <p:sldLayoutId id="2147483747"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XX-IN-000</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3.xml"/><Relationship Id="rId1" Type="http://schemas.openxmlformats.org/officeDocument/2006/relationships/slideLayout" Target="../slideLayouts/slideLayout27.xml"/><Relationship Id="rId4" Type="http://schemas.openxmlformats.org/officeDocument/2006/relationships/image" Target="../media/image6.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9"/>
          <p:cNvSpPr>
            <a:spLocks noGrp="1" noChangeArrowheads="1"/>
          </p:cNvSpPr>
          <p:nvPr>
            <p:ph type="title"/>
          </p:nvPr>
        </p:nvSpPr>
        <p:spPr/>
        <p:txBody>
          <a:bodyPr>
            <a:normAutofit fontScale="90000"/>
          </a:bodyPr>
          <a:lstStyle/>
          <a:p>
            <a:pPr eaLnBrk="1" hangingPunct="1"/>
            <a:r>
              <a:rPr lang="en-US" altLang="zh-CN" smtClean="0">
                <a:ea typeface="宋体" pitchFamily="2" charset="-122"/>
              </a:rPr>
              <a:t>QAD Enterprise  Applications Enterprise &amp; Standard Edition</a:t>
            </a:r>
          </a:p>
        </p:txBody>
      </p:sp>
      <p:sp>
        <p:nvSpPr>
          <p:cNvPr id="6147" name="Rectangle 10"/>
          <p:cNvSpPr>
            <a:spLocks noGrp="1" noChangeArrowheads="1"/>
          </p:cNvSpPr>
          <p:nvPr>
            <p:ph type="body" sz="quarter" idx="10"/>
          </p:nvPr>
        </p:nvSpPr>
        <p:spPr/>
        <p:txBody>
          <a:bodyPr/>
          <a:lstStyle/>
          <a:p>
            <a:pPr eaLnBrk="1" hangingPunct="1"/>
            <a:r>
              <a:rPr lang="en-US" altLang="zh-CN" b="1" smtClean="0">
                <a:ea typeface="宋体" pitchFamily="2" charset="-122"/>
              </a:rPr>
              <a:t>Purchase Order Management</a:t>
            </a: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52" name="Rectangle 1066"/>
          <p:cNvSpPr>
            <a:spLocks noGrp="1" noChangeArrowheads="1"/>
          </p:cNvSpPr>
          <p:nvPr>
            <p:ph type="title"/>
          </p:nvPr>
        </p:nvSpPr>
        <p:spPr/>
        <p:txBody>
          <a:bodyPr>
            <a:normAutofit fontScale="90000"/>
          </a:bodyPr>
          <a:lstStyle/>
          <a:p>
            <a:pPr eaLnBrk="1" hangingPunct="1"/>
            <a:r>
              <a:rPr kumimoji="1" lang="en-US" altLang="zh-CN" sz="2800" smtClean="0">
                <a:ea typeface="宋体" pitchFamily="2" charset="-122"/>
              </a:rPr>
              <a:t>QAD Enterprise Applications General System Flow</a:t>
            </a:r>
          </a:p>
        </p:txBody>
      </p:sp>
      <p:sp>
        <p:nvSpPr>
          <p:cNvPr id="14338" name="Footer Placeholder 2"/>
          <p:cNvSpPr>
            <a:spLocks noGrp="1"/>
          </p:cNvSpPr>
          <p:nvPr>
            <p:ph type="ftr" sz="quarter" idx="10"/>
          </p:nvPr>
        </p:nvSpPr>
        <p:spPr>
          <a:noFill/>
        </p:spPr>
        <p:txBody>
          <a:bodyPr/>
          <a:lstStyle/>
          <a:p>
            <a:pPr defTabSz="865188"/>
            <a:r>
              <a:rPr lang="en-US" altLang="zh-CN" smtClean="0">
                <a:ea typeface="宋体" pitchFamily="2" charset="-122"/>
              </a:rPr>
              <a:t>PO-IN-090</a:t>
            </a:r>
          </a:p>
        </p:txBody>
      </p:sp>
      <p:sp>
        <p:nvSpPr>
          <p:cNvPr id="36868" name="AutoShape 1028"/>
          <p:cNvSpPr>
            <a:spLocks noChangeArrowheads="1"/>
          </p:cNvSpPr>
          <p:nvPr/>
        </p:nvSpPr>
        <p:spPr bwMode="auto">
          <a:xfrm>
            <a:off x="1822450" y="4426229"/>
            <a:ext cx="1828800" cy="1371600"/>
          </a:xfrm>
          <a:prstGeom prst="flowChartMultidocument">
            <a:avLst/>
          </a:prstGeom>
          <a:solidFill>
            <a:schemeClr val="bg1"/>
          </a:solidFill>
          <a:ln w="12700">
            <a:solidFill>
              <a:schemeClr val="tx1"/>
            </a:solidFill>
            <a:miter lim="800000"/>
            <a:headEnd/>
            <a:tailEnd/>
          </a:ln>
          <a:effectLst>
            <a:outerShdw dist="107763" dir="2700000" algn="ctr" rotWithShape="0">
              <a:schemeClr val="tx1">
                <a:lumMod val="50000"/>
                <a:lumOff val="50000"/>
              </a:schemeClr>
            </a:outerShdw>
          </a:effectLst>
        </p:spPr>
        <p:txBody>
          <a:bodyPr lIns="0" tIns="0" rIns="0" bIns="0"/>
          <a:lstStyle/>
          <a:p>
            <a:pPr>
              <a:defRPr/>
            </a:pPr>
            <a:r>
              <a:rPr lang="en-US" altLang="zh-CN" sz="1800">
                <a:solidFill>
                  <a:schemeClr val="hlink"/>
                </a:solidFill>
                <a:latin typeface="+mj-lt"/>
                <a:ea typeface="宋体" charset="-122"/>
              </a:rPr>
              <a:t>Planned</a:t>
            </a:r>
          </a:p>
          <a:p>
            <a:pPr>
              <a:defRPr/>
            </a:pPr>
            <a:r>
              <a:rPr lang="en-US" altLang="zh-CN" sz="1800" b="1">
                <a:latin typeface="+mj-lt"/>
                <a:ea typeface="宋体" charset="-122"/>
              </a:rPr>
              <a:t>Purchase Orders</a:t>
            </a:r>
          </a:p>
        </p:txBody>
      </p:sp>
      <p:sp>
        <p:nvSpPr>
          <p:cNvPr id="36872" name="AutoShape 1032"/>
          <p:cNvSpPr>
            <a:spLocks noChangeArrowheads="1"/>
          </p:cNvSpPr>
          <p:nvPr/>
        </p:nvSpPr>
        <p:spPr bwMode="auto">
          <a:xfrm>
            <a:off x="5478463" y="4426229"/>
            <a:ext cx="1828800" cy="1371600"/>
          </a:xfrm>
          <a:prstGeom prst="flowChartMultidocument">
            <a:avLst/>
          </a:prstGeom>
          <a:solidFill>
            <a:schemeClr val="bg1"/>
          </a:solidFill>
          <a:ln w="12700">
            <a:solidFill>
              <a:schemeClr val="tx1"/>
            </a:solidFill>
            <a:miter lim="800000"/>
            <a:headEnd/>
            <a:tailEnd/>
          </a:ln>
          <a:effectLst>
            <a:outerShdw dist="107763" dir="2700000" algn="ctr" rotWithShape="0">
              <a:schemeClr val="tx1">
                <a:lumMod val="50000"/>
                <a:lumOff val="50000"/>
              </a:schemeClr>
            </a:outerShdw>
          </a:effectLst>
        </p:spPr>
        <p:txBody>
          <a:bodyPr lIns="0" tIns="0" rIns="0" bIns="0"/>
          <a:lstStyle/>
          <a:p>
            <a:pPr>
              <a:defRPr/>
            </a:pPr>
            <a:r>
              <a:rPr lang="en-US" altLang="zh-CN" sz="1800">
                <a:solidFill>
                  <a:schemeClr val="hlink"/>
                </a:solidFill>
                <a:latin typeface="+mj-lt"/>
                <a:ea typeface="宋体" charset="-122"/>
              </a:rPr>
              <a:t>Planned</a:t>
            </a:r>
          </a:p>
          <a:p>
            <a:pPr>
              <a:defRPr/>
            </a:pPr>
            <a:r>
              <a:rPr lang="en-US" altLang="zh-CN" sz="1800" b="1">
                <a:latin typeface="+mj-lt"/>
                <a:ea typeface="宋体" charset="-122"/>
              </a:rPr>
              <a:t>Work</a:t>
            </a:r>
            <a:br>
              <a:rPr lang="en-US" altLang="zh-CN" sz="1800" b="1">
                <a:latin typeface="+mj-lt"/>
                <a:ea typeface="宋体" charset="-122"/>
              </a:rPr>
            </a:br>
            <a:r>
              <a:rPr lang="en-US" altLang="zh-CN" sz="1800" b="1">
                <a:latin typeface="+mj-lt"/>
                <a:ea typeface="宋体" charset="-122"/>
              </a:rPr>
              <a:t>Orders</a:t>
            </a:r>
          </a:p>
        </p:txBody>
      </p:sp>
      <p:sp>
        <p:nvSpPr>
          <p:cNvPr id="36875" name="AutoShape 1035"/>
          <p:cNvSpPr>
            <a:spLocks noChangeArrowheads="1"/>
          </p:cNvSpPr>
          <p:nvPr/>
        </p:nvSpPr>
        <p:spPr bwMode="auto">
          <a:xfrm>
            <a:off x="3727450" y="2810154"/>
            <a:ext cx="1676400" cy="1143000"/>
          </a:xfrm>
          <a:prstGeom prst="flowChartProcess">
            <a:avLst/>
          </a:prstGeom>
          <a:solidFill>
            <a:schemeClr val="bg1"/>
          </a:solidFill>
          <a:ln w="12700">
            <a:solidFill>
              <a:schemeClr val="tx1"/>
            </a:solidFill>
            <a:miter lim="800000"/>
            <a:headEnd/>
            <a:tailEnd/>
          </a:ln>
          <a:effectLst>
            <a:outerShdw dist="107763" dir="2700000" algn="ctr" rotWithShape="0">
              <a:schemeClr val="tx1">
                <a:lumMod val="50000"/>
                <a:lumOff val="50000"/>
              </a:schemeClr>
            </a:outerShdw>
          </a:effectLst>
        </p:spPr>
        <p:txBody>
          <a:bodyPr wrap="none" anchor="ctr"/>
          <a:lstStyle/>
          <a:p>
            <a:pPr eaLnBrk="0" hangingPunct="0">
              <a:defRPr/>
            </a:pPr>
            <a:r>
              <a:rPr kumimoji="1" lang="en-US" altLang="zh-CN" sz="2800" b="1">
                <a:latin typeface="+mj-lt"/>
                <a:ea typeface="宋体" charset="-122"/>
              </a:rPr>
              <a:t>MRP</a:t>
            </a:r>
          </a:p>
        </p:txBody>
      </p:sp>
      <p:sp>
        <p:nvSpPr>
          <p:cNvPr id="36876" name="AutoShape 1036"/>
          <p:cNvSpPr>
            <a:spLocks noChangeArrowheads="1"/>
          </p:cNvSpPr>
          <p:nvPr/>
        </p:nvSpPr>
        <p:spPr bwMode="auto">
          <a:xfrm>
            <a:off x="3536950" y="1446492"/>
            <a:ext cx="2057400" cy="1066800"/>
          </a:xfrm>
          <a:prstGeom prst="flowChartMultidocument">
            <a:avLst/>
          </a:prstGeom>
          <a:solidFill>
            <a:schemeClr val="bg1"/>
          </a:solidFill>
          <a:ln w="12700">
            <a:solidFill>
              <a:schemeClr val="tx1"/>
            </a:solidFill>
            <a:miter lim="800000"/>
            <a:headEnd/>
            <a:tailEnd/>
          </a:ln>
          <a:effectLst>
            <a:outerShdw dist="107763" dir="2700000" algn="ctr" rotWithShape="0">
              <a:schemeClr val="tx1">
                <a:lumMod val="50000"/>
                <a:lumOff val="50000"/>
              </a:schemeClr>
            </a:outerShdw>
          </a:effectLst>
        </p:spPr>
        <p:txBody>
          <a:bodyPr/>
          <a:lstStyle/>
          <a:p>
            <a:pPr eaLnBrk="0" hangingPunct="0">
              <a:defRPr/>
            </a:pPr>
            <a:r>
              <a:rPr kumimoji="1" lang="en-US" altLang="zh-CN" sz="1800" b="1">
                <a:latin typeface="+mj-lt"/>
                <a:ea typeface="宋体" charset="-122"/>
              </a:rPr>
              <a:t>Sales Orders and Forecasts</a:t>
            </a:r>
          </a:p>
        </p:txBody>
      </p:sp>
      <p:sp>
        <p:nvSpPr>
          <p:cNvPr id="36878" name="Text Box 1038"/>
          <p:cNvSpPr txBox="1">
            <a:spLocks noChangeArrowheads="1"/>
          </p:cNvSpPr>
          <p:nvPr/>
        </p:nvSpPr>
        <p:spPr bwMode="auto">
          <a:xfrm>
            <a:off x="3213100" y="1106767"/>
            <a:ext cx="2692400" cy="366712"/>
          </a:xfrm>
          <a:prstGeom prst="rect">
            <a:avLst/>
          </a:prstGeom>
          <a:noFill/>
          <a:ln w="12700">
            <a:noFill/>
            <a:miter lim="800000"/>
            <a:headEnd/>
            <a:tailEnd/>
          </a:ln>
          <a:effectLst/>
        </p:spPr>
        <p:txBody>
          <a:bodyPr wrap="none">
            <a:spAutoFit/>
          </a:bodyPr>
          <a:lstStyle/>
          <a:p>
            <a:pPr algn="l" eaLnBrk="0" hangingPunct="0">
              <a:defRPr/>
            </a:pPr>
            <a:r>
              <a:rPr kumimoji="1" lang="en-US" altLang="zh-CN" sz="1800" b="1" dirty="0">
                <a:solidFill>
                  <a:schemeClr val="tx2"/>
                </a:solidFill>
                <a:latin typeface="+mj-lt"/>
                <a:ea typeface="宋体" charset="-122"/>
              </a:rPr>
              <a:t>Independent Demand</a:t>
            </a:r>
          </a:p>
        </p:txBody>
      </p:sp>
      <p:sp>
        <p:nvSpPr>
          <p:cNvPr id="36879" name="Text Box 1039"/>
          <p:cNvSpPr txBox="1">
            <a:spLocks noChangeArrowheads="1"/>
          </p:cNvSpPr>
          <p:nvPr/>
        </p:nvSpPr>
        <p:spPr bwMode="auto">
          <a:xfrm>
            <a:off x="2590800" y="5772429"/>
            <a:ext cx="3941763" cy="366713"/>
          </a:xfrm>
          <a:prstGeom prst="rect">
            <a:avLst/>
          </a:prstGeom>
          <a:noFill/>
          <a:ln w="12700">
            <a:noFill/>
            <a:miter lim="800000"/>
            <a:headEnd/>
            <a:tailEnd/>
          </a:ln>
          <a:effectLst/>
        </p:spPr>
        <p:txBody>
          <a:bodyPr wrap="none">
            <a:spAutoFit/>
          </a:bodyPr>
          <a:lstStyle/>
          <a:p>
            <a:pPr eaLnBrk="0" hangingPunct="0">
              <a:defRPr/>
            </a:pPr>
            <a:r>
              <a:rPr kumimoji="1" lang="en-US" altLang="zh-CN" sz="1800" b="1" dirty="0">
                <a:solidFill>
                  <a:schemeClr val="tx2"/>
                </a:solidFill>
                <a:latin typeface="+mj-lt"/>
                <a:ea typeface="宋体" charset="-122"/>
              </a:rPr>
              <a:t>Dependent Demand (Calculated)</a:t>
            </a:r>
          </a:p>
        </p:txBody>
      </p:sp>
      <p:sp>
        <p:nvSpPr>
          <p:cNvPr id="36880" name="Text Box 1040"/>
          <p:cNvSpPr txBox="1">
            <a:spLocks noChangeArrowheads="1"/>
          </p:cNvSpPr>
          <p:nvPr/>
        </p:nvSpPr>
        <p:spPr bwMode="auto">
          <a:xfrm>
            <a:off x="3965575" y="4202392"/>
            <a:ext cx="1144865" cy="369332"/>
          </a:xfrm>
          <a:prstGeom prst="rect">
            <a:avLst/>
          </a:prstGeom>
          <a:noFill/>
          <a:ln w="12700">
            <a:noFill/>
            <a:miter lim="800000"/>
            <a:headEnd/>
            <a:tailEnd/>
          </a:ln>
          <a:effectLst/>
        </p:spPr>
        <p:txBody>
          <a:bodyPr wrap="none">
            <a:spAutoFit/>
          </a:bodyPr>
          <a:lstStyle/>
          <a:p>
            <a:pPr algn="l" eaLnBrk="0" hangingPunct="0">
              <a:defRPr/>
            </a:pPr>
            <a:r>
              <a:rPr kumimoji="1" lang="en-US" altLang="zh-CN" sz="1800" b="1" dirty="0">
                <a:solidFill>
                  <a:schemeClr val="tx2"/>
                </a:solidFill>
                <a:latin typeface="+mj-lt"/>
                <a:ea typeface="宋体" charset="-122"/>
              </a:rPr>
              <a:t>Planning</a:t>
            </a:r>
          </a:p>
        </p:txBody>
      </p:sp>
      <p:sp>
        <p:nvSpPr>
          <p:cNvPr id="36882" name="AutoShape 1042"/>
          <p:cNvSpPr>
            <a:spLocks noChangeArrowheads="1"/>
          </p:cNvSpPr>
          <p:nvPr/>
        </p:nvSpPr>
        <p:spPr bwMode="auto">
          <a:xfrm>
            <a:off x="327025" y="3030817"/>
            <a:ext cx="2209800" cy="1009650"/>
          </a:xfrm>
          <a:prstGeom prst="flowChartInputOutput">
            <a:avLst/>
          </a:prstGeom>
          <a:solidFill>
            <a:schemeClr val="bg1"/>
          </a:solidFill>
          <a:ln w="12700">
            <a:solidFill>
              <a:schemeClr val="tx1"/>
            </a:solidFill>
            <a:miter lim="800000"/>
            <a:headEnd/>
            <a:tailEnd/>
          </a:ln>
          <a:effectLst>
            <a:outerShdw dist="107763" dir="2700000" algn="ctr" rotWithShape="0">
              <a:schemeClr val="tx1">
                <a:lumMod val="50000"/>
                <a:lumOff val="50000"/>
              </a:schemeClr>
            </a:outerShdw>
          </a:effectLst>
        </p:spPr>
        <p:txBody>
          <a:bodyPr wrap="none" anchor="ctr" anchorCtr="1"/>
          <a:lstStyle/>
          <a:p>
            <a:pPr algn="l">
              <a:buClr>
                <a:schemeClr val="hlink"/>
              </a:buClr>
              <a:buFontTx/>
              <a:buChar char="•"/>
              <a:defRPr/>
            </a:pPr>
            <a:r>
              <a:rPr lang="en-US" altLang="zh-CN" sz="1800">
                <a:latin typeface="+mj-lt"/>
                <a:ea typeface="宋体" charset="-122"/>
              </a:rPr>
              <a:t>What?</a:t>
            </a:r>
          </a:p>
          <a:p>
            <a:pPr algn="l">
              <a:buClr>
                <a:schemeClr val="hlink"/>
              </a:buClr>
              <a:buFontTx/>
              <a:buChar char="•"/>
              <a:defRPr/>
            </a:pPr>
            <a:r>
              <a:rPr lang="en-US" altLang="zh-CN" sz="1800">
                <a:latin typeface="+mj-lt"/>
                <a:ea typeface="宋体" charset="-122"/>
              </a:rPr>
              <a:t>When?</a:t>
            </a:r>
          </a:p>
          <a:p>
            <a:pPr algn="l">
              <a:buClr>
                <a:schemeClr val="hlink"/>
              </a:buClr>
              <a:buFontTx/>
              <a:buChar char="•"/>
              <a:defRPr/>
            </a:pPr>
            <a:r>
              <a:rPr lang="en-US" altLang="zh-CN" sz="1800">
                <a:latin typeface="+mj-lt"/>
                <a:ea typeface="宋体" charset="-122"/>
              </a:rPr>
              <a:t>How Many?</a:t>
            </a:r>
          </a:p>
        </p:txBody>
      </p:sp>
      <p:sp>
        <p:nvSpPr>
          <p:cNvPr id="36892" name="Text Box 1052"/>
          <p:cNvSpPr txBox="1">
            <a:spLocks noChangeArrowheads="1"/>
          </p:cNvSpPr>
          <p:nvPr/>
        </p:nvSpPr>
        <p:spPr bwMode="auto">
          <a:xfrm>
            <a:off x="6545715" y="2230717"/>
            <a:ext cx="1515158" cy="646331"/>
          </a:xfrm>
          <a:prstGeom prst="rect">
            <a:avLst/>
          </a:prstGeom>
          <a:noFill/>
          <a:ln w="9525">
            <a:noFill/>
            <a:miter lim="800000"/>
            <a:headEnd/>
            <a:tailEnd/>
          </a:ln>
          <a:effectLst/>
        </p:spPr>
        <p:txBody>
          <a:bodyPr wrap="none">
            <a:spAutoFit/>
          </a:bodyPr>
          <a:lstStyle/>
          <a:p>
            <a:pPr eaLnBrk="0" hangingPunct="0">
              <a:defRPr/>
            </a:pPr>
            <a:r>
              <a:rPr kumimoji="1" lang="en-US" altLang="zh-CN" sz="1800" b="1" dirty="0">
                <a:solidFill>
                  <a:schemeClr val="tx2"/>
                </a:solidFill>
                <a:latin typeface="+mj-lt"/>
                <a:ea typeface="宋体" charset="-122"/>
              </a:rPr>
              <a:t>Planning</a:t>
            </a:r>
          </a:p>
          <a:p>
            <a:pPr eaLnBrk="0" hangingPunct="0">
              <a:defRPr/>
            </a:pPr>
            <a:r>
              <a:rPr kumimoji="1" lang="en-US" altLang="zh-CN" sz="1800" b="1" dirty="0">
                <a:solidFill>
                  <a:schemeClr val="tx2"/>
                </a:solidFill>
                <a:latin typeface="+mj-lt"/>
                <a:ea typeface="宋体" charset="-122"/>
              </a:rPr>
              <a:t>Information:</a:t>
            </a:r>
          </a:p>
        </p:txBody>
      </p:sp>
      <p:cxnSp>
        <p:nvCxnSpPr>
          <p:cNvPr id="14348" name="AutoShape 1061"/>
          <p:cNvCxnSpPr>
            <a:cxnSpLocks noChangeShapeType="1"/>
            <a:stCxn id="36875" idx="2"/>
            <a:endCxn id="36868" idx="0"/>
          </p:cNvCxnSpPr>
          <p:nvPr/>
        </p:nvCxnSpPr>
        <p:spPr bwMode="auto">
          <a:xfrm rot="5400000">
            <a:off x="3414712" y="3275292"/>
            <a:ext cx="473075" cy="1828800"/>
          </a:xfrm>
          <a:prstGeom prst="bentConnector3">
            <a:avLst>
              <a:gd name="adj1" fmla="val 50000"/>
            </a:avLst>
          </a:prstGeom>
          <a:noFill/>
          <a:ln w="31750">
            <a:solidFill>
              <a:schemeClr val="tx1"/>
            </a:solidFill>
            <a:miter lim="800000"/>
            <a:headEnd/>
            <a:tailEnd type="triangle" w="med" len="med"/>
          </a:ln>
        </p:spPr>
      </p:cxnSp>
      <p:cxnSp>
        <p:nvCxnSpPr>
          <p:cNvPr id="14349" name="AutoShape 1062"/>
          <p:cNvCxnSpPr>
            <a:cxnSpLocks noChangeShapeType="1"/>
            <a:stCxn id="36875" idx="2"/>
            <a:endCxn id="36872" idx="0"/>
          </p:cNvCxnSpPr>
          <p:nvPr/>
        </p:nvCxnSpPr>
        <p:spPr bwMode="auto">
          <a:xfrm rot="16200000" flipH="1">
            <a:off x="5242719" y="3276085"/>
            <a:ext cx="473075" cy="1827213"/>
          </a:xfrm>
          <a:prstGeom prst="bentConnector3">
            <a:avLst>
              <a:gd name="adj1" fmla="val 50000"/>
            </a:avLst>
          </a:prstGeom>
          <a:noFill/>
          <a:ln w="31750">
            <a:solidFill>
              <a:schemeClr val="tx1"/>
            </a:solidFill>
            <a:miter lim="800000"/>
            <a:headEnd/>
            <a:tailEnd type="triangle" w="med" len="med"/>
          </a:ln>
        </p:spPr>
      </p:cxnSp>
      <p:cxnSp>
        <p:nvCxnSpPr>
          <p:cNvPr id="14351" name="AutoShape 1065"/>
          <p:cNvCxnSpPr>
            <a:cxnSpLocks noChangeShapeType="1"/>
            <a:stCxn id="36876" idx="2"/>
            <a:endCxn id="36875" idx="0"/>
          </p:cNvCxnSpPr>
          <p:nvPr/>
        </p:nvCxnSpPr>
        <p:spPr bwMode="auto">
          <a:xfrm rot="5400000">
            <a:off x="4375150" y="2619654"/>
            <a:ext cx="381000" cy="0"/>
          </a:xfrm>
          <a:prstGeom prst="straightConnector1">
            <a:avLst/>
          </a:prstGeom>
          <a:noFill/>
          <a:ln w="31750">
            <a:solidFill>
              <a:schemeClr val="tx1"/>
            </a:solidFill>
            <a:round/>
            <a:headEnd/>
            <a:tailEnd type="triangle" w="med" len="med"/>
          </a:ln>
        </p:spPr>
      </p:cxnSp>
      <p:cxnSp>
        <p:nvCxnSpPr>
          <p:cNvPr id="14353" name="AutoShape 1068"/>
          <p:cNvCxnSpPr>
            <a:cxnSpLocks noChangeShapeType="1"/>
            <a:stCxn id="36875" idx="1"/>
            <a:endCxn id="36882" idx="0"/>
          </p:cNvCxnSpPr>
          <p:nvPr/>
        </p:nvCxnSpPr>
        <p:spPr bwMode="auto">
          <a:xfrm rot="10800000">
            <a:off x="1652588" y="3030817"/>
            <a:ext cx="2074862" cy="350837"/>
          </a:xfrm>
          <a:prstGeom prst="curvedConnector4">
            <a:avLst>
              <a:gd name="adj1" fmla="val 28690"/>
              <a:gd name="adj2" fmla="val 165157"/>
            </a:avLst>
          </a:prstGeom>
          <a:noFill/>
          <a:ln w="31750">
            <a:solidFill>
              <a:schemeClr val="tx1"/>
            </a:solidFill>
            <a:round/>
            <a:headEnd/>
            <a:tailEnd type="triangle" w="med" len="med"/>
          </a:ln>
        </p:spPr>
      </p:cxnSp>
      <p:sp>
        <p:nvSpPr>
          <p:cNvPr id="36914" name="AutoShape 1074"/>
          <p:cNvSpPr>
            <a:spLocks noChangeArrowheads="1"/>
          </p:cNvSpPr>
          <p:nvPr/>
        </p:nvSpPr>
        <p:spPr bwMode="auto">
          <a:xfrm>
            <a:off x="6048374" y="2866196"/>
            <a:ext cx="2638425" cy="1009650"/>
          </a:xfrm>
          <a:prstGeom prst="octagon">
            <a:avLst>
              <a:gd name="adj" fmla="val 29287"/>
            </a:avLst>
          </a:prstGeom>
          <a:solidFill>
            <a:schemeClr val="bg1"/>
          </a:solidFill>
          <a:ln w="12700" algn="ctr">
            <a:solidFill>
              <a:schemeClr val="tx1"/>
            </a:solidFill>
            <a:miter lim="800000"/>
            <a:headEnd/>
            <a:tailEnd/>
          </a:ln>
          <a:effectLst>
            <a:outerShdw dist="89803" dir="2700000" algn="ctr" rotWithShape="0">
              <a:schemeClr val="tx1">
                <a:lumMod val="50000"/>
                <a:lumOff val="50000"/>
              </a:schemeClr>
            </a:outerShdw>
          </a:effectLst>
        </p:spPr>
        <p:txBody>
          <a:bodyPr wrap="none" tIns="91440" bIns="91440" anchor="ctr"/>
          <a:lstStyle/>
          <a:p>
            <a:pPr algn="l">
              <a:buClr>
                <a:schemeClr val="hlink"/>
              </a:buClr>
              <a:buFontTx/>
              <a:buChar char="•"/>
              <a:defRPr/>
            </a:pPr>
            <a:r>
              <a:rPr lang="en-US" altLang="zh-CN" sz="1800" dirty="0">
                <a:latin typeface="+mj-lt"/>
                <a:ea typeface="宋体" charset="-122"/>
              </a:rPr>
              <a:t>Lead Times</a:t>
            </a:r>
          </a:p>
          <a:p>
            <a:pPr algn="l">
              <a:buClr>
                <a:schemeClr val="hlink"/>
              </a:buClr>
              <a:buFontTx/>
              <a:buChar char="•"/>
              <a:defRPr/>
            </a:pPr>
            <a:r>
              <a:rPr lang="en-US" altLang="zh-CN" sz="1800" dirty="0">
                <a:latin typeface="+mj-lt"/>
                <a:ea typeface="宋体" charset="-122"/>
              </a:rPr>
              <a:t>On Hand Inventory</a:t>
            </a:r>
          </a:p>
          <a:p>
            <a:pPr algn="l">
              <a:buClr>
                <a:schemeClr val="hlink"/>
              </a:buClr>
              <a:buFontTx/>
              <a:buChar char="•"/>
              <a:defRPr/>
            </a:pPr>
            <a:r>
              <a:rPr lang="en-US" altLang="zh-CN" sz="1800" dirty="0">
                <a:latin typeface="+mj-lt"/>
                <a:ea typeface="宋体" charset="-122"/>
              </a:rPr>
              <a:t>Product Structures</a:t>
            </a:r>
          </a:p>
        </p:txBody>
      </p:sp>
      <p:cxnSp>
        <p:nvCxnSpPr>
          <p:cNvPr id="14350" name="AutoShape 1063"/>
          <p:cNvCxnSpPr>
            <a:cxnSpLocks noChangeShapeType="1"/>
            <a:endCxn id="36875" idx="3"/>
          </p:cNvCxnSpPr>
          <p:nvPr/>
        </p:nvCxnSpPr>
        <p:spPr bwMode="auto">
          <a:xfrm rot="10800000" flipV="1">
            <a:off x="5403850" y="3381152"/>
            <a:ext cx="656708" cy="501"/>
          </a:xfrm>
          <a:prstGeom prst="straightConnector1">
            <a:avLst/>
          </a:prstGeom>
          <a:noFill/>
          <a:ln w="31750">
            <a:solidFill>
              <a:schemeClr val="tx1"/>
            </a:solidFill>
            <a:round/>
            <a:headEnd/>
            <a:tailEnd type="triangle" w="med" len="med"/>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9"/>
          <p:cNvSpPr>
            <a:spLocks noGrp="1" noChangeArrowheads="1"/>
          </p:cNvSpPr>
          <p:nvPr>
            <p:ph idx="1"/>
          </p:nvPr>
        </p:nvSpPr>
        <p:spPr/>
        <p:txBody>
          <a:bodyPr/>
          <a:lstStyle/>
          <a:p>
            <a:pPr eaLnBrk="1" hangingPunct="1"/>
            <a:r>
              <a:rPr lang="en-US" altLang="zh-CN" smtClean="0">
                <a:ea typeface="宋体" pitchFamily="2" charset="-122"/>
              </a:rPr>
              <a:t>Identify some key business issues to consider before setting up Purchase Orders in QAD Enterprise Applications</a:t>
            </a:r>
          </a:p>
          <a:p>
            <a:pPr eaLnBrk="1" hangingPunct="1"/>
            <a:r>
              <a:rPr lang="en-US" altLang="zh-CN" smtClean="0">
                <a:ea typeface="宋体" pitchFamily="2" charset="-122"/>
              </a:rPr>
              <a:t>Set up Purchase Orders in QAD Enterprise Applications</a:t>
            </a:r>
          </a:p>
          <a:p>
            <a:pPr eaLnBrk="1" hangingPunct="1"/>
            <a:r>
              <a:rPr lang="en-US" altLang="zh-CN" smtClean="0">
                <a:ea typeface="宋体" pitchFamily="2" charset="-122"/>
              </a:rPr>
              <a:t>Process Purchase Order in QAD Enterprise Applications</a:t>
            </a:r>
          </a:p>
          <a:p>
            <a:pPr eaLnBrk="1" hangingPunct="1"/>
            <a:r>
              <a:rPr lang="en-US" altLang="zh-CN" smtClean="0">
                <a:ea typeface="宋体" pitchFamily="2" charset="-122"/>
              </a:rPr>
              <a:t>Use Requisitions</a:t>
            </a:r>
          </a:p>
          <a:p>
            <a:pPr eaLnBrk="1" hangingPunct="1"/>
            <a:r>
              <a:rPr lang="en-US" altLang="zh-CN" smtClean="0">
                <a:ea typeface="宋体" pitchFamily="2" charset="-122"/>
              </a:rPr>
              <a:t>Use Blanket order Purchases</a:t>
            </a:r>
          </a:p>
        </p:txBody>
      </p:sp>
      <p:sp>
        <p:nvSpPr>
          <p:cNvPr id="15363" name="Rectangle 2"/>
          <p:cNvSpPr>
            <a:spLocks noGrp="1" noChangeArrowheads="1"/>
          </p:cNvSpPr>
          <p:nvPr>
            <p:ph type="title"/>
          </p:nvPr>
        </p:nvSpPr>
        <p:spPr/>
        <p:txBody>
          <a:bodyPr/>
          <a:lstStyle/>
          <a:p>
            <a:pPr eaLnBrk="1" hangingPunct="1"/>
            <a:r>
              <a:rPr lang="en-US" altLang="zh-CN" smtClean="0">
                <a:ea typeface="宋体" pitchFamily="2" charset="-122"/>
              </a:rPr>
              <a:t>Course Objectives</a:t>
            </a:r>
          </a:p>
        </p:txBody>
      </p:sp>
      <p:sp>
        <p:nvSpPr>
          <p:cNvPr id="15362" name="Footer Placeholder 3"/>
          <p:cNvSpPr>
            <a:spLocks noGrp="1"/>
          </p:cNvSpPr>
          <p:nvPr>
            <p:ph type="ftr" sz="quarter" idx="10"/>
          </p:nvPr>
        </p:nvSpPr>
        <p:spPr>
          <a:noFill/>
        </p:spPr>
        <p:txBody>
          <a:bodyPr/>
          <a:lstStyle/>
          <a:p>
            <a:pPr defTabSz="865188"/>
            <a:r>
              <a:rPr lang="en-US" altLang="zh-CN" smtClean="0">
                <a:ea typeface="宋体" pitchFamily="2" charset="-122"/>
              </a:rPr>
              <a:t>PO-IN-100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US" altLang="zh-CN" smtClean="0">
                <a:ea typeface="宋体" pitchFamily="2" charset="-122"/>
              </a:rPr>
              <a:t>Related Courses</a:t>
            </a:r>
          </a:p>
        </p:txBody>
      </p:sp>
      <p:sp>
        <p:nvSpPr>
          <p:cNvPr id="16386" name="Footer Placeholder 3"/>
          <p:cNvSpPr>
            <a:spLocks noGrp="1"/>
          </p:cNvSpPr>
          <p:nvPr>
            <p:ph type="ftr" sz="quarter" idx="10"/>
          </p:nvPr>
        </p:nvSpPr>
        <p:spPr>
          <a:noFill/>
        </p:spPr>
        <p:txBody>
          <a:bodyPr/>
          <a:lstStyle/>
          <a:p>
            <a:pPr defTabSz="865188"/>
            <a:r>
              <a:rPr lang="en-US" altLang="zh-CN" smtClean="0">
                <a:ea typeface="宋体" pitchFamily="2" charset="-122"/>
              </a:rPr>
              <a:t>PO-IN-110</a:t>
            </a:r>
          </a:p>
        </p:txBody>
      </p:sp>
      <p:grpSp>
        <p:nvGrpSpPr>
          <p:cNvPr id="29" name="Group 28"/>
          <p:cNvGrpSpPr/>
          <p:nvPr/>
        </p:nvGrpSpPr>
        <p:grpSpPr>
          <a:xfrm>
            <a:off x="338468" y="903534"/>
            <a:ext cx="8458200" cy="5127625"/>
            <a:chOff x="381000" y="584544"/>
            <a:chExt cx="8458200" cy="5127625"/>
          </a:xfrm>
        </p:grpSpPr>
        <p:sp>
          <p:nvSpPr>
            <p:cNvPr id="98309" name="Rectangle 5" descr="Small grid"/>
            <p:cNvSpPr>
              <a:spLocks noChangeArrowheads="1"/>
            </p:cNvSpPr>
            <p:nvPr/>
          </p:nvSpPr>
          <p:spPr bwMode="auto">
            <a:xfrm>
              <a:off x="381000" y="4104032"/>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defTabSz="977900" eaLnBrk="0" hangingPunct="0">
                <a:defRPr/>
              </a:pPr>
              <a:endParaRPr lang="zh-CN" altLang="en-US" sz="1600" b="1">
                <a:latin typeface="+mj-lt"/>
                <a:ea typeface="宋体" pitchFamily="2" charset="-122"/>
              </a:endParaRPr>
            </a:p>
          </p:txBody>
        </p:sp>
        <p:sp>
          <p:nvSpPr>
            <p:cNvPr id="16389" name="Rectangle 6"/>
            <p:cNvSpPr>
              <a:spLocks noChangeArrowheads="1"/>
            </p:cNvSpPr>
            <p:nvPr/>
          </p:nvSpPr>
          <p:spPr bwMode="auto">
            <a:xfrm>
              <a:off x="931863" y="4062469"/>
              <a:ext cx="1508746" cy="584775"/>
            </a:xfrm>
            <a:prstGeom prst="rect">
              <a:avLst/>
            </a:prstGeom>
            <a:noFill/>
            <a:ln w="38100">
              <a:noFill/>
              <a:miter lim="800000"/>
              <a:headEnd/>
              <a:tailEnd/>
            </a:ln>
          </p:spPr>
          <p:txBody>
            <a:bodyPr wrap="none" anchor="ctr">
              <a:spAutoFit/>
            </a:bodyPr>
            <a:lstStyle/>
            <a:p>
              <a:pPr algn="l" eaLnBrk="0" hangingPunct="0"/>
              <a:r>
                <a:rPr lang="en-US" altLang="zh-CN" sz="1600">
                  <a:solidFill>
                    <a:schemeClr val="hlink"/>
                  </a:solidFill>
                  <a:latin typeface="+mj-lt"/>
                  <a:ea typeface="宋体" pitchFamily="2" charset="-122"/>
                </a:rPr>
                <a:t>= Prerequisite</a:t>
              </a:r>
            </a:p>
            <a:p>
              <a:pPr algn="l" eaLnBrk="0" hangingPunct="0"/>
              <a:r>
                <a:rPr lang="en-US" altLang="zh-CN" sz="1600">
                  <a:solidFill>
                    <a:schemeClr val="hlink"/>
                  </a:solidFill>
                  <a:latin typeface="+mj-lt"/>
                  <a:ea typeface="宋体" pitchFamily="2" charset="-122"/>
                </a:rPr>
                <a:t> Courses</a:t>
              </a:r>
              <a:endParaRPr lang="en-US" altLang="zh-CN" sz="3400" b="1">
                <a:solidFill>
                  <a:schemeClr val="hlink"/>
                </a:solidFill>
                <a:latin typeface="+mj-lt"/>
                <a:ea typeface="宋体" pitchFamily="2" charset="-122"/>
              </a:endParaRPr>
            </a:p>
          </p:txBody>
        </p:sp>
        <p:sp>
          <p:nvSpPr>
            <p:cNvPr id="98311" name="Rectangle 7"/>
            <p:cNvSpPr>
              <a:spLocks noChangeArrowheads="1"/>
            </p:cNvSpPr>
            <p:nvPr/>
          </p:nvSpPr>
          <p:spPr bwMode="auto">
            <a:xfrm>
              <a:off x="2905125" y="2680044"/>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defTabSz="977900" eaLnBrk="0" hangingPunct="0">
                <a:defRPr/>
              </a:pPr>
              <a:r>
                <a:rPr lang="en-US" altLang="zh-CN" sz="1800" b="1" dirty="0">
                  <a:latin typeface="+mj-lt"/>
                  <a:ea typeface="宋体" charset="-122"/>
                </a:rPr>
                <a:t>Purchase Orders</a:t>
              </a:r>
            </a:p>
          </p:txBody>
        </p:sp>
        <p:sp>
          <p:nvSpPr>
            <p:cNvPr id="98312" name="Rectangle 8"/>
            <p:cNvSpPr>
              <a:spLocks noChangeArrowheads="1"/>
            </p:cNvSpPr>
            <p:nvPr/>
          </p:nvSpPr>
          <p:spPr bwMode="auto">
            <a:xfrm>
              <a:off x="6781800" y="1632294"/>
              <a:ext cx="2057400" cy="411163"/>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lnSpc>
                  <a:spcPct val="80000"/>
                </a:lnSpc>
                <a:defRPr/>
              </a:pPr>
              <a:r>
                <a:rPr lang="en-US" altLang="zh-CN" sz="1400" b="1">
                  <a:latin typeface="+mj-lt"/>
                  <a:ea typeface="宋体" charset="-122"/>
                </a:rPr>
                <a:t>EDI</a:t>
              </a:r>
            </a:p>
          </p:txBody>
        </p:sp>
        <p:sp>
          <p:nvSpPr>
            <p:cNvPr id="98313" name="Rectangle 9"/>
            <p:cNvSpPr>
              <a:spLocks noChangeArrowheads="1"/>
            </p:cNvSpPr>
            <p:nvPr/>
          </p:nvSpPr>
          <p:spPr bwMode="auto">
            <a:xfrm>
              <a:off x="6781800" y="1108419"/>
              <a:ext cx="2057400" cy="411163"/>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lnSpc>
                  <a:spcPct val="80000"/>
                </a:lnSpc>
                <a:defRPr/>
              </a:pPr>
              <a:r>
                <a:rPr lang="en-US" altLang="zh-CN" sz="1400" b="1">
                  <a:latin typeface="+mj-lt"/>
                  <a:ea typeface="宋体" charset="-122"/>
                </a:rPr>
                <a:t>Supplier Schedules</a:t>
              </a:r>
            </a:p>
          </p:txBody>
        </p:sp>
        <p:sp>
          <p:nvSpPr>
            <p:cNvPr id="98314" name="Rectangle 10"/>
            <p:cNvSpPr>
              <a:spLocks noChangeArrowheads="1"/>
            </p:cNvSpPr>
            <p:nvPr/>
          </p:nvSpPr>
          <p:spPr bwMode="auto">
            <a:xfrm>
              <a:off x="6781800" y="584544"/>
              <a:ext cx="2057400" cy="411163"/>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lnSpc>
                  <a:spcPct val="80000"/>
                </a:lnSpc>
                <a:defRPr/>
              </a:pPr>
              <a:r>
                <a:rPr lang="en-US" altLang="zh-CN" sz="1400" b="1">
                  <a:latin typeface="+mj-lt"/>
                  <a:ea typeface="宋体" charset="-122"/>
                </a:rPr>
                <a:t>Pricing</a:t>
              </a:r>
            </a:p>
          </p:txBody>
        </p:sp>
        <p:sp>
          <p:nvSpPr>
            <p:cNvPr id="98315" name="Rectangle 11"/>
            <p:cNvSpPr>
              <a:spLocks noChangeArrowheads="1"/>
            </p:cNvSpPr>
            <p:nvPr/>
          </p:nvSpPr>
          <p:spPr bwMode="auto">
            <a:xfrm>
              <a:off x="6781800" y="2156169"/>
              <a:ext cx="2057400" cy="411163"/>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lnSpc>
                  <a:spcPct val="80000"/>
                </a:lnSpc>
                <a:defRPr/>
              </a:pPr>
              <a:r>
                <a:rPr lang="en-US" altLang="zh-CN" sz="1400" b="1">
                  <a:latin typeface="+mj-lt"/>
                  <a:ea typeface="宋体" charset="-122"/>
                </a:rPr>
                <a:t>EMT</a:t>
              </a:r>
            </a:p>
          </p:txBody>
        </p:sp>
        <p:sp>
          <p:nvSpPr>
            <p:cNvPr id="98316" name="Rectangle 12" descr="Small grid"/>
            <p:cNvSpPr>
              <a:spLocks noChangeArrowheads="1"/>
            </p:cNvSpPr>
            <p:nvPr/>
          </p:nvSpPr>
          <p:spPr bwMode="auto">
            <a:xfrm>
              <a:off x="381000" y="2756244"/>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a:defRPr/>
              </a:pPr>
              <a:endParaRPr kumimoji="1" lang="zh-CN" altLang="en-US" sz="1400" b="1">
                <a:latin typeface="+mj-lt"/>
                <a:ea typeface="宋体" pitchFamily="2" charset="-122"/>
              </a:endParaRPr>
            </a:p>
            <a:p>
              <a:pPr defTabSz="977900">
                <a:defRPr/>
              </a:pPr>
              <a:r>
                <a:rPr kumimoji="1" lang="en-US" altLang="zh-CN" sz="1600" b="1">
                  <a:latin typeface="+mj-lt"/>
                  <a:ea typeface="宋体" pitchFamily="2" charset="-122"/>
                </a:rPr>
                <a:t>QAD Enterprise Applications</a:t>
              </a:r>
            </a:p>
            <a:p>
              <a:pPr defTabSz="977900">
                <a:defRPr/>
              </a:pPr>
              <a:r>
                <a:rPr kumimoji="1" lang="en-US" altLang="zh-CN" sz="1600" b="1">
                  <a:latin typeface="+mj-lt"/>
                  <a:ea typeface="宋体" pitchFamily="2" charset="-122"/>
                </a:rPr>
                <a:t>Setup</a:t>
              </a:r>
            </a:p>
            <a:p>
              <a:pPr defTabSz="977900" eaLnBrk="0" hangingPunct="0">
                <a:defRPr/>
              </a:pPr>
              <a:endParaRPr lang="zh-CN" altLang="en-US" sz="1600" b="1">
                <a:latin typeface="+mj-lt"/>
                <a:ea typeface="宋体" pitchFamily="2" charset="-122"/>
              </a:endParaRPr>
            </a:p>
          </p:txBody>
        </p:sp>
        <p:cxnSp>
          <p:nvCxnSpPr>
            <p:cNvPr id="16396" name="AutoShape 13"/>
            <p:cNvCxnSpPr>
              <a:cxnSpLocks noChangeShapeType="1"/>
              <a:stCxn id="98316" idx="3"/>
              <a:endCxn id="98311" idx="1"/>
            </p:cNvCxnSpPr>
            <p:nvPr/>
          </p:nvCxnSpPr>
          <p:spPr bwMode="auto">
            <a:xfrm>
              <a:off x="2438400" y="3137244"/>
              <a:ext cx="466725" cy="0"/>
            </a:xfrm>
            <a:prstGeom prst="straightConnector1">
              <a:avLst/>
            </a:prstGeom>
            <a:noFill/>
            <a:ln w="31750">
              <a:solidFill>
                <a:schemeClr val="tx1"/>
              </a:solidFill>
              <a:round/>
              <a:headEnd/>
              <a:tailEnd type="triangle" w="med" len="med"/>
            </a:ln>
          </p:spPr>
        </p:cxnSp>
        <p:cxnSp>
          <p:nvCxnSpPr>
            <p:cNvPr id="16397" name="AutoShape 14"/>
            <p:cNvCxnSpPr>
              <a:cxnSpLocks noChangeShapeType="1"/>
              <a:stCxn id="98311" idx="3"/>
              <a:endCxn id="98314" idx="1"/>
            </p:cNvCxnSpPr>
            <p:nvPr/>
          </p:nvCxnSpPr>
          <p:spPr bwMode="auto">
            <a:xfrm flipV="1">
              <a:off x="6078538" y="790919"/>
              <a:ext cx="703262" cy="2346325"/>
            </a:xfrm>
            <a:prstGeom prst="bentConnector3">
              <a:avLst>
                <a:gd name="adj1" fmla="val 49889"/>
              </a:avLst>
            </a:prstGeom>
            <a:noFill/>
            <a:ln w="31750">
              <a:solidFill>
                <a:schemeClr val="tx1"/>
              </a:solidFill>
              <a:miter lim="800000"/>
              <a:headEnd/>
              <a:tailEnd type="triangle" w="med" len="med"/>
            </a:ln>
          </p:spPr>
        </p:cxnSp>
        <p:cxnSp>
          <p:nvCxnSpPr>
            <p:cNvPr id="16398" name="AutoShape 15"/>
            <p:cNvCxnSpPr>
              <a:cxnSpLocks noChangeShapeType="1"/>
              <a:stCxn id="98311" idx="3"/>
              <a:endCxn id="98313" idx="1"/>
            </p:cNvCxnSpPr>
            <p:nvPr/>
          </p:nvCxnSpPr>
          <p:spPr bwMode="auto">
            <a:xfrm flipV="1">
              <a:off x="6078538" y="1314794"/>
              <a:ext cx="703262" cy="1822450"/>
            </a:xfrm>
            <a:prstGeom prst="bentConnector3">
              <a:avLst>
                <a:gd name="adj1" fmla="val 49889"/>
              </a:avLst>
            </a:prstGeom>
            <a:noFill/>
            <a:ln w="31750">
              <a:solidFill>
                <a:schemeClr val="tx1"/>
              </a:solidFill>
              <a:miter lim="800000"/>
              <a:headEnd/>
              <a:tailEnd type="triangle" w="med" len="med"/>
            </a:ln>
          </p:spPr>
        </p:cxnSp>
        <p:cxnSp>
          <p:nvCxnSpPr>
            <p:cNvPr id="16399" name="AutoShape 16"/>
            <p:cNvCxnSpPr>
              <a:cxnSpLocks noChangeShapeType="1"/>
              <a:stCxn id="98311" idx="3"/>
              <a:endCxn id="98312" idx="1"/>
            </p:cNvCxnSpPr>
            <p:nvPr/>
          </p:nvCxnSpPr>
          <p:spPr bwMode="auto">
            <a:xfrm flipV="1">
              <a:off x="6078538" y="1838669"/>
              <a:ext cx="703262" cy="1298575"/>
            </a:xfrm>
            <a:prstGeom prst="bentConnector3">
              <a:avLst>
                <a:gd name="adj1" fmla="val 49889"/>
              </a:avLst>
            </a:prstGeom>
            <a:noFill/>
            <a:ln w="31750">
              <a:solidFill>
                <a:schemeClr val="tx1"/>
              </a:solidFill>
              <a:miter lim="800000"/>
              <a:headEnd/>
              <a:tailEnd type="triangle" w="med" len="med"/>
            </a:ln>
          </p:spPr>
        </p:cxnSp>
        <p:cxnSp>
          <p:nvCxnSpPr>
            <p:cNvPr id="16400" name="AutoShape 17"/>
            <p:cNvCxnSpPr>
              <a:cxnSpLocks noChangeShapeType="1"/>
              <a:stCxn id="98311" idx="3"/>
              <a:endCxn id="98315" idx="1"/>
            </p:cNvCxnSpPr>
            <p:nvPr/>
          </p:nvCxnSpPr>
          <p:spPr bwMode="auto">
            <a:xfrm flipV="1">
              <a:off x="6078538" y="2362544"/>
              <a:ext cx="703262" cy="774700"/>
            </a:xfrm>
            <a:prstGeom prst="bentConnector3">
              <a:avLst>
                <a:gd name="adj1" fmla="val 49889"/>
              </a:avLst>
            </a:prstGeom>
            <a:noFill/>
            <a:ln w="31750">
              <a:solidFill>
                <a:schemeClr val="tx1"/>
              </a:solidFill>
              <a:miter lim="800000"/>
              <a:headEnd/>
              <a:tailEnd type="triangle" w="med" len="med"/>
            </a:ln>
          </p:spPr>
        </p:cxnSp>
        <p:sp>
          <p:nvSpPr>
            <p:cNvPr id="98323" name="Rectangle 19"/>
            <p:cNvSpPr>
              <a:spLocks noChangeArrowheads="1"/>
            </p:cNvSpPr>
            <p:nvPr/>
          </p:nvSpPr>
          <p:spPr bwMode="auto">
            <a:xfrm>
              <a:off x="6781800" y="2680044"/>
              <a:ext cx="2057400" cy="411163"/>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0" tIns="47625" rIns="0" bIns="47625" anchor="ctr"/>
            <a:lstStyle/>
            <a:p>
              <a:pPr defTabSz="977900" eaLnBrk="0" hangingPunct="0">
                <a:lnSpc>
                  <a:spcPct val="80000"/>
                </a:lnSpc>
                <a:defRPr/>
              </a:pPr>
              <a:r>
                <a:rPr lang="en-US" altLang="zh-CN" sz="1400" b="1">
                  <a:latin typeface="+mj-lt"/>
                  <a:ea typeface="宋体" charset="-122"/>
                </a:rPr>
                <a:t>Supplier Consignment Inventory</a:t>
              </a:r>
            </a:p>
          </p:txBody>
        </p:sp>
        <p:sp>
          <p:nvSpPr>
            <p:cNvPr id="98324" name="Rectangle 20"/>
            <p:cNvSpPr>
              <a:spLocks noChangeArrowheads="1"/>
            </p:cNvSpPr>
            <p:nvPr/>
          </p:nvSpPr>
          <p:spPr bwMode="auto">
            <a:xfrm>
              <a:off x="6781800" y="3203919"/>
              <a:ext cx="2057400" cy="411163"/>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lnSpc>
                  <a:spcPct val="80000"/>
                </a:lnSpc>
                <a:defRPr/>
              </a:pPr>
              <a:r>
                <a:rPr lang="en-US" altLang="zh-CN" sz="1400" b="1">
                  <a:latin typeface="+mj-lt"/>
                  <a:ea typeface="宋体" charset="-122"/>
                </a:rPr>
                <a:t>Accounts Payable</a:t>
              </a:r>
            </a:p>
          </p:txBody>
        </p:sp>
        <p:sp>
          <p:nvSpPr>
            <p:cNvPr id="98325" name="Rectangle 21"/>
            <p:cNvSpPr>
              <a:spLocks noChangeArrowheads="1"/>
            </p:cNvSpPr>
            <p:nvPr/>
          </p:nvSpPr>
          <p:spPr bwMode="auto">
            <a:xfrm>
              <a:off x="6781800" y="3727794"/>
              <a:ext cx="2057400" cy="411163"/>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lnSpc>
                  <a:spcPct val="80000"/>
                </a:lnSpc>
                <a:defRPr/>
              </a:pPr>
              <a:r>
                <a:rPr lang="en-US" altLang="zh-CN" sz="1400" b="1">
                  <a:latin typeface="+mj-lt"/>
                  <a:ea typeface="宋体" charset="-122"/>
                </a:rPr>
                <a:t>Evaluated Receipts Settlement</a:t>
              </a:r>
            </a:p>
          </p:txBody>
        </p:sp>
        <p:sp>
          <p:nvSpPr>
            <p:cNvPr id="98326" name="Rectangle 22"/>
            <p:cNvSpPr>
              <a:spLocks noChangeArrowheads="1"/>
            </p:cNvSpPr>
            <p:nvPr/>
          </p:nvSpPr>
          <p:spPr bwMode="auto">
            <a:xfrm>
              <a:off x="6781800" y="4251669"/>
              <a:ext cx="2057400" cy="411163"/>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lnSpc>
                  <a:spcPct val="80000"/>
                </a:lnSpc>
                <a:defRPr/>
              </a:pPr>
              <a:r>
                <a:rPr lang="en-US" altLang="zh-CN" sz="1400" b="1">
                  <a:latin typeface="+mj-lt"/>
                  <a:ea typeface="宋体" charset="-122"/>
                </a:rPr>
                <a:t>Supply Visualization</a:t>
              </a:r>
            </a:p>
          </p:txBody>
        </p:sp>
        <p:sp>
          <p:nvSpPr>
            <p:cNvPr id="98327" name="Rectangle 23"/>
            <p:cNvSpPr>
              <a:spLocks noChangeArrowheads="1"/>
            </p:cNvSpPr>
            <p:nvPr/>
          </p:nvSpPr>
          <p:spPr bwMode="auto">
            <a:xfrm>
              <a:off x="6781800" y="4775544"/>
              <a:ext cx="2057400" cy="411163"/>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lnSpc>
                  <a:spcPct val="80000"/>
                </a:lnSpc>
                <a:defRPr/>
              </a:pPr>
              <a:r>
                <a:rPr lang="en-US" altLang="zh-CN" sz="1400" b="1">
                  <a:latin typeface="+mj-lt"/>
                  <a:ea typeface="宋体" charset="-122"/>
                </a:rPr>
                <a:t>Global Tax Management</a:t>
              </a:r>
            </a:p>
          </p:txBody>
        </p:sp>
        <p:sp>
          <p:nvSpPr>
            <p:cNvPr id="98328" name="Rectangle 24"/>
            <p:cNvSpPr>
              <a:spLocks noChangeArrowheads="1"/>
            </p:cNvSpPr>
            <p:nvPr/>
          </p:nvSpPr>
          <p:spPr bwMode="auto">
            <a:xfrm>
              <a:off x="6781800" y="5301007"/>
              <a:ext cx="2057400" cy="411162"/>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lnSpc>
                  <a:spcPct val="80000"/>
                </a:lnSpc>
                <a:defRPr/>
              </a:pPr>
              <a:r>
                <a:rPr lang="en-US" altLang="zh-CN" sz="1400" b="1">
                  <a:latin typeface="+mj-lt"/>
                  <a:ea typeface="宋体" charset="-122"/>
                </a:rPr>
                <a:t>QAD Warehousing</a:t>
              </a:r>
            </a:p>
          </p:txBody>
        </p:sp>
        <p:cxnSp>
          <p:nvCxnSpPr>
            <p:cNvPr id="16407" name="AutoShape 33"/>
            <p:cNvCxnSpPr>
              <a:cxnSpLocks noChangeShapeType="1"/>
              <a:stCxn id="98311" idx="3"/>
              <a:endCxn id="98323" idx="1"/>
            </p:cNvCxnSpPr>
            <p:nvPr/>
          </p:nvCxnSpPr>
          <p:spPr bwMode="auto">
            <a:xfrm flipV="1">
              <a:off x="6078538" y="2886419"/>
              <a:ext cx="703262" cy="250825"/>
            </a:xfrm>
            <a:prstGeom prst="bentConnector3">
              <a:avLst>
                <a:gd name="adj1" fmla="val 49889"/>
              </a:avLst>
            </a:prstGeom>
            <a:noFill/>
            <a:ln w="31750">
              <a:solidFill>
                <a:schemeClr val="tx1"/>
              </a:solidFill>
              <a:miter lim="800000"/>
              <a:headEnd/>
              <a:tailEnd type="triangle" w="med" len="med"/>
            </a:ln>
          </p:spPr>
        </p:cxnSp>
        <p:cxnSp>
          <p:nvCxnSpPr>
            <p:cNvPr id="16408" name="AutoShape 34"/>
            <p:cNvCxnSpPr>
              <a:cxnSpLocks noChangeShapeType="1"/>
              <a:stCxn id="98311" idx="3"/>
              <a:endCxn id="98324" idx="1"/>
            </p:cNvCxnSpPr>
            <p:nvPr/>
          </p:nvCxnSpPr>
          <p:spPr bwMode="auto">
            <a:xfrm>
              <a:off x="6078538" y="3137244"/>
              <a:ext cx="703262" cy="273050"/>
            </a:xfrm>
            <a:prstGeom prst="bentConnector3">
              <a:avLst>
                <a:gd name="adj1" fmla="val 49889"/>
              </a:avLst>
            </a:prstGeom>
            <a:noFill/>
            <a:ln w="31750">
              <a:solidFill>
                <a:schemeClr val="tx1"/>
              </a:solidFill>
              <a:miter lim="800000"/>
              <a:headEnd/>
              <a:tailEnd type="triangle" w="med" len="med"/>
            </a:ln>
          </p:spPr>
        </p:cxnSp>
        <p:cxnSp>
          <p:nvCxnSpPr>
            <p:cNvPr id="16409" name="AutoShape 35"/>
            <p:cNvCxnSpPr>
              <a:cxnSpLocks noChangeShapeType="1"/>
              <a:stCxn id="98311" idx="3"/>
              <a:endCxn id="98325" idx="1"/>
            </p:cNvCxnSpPr>
            <p:nvPr/>
          </p:nvCxnSpPr>
          <p:spPr bwMode="auto">
            <a:xfrm>
              <a:off x="6078538" y="3137244"/>
              <a:ext cx="703262" cy="796925"/>
            </a:xfrm>
            <a:prstGeom prst="bentConnector3">
              <a:avLst>
                <a:gd name="adj1" fmla="val 49889"/>
              </a:avLst>
            </a:prstGeom>
            <a:noFill/>
            <a:ln w="31750">
              <a:solidFill>
                <a:schemeClr val="tx1"/>
              </a:solidFill>
              <a:miter lim="800000"/>
              <a:headEnd/>
              <a:tailEnd type="triangle" w="med" len="med"/>
            </a:ln>
          </p:spPr>
        </p:cxnSp>
        <p:cxnSp>
          <p:nvCxnSpPr>
            <p:cNvPr id="16410" name="AutoShape 36"/>
            <p:cNvCxnSpPr>
              <a:cxnSpLocks noChangeShapeType="1"/>
              <a:stCxn id="98311" idx="3"/>
              <a:endCxn id="98326" idx="1"/>
            </p:cNvCxnSpPr>
            <p:nvPr/>
          </p:nvCxnSpPr>
          <p:spPr bwMode="auto">
            <a:xfrm>
              <a:off x="6078538" y="3137244"/>
              <a:ext cx="703262" cy="1320800"/>
            </a:xfrm>
            <a:prstGeom prst="bentConnector3">
              <a:avLst>
                <a:gd name="adj1" fmla="val 49889"/>
              </a:avLst>
            </a:prstGeom>
            <a:noFill/>
            <a:ln w="31750">
              <a:solidFill>
                <a:schemeClr val="tx1"/>
              </a:solidFill>
              <a:miter lim="800000"/>
              <a:headEnd/>
              <a:tailEnd type="triangle" w="med" len="med"/>
            </a:ln>
          </p:spPr>
        </p:cxnSp>
        <p:cxnSp>
          <p:nvCxnSpPr>
            <p:cNvPr id="16411" name="AutoShape 37"/>
            <p:cNvCxnSpPr>
              <a:cxnSpLocks noChangeShapeType="1"/>
              <a:stCxn id="98311" idx="3"/>
              <a:endCxn id="98327" idx="1"/>
            </p:cNvCxnSpPr>
            <p:nvPr/>
          </p:nvCxnSpPr>
          <p:spPr bwMode="auto">
            <a:xfrm>
              <a:off x="6078538" y="3137244"/>
              <a:ext cx="703262" cy="1844675"/>
            </a:xfrm>
            <a:prstGeom prst="bentConnector3">
              <a:avLst>
                <a:gd name="adj1" fmla="val 49889"/>
              </a:avLst>
            </a:prstGeom>
            <a:noFill/>
            <a:ln w="31750">
              <a:solidFill>
                <a:schemeClr val="tx1"/>
              </a:solidFill>
              <a:miter lim="800000"/>
              <a:headEnd/>
              <a:tailEnd type="triangle" w="med" len="med"/>
            </a:ln>
          </p:spPr>
        </p:cxnSp>
        <p:cxnSp>
          <p:nvCxnSpPr>
            <p:cNvPr id="16412" name="AutoShape 38"/>
            <p:cNvCxnSpPr>
              <a:cxnSpLocks noChangeShapeType="1"/>
              <a:stCxn id="98311" idx="3"/>
              <a:endCxn id="98328" idx="1"/>
            </p:cNvCxnSpPr>
            <p:nvPr/>
          </p:nvCxnSpPr>
          <p:spPr bwMode="auto">
            <a:xfrm>
              <a:off x="6078538" y="3137244"/>
              <a:ext cx="703262" cy="2370138"/>
            </a:xfrm>
            <a:prstGeom prst="bentConnector3">
              <a:avLst>
                <a:gd name="adj1" fmla="val 49889"/>
              </a:avLst>
            </a:prstGeom>
            <a:noFill/>
            <a:ln w="31750">
              <a:solidFill>
                <a:schemeClr val="tx1"/>
              </a:solidFill>
              <a:miter lim="800000"/>
              <a:headEnd/>
              <a:tailEnd type="triangle" w="med" len="med"/>
            </a:ln>
          </p:spPr>
        </p:cxn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9"/>
          <p:cNvSpPr>
            <a:spLocks noGrp="1" noChangeArrowheads="1"/>
          </p:cNvSpPr>
          <p:nvPr>
            <p:ph idx="1"/>
          </p:nvPr>
        </p:nvSpPr>
        <p:spPr/>
        <p:txBody>
          <a:bodyPr/>
          <a:lstStyle/>
          <a:p>
            <a:pPr eaLnBrk="1" hangingPunct="1"/>
            <a:r>
              <a:rPr lang="en-US" altLang="zh-CN" smtClean="0">
                <a:ea typeface="宋体" pitchFamily="2" charset="-122"/>
              </a:rPr>
              <a:t>Introduction to Purchase Orders</a:t>
            </a:r>
          </a:p>
          <a:p>
            <a:pPr eaLnBrk="1" hangingPunct="1"/>
            <a:r>
              <a:rPr lang="en-US" altLang="zh-CN" smtClean="0">
                <a:ea typeface="宋体" pitchFamily="2" charset="-122"/>
              </a:rPr>
              <a:t>Business Considerations</a:t>
            </a:r>
          </a:p>
          <a:p>
            <a:pPr eaLnBrk="1" hangingPunct="1"/>
            <a:r>
              <a:rPr lang="en-US" altLang="zh-CN" smtClean="0">
                <a:ea typeface="宋体" pitchFamily="2" charset="-122"/>
              </a:rPr>
              <a:t>Set Up Purchase Orders</a:t>
            </a:r>
          </a:p>
          <a:p>
            <a:pPr eaLnBrk="1" hangingPunct="1"/>
            <a:r>
              <a:rPr lang="en-US" altLang="zh-CN" smtClean="0">
                <a:ea typeface="宋体" pitchFamily="2" charset="-122"/>
              </a:rPr>
              <a:t>Process Purchase Orders</a:t>
            </a:r>
          </a:p>
          <a:p>
            <a:pPr eaLnBrk="1" hangingPunct="1"/>
            <a:r>
              <a:rPr lang="en-US" altLang="zh-CN" smtClean="0">
                <a:ea typeface="宋体" pitchFamily="2" charset="-122"/>
              </a:rPr>
              <a:t>Using Requisitions</a:t>
            </a:r>
          </a:p>
          <a:p>
            <a:pPr eaLnBrk="1" hangingPunct="1"/>
            <a:r>
              <a:rPr lang="en-US" altLang="zh-CN" smtClean="0">
                <a:ea typeface="宋体" pitchFamily="2" charset="-122"/>
              </a:rPr>
              <a:t>Using Blanket Purchase Orders</a:t>
            </a:r>
          </a:p>
        </p:txBody>
      </p:sp>
      <p:sp>
        <p:nvSpPr>
          <p:cNvPr id="17411" name="Rectangle 2"/>
          <p:cNvSpPr>
            <a:spLocks noGrp="1" noChangeArrowheads="1"/>
          </p:cNvSpPr>
          <p:nvPr>
            <p:ph type="title"/>
          </p:nvPr>
        </p:nvSpPr>
        <p:spPr/>
        <p:txBody>
          <a:bodyPr/>
          <a:lstStyle/>
          <a:p>
            <a:pPr eaLnBrk="1" hangingPunct="1"/>
            <a:r>
              <a:rPr lang="en-US" altLang="zh-CN" smtClean="0">
                <a:ea typeface="宋体" pitchFamily="2" charset="-122"/>
              </a:rPr>
              <a:t>Summary</a:t>
            </a:r>
          </a:p>
        </p:txBody>
      </p:sp>
      <p:sp>
        <p:nvSpPr>
          <p:cNvPr id="17410" name="Footer Placeholder 3"/>
          <p:cNvSpPr>
            <a:spLocks noGrp="1"/>
          </p:cNvSpPr>
          <p:nvPr>
            <p:ph type="ftr" sz="quarter" idx="10"/>
          </p:nvPr>
        </p:nvSpPr>
        <p:spPr>
          <a:noFill/>
        </p:spPr>
        <p:txBody>
          <a:bodyPr/>
          <a:lstStyle/>
          <a:p>
            <a:pPr defTabSz="865188"/>
            <a:r>
              <a:rPr lang="en-US" altLang="zh-CN" smtClean="0">
                <a:ea typeface="宋体" pitchFamily="2" charset="-122"/>
              </a:rPr>
              <a:t>PO-IN-120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1"/>
          <p:cNvSpPr>
            <a:spLocks noGrp="1"/>
          </p:cNvSpPr>
          <p:nvPr>
            <p:ph type="ftr" sz="quarter" idx="10"/>
          </p:nvPr>
        </p:nvSpPr>
        <p:spPr>
          <a:noFill/>
        </p:spPr>
        <p:txBody>
          <a:bodyPr/>
          <a:lstStyle/>
          <a:p>
            <a:pPr defTabSz="865188"/>
            <a:r>
              <a:rPr lang="en-US" altLang="zh-CN" smtClean="0">
                <a:ea typeface="宋体" pitchFamily="2" charset="-122"/>
              </a:rPr>
              <a:t>PO-IN-010</a:t>
            </a:r>
          </a:p>
        </p:txBody>
      </p:sp>
      <p:sp>
        <p:nvSpPr>
          <p:cNvPr id="7171" name="Rectangle 1030"/>
          <p:cNvSpPr>
            <a:spLocks noChangeArrowheads="1"/>
          </p:cNvSpPr>
          <p:nvPr/>
        </p:nvSpPr>
        <p:spPr bwMode="auto">
          <a:xfrm>
            <a:off x="123825" y="120184"/>
            <a:ext cx="8883650" cy="5959475"/>
          </a:xfrm>
          <a:prstGeom prst="rect">
            <a:avLst/>
          </a:prstGeom>
          <a:noFill/>
          <a:ln w="38100">
            <a:noFill/>
            <a:miter lim="800000"/>
            <a:headEnd/>
            <a:tailEnd/>
          </a:ln>
        </p:spPr>
        <p:txBody>
          <a:bodyPr>
            <a:spAutoFit/>
          </a:bodyPr>
          <a:lstStyle/>
          <a:p>
            <a:pPr algn="l" eaLnBrk="0" hangingPunct="0"/>
            <a:r>
              <a:rPr lang="en-US" altLang="zh-CN" sz="1600" dirty="0">
                <a:latin typeface="+mj-lt"/>
                <a:ea typeface="宋体" pitchFamily="2" charset="-122"/>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algn="l" eaLnBrk="0" hangingPunct="0"/>
            <a:r>
              <a:rPr lang="en-US" altLang="zh-CN" sz="1600" dirty="0">
                <a:latin typeface="+mj-lt"/>
                <a:ea typeface="宋体" pitchFamily="2" charset="-122"/>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algn="l" eaLnBrk="0" hangingPunct="0"/>
            <a:r>
              <a:rPr lang="en-US" altLang="zh-CN" sz="1600" dirty="0">
                <a:latin typeface="+mj-lt"/>
                <a:ea typeface="宋体" pitchFamily="2" charset="-122"/>
              </a:rPr>
              <a:t>QAD and MFG/PRO are registered trademarks of QAD Inc. The QAD logo is a trademark of QAD Inc.</a:t>
            </a:r>
          </a:p>
          <a:p>
            <a:pPr algn="l" eaLnBrk="0" hangingPunct="0"/>
            <a:r>
              <a:rPr lang="en-US" altLang="zh-CN" sz="1600" dirty="0">
                <a:latin typeface="+mj-lt"/>
                <a:ea typeface="宋体" pitchFamily="2" charset="-122"/>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algn="l" eaLnBrk="0" hangingPunct="0"/>
            <a:r>
              <a:rPr lang="en-US" altLang="zh-CN" sz="1600" dirty="0">
                <a:latin typeface="+mj-lt"/>
                <a:ea typeface="宋体" pitchFamily="2" charset="-122"/>
              </a:rPr>
              <a:t>Copyright © </a:t>
            </a:r>
            <a:r>
              <a:rPr lang="en-US" altLang="zh-CN" sz="1600" dirty="0" smtClean="0">
                <a:latin typeface="+mj-lt"/>
                <a:ea typeface="宋体" pitchFamily="2" charset="-122"/>
              </a:rPr>
              <a:t>2011 </a:t>
            </a:r>
            <a:r>
              <a:rPr lang="en-US" altLang="zh-CN" sz="1600" dirty="0">
                <a:latin typeface="+mj-lt"/>
                <a:ea typeface="宋体" pitchFamily="2" charset="-122"/>
              </a:rPr>
              <a:t>by QAD Inc.</a:t>
            </a:r>
          </a:p>
          <a:p>
            <a:pPr algn="l" eaLnBrk="0" hangingPunct="0"/>
            <a:endParaRPr lang="en-US" altLang="zh-CN" sz="1600" dirty="0">
              <a:latin typeface="+mj-lt"/>
              <a:ea typeface="宋体" pitchFamily="2" charset="-122"/>
            </a:endParaRPr>
          </a:p>
          <a:p>
            <a:pPr algn="l" eaLnBrk="0" hangingPunct="0"/>
            <a:r>
              <a:rPr lang="en-US" altLang="zh-CN" sz="1600" b="1" dirty="0">
                <a:latin typeface="+mj-lt"/>
                <a:ea typeface="宋体" pitchFamily="2" charset="-122"/>
              </a:rPr>
              <a:t>QAD Inc.</a:t>
            </a:r>
            <a:br>
              <a:rPr lang="en-US" altLang="zh-CN" sz="1600" b="1" dirty="0">
                <a:latin typeface="+mj-lt"/>
                <a:ea typeface="宋体" pitchFamily="2" charset="-122"/>
              </a:rPr>
            </a:br>
            <a:r>
              <a:rPr lang="en-US" altLang="zh-CN" sz="1600" dirty="0">
                <a:latin typeface="+mj-lt"/>
                <a:ea typeface="宋体" pitchFamily="2" charset="-122"/>
              </a:rPr>
              <a:t>100 Innovation Place</a:t>
            </a:r>
            <a:br>
              <a:rPr lang="en-US" altLang="zh-CN" sz="1600" dirty="0">
                <a:latin typeface="+mj-lt"/>
                <a:ea typeface="宋体" pitchFamily="2" charset="-122"/>
              </a:rPr>
            </a:br>
            <a:r>
              <a:rPr lang="en-US" altLang="zh-CN" sz="1600" dirty="0">
                <a:latin typeface="+mj-lt"/>
                <a:ea typeface="宋体" pitchFamily="2" charset="-122"/>
              </a:rPr>
              <a:t>Santa Barbara, California 93108</a:t>
            </a:r>
            <a:br>
              <a:rPr lang="en-US" altLang="zh-CN" sz="1600" dirty="0">
                <a:latin typeface="+mj-lt"/>
                <a:ea typeface="宋体" pitchFamily="2" charset="-122"/>
              </a:rPr>
            </a:br>
            <a:r>
              <a:rPr lang="en-US" altLang="zh-CN" sz="1600" dirty="0">
                <a:latin typeface="+mj-lt"/>
                <a:ea typeface="宋体" pitchFamily="2" charset="-122"/>
              </a:rPr>
              <a:t>Phone (805) 684-6614</a:t>
            </a:r>
            <a:br>
              <a:rPr lang="en-US" altLang="zh-CN" sz="1600" dirty="0">
                <a:latin typeface="+mj-lt"/>
                <a:ea typeface="宋体" pitchFamily="2" charset="-122"/>
              </a:rPr>
            </a:br>
            <a:r>
              <a:rPr lang="en-US" altLang="zh-CN" sz="1600" dirty="0">
                <a:latin typeface="+mj-lt"/>
                <a:ea typeface="宋体" pitchFamily="2" charset="-122"/>
              </a:rPr>
              <a:t>Fax (805) 684-1890</a:t>
            </a:r>
            <a:br>
              <a:rPr lang="en-US" altLang="zh-CN" sz="1600" dirty="0">
                <a:latin typeface="+mj-lt"/>
                <a:ea typeface="宋体" pitchFamily="2" charset="-122"/>
              </a:rPr>
            </a:br>
            <a:r>
              <a:rPr lang="en-US" altLang="zh-CN" sz="1600" dirty="0">
                <a:latin typeface="+mj-lt"/>
                <a:ea typeface="宋体" pitchFamily="2" charset="-122"/>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96"/>
          <p:cNvSpPr>
            <a:spLocks noGrp="1" noChangeArrowheads="1"/>
          </p:cNvSpPr>
          <p:nvPr>
            <p:ph type="title"/>
          </p:nvPr>
        </p:nvSpPr>
        <p:spPr/>
        <p:txBody>
          <a:bodyPr/>
          <a:lstStyle/>
          <a:p>
            <a:pPr eaLnBrk="1" hangingPunct="1"/>
            <a:r>
              <a:rPr lang="en-US" altLang="zh-CN" smtClean="0">
                <a:ea typeface="宋体" pitchFamily="2" charset="-122"/>
              </a:rPr>
              <a:t>Facilities</a:t>
            </a:r>
          </a:p>
        </p:txBody>
      </p:sp>
      <p:sp>
        <p:nvSpPr>
          <p:cNvPr id="8194" name="Footer Placeholder 2"/>
          <p:cNvSpPr>
            <a:spLocks noGrp="1"/>
          </p:cNvSpPr>
          <p:nvPr>
            <p:ph type="ftr" sz="quarter" idx="10"/>
          </p:nvPr>
        </p:nvSpPr>
        <p:spPr>
          <a:noFill/>
        </p:spPr>
        <p:txBody>
          <a:bodyPr/>
          <a:lstStyle/>
          <a:p>
            <a:pPr defTabSz="865188"/>
            <a:r>
              <a:rPr lang="en-US" altLang="zh-CN" smtClean="0">
                <a:ea typeface="宋体" pitchFamily="2" charset="-122"/>
              </a:rPr>
              <a:t>PO-IN-020</a:t>
            </a:r>
          </a:p>
        </p:txBody>
      </p:sp>
      <p:grpSp>
        <p:nvGrpSpPr>
          <p:cNvPr id="8196" name="Group 97"/>
          <p:cNvGrpSpPr>
            <a:grpSpLocks/>
          </p:cNvGrpSpPr>
          <p:nvPr/>
        </p:nvGrpSpPr>
        <p:grpSpPr bwMode="auto">
          <a:xfrm>
            <a:off x="800734" y="1180783"/>
            <a:ext cx="7535133" cy="4740157"/>
            <a:chOff x="275" y="729"/>
            <a:chExt cx="5066" cy="3226"/>
          </a:xfrm>
        </p:grpSpPr>
        <p:grpSp>
          <p:nvGrpSpPr>
            <p:cNvPr id="8197" name="Group 98"/>
            <p:cNvGrpSpPr>
              <a:grpSpLocks/>
            </p:cNvGrpSpPr>
            <p:nvPr/>
          </p:nvGrpSpPr>
          <p:grpSpPr bwMode="auto">
            <a:xfrm>
              <a:off x="275" y="729"/>
              <a:ext cx="1246" cy="1018"/>
              <a:chOff x="275" y="912"/>
              <a:chExt cx="1246" cy="1018"/>
            </a:xfrm>
          </p:grpSpPr>
          <p:pic>
            <p:nvPicPr>
              <p:cNvPr id="8253" name="Picture 99"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8254" name="Text Box 100"/>
              <p:cNvSpPr txBox="1">
                <a:spLocks noChangeArrowheads="1"/>
              </p:cNvSpPr>
              <p:nvPr/>
            </p:nvSpPr>
            <p:spPr bwMode="auto">
              <a:xfrm>
                <a:off x="275" y="1679"/>
                <a:ext cx="1246" cy="251"/>
              </a:xfrm>
              <a:prstGeom prst="rect">
                <a:avLst/>
              </a:prstGeom>
              <a:noFill/>
              <a:ln w="12700">
                <a:noFill/>
                <a:miter lim="800000"/>
                <a:headEnd/>
                <a:tailEnd/>
              </a:ln>
            </p:spPr>
            <p:txBody>
              <a:bodyPr wrap="none">
                <a:spAutoFit/>
              </a:bodyPr>
              <a:lstStyle/>
              <a:p>
                <a:pPr eaLnBrk="0" hangingPunct="0"/>
                <a:r>
                  <a:rPr lang="en-US" altLang="zh-CN" sz="1800" b="1">
                    <a:latin typeface="+mj-lt"/>
                    <a:ea typeface="宋体" pitchFamily="2" charset="-122"/>
                  </a:rPr>
                  <a:t>Telephone/Fax</a:t>
                </a:r>
              </a:p>
            </p:txBody>
          </p:sp>
        </p:grpSp>
        <p:grpSp>
          <p:nvGrpSpPr>
            <p:cNvPr id="8198" name="Group 101"/>
            <p:cNvGrpSpPr>
              <a:grpSpLocks/>
            </p:cNvGrpSpPr>
            <p:nvPr/>
          </p:nvGrpSpPr>
          <p:grpSpPr bwMode="auto">
            <a:xfrm>
              <a:off x="2409" y="767"/>
              <a:ext cx="979" cy="980"/>
              <a:chOff x="2409" y="950"/>
              <a:chExt cx="979" cy="980"/>
            </a:xfrm>
          </p:grpSpPr>
          <p:pic>
            <p:nvPicPr>
              <p:cNvPr id="8251" name="Picture 102"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8252" name="Text Box 103"/>
              <p:cNvSpPr txBox="1">
                <a:spLocks noChangeArrowheads="1"/>
              </p:cNvSpPr>
              <p:nvPr/>
            </p:nvSpPr>
            <p:spPr bwMode="auto">
              <a:xfrm>
                <a:off x="2409" y="1679"/>
                <a:ext cx="979" cy="251"/>
              </a:xfrm>
              <a:prstGeom prst="rect">
                <a:avLst/>
              </a:prstGeom>
              <a:noFill/>
              <a:ln w="12700">
                <a:noFill/>
                <a:miter lim="800000"/>
                <a:headEnd/>
                <a:tailEnd/>
              </a:ln>
            </p:spPr>
            <p:txBody>
              <a:bodyPr wrap="none">
                <a:spAutoFit/>
              </a:bodyPr>
              <a:lstStyle/>
              <a:p>
                <a:pPr eaLnBrk="0" hangingPunct="0"/>
                <a:r>
                  <a:rPr lang="en-US" altLang="zh-CN" sz="1800" b="1">
                    <a:latin typeface="+mj-lt"/>
                    <a:ea typeface="宋体" pitchFamily="2" charset="-122"/>
                  </a:rPr>
                  <a:t>Class Hours</a:t>
                </a:r>
              </a:p>
            </p:txBody>
          </p:sp>
        </p:grpSp>
        <p:sp>
          <p:nvSpPr>
            <p:cNvPr id="8199" name="Rectangle 104"/>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altLang="zh-CN" sz="4400" b="1">
                  <a:solidFill>
                    <a:srgbClr val="FF3300"/>
                  </a:solidFill>
                  <a:latin typeface="+mj-lt"/>
                  <a:ea typeface="宋体" pitchFamily="2" charset="-122"/>
                </a:rPr>
                <a:t>EXIT</a:t>
              </a:r>
            </a:p>
          </p:txBody>
        </p:sp>
        <p:grpSp>
          <p:nvGrpSpPr>
            <p:cNvPr id="8200" name="Group 105"/>
            <p:cNvGrpSpPr>
              <a:grpSpLocks/>
            </p:cNvGrpSpPr>
            <p:nvPr/>
          </p:nvGrpSpPr>
          <p:grpSpPr bwMode="auto">
            <a:xfrm>
              <a:off x="463" y="1872"/>
              <a:ext cx="871" cy="931"/>
              <a:chOff x="463" y="1872"/>
              <a:chExt cx="871" cy="931"/>
            </a:xfrm>
          </p:grpSpPr>
          <p:sp>
            <p:nvSpPr>
              <p:cNvPr id="8244" name="Text Box 106"/>
              <p:cNvSpPr txBox="1">
                <a:spLocks noChangeArrowheads="1"/>
              </p:cNvSpPr>
              <p:nvPr/>
            </p:nvSpPr>
            <p:spPr bwMode="auto">
              <a:xfrm>
                <a:off x="463" y="2552"/>
                <a:ext cx="871" cy="251"/>
              </a:xfrm>
              <a:prstGeom prst="rect">
                <a:avLst/>
              </a:prstGeom>
              <a:noFill/>
              <a:ln w="12700">
                <a:noFill/>
                <a:miter lim="800000"/>
                <a:headEnd/>
                <a:tailEnd/>
              </a:ln>
            </p:spPr>
            <p:txBody>
              <a:bodyPr wrap="none">
                <a:spAutoFit/>
              </a:bodyPr>
              <a:lstStyle/>
              <a:p>
                <a:pPr eaLnBrk="0" hangingPunct="0"/>
                <a:r>
                  <a:rPr lang="en-US" altLang="zh-CN" sz="1800" b="1">
                    <a:latin typeface="+mj-lt"/>
                    <a:ea typeface="宋体" pitchFamily="2" charset="-122"/>
                  </a:rPr>
                  <a:t>Messages</a:t>
                </a:r>
              </a:p>
            </p:txBody>
          </p:sp>
          <p:grpSp>
            <p:nvGrpSpPr>
              <p:cNvPr id="8245" name="Group 107"/>
              <p:cNvGrpSpPr>
                <a:grpSpLocks/>
              </p:cNvGrpSpPr>
              <p:nvPr/>
            </p:nvGrpSpPr>
            <p:grpSpPr bwMode="auto">
              <a:xfrm>
                <a:off x="567" y="1872"/>
                <a:ext cx="681" cy="679"/>
                <a:chOff x="567" y="1891"/>
                <a:chExt cx="681" cy="679"/>
              </a:xfrm>
            </p:grpSpPr>
            <p:sp>
              <p:nvSpPr>
                <p:cNvPr id="8246" name="AutoShape 108"/>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pitchFamily="2" charset="-122"/>
                  </a:endParaRPr>
                </a:p>
              </p:txBody>
            </p:sp>
            <p:grpSp>
              <p:nvGrpSpPr>
                <p:cNvPr id="8247" name="Group 109"/>
                <p:cNvGrpSpPr>
                  <a:grpSpLocks/>
                </p:cNvGrpSpPr>
                <p:nvPr/>
              </p:nvGrpSpPr>
              <p:grpSpPr bwMode="auto">
                <a:xfrm>
                  <a:off x="658" y="2064"/>
                  <a:ext cx="494" cy="366"/>
                  <a:chOff x="1581" y="2706"/>
                  <a:chExt cx="494" cy="366"/>
                </a:xfrm>
              </p:grpSpPr>
              <p:sp>
                <p:nvSpPr>
                  <p:cNvPr id="8248" name="Rectangle 110"/>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zh-CN" altLang="zh-CN">
                      <a:latin typeface="+mj-lt"/>
                      <a:ea typeface="宋体" pitchFamily="2" charset="-122"/>
                    </a:endParaRPr>
                  </a:p>
                </p:txBody>
              </p:sp>
              <p:sp>
                <p:nvSpPr>
                  <p:cNvPr id="8249" name="Rectangle 111"/>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zh-CN" altLang="zh-CN">
                      <a:latin typeface="+mj-lt"/>
                      <a:ea typeface="宋体" pitchFamily="2" charset="-122"/>
                    </a:endParaRPr>
                  </a:p>
                </p:txBody>
              </p:sp>
              <p:sp>
                <p:nvSpPr>
                  <p:cNvPr id="8250" name="Freeform 112"/>
                  <p:cNvSpPr>
                    <a:spLocks/>
                  </p:cNvSpPr>
                  <p:nvPr/>
                </p:nvSpPr>
                <p:spPr bwMode="auto">
                  <a:xfrm>
                    <a:off x="1609" y="2733"/>
                    <a:ext cx="438" cy="311"/>
                  </a:xfrm>
                  <a:custGeom>
                    <a:avLst/>
                    <a:gdLst>
                      <a:gd name="T0" fmla="*/ 7 w 1755"/>
                      <a:gd name="T1" fmla="*/ 0 h 1242"/>
                      <a:gd name="T2" fmla="*/ 46 w 1755"/>
                      <a:gd name="T3" fmla="*/ 39 h 1242"/>
                      <a:gd name="T4" fmla="*/ 47 w 1755"/>
                      <a:gd name="T5" fmla="*/ 41 h 1242"/>
                      <a:gd name="T6" fmla="*/ 49 w 1755"/>
                      <a:gd name="T7" fmla="*/ 42 h 1242"/>
                      <a:gd name="T8" fmla="*/ 50 w 1755"/>
                      <a:gd name="T9" fmla="*/ 43 h 1242"/>
                      <a:gd name="T10" fmla="*/ 51 w 1755"/>
                      <a:gd name="T11" fmla="*/ 43 h 1242"/>
                      <a:gd name="T12" fmla="*/ 53 w 1755"/>
                      <a:gd name="T13" fmla="*/ 44 h 1242"/>
                      <a:gd name="T14" fmla="*/ 55 w 1755"/>
                      <a:gd name="T15" fmla="*/ 44 h 1242"/>
                      <a:gd name="T16" fmla="*/ 56 w 1755"/>
                      <a:gd name="T17" fmla="*/ 44 h 1242"/>
                      <a:gd name="T18" fmla="*/ 58 w 1755"/>
                      <a:gd name="T19" fmla="*/ 43 h 1242"/>
                      <a:gd name="T20" fmla="*/ 59 w 1755"/>
                      <a:gd name="T21" fmla="*/ 43 h 1242"/>
                      <a:gd name="T22" fmla="*/ 61 w 1755"/>
                      <a:gd name="T23" fmla="*/ 42 h 1242"/>
                      <a:gd name="T24" fmla="*/ 62 w 1755"/>
                      <a:gd name="T25" fmla="*/ 40 h 1242"/>
                      <a:gd name="T26" fmla="*/ 63 w 1755"/>
                      <a:gd name="T27" fmla="*/ 39 h 1242"/>
                      <a:gd name="T28" fmla="*/ 102 w 1755"/>
                      <a:gd name="T29" fmla="*/ 0 h 1242"/>
                      <a:gd name="T30" fmla="*/ 109 w 1755"/>
                      <a:gd name="T31" fmla="*/ 0 h 1242"/>
                      <a:gd name="T32" fmla="*/ 109 w 1755"/>
                      <a:gd name="T33" fmla="*/ 7 h 1242"/>
                      <a:gd name="T34" fmla="*/ 78 w 1755"/>
                      <a:gd name="T35" fmla="*/ 39 h 1242"/>
                      <a:gd name="T36" fmla="*/ 109 w 1755"/>
                      <a:gd name="T37" fmla="*/ 71 h 1242"/>
                      <a:gd name="T38" fmla="*/ 109 w 1755"/>
                      <a:gd name="T39" fmla="*/ 78 h 1242"/>
                      <a:gd name="T40" fmla="*/ 102 w 1755"/>
                      <a:gd name="T41" fmla="*/ 78 h 1242"/>
                      <a:gd name="T42" fmla="*/ 70 w 1755"/>
                      <a:gd name="T43" fmla="*/ 46 h 1242"/>
                      <a:gd name="T44" fmla="*/ 69 w 1755"/>
                      <a:gd name="T45" fmla="*/ 48 h 1242"/>
                      <a:gd name="T46" fmla="*/ 67 w 1755"/>
                      <a:gd name="T47" fmla="*/ 49 h 1242"/>
                      <a:gd name="T48" fmla="*/ 66 w 1755"/>
                      <a:gd name="T49" fmla="*/ 50 h 1242"/>
                      <a:gd name="T50" fmla="*/ 64 w 1755"/>
                      <a:gd name="T51" fmla="*/ 52 h 1242"/>
                      <a:gd name="T52" fmla="*/ 62 w 1755"/>
                      <a:gd name="T53" fmla="*/ 53 h 1242"/>
                      <a:gd name="T54" fmla="*/ 60 w 1755"/>
                      <a:gd name="T55" fmla="*/ 54 h 1242"/>
                      <a:gd name="T56" fmla="*/ 57 w 1755"/>
                      <a:gd name="T57" fmla="*/ 54 h 1242"/>
                      <a:gd name="T58" fmla="*/ 55 w 1755"/>
                      <a:gd name="T59" fmla="*/ 54 h 1242"/>
                      <a:gd name="T60" fmla="*/ 52 w 1755"/>
                      <a:gd name="T61" fmla="*/ 54 h 1242"/>
                      <a:gd name="T62" fmla="*/ 50 w 1755"/>
                      <a:gd name="T63" fmla="*/ 54 h 1242"/>
                      <a:gd name="T64" fmla="*/ 48 w 1755"/>
                      <a:gd name="T65" fmla="*/ 53 h 1242"/>
                      <a:gd name="T66" fmla="*/ 46 w 1755"/>
                      <a:gd name="T67" fmla="*/ 52 h 1242"/>
                      <a:gd name="T68" fmla="*/ 44 w 1755"/>
                      <a:gd name="T69" fmla="*/ 51 h 1242"/>
                      <a:gd name="T70" fmla="*/ 42 w 1755"/>
                      <a:gd name="T71" fmla="*/ 49 h 1242"/>
                      <a:gd name="T72" fmla="*/ 41 w 1755"/>
                      <a:gd name="T73" fmla="*/ 48 h 1242"/>
                      <a:gd name="T74" fmla="*/ 39 w 1755"/>
                      <a:gd name="T75" fmla="*/ 46 h 1242"/>
                      <a:gd name="T76" fmla="*/ 7 w 1755"/>
                      <a:gd name="T77" fmla="*/ 78 h 1242"/>
                      <a:gd name="T78" fmla="*/ 0 w 1755"/>
                      <a:gd name="T79" fmla="*/ 78 h 1242"/>
                      <a:gd name="T80" fmla="*/ 0 w 1755"/>
                      <a:gd name="T81" fmla="*/ 71 h 1242"/>
                      <a:gd name="T82" fmla="*/ 32 w 1755"/>
                      <a:gd name="T83" fmla="*/ 39 h 1242"/>
                      <a:gd name="T84" fmla="*/ 0 w 1755"/>
                      <a:gd name="T85" fmla="*/ 7 h 1242"/>
                      <a:gd name="T86" fmla="*/ 0 w 1755"/>
                      <a:gd name="T87" fmla="*/ 0 h 1242"/>
                      <a:gd name="T88" fmla="*/ 7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8201" name="Group 113"/>
            <p:cNvGrpSpPr>
              <a:grpSpLocks/>
            </p:cNvGrpSpPr>
            <p:nvPr/>
          </p:nvGrpSpPr>
          <p:grpSpPr bwMode="auto">
            <a:xfrm>
              <a:off x="2535" y="1872"/>
              <a:ext cx="681" cy="926"/>
              <a:chOff x="2535" y="1872"/>
              <a:chExt cx="681" cy="926"/>
            </a:xfrm>
          </p:grpSpPr>
          <p:sp>
            <p:nvSpPr>
              <p:cNvPr id="8236" name="Text Box 114"/>
              <p:cNvSpPr txBox="1">
                <a:spLocks noChangeArrowheads="1"/>
              </p:cNvSpPr>
              <p:nvPr/>
            </p:nvSpPr>
            <p:spPr bwMode="auto">
              <a:xfrm>
                <a:off x="2572" y="2549"/>
                <a:ext cx="637" cy="249"/>
              </a:xfrm>
              <a:prstGeom prst="rect">
                <a:avLst/>
              </a:prstGeom>
              <a:noFill/>
              <a:ln w="12700">
                <a:noFill/>
                <a:miter lim="800000"/>
                <a:headEnd/>
                <a:tailEnd/>
              </a:ln>
            </p:spPr>
            <p:txBody>
              <a:bodyPr wrap="none">
                <a:spAutoFit/>
              </a:bodyPr>
              <a:lstStyle/>
              <a:p>
                <a:pPr eaLnBrk="0" hangingPunct="0"/>
                <a:r>
                  <a:rPr lang="en-US" altLang="zh-CN" sz="1800" b="1">
                    <a:latin typeface="+mj-lt"/>
                    <a:ea typeface="宋体" pitchFamily="2" charset="-122"/>
                  </a:rPr>
                  <a:t>Breaks</a:t>
                </a:r>
              </a:p>
            </p:txBody>
          </p:sp>
          <p:grpSp>
            <p:nvGrpSpPr>
              <p:cNvPr id="8237" name="Group 115"/>
              <p:cNvGrpSpPr>
                <a:grpSpLocks/>
              </p:cNvGrpSpPr>
              <p:nvPr/>
            </p:nvGrpSpPr>
            <p:grpSpPr bwMode="auto">
              <a:xfrm>
                <a:off x="2535" y="1872"/>
                <a:ext cx="681" cy="679"/>
                <a:chOff x="2535" y="1872"/>
                <a:chExt cx="681" cy="679"/>
              </a:xfrm>
            </p:grpSpPr>
            <p:sp>
              <p:nvSpPr>
                <p:cNvPr id="8238" name="AutoShape 116"/>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pitchFamily="2" charset="-122"/>
                  </a:endParaRPr>
                </a:p>
              </p:txBody>
            </p:sp>
            <p:grpSp>
              <p:nvGrpSpPr>
                <p:cNvPr id="8239" name="Group 117"/>
                <p:cNvGrpSpPr>
                  <a:grpSpLocks/>
                </p:cNvGrpSpPr>
                <p:nvPr/>
              </p:nvGrpSpPr>
              <p:grpSpPr bwMode="auto">
                <a:xfrm>
                  <a:off x="2615" y="2064"/>
                  <a:ext cx="505" cy="295"/>
                  <a:chOff x="2643" y="2080"/>
                  <a:chExt cx="505" cy="295"/>
                </a:xfrm>
              </p:grpSpPr>
              <p:sp>
                <p:nvSpPr>
                  <p:cNvPr id="8240" name="Freeform 118"/>
                  <p:cNvSpPr>
                    <a:spLocks/>
                  </p:cNvSpPr>
                  <p:nvPr/>
                </p:nvSpPr>
                <p:spPr bwMode="auto">
                  <a:xfrm>
                    <a:off x="2643" y="2326"/>
                    <a:ext cx="505" cy="49"/>
                  </a:xfrm>
                  <a:custGeom>
                    <a:avLst/>
                    <a:gdLst>
                      <a:gd name="T0" fmla="*/ 0 w 2021"/>
                      <a:gd name="T1" fmla="*/ 0 h 196"/>
                      <a:gd name="T2" fmla="*/ 126 w 2021"/>
                      <a:gd name="T3" fmla="*/ 0 h 196"/>
                      <a:gd name="T4" fmla="*/ 126 w 2021"/>
                      <a:gd name="T5" fmla="*/ 6 h 196"/>
                      <a:gd name="T6" fmla="*/ 126 w 2021"/>
                      <a:gd name="T7" fmla="*/ 7 h 196"/>
                      <a:gd name="T8" fmla="*/ 126 w 2021"/>
                      <a:gd name="T9" fmla="*/ 7 h 196"/>
                      <a:gd name="T10" fmla="*/ 126 w 2021"/>
                      <a:gd name="T11" fmla="*/ 8 h 196"/>
                      <a:gd name="T12" fmla="*/ 125 w 2021"/>
                      <a:gd name="T13" fmla="*/ 9 h 196"/>
                      <a:gd name="T14" fmla="*/ 124 w 2021"/>
                      <a:gd name="T15" fmla="*/ 10 h 196"/>
                      <a:gd name="T16" fmla="*/ 124 w 2021"/>
                      <a:gd name="T17" fmla="*/ 10 h 196"/>
                      <a:gd name="T18" fmla="*/ 123 w 2021"/>
                      <a:gd name="T19" fmla="*/ 11 h 196"/>
                      <a:gd name="T20" fmla="*/ 122 w 2021"/>
                      <a:gd name="T21" fmla="*/ 11 h 196"/>
                      <a:gd name="T22" fmla="*/ 121 w 2021"/>
                      <a:gd name="T23" fmla="*/ 12 h 196"/>
                      <a:gd name="T24" fmla="*/ 120 w 2021"/>
                      <a:gd name="T25" fmla="*/ 12 h 196"/>
                      <a:gd name="T26" fmla="*/ 119 w 2021"/>
                      <a:gd name="T27" fmla="*/ 12 h 196"/>
                      <a:gd name="T28" fmla="*/ 119 w 2021"/>
                      <a:gd name="T29" fmla="*/ 12 h 196"/>
                      <a:gd name="T30" fmla="*/ 118 w 2021"/>
                      <a:gd name="T31" fmla="*/ 12 h 196"/>
                      <a:gd name="T32" fmla="*/ 117 w 2021"/>
                      <a:gd name="T33" fmla="*/ 12 h 196"/>
                      <a:gd name="T34" fmla="*/ 9 w 2021"/>
                      <a:gd name="T35" fmla="*/ 12 h 196"/>
                      <a:gd name="T36" fmla="*/ 8 w 2021"/>
                      <a:gd name="T37" fmla="*/ 12 h 196"/>
                      <a:gd name="T38" fmla="*/ 7 w 2021"/>
                      <a:gd name="T39" fmla="*/ 12 h 196"/>
                      <a:gd name="T40" fmla="*/ 6 w 2021"/>
                      <a:gd name="T41" fmla="*/ 12 h 196"/>
                      <a:gd name="T42" fmla="*/ 5 w 2021"/>
                      <a:gd name="T43" fmla="*/ 12 h 196"/>
                      <a:gd name="T44" fmla="*/ 4 w 2021"/>
                      <a:gd name="T45" fmla="*/ 11 h 196"/>
                      <a:gd name="T46" fmla="*/ 3 w 2021"/>
                      <a:gd name="T47" fmla="*/ 11 h 196"/>
                      <a:gd name="T48" fmla="*/ 2 w 2021"/>
                      <a:gd name="T49" fmla="*/ 11 h 196"/>
                      <a:gd name="T50" fmla="*/ 2 w 2021"/>
                      <a:gd name="T51" fmla="*/ 10 h 196"/>
                      <a:gd name="T52" fmla="*/ 1 w 2021"/>
                      <a:gd name="T53" fmla="*/ 9 h 196"/>
                      <a:gd name="T54" fmla="*/ 0 w 2021"/>
                      <a:gd name="T55" fmla="*/ 9 h 196"/>
                      <a:gd name="T56" fmla="*/ 0 w 2021"/>
                      <a:gd name="T57" fmla="*/ 8 h 196"/>
                      <a:gd name="T58" fmla="*/ 0 w 2021"/>
                      <a:gd name="T59" fmla="*/ 7 h 196"/>
                      <a:gd name="T60" fmla="*/ 0 w 2021"/>
                      <a:gd name="T61" fmla="*/ 6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8241" name="Group 119"/>
                  <p:cNvGrpSpPr>
                    <a:grpSpLocks/>
                  </p:cNvGrpSpPr>
                  <p:nvPr/>
                </p:nvGrpSpPr>
                <p:grpSpPr bwMode="auto">
                  <a:xfrm>
                    <a:off x="2754" y="2080"/>
                    <a:ext cx="373" cy="234"/>
                    <a:chOff x="2754" y="2080"/>
                    <a:chExt cx="373" cy="234"/>
                  </a:xfrm>
                </p:grpSpPr>
                <p:sp>
                  <p:nvSpPr>
                    <p:cNvPr id="8242" name="Freeform 120"/>
                    <p:cNvSpPr>
                      <a:spLocks/>
                    </p:cNvSpPr>
                    <p:nvPr/>
                  </p:nvSpPr>
                  <p:spPr bwMode="auto">
                    <a:xfrm>
                      <a:off x="2754" y="2080"/>
                      <a:ext cx="283" cy="234"/>
                    </a:xfrm>
                    <a:custGeom>
                      <a:avLst/>
                      <a:gdLst>
                        <a:gd name="T0" fmla="*/ 0 w 1132"/>
                        <a:gd name="T1" fmla="*/ 0 h 935"/>
                        <a:gd name="T2" fmla="*/ 71 w 1132"/>
                        <a:gd name="T3" fmla="*/ 0 h 935"/>
                        <a:gd name="T4" fmla="*/ 71 w 1132"/>
                        <a:gd name="T5" fmla="*/ 52 h 935"/>
                        <a:gd name="T6" fmla="*/ 71 w 1132"/>
                        <a:gd name="T7" fmla="*/ 53 h 935"/>
                        <a:gd name="T8" fmla="*/ 71 w 1132"/>
                        <a:gd name="T9" fmla="*/ 54 h 935"/>
                        <a:gd name="T10" fmla="*/ 70 w 1132"/>
                        <a:gd name="T11" fmla="*/ 55 h 935"/>
                        <a:gd name="T12" fmla="*/ 70 w 1132"/>
                        <a:gd name="T13" fmla="*/ 56 h 935"/>
                        <a:gd name="T14" fmla="*/ 70 w 1132"/>
                        <a:gd name="T15" fmla="*/ 56 h 935"/>
                        <a:gd name="T16" fmla="*/ 69 w 1132"/>
                        <a:gd name="T17" fmla="*/ 57 h 935"/>
                        <a:gd name="T18" fmla="*/ 68 w 1132"/>
                        <a:gd name="T19" fmla="*/ 57 h 935"/>
                        <a:gd name="T20" fmla="*/ 68 w 1132"/>
                        <a:gd name="T21" fmla="*/ 58 h 935"/>
                        <a:gd name="T22" fmla="*/ 67 w 1132"/>
                        <a:gd name="T23" fmla="*/ 58 h 935"/>
                        <a:gd name="T24" fmla="*/ 66 w 1132"/>
                        <a:gd name="T25" fmla="*/ 58 h 935"/>
                        <a:gd name="T26" fmla="*/ 65 w 1132"/>
                        <a:gd name="T27" fmla="*/ 59 h 935"/>
                        <a:gd name="T28" fmla="*/ 65 w 1132"/>
                        <a:gd name="T29" fmla="*/ 59 h 935"/>
                        <a:gd name="T30" fmla="*/ 6 w 1132"/>
                        <a:gd name="T31" fmla="*/ 59 h 935"/>
                        <a:gd name="T32" fmla="*/ 5 w 1132"/>
                        <a:gd name="T33" fmla="*/ 58 h 935"/>
                        <a:gd name="T34" fmla="*/ 5 w 1132"/>
                        <a:gd name="T35" fmla="*/ 58 h 935"/>
                        <a:gd name="T36" fmla="*/ 4 w 1132"/>
                        <a:gd name="T37" fmla="*/ 58 h 935"/>
                        <a:gd name="T38" fmla="*/ 4 w 1132"/>
                        <a:gd name="T39" fmla="*/ 58 h 935"/>
                        <a:gd name="T40" fmla="*/ 3 w 1132"/>
                        <a:gd name="T41" fmla="*/ 58 h 935"/>
                        <a:gd name="T42" fmla="*/ 2 w 1132"/>
                        <a:gd name="T43" fmla="*/ 57 h 935"/>
                        <a:gd name="T44" fmla="*/ 2 w 1132"/>
                        <a:gd name="T45" fmla="*/ 57 h 935"/>
                        <a:gd name="T46" fmla="*/ 1 w 1132"/>
                        <a:gd name="T47" fmla="*/ 56 h 935"/>
                        <a:gd name="T48" fmla="*/ 1 w 1132"/>
                        <a:gd name="T49" fmla="*/ 56 h 935"/>
                        <a:gd name="T50" fmla="*/ 1 w 1132"/>
                        <a:gd name="T51" fmla="*/ 56 h 935"/>
                        <a:gd name="T52" fmla="*/ 1 w 1132"/>
                        <a:gd name="T53" fmla="*/ 55 h 935"/>
                        <a:gd name="T54" fmla="*/ 0 w 1132"/>
                        <a:gd name="T55" fmla="*/ 55 h 935"/>
                        <a:gd name="T56" fmla="*/ 0 w 1132"/>
                        <a:gd name="T57" fmla="*/ 54 h 935"/>
                        <a:gd name="T58" fmla="*/ 0 w 1132"/>
                        <a:gd name="T59" fmla="*/ 53 h 935"/>
                        <a:gd name="T60" fmla="*/ 0 w 1132"/>
                        <a:gd name="T61" fmla="*/ 53 h 935"/>
                        <a:gd name="T62" fmla="*/ 0 w 1132"/>
                        <a:gd name="T63" fmla="*/ 52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8243" name="Freeform 121"/>
                    <p:cNvSpPr>
                      <a:spLocks/>
                    </p:cNvSpPr>
                    <p:nvPr/>
                  </p:nvSpPr>
                  <p:spPr bwMode="auto">
                    <a:xfrm>
                      <a:off x="3036" y="2080"/>
                      <a:ext cx="91" cy="172"/>
                    </a:xfrm>
                    <a:custGeom>
                      <a:avLst/>
                      <a:gdLst>
                        <a:gd name="T0" fmla="*/ 3 w 364"/>
                        <a:gd name="T1" fmla="*/ 0 h 689"/>
                        <a:gd name="T2" fmla="*/ 8 w 364"/>
                        <a:gd name="T3" fmla="*/ 1 h 689"/>
                        <a:gd name="T4" fmla="*/ 11 w 364"/>
                        <a:gd name="T5" fmla="*/ 3 h 689"/>
                        <a:gd name="T6" fmla="*/ 15 w 364"/>
                        <a:gd name="T7" fmla="*/ 5 h 689"/>
                        <a:gd name="T8" fmla="*/ 18 w 364"/>
                        <a:gd name="T9" fmla="*/ 8 h 689"/>
                        <a:gd name="T10" fmla="*/ 20 w 364"/>
                        <a:gd name="T11" fmla="*/ 11 h 689"/>
                        <a:gd name="T12" fmla="*/ 22 w 364"/>
                        <a:gd name="T13" fmla="*/ 15 h 689"/>
                        <a:gd name="T14" fmla="*/ 23 w 364"/>
                        <a:gd name="T15" fmla="*/ 20 h 689"/>
                        <a:gd name="T16" fmla="*/ 23 w 364"/>
                        <a:gd name="T17" fmla="*/ 24 h 689"/>
                        <a:gd name="T18" fmla="*/ 22 w 364"/>
                        <a:gd name="T19" fmla="*/ 26 h 689"/>
                        <a:gd name="T20" fmla="*/ 22 w 364"/>
                        <a:gd name="T21" fmla="*/ 28 h 689"/>
                        <a:gd name="T22" fmla="*/ 21 w 364"/>
                        <a:gd name="T23" fmla="*/ 30 h 689"/>
                        <a:gd name="T24" fmla="*/ 20 w 364"/>
                        <a:gd name="T25" fmla="*/ 32 h 689"/>
                        <a:gd name="T26" fmla="*/ 19 w 364"/>
                        <a:gd name="T27" fmla="*/ 34 h 689"/>
                        <a:gd name="T28" fmla="*/ 17 w 364"/>
                        <a:gd name="T29" fmla="*/ 36 h 689"/>
                        <a:gd name="T30" fmla="*/ 15 w 364"/>
                        <a:gd name="T31" fmla="*/ 37 h 689"/>
                        <a:gd name="T32" fmla="*/ 13 w 364"/>
                        <a:gd name="T33" fmla="*/ 39 h 689"/>
                        <a:gd name="T34" fmla="*/ 11 w 364"/>
                        <a:gd name="T35" fmla="*/ 40 h 689"/>
                        <a:gd name="T36" fmla="*/ 9 w 364"/>
                        <a:gd name="T37" fmla="*/ 41 h 689"/>
                        <a:gd name="T38" fmla="*/ 6 w 364"/>
                        <a:gd name="T39" fmla="*/ 42 h 689"/>
                        <a:gd name="T40" fmla="*/ 4 w 364"/>
                        <a:gd name="T41" fmla="*/ 43 h 689"/>
                        <a:gd name="T42" fmla="*/ 1 w 364"/>
                        <a:gd name="T43" fmla="*/ 43 h 689"/>
                        <a:gd name="T44" fmla="*/ 0 w 364"/>
                        <a:gd name="T45" fmla="*/ 34 h 689"/>
                        <a:gd name="T46" fmla="*/ 2 w 364"/>
                        <a:gd name="T47" fmla="*/ 34 h 689"/>
                        <a:gd name="T48" fmla="*/ 4 w 364"/>
                        <a:gd name="T49" fmla="*/ 33 h 689"/>
                        <a:gd name="T50" fmla="*/ 6 w 364"/>
                        <a:gd name="T51" fmla="*/ 33 h 689"/>
                        <a:gd name="T52" fmla="*/ 8 w 364"/>
                        <a:gd name="T53" fmla="*/ 32 h 689"/>
                        <a:gd name="T54" fmla="*/ 10 w 364"/>
                        <a:gd name="T55" fmla="*/ 30 h 689"/>
                        <a:gd name="T56" fmla="*/ 11 w 364"/>
                        <a:gd name="T57" fmla="*/ 29 h 689"/>
                        <a:gd name="T58" fmla="*/ 12 w 364"/>
                        <a:gd name="T59" fmla="*/ 28 h 689"/>
                        <a:gd name="T60" fmla="*/ 12 w 364"/>
                        <a:gd name="T61" fmla="*/ 26 h 689"/>
                        <a:gd name="T62" fmla="*/ 13 w 364"/>
                        <a:gd name="T63" fmla="*/ 24 h 689"/>
                        <a:gd name="T64" fmla="*/ 13 w 364"/>
                        <a:gd name="T65" fmla="*/ 22 h 689"/>
                        <a:gd name="T66" fmla="*/ 13 w 364"/>
                        <a:gd name="T67" fmla="*/ 19 h 689"/>
                        <a:gd name="T68" fmla="*/ 13 w 364"/>
                        <a:gd name="T69" fmla="*/ 17 h 689"/>
                        <a:gd name="T70" fmla="*/ 12 w 364"/>
                        <a:gd name="T71" fmla="*/ 15 h 689"/>
                        <a:gd name="T72" fmla="*/ 11 w 364"/>
                        <a:gd name="T73" fmla="*/ 14 h 689"/>
                        <a:gd name="T74" fmla="*/ 9 w 364"/>
                        <a:gd name="T75" fmla="*/ 12 h 689"/>
                        <a:gd name="T76" fmla="*/ 7 w 364"/>
                        <a:gd name="T77" fmla="*/ 11 h 689"/>
                        <a:gd name="T78" fmla="*/ 4 w 364"/>
                        <a:gd name="T79" fmla="*/ 9 h 689"/>
                        <a:gd name="T80" fmla="*/ 0 w 364"/>
                        <a:gd name="T81" fmla="*/ 9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8202" name="Group 122"/>
            <p:cNvGrpSpPr>
              <a:grpSpLocks/>
            </p:cNvGrpSpPr>
            <p:nvPr/>
          </p:nvGrpSpPr>
          <p:grpSpPr bwMode="auto">
            <a:xfrm>
              <a:off x="4358" y="768"/>
              <a:ext cx="983" cy="979"/>
              <a:chOff x="4358" y="768"/>
              <a:chExt cx="983" cy="979"/>
            </a:xfrm>
          </p:grpSpPr>
          <p:sp>
            <p:nvSpPr>
              <p:cNvPr id="8232" name="Text Box 123"/>
              <p:cNvSpPr txBox="1">
                <a:spLocks noChangeArrowheads="1"/>
              </p:cNvSpPr>
              <p:nvPr/>
            </p:nvSpPr>
            <p:spPr bwMode="auto">
              <a:xfrm>
                <a:off x="4358" y="1496"/>
                <a:ext cx="983" cy="251"/>
              </a:xfrm>
              <a:prstGeom prst="rect">
                <a:avLst/>
              </a:prstGeom>
              <a:noFill/>
              <a:ln w="12700">
                <a:noFill/>
                <a:miter lim="800000"/>
                <a:headEnd/>
                <a:tailEnd/>
              </a:ln>
            </p:spPr>
            <p:txBody>
              <a:bodyPr wrap="none">
                <a:spAutoFit/>
              </a:bodyPr>
              <a:lstStyle/>
              <a:p>
                <a:pPr eaLnBrk="0" hangingPunct="0"/>
                <a:r>
                  <a:rPr lang="en-US" altLang="zh-CN" sz="1800" b="1">
                    <a:latin typeface="+mj-lt"/>
                    <a:ea typeface="宋体" pitchFamily="2" charset="-122"/>
                  </a:rPr>
                  <a:t>Emergency</a:t>
                </a:r>
              </a:p>
            </p:txBody>
          </p:sp>
          <p:grpSp>
            <p:nvGrpSpPr>
              <p:cNvPr id="8233" name="Group 124"/>
              <p:cNvGrpSpPr>
                <a:grpSpLocks/>
              </p:cNvGrpSpPr>
              <p:nvPr/>
            </p:nvGrpSpPr>
            <p:grpSpPr bwMode="auto">
              <a:xfrm>
                <a:off x="4503" y="768"/>
                <a:ext cx="681" cy="679"/>
                <a:chOff x="3639" y="768"/>
                <a:chExt cx="681" cy="679"/>
              </a:xfrm>
            </p:grpSpPr>
            <p:sp>
              <p:nvSpPr>
                <p:cNvPr id="8234" name="AutoShape 125"/>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pitchFamily="2" charset="-122"/>
                  </a:endParaRPr>
                </a:p>
              </p:txBody>
            </p:sp>
            <p:sp>
              <p:nvSpPr>
                <p:cNvPr id="8235" name="Freeform 126"/>
                <p:cNvSpPr>
                  <a:spLocks/>
                </p:cNvSpPr>
                <p:nvPr/>
              </p:nvSpPr>
              <p:spPr bwMode="auto">
                <a:xfrm>
                  <a:off x="3696" y="816"/>
                  <a:ext cx="573" cy="573"/>
                </a:xfrm>
                <a:custGeom>
                  <a:avLst/>
                  <a:gdLst>
                    <a:gd name="T0" fmla="*/ 48 w 2290"/>
                    <a:gd name="T1" fmla="*/ 0 h 2290"/>
                    <a:gd name="T2" fmla="*/ 96 w 2290"/>
                    <a:gd name="T3" fmla="*/ 0 h 2290"/>
                    <a:gd name="T4" fmla="*/ 96 w 2290"/>
                    <a:gd name="T5" fmla="*/ 48 h 2290"/>
                    <a:gd name="T6" fmla="*/ 143 w 2290"/>
                    <a:gd name="T7" fmla="*/ 48 h 2290"/>
                    <a:gd name="T8" fmla="*/ 143 w 2290"/>
                    <a:gd name="T9" fmla="*/ 96 h 2290"/>
                    <a:gd name="T10" fmla="*/ 96 w 2290"/>
                    <a:gd name="T11" fmla="*/ 96 h 2290"/>
                    <a:gd name="T12" fmla="*/ 96 w 2290"/>
                    <a:gd name="T13" fmla="*/ 143 h 2290"/>
                    <a:gd name="T14" fmla="*/ 48 w 2290"/>
                    <a:gd name="T15" fmla="*/ 143 h 2290"/>
                    <a:gd name="T16" fmla="*/ 48 w 2290"/>
                    <a:gd name="T17" fmla="*/ 96 h 2290"/>
                    <a:gd name="T18" fmla="*/ 0 w 2290"/>
                    <a:gd name="T19" fmla="*/ 96 h 2290"/>
                    <a:gd name="T20" fmla="*/ 0 w 2290"/>
                    <a:gd name="T21" fmla="*/ 48 h 2290"/>
                    <a:gd name="T22" fmla="*/ 48 w 2290"/>
                    <a:gd name="T23" fmla="*/ 48 h 2290"/>
                    <a:gd name="T24" fmla="*/ 48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sp>
          <p:nvSpPr>
            <p:cNvPr id="8203" name="Text Box 127"/>
            <p:cNvSpPr txBox="1">
              <a:spLocks noChangeArrowheads="1"/>
            </p:cNvSpPr>
            <p:nvPr/>
          </p:nvSpPr>
          <p:spPr bwMode="auto">
            <a:xfrm>
              <a:off x="4464" y="3705"/>
              <a:ext cx="773" cy="249"/>
            </a:xfrm>
            <a:prstGeom prst="rect">
              <a:avLst/>
            </a:prstGeom>
            <a:noFill/>
            <a:ln w="12700">
              <a:noFill/>
              <a:miter lim="800000"/>
              <a:headEnd/>
              <a:tailEnd/>
            </a:ln>
          </p:spPr>
          <p:txBody>
            <a:bodyPr wrap="none">
              <a:spAutoFit/>
            </a:bodyPr>
            <a:lstStyle/>
            <a:p>
              <a:pPr eaLnBrk="0" hangingPunct="0"/>
              <a:r>
                <a:rPr lang="en-US" altLang="zh-CN" sz="1800" b="1">
                  <a:latin typeface="+mj-lt"/>
                  <a:ea typeface="宋体" pitchFamily="2" charset="-122"/>
                </a:rPr>
                <a:t>Smoking</a:t>
              </a:r>
            </a:p>
          </p:txBody>
        </p:sp>
        <p:sp>
          <p:nvSpPr>
            <p:cNvPr id="8204" name="AutoShape 128"/>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pitchFamily="2" charset="-122"/>
              </a:endParaRPr>
            </a:p>
          </p:txBody>
        </p:sp>
        <p:grpSp>
          <p:nvGrpSpPr>
            <p:cNvPr id="8205" name="Group 129"/>
            <p:cNvGrpSpPr>
              <a:grpSpLocks/>
            </p:cNvGrpSpPr>
            <p:nvPr/>
          </p:nvGrpSpPr>
          <p:grpSpPr bwMode="auto">
            <a:xfrm>
              <a:off x="4699" y="3207"/>
              <a:ext cx="337" cy="213"/>
              <a:chOff x="4682" y="3171"/>
              <a:chExt cx="337" cy="213"/>
            </a:xfrm>
          </p:grpSpPr>
          <p:grpSp>
            <p:nvGrpSpPr>
              <p:cNvPr id="8225" name="Group 130"/>
              <p:cNvGrpSpPr>
                <a:grpSpLocks/>
              </p:cNvGrpSpPr>
              <p:nvPr/>
            </p:nvGrpSpPr>
            <p:grpSpPr bwMode="auto">
              <a:xfrm>
                <a:off x="4682" y="3335"/>
                <a:ext cx="337" cy="49"/>
                <a:chOff x="4682" y="3335"/>
                <a:chExt cx="337" cy="49"/>
              </a:xfrm>
            </p:grpSpPr>
            <p:sp>
              <p:nvSpPr>
                <p:cNvPr id="8229" name="Rectangle 13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zh-CN" altLang="zh-CN">
                    <a:latin typeface="+mj-lt"/>
                    <a:ea typeface="宋体" pitchFamily="2" charset="-122"/>
                  </a:endParaRPr>
                </a:p>
              </p:txBody>
            </p:sp>
            <p:sp>
              <p:nvSpPr>
                <p:cNvPr id="8230" name="Rectangle 13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zh-CN" altLang="zh-CN">
                    <a:latin typeface="+mj-lt"/>
                    <a:ea typeface="宋体" pitchFamily="2" charset="-122"/>
                  </a:endParaRPr>
                </a:p>
              </p:txBody>
            </p:sp>
            <p:sp>
              <p:nvSpPr>
                <p:cNvPr id="8231" name="Rectangle 13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zh-CN" altLang="zh-CN">
                    <a:latin typeface="+mj-lt"/>
                    <a:ea typeface="宋体" pitchFamily="2" charset="-122"/>
                  </a:endParaRPr>
                </a:p>
              </p:txBody>
            </p:sp>
          </p:grpSp>
          <p:grpSp>
            <p:nvGrpSpPr>
              <p:cNvPr id="8226" name="Group 134"/>
              <p:cNvGrpSpPr>
                <a:grpSpLocks/>
              </p:cNvGrpSpPr>
              <p:nvPr/>
            </p:nvGrpSpPr>
            <p:grpSpPr bwMode="auto">
              <a:xfrm>
                <a:off x="4822" y="3171"/>
                <a:ext cx="197" cy="158"/>
                <a:chOff x="4822" y="3171"/>
                <a:chExt cx="197" cy="158"/>
              </a:xfrm>
            </p:grpSpPr>
            <p:sp>
              <p:nvSpPr>
                <p:cNvPr id="8227" name="Freeform 135"/>
                <p:cNvSpPr>
                  <a:spLocks/>
                </p:cNvSpPr>
                <p:nvPr/>
              </p:nvSpPr>
              <p:spPr bwMode="auto">
                <a:xfrm>
                  <a:off x="4907" y="3177"/>
                  <a:ext cx="112" cy="152"/>
                </a:xfrm>
                <a:custGeom>
                  <a:avLst/>
                  <a:gdLst>
                    <a:gd name="T0" fmla="*/ 1 w 336"/>
                    <a:gd name="T1" fmla="*/ 0 h 456"/>
                    <a:gd name="T2" fmla="*/ 5 w 336"/>
                    <a:gd name="T3" fmla="*/ 1 h 456"/>
                    <a:gd name="T4" fmla="*/ 8 w 336"/>
                    <a:gd name="T5" fmla="*/ 3 h 456"/>
                    <a:gd name="T6" fmla="*/ 11 w 336"/>
                    <a:gd name="T7" fmla="*/ 5 h 456"/>
                    <a:gd name="T8" fmla="*/ 12 w 336"/>
                    <a:gd name="T9" fmla="*/ 7 h 456"/>
                    <a:gd name="T10" fmla="*/ 14 w 336"/>
                    <a:gd name="T11" fmla="*/ 10 h 456"/>
                    <a:gd name="T12" fmla="*/ 14 w 336"/>
                    <a:gd name="T13" fmla="*/ 13 h 456"/>
                    <a:gd name="T14" fmla="*/ 15 w 336"/>
                    <a:gd name="T15" fmla="*/ 15 h 456"/>
                    <a:gd name="T16" fmla="*/ 14 w 336"/>
                    <a:gd name="T17" fmla="*/ 17 h 456"/>
                    <a:gd name="T18" fmla="*/ 23 w 336"/>
                    <a:gd name="T19" fmla="*/ 17 h 456"/>
                    <a:gd name="T20" fmla="*/ 25 w 336"/>
                    <a:gd name="T21" fmla="*/ 18 h 456"/>
                    <a:gd name="T22" fmla="*/ 29 w 336"/>
                    <a:gd name="T23" fmla="*/ 19 h 456"/>
                    <a:gd name="T24" fmla="*/ 32 w 336"/>
                    <a:gd name="T25" fmla="*/ 21 h 456"/>
                    <a:gd name="T26" fmla="*/ 35 w 336"/>
                    <a:gd name="T27" fmla="*/ 23 h 456"/>
                    <a:gd name="T28" fmla="*/ 36 w 336"/>
                    <a:gd name="T29" fmla="*/ 26 h 456"/>
                    <a:gd name="T30" fmla="*/ 37 w 336"/>
                    <a:gd name="T31" fmla="*/ 29 h 456"/>
                    <a:gd name="T32" fmla="*/ 37 w 336"/>
                    <a:gd name="T33" fmla="*/ 32 h 456"/>
                    <a:gd name="T34" fmla="*/ 31 w 336"/>
                    <a:gd name="T35" fmla="*/ 51 h 456"/>
                    <a:gd name="T36" fmla="*/ 31 w 336"/>
                    <a:gd name="T37" fmla="*/ 31 h 456"/>
                    <a:gd name="T38" fmla="*/ 30 w 336"/>
                    <a:gd name="T39" fmla="*/ 29 h 456"/>
                    <a:gd name="T40" fmla="*/ 30 w 336"/>
                    <a:gd name="T41" fmla="*/ 27 h 456"/>
                    <a:gd name="T42" fmla="*/ 28 w 336"/>
                    <a:gd name="T43" fmla="*/ 25 h 456"/>
                    <a:gd name="T44" fmla="*/ 26 w 336"/>
                    <a:gd name="T45" fmla="*/ 24 h 456"/>
                    <a:gd name="T46" fmla="*/ 24 w 336"/>
                    <a:gd name="T47" fmla="*/ 23 h 456"/>
                    <a:gd name="T48" fmla="*/ 22 w 336"/>
                    <a:gd name="T49" fmla="*/ 23 h 456"/>
                    <a:gd name="T50" fmla="*/ 5 w 336"/>
                    <a:gd name="T51" fmla="*/ 23 h 456"/>
                    <a:gd name="T52" fmla="*/ 7 w 336"/>
                    <a:gd name="T53" fmla="*/ 21 h 456"/>
                    <a:gd name="T54" fmla="*/ 8 w 336"/>
                    <a:gd name="T55" fmla="*/ 19 h 456"/>
                    <a:gd name="T56" fmla="*/ 9 w 336"/>
                    <a:gd name="T57" fmla="*/ 17 h 456"/>
                    <a:gd name="T58" fmla="*/ 9 w 336"/>
                    <a:gd name="T59" fmla="*/ 14 h 456"/>
                    <a:gd name="T60" fmla="*/ 8 w 336"/>
                    <a:gd name="T61" fmla="*/ 11 h 456"/>
                    <a:gd name="T62" fmla="*/ 7 w 336"/>
                    <a:gd name="T63" fmla="*/ 9 h 456"/>
                    <a:gd name="T64" fmla="*/ 4 w 336"/>
                    <a:gd name="T65" fmla="*/ 7 h 456"/>
                    <a:gd name="T66" fmla="*/ 2 w 336"/>
                    <a:gd name="T67" fmla="*/ 6 h 456"/>
                    <a:gd name="T68" fmla="*/ 0 w 336"/>
                    <a:gd name="T69" fmla="*/ 6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8228" name="Freeform 136"/>
                <p:cNvSpPr>
                  <a:spLocks/>
                </p:cNvSpPr>
                <p:nvPr/>
              </p:nvSpPr>
              <p:spPr bwMode="auto">
                <a:xfrm>
                  <a:off x="4822" y="3171"/>
                  <a:ext cx="169" cy="158"/>
                </a:xfrm>
                <a:custGeom>
                  <a:avLst/>
                  <a:gdLst>
                    <a:gd name="T0" fmla="*/ 15 w 507"/>
                    <a:gd name="T1" fmla="*/ 6 h 474"/>
                    <a:gd name="T2" fmla="*/ 13 w 507"/>
                    <a:gd name="T3" fmla="*/ 6 h 474"/>
                    <a:gd name="T4" fmla="*/ 11 w 507"/>
                    <a:gd name="T5" fmla="*/ 6 h 474"/>
                    <a:gd name="T6" fmla="*/ 9 w 507"/>
                    <a:gd name="T7" fmla="*/ 8 h 474"/>
                    <a:gd name="T8" fmla="*/ 7 w 507"/>
                    <a:gd name="T9" fmla="*/ 9 h 474"/>
                    <a:gd name="T10" fmla="*/ 6 w 507"/>
                    <a:gd name="T11" fmla="*/ 11 h 474"/>
                    <a:gd name="T12" fmla="*/ 6 w 507"/>
                    <a:gd name="T13" fmla="*/ 13 h 474"/>
                    <a:gd name="T14" fmla="*/ 5 w 507"/>
                    <a:gd name="T15" fmla="*/ 15 h 474"/>
                    <a:gd name="T16" fmla="*/ 5 w 507"/>
                    <a:gd name="T17" fmla="*/ 17 h 474"/>
                    <a:gd name="T18" fmla="*/ 6 w 507"/>
                    <a:gd name="T19" fmla="*/ 19 h 474"/>
                    <a:gd name="T20" fmla="*/ 7 w 507"/>
                    <a:gd name="T21" fmla="*/ 21 h 474"/>
                    <a:gd name="T22" fmla="*/ 8 w 507"/>
                    <a:gd name="T23" fmla="*/ 22 h 474"/>
                    <a:gd name="T24" fmla="*/ 10 w 507"/>
                    <a:gd name="T25" fmla="*/ 23 h 474"/>
                    <a:gd name="T26" fmla="*/ 12 w 507"/>
                    <a:gd name="T27" fmla="*/ 24 h 474"/>
                    <a:gd name="T28" fmla="*/ 14 w 507"/>
                    <a:gd name="T29" fmla="*/ 24 h 474"/>
                    <a:gd name="T30" fmla="*/ 23 w 507"/>
                    <a:gd name="T31" fmla="*/ 25 h 474"/>
                    <a:gd name="T32" fmla="*/ 22 w 507"/>
                    <a:gd name="T33" fmla="*/ 26 h 474"/>
                    <a:gd name="T34" fmla="*/ 22 w 507"/>
                    <a:gd name="T35" fmla="*/ 28 h 474"/>
                    <a:gd name="T36" fmla="*/ 22 w 507"/>
                    <a:gd name="T37" fmla="*/ 29 h 474"/>
                    <a:gd name="T38" fmla="*/ 23 w 507"/>
                    <a:gd name="T39" fmla="*/ 31 h 474"/>
                    <a:gd name="T40" fmla="*/ 25 w 507"/>
                    <a:gd name="T41" fmla="*/ 32 h 474"/>
                    <a:gd name="T42" fmla="*/ 48 w 507"/>
                    <a:gd name="T43" fmla="*/ 32 h 474"/>
                    <a:gd name="T44" fmla="*/ 50 w 507"/>
                    <a:gd name="T45" fmla="*/ 33 h 474"/>
                    <a:gd name="T46" fmla="*/ 51 w 507"/>
                    <a:gd name="T47" fmla="*/ 33 h 474"/>
                    <a:gd name="T48" fmla="*/ 53 w 507"/>
                    <a:gd name="T49" fmla="*/ 34 h 474"/>
                    <a:gd name="T50" fmla="*/ 54 w 507"/>
                    <a:gd name="T51" fmla="*/ 35 h 474"/>
                    <a:gd name="T52" fmla="*/ 55 w 507"/>
                    <a:gd name="T53" fmla="*/ 37 h 474"/>
                    <a:gd name="T54" fmla="*/ 56 w 507"/>
                    <a:gd name="T55" fmla="*/ 39 h 474"/>
                    <a:gd name="T56" fmla="*/ 56 w 507"/>
                    <a:gd name="T57" fmla="*/ 41 h 474"/>
                    <a:gd name="T58" fmla="*/ 50 w 507"/>
                    <a:gd name="T59" fmla="*/ 53 h 474"/>
                    <a:gd name="T60" fmla="*/ 50 w 507"/>
                    <a:gd name="T61" fmla="*/ 40 h 474"/>
                    <a:gd name="T62" fmla="*/ 50 w 507"/>
                    <a:gd name="T63" fmla="*/ 39 h 474"/>
                    <a:gd name="T64" fmla="*/ 49 w 507"/>
                    <a:gd name="T65" fmla="*/ 38 h 474"/>
                    <a:gd name="T66" fmla="*/ 48 w 507"/>
                    <a:gd name="T67" fmla="*/ 38 h 474"/>
                    <a:gd name="T68" fmla="*/ 47 w 507"/>
                    <a:gd name="T69" fmla="*/ 38 h 474"/>
                    <a:gd name="T70" fmla="*/ 25 w 507"/>
                    <a:gd name="T71" fmla="*/ 38 h 474"/>
                    <a:gd name="T72" fmla="*/ 22 w 507"/>
                    <a:gd name="T73" fmla="*/ 37 h 474"/>
                    <a:gd name="T74" fmla="*/ 20 w 507"/>
                    <a:gd name="T75" fmla="*/ 35 h 474"/>
                    <a:gd name="T76" fmla="*/ 19 w 507"/>
                    <a:gd name="T77" fmla="*/ 34 h 474"/>
                    <a:gd name="T78" fmla="*/ 18 w 507"/>
                    <a:gd name="T79" fmla="*/ 33 h 474"/>
                    <a:gd name="T80" fmla="*/ 17 w 507"/>
                    <a:gd name="T81" fmla="*/ 31 h 474"/>
                    <a:gd name="T82" fmla="*/ 16 w 507"/>
                    <a:gd name="T83" fmla="*/ 30 h 474"/>
                    <a:gd name="T84" fmla="*/ 13 w 507"/>
                    <a:gd name="T85" fmla="*/ 30 h 474"/>
                    <a:gd name="T86" fmla="*/ 11 w 507"/>
                    <a:gd name="T87" fmla="*/ 30 h 474"/>
                    <a:gd name="T88" fmla="*/ 9 w 507"/>
                    <a:gd name="T89" fmla="*/ 29 h 474"/>
                    <a:gd name="T90" fmla="*/ 7 w 507"/>
                    <a:gd name="T91" fmla="*/ 28 h 474"/>
                    <a:gd name="T92" fmla="*/ 5 w 507"/>
                    <a:gd name="T93" fmla="*/ 27 h 474"/>
                    <a:gd name="T94" fmla="*/ 4 w 507"/>
                    <a:gd name="T95" fmla="*/ 25 h 474"/>
                    <a:gd name="T96" fmla="*/ 2 w 507"/>
                    <a:gd name="T97" fmla="*/ 23 h 474"/>
                    <a:gd name="T98" fmla="*/ 2 w 507"/>
                    <a:gd name="T99" fmla="*/ 22 h 474"/>
                    <a:gd name="T100" fmla="*/ 1 w 507"/>
                    <a:gd name="T101" fmla="*/ 20 h 474"/>
                    <a:gd name="T102" fmla="*/ 0 w 507"/>
                    <a:gd name="T103" fmla="*/ 18 h 474"/>
                    <a:gd name="T104" fmla="*/ 0 w 507"/>
                    <a:gd name="T105" fmla="*/ 16 h 474"/>
                    <a:gd name="T106" fmla="*/ 0 w 507"/>
                    <a:gd name="T107" fmla="*/ 14 h 474"/>
                    <a:gd name="T108" fmla="*/ 1 w 507"/>
                    <a:gd name="T109" fmla="*/ 11 h 474"/>
                    <a:gd name="T110" fmla="*/ 1 w 507"/>
                    <a:gd name="T111" fmla="*/ 9 h 474"/>
                    <a:gd name="T112" fmla="*/ 2 w 507"/>
                    <a:gd name="T113" fmla="*/ 7 h 474"/>
                    <a:gd name="T114" fmla="*/ 4 w 507"/>
                    <a:gd name="T115" fmla="*/ 5 h 474"/>
                    <a:gd name="T116" fmla="*/ 6 w 507"/>
                    <a:gd name="T117" fmla="*/ 3 h 474"/>
                    <a:gd name="T118" fmla="*/ 8 w 507"/>
                    <a:gd name="T119" fmla="*/ 2 h 474"/>
                    <a:gd name="T120" fmla="*/ 10 w 507"/>
                    <a:gd name="T121" fmla="*/ 1 h 474"/>
                    <a:gd name="T122" fmla="*/ 12 w 507"/>
                    <a:gd name="T123" fmla="*/ 0 h 474"/>
                    <a:gd name="T124" fmla="*/ 15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8206" name="Group 137"/>
            <p:cNvGrpSpPr>
              <a:grpSpLocks/>
            </p:cNvGrpSpPr>
            <p:nvPr/>
          </p:nvGrpSpPr>
          <p:grpSpPr bwMode="auto">
            <a:xfrm>
              <a:off x="2544" y="3017"/>
              <a:ext cx="698" cy="936"/>
              <a:chOff x="2544" y="3017"/>
              <a:chExt cx="698" cy="936"/>
            </a:xfrm>
          </p:grpSpPr>
          <p:sp>
            <p:nvSpPr>
              <p:cNvPr id="8219" name="Text Box 138"/>
              <p:cNvSpPr txBox="1">
                <a:spLocks noChangeArrowheads="1"/>
              </p:cNvSpPr>
              <p:nvPr/>
            </p:nvSpPr>
            <p:spPr bwMode="auto">
              <a:xfrm>
                <a:off x="2554" y="3704"/>
                <a:ext cx="688" cy="249"/>
              </a:xfrm>
              <a:prstGeom prst="rect">
                <a:avLst/>
              </a:prstGeom>
              <a:noFill/>
              <a:ln w="12700">
                <a:noFill/>
                <a:miter lim="800000"/>
                <a:headEnd/>
                <a:tailEnd/>
              </a:ln>
            </p:spPr>
            <p:txBody>
              <a:bodyPr wrap="none">
                <a:spAutoFit/>
              </a:bodyPr>
              <a:lstStyle/>
              <a:p>
                <a:pPr eaLnBrk="0" hangingPunct="0"/>
                <a:r>
                  <a:rPr lang="en-US" altLang="zh-CN" sz="1800" b="1">
                    <a:latin typeface="+mj-lt"/>
                    <a:ea typeface="宋体" pitchFamily="2" charset="-122"/>
                  </a:rPr>
                  <a:t>Parking</a:t>
                </a:r>
              </a:p>
            </p:txBody>
          </p:sp>
          <p:grpSp>
            <p:nvGrpSpPr>
              <p:cNvPr id="8220" name="Group 139"/>
              <p:cNvGrpSpPr>
                <a:grpSpLocks/>
              </p:cNvGrpSpPr>
              <p:nvPr/>
            </p:nvGrpSpPr>
            <p:grpSpPr bwMode="auto">
              <a:xfrm>
                <a:off x="2544" y="3017"/>
                <a:ext cx="681" cy="679"/>
                <a:chOff x="2544" y="3017"/>
                <a:chExt cx="681" cy="679"/>
              </a:xfrm>
            </p:grpSpPr>
            <p:sp>
              <p:nvSpPr>
                <p:cNvPr id="8221" name="AutoShape 140"/>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pitchFamily="2" charset="-122"/>
                  </a:endParaRPr>
                </a:p>
              </p:txBody>
            </p:sp>
            <p:grpSp>
              <p:nvGrpSpPr>
                <p:cNvPr id="8222" name="Group 141"/>
                <p:cNvGrpSpPr>
                  <a:grpSpLocks/>
                </p:cNvGrpSpPr>
                <p:nvPr/>
              </p:nvGrpSpPr>
              <p:grpSpPr bwMode="auto">
                <a:xfrm>
                  <a:off x="2697" y="3120"/>
                  <a:ext cx="375" cy="497"/>
                  <a:chOff x="2712" y="3093"/>
                  <a:chExt cx="375" cy="497"/>
                </a:xfrm>
              </p:grpSpPr>
              <p:sp>
                <p:nvSpPr>
                  <p:cNvPr id="8223" name="Freeform 142"/>
                  <p:cNvSpPr>
                    <a:spLocks/>
                  </p:cNvSpPr>
                  <p:nvPr/>
                </p:nvSpPr>
                <p:spPr bwMode="auto">
                  <a:xfrm>
                    <a:off x="2712" y="3093"/>
                    <a:ext cx="375" cy="497"/>
                  </a:xfrm>
                  <a:custGeom>
                    <a:avLst/>
                    <a:gdLst>
                      <a:gd name="T0" fmla="*/ 0 w 1503"/>
                      <a:gd name="T1" fmla="*/ 0 h 1989"/>
                      <a:gd name="T2" fmla="*/ 62 w 1503"/>
                      <a:gd name="T3" fmla="*/ 0 h 1989"/>
                      <a:gd name="T4" fmla="*/ 67 w 1503"/>
                      <a:gd name="T5" fmla="*/ 1 h 1989"/>
                      <a:gd name="T6" fmla="*/ 71 w 1503"/>
                      <a:gd name="T7" fmla="*/ 2 h 1989"/>
                      <a:gd name="T8" fmla="*/ 75 w 1503"/>
                      <a:gd name="T9" fmla="*/ 4 h 1989"/>
                      <a:gd name="T10" fmla="*/ 79 w 1503"/>
                      <a:gd name="T11" fmla="*/ 5 h 1989"/>
                      <a:gd name="T12" fmla="*/ 82 w 1503"/>
                      <a:gd name="T13" fmla="*/ 8 h 1989"/>
                      <a:gd name="T14" fmla="*/ 85 w 1503"/>
                      <a:gd name="T15" fmla="*/ 11 h 1989"/>
                      <a:gd name="T16" fmla="*/ 88 w 1503"/>
                      <a:gd name="T17" fmla="*/ 15 h 1989"/>
                      <a:gd name="T18" fmla="*/ 90 w 1503"/>
                      <a:gd name="T19" fmla="*/ 19 h 1989"/>
                      <a:gd name="T20" fmla="*/ 92 w 1503"/>
                      <a:gd name="T21" fmla="*/ 24 h 1989"/>
                      <a:gd name="T22" fmla="*/ 93 w 1503"/>
                      <a:gd name="T23" fmla="*/ 27 h 1989"/>
                      <a:gd name="T24" fmla="*/ 93 w 1503"/>
                      <a:gd name="T25" fmla="*/ 31 h 1989"/>
                      <a:gd name="T26" fmla="*/ 94 w 1503"/>
                      <a:gd name="T27" fmla="*/ 34 h 1989"/>
                      <a:gd name="T28" fmla="*/ 94 w 1503"/>
                      <a:gd name="T29" fmla="*/ 38 h 1989"/>
                      <a:gd name="T30" fmla="*/ 94 w 1503"/>
                      <a:gd name="T31" fmla="*/ 41 h 1989"/>
                      <a:gd name="T32" fmla="*/ 93 w 1503"/>
                      <a:gd name="T33" fmla="*/ 45 h 1989"/>
                      <a:gd name="T34" fmla="*/ 93 w 1503"/>
                      <a:gd name="T35" fmla="*/ 48 h 1989"/>
                      <a:gd name="T36" fmla="*/ 92 w 1503"/>
                      <a:gd name="T37" fmla="*/ 52 h 1989"/>
                      <a:gd name="T38" fmla="*/ 91 w 1503"/>
                      <a:gd name="T39" fmla="*/ 56 h 1989"/>
                      <a:gd name="T40" fmla="*/ 89 w 1503"/>
                      <a:gd name="T41" fmla="*/ 60 h 1989"/>
                      <a:gd name="T42" fmla="*/ 87 w 1503"/>
                      <a:gd name="T43" fmla="*/ 64 h 1989"/>
                      <a:gd name="T44" fmla="*/ 85 w 1503"/>
                      <a:gd name="T45" fmla="*/ 67 h 1989"/>
                      <a:gd name="T46" fmla="*/ 82 w 1503"/>
                      <a:gd name="T47" fmla="*/ 70 h 1989"/>
                      <a:gd name="T48" fmla="*/ 80 w 1503"/>
                      <a:gd name="T49" fmla="*/ 72 h 1989"/>
                      <a:gd name="T50" fmla="*/ 76 w 1503"/>
                      <a:gd name="T51" fmla="*/ 75 h 1989"/>
                      <a:gd name="T52" fmla="*/ 72 w 1503"/>
                      <a:gd name="T53" fmla="*/ 77 h 1989"/>
                      <a:gd name="T54" fmla="*/ 69 w 1503"/>
                      <a:gd name="T55" fmla="*/ 78 h 1989"/>
                      <a:gd name="T56" fmla="*/ 66 w 1503"/>
                      <a:gd name="T57" fmla="*/ 79 h 1989"/>
                      <a:gd name="T58" fmla="*/ 61 w 1503"/>
                      <a:gd name="T59" fmla="*/ 79 h 1989"/>
                      <a:gd name="T60" fmla="*/ 59 w 1503"/>
                      <a:gd name="T61" fmla="*/ 79 h 1989"/>
                      <a:gd name="T62" fmla="*/ 25 w 1503"/>
                      <a:gd name="T63" fmla="*/ 79 h 1989"/>
                      <a:gd name="T64" fmla="*/ 25 w 1503"/>
                      <a:gd name="T65" fmla="*/ 124 h 1989"/>
                      <a:gd name="T66" fmla="*/ 0 w 1503"/>
                      <a:gd name="T67" fmla="*/ 124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8224" name="Freeform 143"/>
                  <p:cNvSpPr>
                    <a:spLocks/>
                  </p:cNvSpPr>
                  <p:nvPr/>
                </p:nvSpPr>
                <p:spPr bwMode="auto">
                  <a:xfrm>
                    <a:off x="2812" y="3175"/>
                    <a:ext cx="175" cy="142"/>
                  </a:xfrm>
                  <a:custGeom>
                    <a:avLst/>
                    <a:gdLst>
                      <a:gd name="T0" fmla="*/ 0 w 702"/>
                      <a:gd name="T1" fmla="*/ 0 h 569"/>
                      <a:gd name="T2" fmla="*/ 0 w 702"/>
                      <a:gd name="T3" fmla="*/ 35 h 569"/>
                      <a:gd name="T4" fmla="*/ 31 w 702"/>
                      <a:gd name="T5" fmla="*/ 35 h 569"/>
                      <a:gd name="T6" fmla="*/ 32 w 702"/>
                      <a:gd name="T7" fmla="*/ 35 h 569"/>
                      <a:gd name="T8" fmla="*/ 33 w 702"/>
                      <a:gd name="T9" fmla="*/ 35 h 569"/>
                      <a:gd name="T10" fmla="*/ 35 w 702"/>
                      <a:gd name="T11" fmla="*/ 35 h 569"/>
                      <a:gd name="T12" fmla="*/ 36 w 702"/>
                      <a:gd name="T13" fmla="*/ 34 h 569"/>
                      <a:gd name="T14" fmla="*/ 38 w 702"/>
                      <a:gd name="T15" fmla="*/ 33 h 569"/>
                      <a:gd name="T16" fmla="*/ 39 w 702"/>
                      <a:gd name="T17" fmla="*/ 32 h 569"/>
                      <a:gd name="T18" fmla="*/ 40 w 702"/>
                      <a:gd name="T19" fmla="*/ 30 h 569"/>
                      <a:gd name="T20" fmla="*/ 41 w 702"/>
                      <a:gd name="T21" fmla="*/ 29 h 569"/>
                      <a:gd name="T22" fmla="*/ 42 w 702"/>
                      <a:gd name="T23" fmla="*/ 27 h 569"/>
                      <a:gd name="T24" fmla="*/ 42 w 702"/>
                      <a:gd name="T25" fmla="*/ 26 h 569"/>
                      <a:gd name="T26" fmla="*/ 43 w 702"/>
                      <a:gd name="T27" fmla="*/ 24 h 569"/>
                      <a:gd name="T28" fmla="*/ 43 w 702"/>
                      <a:gd name="T29" fmla="*/ 23 h 569"/>
                      <a:gd name="T30" fmla="*/ 43 w 702"/>
                      <a:gd name="T31" fmla="*/ 21 h 569"/>
                      <a:gd name="T32" fmla="*/ 44 w 702"/>
                      <a:gd name="T33" fmla="*/ 19 h 569"/>
                      <a:gd name="T34" fmla="*/ 44 w 702"/>
                      <a:gd name="T35" fmla="*/ 18 h 569"/>
                      <a:gd name="T36" fmla="*/ 44 w 702"/>
                      <a:gd name="T37" fmla="*/ 16 h 569"/>
                      <a:gd name="T38" fmla="*/ 43 w 702"/>
                      <a:gd name="T39" fmla="*/ 14 h 569"/>
                      <a:gd name="T40" fmla="*/ 43 w 702"/>
                      <a:gd name="T41" fmla="*/ 12 h 569"/>
                      <a:gd name="T42" fmla="*/ 42 w 702"/>
                      <a:gd name="T43" fmla="*/ 11 h 569"/>
                      <a:gd name="T44" fmla="*/ 42 w 702"/>
                      <a:gd name="T45" fmla="*/ 9 h 569"/>
                      <a:gd name="T46" fmla="*/ 41 w 702"/>
                      <a:gd name="T47" fmla="*/ 8 h 569"/>
                      <a:gd name="T48" fmla="*/ 40 w 702"/>
                      <a:gd name="T49" fmla="*/ 6 h 569"/>
                      <a:gd name="T50" fmla="*/ 39 w 702"/>
                      <a:gd name="T51" fmla="*/ 5 h 569"/>
                      <a:gd name="T52" fmla="*/ 38 w 702"/>
                      <a:gd name="T53" fmla="*/ 4 h 569"/>
                      <a:gd name="T54" fmla="*/ 37 w 702"/>
                      <a:gd name="T55" fmla="*/ 3 h 569"/>
                      <a:gd name="T56" fmla="*/ 36 w 702"/>
                      <a:gd name="T57" fmla="*/ 2 h 569"/>
                      <a:gd name="T58" fmla="*/ 34 w 702"/>
                      <a:gd name="T59" fmla="*/ 1 h 569"/>
                      <a:gd name="T60" fmla="*/ 33 w 702"/>
                      <a:gd name="T61" fmla="*/ 0 h 569"/>
                      <a:gd name="T62" fmla="*/ 31 w 702"/>
                      <a:gd name="T63" fmla="*/ 0 h 569"/>
                      <a:gd name="T64" fmla="*/ 29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8207" name="Group 144"/>
            <p:cNvGrpSpPr>
              <a:grpSpLocks/>
            </p:cNvGrpSpPr>
            <p:nvPr/>
          </p:nvGrpSpPr>
          <p:grpSpPr bwMode="auto">
            <a:xfrm>
              <a:off x="454" y="3024"/>
              <a:ext cx="889" cy="931"/>
              <a:chOff x="454" y="3024"/>
              <a:chExt cx="889" cy="931"/>
            </a:xfrm>
          </p:grpSpPr>
          <p:sp>
            <p:nvSpPr>
              <p:cNvPr id="8208" name="Text Box 145"/>
              <p:cNvSpPr txBox="1">
                <a:spLocks noChangeArrowheads="1"/>
              </p:cNvSpPr>
              <p:nvPr/>
            </p:nvSpPr>
            <p:spPr bwMode="auto">
              <a:xfrm>
                <a:off x="454" y="3704"/>
                <a:ext cx="889" cy="251"/>
              </a:xfrm>
              <a:prstGeom prst="rect">
                <a:avLst/>
              </a:prstGeom>
              <a:noFill/>
              <a:ln w="12700">
                <a:noFill/>
                <a:miter lim="800000"/>
                <a:headEnd/>
                <a:tailEnd/>
              </a:ln>
            </p:spPr>
            <p:txBody>
              <a:bodyPr wrap="none">
                <a:spAutoFit/>
              </a:bodyPr>
              <a:lstStyle/>
              <a:p>
                <a:pPr eaLnBrk="0" hangingPunct="0"/>
                <a:r>
                  <a:rPr lang="en-US" altLang="zh-CN" sz="1800" b="1">
                    <a:latin typeface="+mj-lt"/>
                    <a:ea typeface="宋体" pitchFamily="2" charset="-122"/>
                  </a:rPr>
                  <a:t>Restrooms</a:t>
                </a:r>
              </a:p>
            </p:txBody>
          </p:sp>
          <p:grpSp>
            <p:nvGrpSpPr>
              <p:cNvPr id="8209" name="Group 146"/>
              <p:cNvGrpSpPr>
                <a:grpSpLocks/>
              </p:cNvGrpSpPr>
              <p:nvPr/>
            </p:nvGrpSpPr>
            <p:grpSpPr bwMode="auto">
              <a:xfrm>
                <a:off x="567" y="3024"/>
                <a:ext cx="681" cy="679"/>
                <a:chOff x="1440" y="3024"/>
                <a:chExt cx="681" cy="679"/>
              </a:xfrm>
            </p:grpSpPr>
            <p:sp>
              <p:nvSpPr>
                <p:cNvPr id="8210" name="AutoShape 147"/>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pitchFamily="2" charset="-122"/>
                  </a:endParaRPr>
                </a:p>
              </p:txBody>
            </p:sp>
            <p:grpSp>
              <p:nvGrpSpPr>
                <p:cNvPr id="8211" name="Group 148"/>
                <p:cNvGrpSpPr>
                  <a:grpSpLocks/>
                </p:cNvGrpSpPr>
                <p:nvPr/>
              </p:nvGrpSpPr>
              <p:grpSpPr bwMode="auto">
                <a:xfrm>
                  <a:off x="1505" y="3103"/>
                  <a:ext cx="559" cy="545"/>
                  <a:chOff x="625" y="3069"/>
                  <a:chExt cx="559" cy="545"/>
                </a:xfrm>
              </p:grpSpPr>
              <p:grpSp>
                <p:nvGrpSpPr>
                  <p:cNvPr id="8212" name="Group 149"/>
                  <p:cNvGrpSpPr>
                    <a:grpSpLocks/>
                  </p:cNvGrpSpPr>
                  <p:nvPr/>
                </p:nvGrpSpPr>
                <p:grpSpPr bwMode="auto">
                  <a:xfrm>
                    <a:off x="625" y="3075"/>
                    <a:ext cx="209" cy="539"/>
                    <a:chOff x="625" y="3075"/>
                    <a:chExt cx="209" cy="539"/>
                  </a:xfrm>
                </p:grpSpPr>
                <p:sp>
                  <p:nvSpPr>
                    <p:cNvPr id="8217" name="Freeform 150"/>
                    <p:cNvSpPr>
                      <a:spLocks/>
                    </p:cNvSpPr>
                    <p:nvPr/>
                  </p:nvSpPr>
                  <p:spPr bwMode="auto">
                    <a:xfrm>
                      <a:off x="625" y="3177"/>
                      <a:ext cx="209" cy="437"/>
                    </a:xfrm>
                    <a:custGeom>
                      <a:avLst/>
                      <a:gdLst>
                        <a:gd name="T0" fmla="*/ 41 w 837"/>
                        <a:gd name="T1" fmla="*/ 0 h 1747"/>
                        <a:gd name="T2" fmla="*/ 43 w 837"/>
                        <a:gd name="T3" fmla="*/ 1 h 1747"/>
                        <a:gd name="T4" fmla="*/ 45 w 837"/>
                        <a:gd name="T5" fmla="*/ 1 h 1747"/>
                        <a:gd name="T6" fmla="*/ 47 w 837"/>
                        <a:gd name="T7" fmla="*/ 2 h 1747"/>
                        <a:gd name="T8" fmla="*/ 49 w 837"/>
                        <a:gd name="T9" fmla="*/ 3 h 1747"/>
                        <a:gd name="T10" fmla="*/ 51 w 837"/>
                        <a:gd name="T11" fmla="*/ 5 h 1747"/>
                        <a:gd name="T12" fmla="*/ 52 w 837"/>
                        <a:gd name="T13" fmla="*/ 8 h 1747"/>
                        <a:gd name="T14" fmla="*/ 52 w 837"/>
                        <a:gd name="T15" fmla="*/ 50 h 1747"/>
                        <a:gd name="T16" fmla="*/ 52 w 837"/>
                        <a:gd name="T17" fmla="*/ 51 h 1747"/>
                        <a:gd name="T18" fmla="*/ 51 w 837"/>
                        <a:gd name="T19" fmla="*/ 53 h 1747"/>
                        <a:gd name="T20" fmla="*/ 49 w 837"/>
                        <a:gd name="T21" fmla="*/ 54 h 1747"/>
                        <a:gd name="T22" fmla="*/ 47 w 837"/>
                        <a:gd name="T23" fmla="*/ 54 h 1747"/>
                        <a:gd name="T24" fmla="*/ 45 w 837"/>
                        <a:gd name="T25" fmla="*/ 53 h 1747"/>
                        <a:gd name="T26" fmla="*/ 44 w 837"/>
                        <a:gd name="T27" fmla="*/ 52 h 1747"/>
                        <a:gd name="T28" fmla="*/ 43 w 837"/>
                        <a:gd name="T29" fmla="*/ 51 h 1747"/>
                        <a:gd name="T30" fmla="*/ 43 w 837"/>
                        <a:gd name="T31" fmla="*/ 50 h 1747"/>
                        <a:gd name="T32" fmla="*/ 40 w 837"/>
                        <a:gd name="T33" fmla="*/ 103 h 1747"/>
                        <a:gd name="T34" fmla="*/ 39 w 837"/>
                        <a:gd name="T35" fmla="*/ 106 h 1747"/>
                        <a:gd name="T36" fmla="*/ 38 w 837"/>
                        <a:gd name="T37" fmla="*/ 108 h 1747"/>
                        <a:gd name="T38" fmla="*/ 36 w 837"/>
                        <a:gd name="T39" fmla="*/ 109 h 1747"/>
                        <a:gd name="T40" fmla="*/ 34 w 837"/>
                        <a:gd name="T41" fmla="*/ 109 h 1747"/>
                        <a:gd name="T42" fmla="*/ 32 w 837"/>
                        <a:gd name="T43" fmla="*/ 109 h 1747"/>
                        <a:gd name="T44" fmla="*/ 30 w 837"/>
                        <a:gd name="T45" fmla="*/ 108 h 1747"/>
                        <a:gd name="T46" fmla="*/ 28 w 837"/>
                        <a:gd name="T47" fmla="*/ 106 h 1747"/>
                        <a:gd name="T48" fmla="*/ 28 w 837"/>
                        <a:gd name="T49" fmla="*/ 105 h 1747"/>
                        <a:gd name="T50" fmla="*/ 24 w 837"/>
                        <a:gd name="T51" fmla="*/ 52 h 1747"/>
                        <a:gd name="T52" fmla="*/ 24 w 837"/>
                        <a:gd name="T53" fmla="*/ 105 h 1747"/>
                        <a:gd name="T54" fmla="*/ 23 w 837"/>
                        <a:gd name="T55" fmla="*/ 107 h 1747"/>
                        <a:gd name="T56" fmla="*/ 21 w 837"/>
                        <a:gd name="T57" fmla="*/ 109 h 1747"/>
                        <a:gd name="T58" fmla="*/ 18 w 837"/>
                        <a:gd name="T59" fmla="*/ 109 h 1747"/>
                        <a:gd name="T60" fmla="*/ 16 w 837"/>
                        <a:gd name="T61" fmla="*/ 109 h 1747"/>
                        <a:gd name="T62" fmla="*/ 14 w 837"/>
                        <a:gd name="T63" fmla="*/ 108 h 1747"/>
                        <a:gd name="T64" fmla="*/ 13 w 837"/>
                        <a:gd name="T65" fmla="*/ 106 h 1747"/>
                        <a:gd name="T66" fmla="*/ 12 w 837"/>
                        <a:gd name="T67" fmla="*/ 104 h 1747"/>
                        <a:gd name="T68" fmla="*/ 9 w 837"/>
                        <a:gd name="T69" fmla="*/ 50 h 1747"/>
                        <a:gd name="T70" fmla="*/ 9 w 837"/>
                        <a:gd name="T71" fmla="*/ 51 h 1747"/>
                        <a:gd name="T72" fmla="*/ 8 w 837"/>
                        <a:gd name="T73" fmla="*/ 52 h 1747"/>
                        <a:gd name="T74" fmla="*/ 7 w 837"/>
                        <a:gd name="T75" fmla="*/ 53 h 1747"/>
                        <a:gd name="T76" fmla="*/ 6 w 837"/>
                        <a:gd name="T77" fmla="*/ 54 h 1747"/>
                        <a:gd name="T78" fmla="*/ 4 w 837"/>
                        <a:gd name="T79" fmla="*/ 54 h 1747"/>
                        <a:gd name="T80" fmla="*/ 3 w 837"/>
                        <a:gd name="T81" fmla="*/ 53 h 1747"/>
                        <a:gd name="T82" fmla="*/ 2 w 837"/>
                        <a:gd name="T83" fmla="*/ 53 h 1747"/>
                        <a:gd name="T84" fmla="*/ 1 w 837"/>
                        <a:gd name="T85" fmla="*/ 52 h 1747"/>
                        <a:gd name="T86" fmla="*/ 0 w 837"/>
                        <a:gd name="T87" fmla="*/ 51 h 1747"/>
                        <a:gd name="T88" fmla="*/ 0 w 837"/>
                        <a:gd name="T89" fmla="*/ 9 h 1747"/>
                        <a:gd name="T90" fmla="*/ 1 w 837"/>
                        <a:gd name="T91" fmla="*/ 6 h 1747"/>
                        <a:gd name="T92" fmla="*/ 3 w 837"/>
                        <a:gd name="T93" fmla="*/ 4 h 1747"/>
                        <a:gd name="T94" fmla="*/ 6 w 837"/>
                        <a:gd name="T95" fmla="*/ 1 h 1747"/>
                        <a:gd name="T96" fmla="*/ 10 w 837"/>
                        <a:gd name="T97" fmla="*/ 1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8218" name="Oval 151"/>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zh-CN" altLang="zh-CN">
                        <a:latin typeface="+mj-lt"/>
                        <a:ea typeface="宋体" pitchFamily="2" charset="-122"/>
                      </a:endParaRPr>
                    </a:p>
                  </p:txBody>
                </p:sp>
              </p:grpSp>
              <p:grpSp>
                <p:nvGrpSpPr>
                  <p:cNvPr id="8213" name="Group 152"/>
                  <p:cNvGrpSpPr>
                    <a:grpSpLocks/>
                  </p:cNvGrpSpPr>
                  <p:nvPr/>
                </p:nvGrpSpPr>
                <p:grpSpPr bwMode="auto">
                  <a:xfrm>
                    <a:off x="934" y="3075"/>
                    <a:ext cx="250" cy="538"/>
                    <a:chOff x="934" y="3075"/>
                    <a:chExt cx="250" cy="538"/>
                  </a:xfrm>
                </p:grpSpPr>
                <p:sp>
                  <p:nvSpPr>
                    <p:cNvPr id="8215" name="Freeform 153"/>
                    <p:cNvSpPr>
                      <a:spLocks/>
                    </p:cNvSpPr>
                    <p:nvPr/>
                  </p:nvSpPr>
                  <p:spPr bwMode="auto">
                    <a:xfrm>
                      <a:off x="934" y="3177"/>
                      <a:ext cx="250" cy="436"/>
                    </a:xfrm>
                    <a:custGeom>
                      <a:avLst/>
                      <a:gdLst>
                        <a:gd name="T0" fmla="*/ 46 w 1002"/>
                        <a:gd name="T1" fmla="*/ 0 h 1744"/>
                        <a:gd name="T2" fmla="*/ 48 w 1002"/>
                        <a:gd name="T3" fmla="*/ 1 h 1744"/>
                        <a:gd name="T4" fmla="*/ 50 w 1002"/>
                        <a:gd name="T5" fmla="*/ 2 h 1744"/>
                        <a:gd name="T6" fmla="*/ 52 w 1002"/>
                        <a:gd name="T7" fmla="*/ 4 h 1744"/>
                        <a:gd name="T8" fmla="*/ 53 w 1002"/>
                        <a:gd name="T9" fmla="*/ 6 h 1744"/>
                        <a:gd name="T10" fmla="*/ 54 w 1002"/>
                        <a:gd name="T11" fmla="*/ 8 h 1744"/>
                        <a:gd name="T12" fmla="*/ 62 w 1002"/>
                        <a:gd name="T13" fmla="*/ 41 h 1744"/>
                        <a:gd name="T14" fmla="*/ 62 w 1002"/>
                        <a:gd name="T15" fmla="*/ 43 h 1744"/>
                        <a:gd name="T16" fmla="*/ 61 w 1002"/>
                        <a:gd name="T17" fmla="*/ 45 h 1744"/>
                        <a:gd name="T18" fmla="*/ 60 w 1002"/>
                        <a:gd name="T19" fmla="*/ 47 h 1744"/>
                        <a:gd name="T20" fmla="*/ 58 w 1002"/>
                        <a:gd name="T21" fmla="*/ 47 h 1744"/>
                        <a:gd name="T22" fmla="*/ 56 w 1002"/>
                        <a:gd name="T23" fmla="*/ 46 h 1744"/>
                        <a:gd name="T24" fmla="*/ 54 w 1002"/>
                        <a:gd name="T25" fmla="*/ 45 h 1744"/>
                        <a:gd name="T26" fmla="*/ 53 w 1002"/>
                        <a:gd name="T27" fmla="*/ 43 h 1744"/>
                        <a:gd name="T28" fmla="*/ 57 w 1002"/>
                        <a:gd name="T29" fmla="*/ 68 h 1744"/>
                        <a:gd name="T30" fmla="*/ 45 w 1002"/>
                        <a:gd name="T31" fmla="*/ 105 h 1744"/>
                        <a:gd name="T32" fmla="*/ 44 w 1002"/>
                        <a:gd name="T33" fmla="*/ 107 h 1744"/>
                        <a:gd name="T34" fmla="*/ 43 w 1002"/>
                        <a:gd name="T35" fmla="*/ 108 h 1744"/>
                        <a:gd name="T36" fmla="*/ 41 w 1002"/>
                        <a:gd name="T37" fmla="*/ 109 h 1744"/>
                        <a:gd name="T38" fmla="*/ 39 w 1002"/>
                        <a:gd name="T39" fmla="*/ 109 h 1744"/>
                        <a:gd name="T40" fmla="*/ 37 w 1002"/>
                        <a:gd name="T41" fmla="*/ 108 h 1744"/>
                        <a:gd name="T42" fmla="*/ 35 w 1002"/>
                        <a:gd name="T43" fmla="*/ 107 h 1744"/>
                        <a:gd name="T44" fmla="*/ 35 w 1002"/>
                        <a:gd name="T45" fmla="*/ 106 h 1744"/>
                        <a:gd name="T46" fmla="*/ 34 w 1002"/>
                        <a:gd name="T47" fmla="*/ 104 h 1744"/>
                        <a:gd name="T48" fmla="*/ 29 w 1002"/>
                        <a:gd name="T49" fmla="*/ 104 h 1744"/>
                        <a:gd name="T50" fmla="*/ 28 w 1002"/>
                        <a:gd name="T51" fmla="*/ 106 h 1744"/>
                        <a:gd name="T52" fmla="*/ 27 w 1002"/>
                        <a:gd name="T53" fmla="*/ 107 h 1744"/>
                        <a:gd name="T54" fmla="*/ 25 w 1002"/>
                        <a:gd name="T55" fmla="*/ 109 h 1744"/>
                        <a:gd name="T56" fmla="*/ 23 w 1002"/>
                        <a:gd name="T57" fmla="*/ 109 h 1744"/>
                        <a:gd name="T58" fmla="*/ 21 w 1002"/>
                        <a:gd name="T59" fmla="*/ 109 h 1744"/>
                        <a:gd name="T60" fmla="*/ 20 w 1002"/>
                        <a:gd name="T61" fmla="*/ 108 h 1744"/>
                        <a:gd name="T62" fmla="*/ 18 w 1002"/>
                        <a:gd name="T63" fmla="*/ 107 h 1744"/>
                        <a:gd name="T64" fmla="*/ 17 w 1002"/>
                        <a:gd name="T65" fmla="*/ 105 h 1744"/>
                        <a:gd name="T66" fmla="*/ 17 w 1002"/>
                        <a:gd name="T67" fmla="*/ 68 h 1744"/>
                        <a:gd name="T68" fmla="*/ 17 w 1002"/>
                        <a:gd name="T69" fmla="*/ 15 h 1744"/>
                        <a:gd name="T70" fmla="*/ 8 w 1002"/>
                        <a:gd name="T71" fmla="*/ 45 h 1744"/>
                        <a:gd name="T72" fmla="*/ 7 w 1002"/>
                        <a:gd name="T73" fmla="*/ 47 h 1744"/>
                        <a:gd name="T74" fmla="*/ 5 w 1002"/>
                        <a:gd name="T75" fmla="*/ 48 h 1744"/>
                        <a:gd name="T76" fmla="*/ 3 w 1002"/>
                        <a:gd name="T77" fmla="*/ 47 h 1744"/>
                        <a:gd name="T78" fmla="*/ 1 w 1002"/>
                        <a:gd name="T79" fmla="*/ 46 h 1744"/>
                        <a:gd name="T80" fmla="*/ 0 w 1002"/>
                        <a:gd name="T81" fmla="*/ 45 h 1744"/>
                        <a:gd name="T82" fmla="*/ 0 w 1002"/>
                        <a:gd name="T83" fmla="*/ 43 h 1744"/>
                        <a:gd name="T84" fmla="*/ 9 w 1002"/>
                        <a:gd name="T85" fmla="*/ 9 h 1744"/>
                        <a:gd name="T86" fmla="*/ 9 w 1002"/>
                        <a:gd name="T87" fmla="*/ 7 h 1744"/>
                        <a:gd name="T88" fmla="*/ 10 w 1002"/>
                        <a:gd name="T89" fmla="*/ 5 h 1744"/>
                        <a:gd name="T90" fmla="*/ 11 w 1002"/>
                        <a:gd name="T91" fmla="*/ 3 h 1744"/>
                        <a:gd name="T92" fmla="*/ 13 w 1002"/>
                        <a:gd name="T93" fmla="*/ 2 h 1744"/>
                        <a:gd name="T94" fmla="*/ 15 w 1002"/>
                        <a:gd name="T95" fmla="*/ 1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8216" name="Oval 154"/>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zh-CN" altLang="zh-CN">
                        <a:latin typeface="+mj-lt"/>
                        <a:ea typeface="宋体" pitchFamily="2" charset="-122"/>
                      </a:endParaRPr>
                    </a:p>
                  </p:txBody>
                </p:sp>
              </p:grpSp>
              <p:sp>
                <p:nvSpPr>
                  <p:cNvPr id="8214" name="Rectangle 155"/>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zh-CN" altLang="zh-CN">
                      <a:latin typeface="+mj-lt"/>
                      <a:ea typeface="宋体" pitchFamily="2" charset="-122"/>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8"/>
          <p:cNvSpPr>
            <a:spLocks noGrp="1" noChangeArrowheads="1"/>
          </p:cNvSpPr>
          <p:nvPr>
            <p:ph idx="1"/>
          </p:nvPr>
        </p:nvSpPr>
        <p:spPr/>
        <p:txBody>
          <a:bodyPr/>
          <a:lstStyle/>
          <a:p>
            <a:pPr eaLnBrk="1" hangingPunct="1"/>
            <a:r>
              <a:rPr lang="en-US" altLang="zh-CN" smtClean="0">
                <a:ea typeface="宋体" pitchFamily="2" charset="-122"/>
              </a:rPr>
              <a:t>Introduction to Purchase Orders</a:t>
            </a:r>
          </a:p>
          <a:p>
            <a:pPr eaLnBrk="1" hangingPunct="1"/>
            <a:r>
              <a:rPr lang="en-US" altLang="zh-CN" smtClean="0">
                <a:ea typeface="宋体" pitchFamily="2" charset="-122"/>
              </a:rPr>
              <a:t>Business Considerations</a:t>
            </a:r>
          </a:p>
          <a:p>
            <a:pPr eaLnBrk="1" hangingPunct="1"/>
            <a:r>
              <a:rPr lang="en-US" altLang="zh-CN" smtClean="0">
                <a:ea typeface="宋体" pitchFamily="2" charset="-122"/>
              </a:rPr>
              <a:t>Set up Purchase Orders</a:t>
            </a:r>
          </a:p>
          <a:p>
            <a:pPr eaLnBrk="1" hangingPunct="1"/>
            <a:r>
              <a:rPr lang="en-US" altLang="zh-CN" smtClean="0">
                <a:ea typeface="宋体" pitchFamily="2" charset="-122"/>
              </a:rPr>
              <a:t>Process Purchase Orders</a:t>
            </a:r>
          </a:p>
          <a:p>
            <a:pPr eaLnBrk="1" hangingPunct="1"/>
            <a:r>
              <a:rPr lang="en-US" altLang="zh-CN" smtClean="0">
                <a:ea typeface="宋体" pitchFamily="2" charset="-122"/>
              </a:rPr>
              <a:t>Using Requisitions</a:t>
            </a:r>
          </a:p>
          <a:p>
            <a:pPr eaLnBrk="1" hangingPunct="1"/>
            <a:r>
              <a:rPr lang="en-US" altLang="zh-CN" smtClean="0">
                <a:ea typeface="宋体" pitchFamily="2" charset="-122"/>
              </a:rPr>
              <a:t>Using Blanket Purchase Orders</a:t>
            </a:r>
          </a:p>
        </p:txBody>
      </p:sp>
      <p:sp>
        <p:nvSpPr>
          <p:cNvPr id="9219" name="Rectangle 15"/>
          <p:cNvSpPr>
            <a:spLocks noGrp="1" noChangeArrowheads="1"/>
          </p:cNvSpPr>
          <p:nvPr>
            <p:ph type="title"/>
          </p:nvPr>
        </p:nvSpPr>
        <p:spPr/>
        <p:txBody>
          <a:bodyPr/>
          <a:lstStyle/>
          <a:p>
            <a:pPr eaLnBrk="1" hangingPunct="1"/>
            <a:r>
              <a:rPr lang="en-US" altLang="zh-CN" smtClean="0">
                <a:ea typeface="宋体" pitchFamily="2" charset="-122"/>
              </a:rPr>
              <a:t>Course Overview</a:t>
            </a:r>
          </a:p>
        </p:txBody>
      </p:sp>
      <p:sp>
        <p:nvSpPr>
          <p:cNvPr id="9218" name="Footer Placeholder 3"/>
          <p:cNvSpPr>
            <a:spLocks noGrp="1"/>
          </p:cNvSpPr>
          <p:nvPr>
            <p:ph type="ftr" sz="quarter" idx="10"/>
          </p:nvPr>
        </p:nvSpPr>
        <p:spPr>
          <a:noFill/>
        </p:spPr>
        <p:txBody>
          <a:bodyPr/>
          <a:lstStyle/>
          <a:p>
            <a:pPr defTabSz="865188"/>
            <a:r>
              <a:rPr lang="en-US" altLang="zh-CN" smtClean="0">
                <a:ea typeface="宋体" pitchFamily="2" charset="-122"/>
              </a:rPr>
              <a:t>PO-IN-030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109"/>
          <p:cNvSpPr>
            <a:spLocks noGrp="1" noChangeArrowheads="1"/>
          </p:cNvSpPr>
          <p:nvPr>
            <p:ph type="title"/>
          </p:nvPr>
        </p:nvSpPr>
        <p:spPr/>
        <p:txBody>
          <a:bodyPr/>
          <a:lstStyle/>
          <a:p>
            <a:pPr eaLnBrk="1" hangingPunct="1"/>
            <a:r>
              <a:rPr lang="en-US" altLang="zh-CN" smtClean="0">
                <a:ea typeface="宋体" pitchFamily="2" charset="-122"/>
              </a:rPr>
              <a:t>Key Events</a:t>
            </a:r>
          </a:p>
        </p:txBody>
      </p:sp>
      <p:sp>
        <p:nvSpPr>
          <p:cNvPr id="1027" name="Footer Placeholder 2"/>
          <p:cNvSpPr>
            <a:spLocks noGrp="1"/>
          </p:cNvSpPr>
          <p:nvPr>
            <p:ph type="ftr" sz="quarter" idx="10"/>
          </p:nvPr>
        </p:nvSpPr>
        <p:spPr>
          <a:noFill/>
        </p:spPr>
        <p:txBody>
          <a:bodyPr/>
          <a:lstStyle/>
          <a:p>
            <a:pPr defTabSz="865188"/>
            <a:r>
              <a:rPr lang="en-US" altLang="zh-CN" smtClean="0">
                <a:ea typeface="宋体" pitchFamily="2" charset="-122"/>
              </a:rPr>
              <a:t>PO-IN-040</a:t>
            </a:r>
          </a:p>
        </p:txBody>
      </p:sp>
      <p:graphicFrame>
        <p:nvGraphicFramePr>
          <p:cNvPr id="1026" name="Object 2"/>
          <p:cNvGraphicFramePr>
            <a:graphicFrameLocks noChangeAspect="1"/>
          </p:cNvGraphicFramePr>
          <p:nvPr/>
        </p:nvGraphicFramePr>
        <p:xfrm>
          <a:off x="2886075" y="1290917"/>
          <a:ext cx="3960813" cy="4675187"/>
        </p:xfrm>
        <a:graphic>
          <a:graphicData uri="http://schemas.openxmlformats.org/presentationml/2006/ole">
            <p:oleObj spid="_x0000_s1026" name="Clip" r:id="rId4" imgW="2826720" imgH="3497040" progId="MS_ClipArt_Gallery.5">
              <p:embed/>
            </p:oleObj>
          </a:graphicData>
        </a:graphic>
      </p:graphicFrame>
      <p:grpSp>
        <p:nvGrpSpPr>
          <p:cNvPr id="1029" name="Group 110"/>
          <p:cNvGrpSpPr>
            <a:grpSpLocks/>
          </p:cNvGrpSpPr>
          <p:nvPr/>
        </p:nvGrpSpPr>
        <p:grpSpPr bwMode="auto">
          <a:xfrm>
            <a:off x="3795713" y="3118129"/>
            <a:ext cx="1525587" cy="1035050"/>
            <a:chOff x="2328" y="2066"/>
            <a:chExt cx="837" cy="568"/>
          </a:xfrm>
        </p:grpSpPr>
        <p:grpSp>
          <p:nvGrpSpPr>
            <p:cNvPr id="1119" name="Group 111"/>
            <p:cNvGrpSpPr>
              <a:grpSpLocks/>
            </p:cNvGrpSpPr>
            <p:nvPr/>
          </p:nvGrpSpPr>
          <p:grpSpPr bwMode="auto">
            <a:xfrm flipH="1">
              <a:off x="2328" y="2130"/>
              <a:ext cx="549" cy="481"/>
              <a:chOff x="2342" y="2023"/>
              <a:chExt cx="249" cy="319"/>
            </a:xfrm>
          </p:grpSpPr>
          <p:sp>
            <p:nvSpPr>
              <p:cNvPr id="1131" name="Freeform 112"/>
              <p:cNvSpPr>
                <a:spLocks/>
              </p:cNvSpPr>
              <p:nvPr/>
            </p:nvSpPr>
            <p:spPr bwMode="auto">
              <a:xfrm>
                <a:off x="2345" y="2028"/>
                <a:ext cx="179" cy="312"/>
              </a:xfrm>
              <a:custGeom>
                <a:avLst/>
                <a:gdLst>
                  <a:gd name="T0" fmla="*/ 34 w 537"/>
                  <a:gd name="T1" fmla="*/ 0 h 937"/>
                  <a:gd name="T2" fmla="*/ 25 w 537"/>
                  <a:gd name="T3" fmla="*/ 0 h 937"/>
                  <a:gd name="T4" fmla="*/ 20 w 537"/>
                  <a:gd name="T5" fmla="*/ 9 h 937"/>
                  <a:gd name="T6" fmla="*/ 6 w 537"/>
                  <a:gd name="T7" fmla="*/ 22 h 937"/>
                  <a:gd name="T8" fmla="*/ 0 w 537"/>
                  <a:gd name="T9" fmla="*/ 30 h 937"/>
                  <a:gd name="T10" fmla="*/ 4 w 537"/>
                  <a:gd name="T11" fmla="*/ 50 h 937"/>
                  <a:gd name="T12" fmla="*/ 7 w 537"/>
                  <a:gd name="T13" fmla="*/ 64 h 937"/>
                  <a:gd name="T14" fmla="*/ 16 w 537"/>
                  <a:gd name="T15" fmla="*/ 82 h 937"/>
                  <a:gd name="T16" fmla="*/ 30 w 537"/>
                  <a:gd name="T17" fmla="*/ 94 h 937"/>
                  <a:gd name="T18" fmla="*/ 46 w 537"/>
                  <a:gd name="T19" fmla="*/ 104 h 937"/>
                  <a:gd name="T20" fmla="*/ 47 w 537"/>
                  <a:gd name="T21" fmla="*/ 101 h 937"/>
                  <a:gd name="T22" fmla="*/ 48 w 537"/>
                  <a:gd name="T23" fmla="*/ 101 h 937"/>
                  <a:gd name="T24" fmla="*/ 48 w 537"/>
                  <a:gd name="T25" fmla="*/ 100 h 937"/>
                  <a:gd name="T26" fmla="*/ 48 w 537"/>
                  <a:gd name="T27" fmla="*/ 98 h 937"/>
                  <a:gd name="T28" fmla="*/ 48 w 537"/>
                  <a:gd name="T29" fmla="*/ 97 h 937"/>
                  <a:gd name="T30" fmla="*/ 48 w 537"/>
                  <a:gd name="T31" fmla="*/ 96 h 937"/>
                  <a:gd name="T32" fmla="*/ 49 w 537"/>
                  <a:gd name="T33" fmla="*/ 95 h 937"/>
                  <a:gd name="T34" fmla="*/ 51 w 537"/>
                  <a:gd name="T35" fmla="*/ 95 h 937"/>
                  <a:gd name="T36" fmla="*/ 52 w 537"/>
                  <a:gd name="T37" fmla="*/ 95 h 937"/>
                  <a:gd name="T38" fmla="*/ 53 w 537"/>
                  <a:gd name="T39" fmla="*/ 94 h 937"/>
                  <a:gd name="T40" fmla="*/ 53 w 537"/>
                  <a:gd name="T41" fmla="*/ 93 h 937"/>
                  <a:gd name="T42" fmla="*/ 53 w 537"/>
                  <a:gd name="T43" fmla="*/ 92 h 937"/>
                  <a:gd name="T44" fmla="*/ 53 w 537"/>
                  <a:gd name="T45" fmla="*/ 90 h 937"/>
                  <a:gd name="T46" fmla="*/ 54 w 537"/>
                  <a:gd name="T47" fmla="*/ 90 h 937"/>
                  <a:gd name="T48" fmla="*/ 56 w 537"/>
                  <a:gd name="T49" fmla="*/ 90 h 937"/>
                  <a:gd name="T50" fmla="*/ 57 w 537"/>
                  <a:gd name="T51" fmla="*/ 90 h 937"/>
                  <a:gd name="T52" fmla="*/ 58 w 537"/>
                  <a:gd name="T53" fmla="*/ 89 h 937"/>
                  <a:gd name="T54" fmla="*/ 57 w 537"/>
                  <a:gd name="T55" fmla="*/ 87 h 937"/>
                  <a:gd name="T56" fmla="*/ 57 w 537"/>
                  <a:gd name="T57" fmla="*/ 86 h 937"/>
                  <a:gd name="T58" fmla="*/ 58 w 537"/>
                  <a:gd name="T59" fmla="*/ 85 h 937"/>
                  <a:gd name="T60" fmla="*/ 60 w 537"/>
                  <a:gd name="T61" fmla="*/ 85 h 937"/>
                  <a:gd name="T62" fmla="*/ 38 w 537"/>
                  <a:gd name="T63" fmla="*/ 75 h 937"/>
                  <a:gd name="T64" fmla="*/ 16 w 537"/>
                  <a:gd name="T65" fmla="*/ 45 h 937"/>
                  <a:gd name="T66" fmla="*/ 17 w 537"/>
                  <a:gd name="T67" fmla="*/ 28 h 937"/>
                  <a:gd name="T68" fmla="*/ 32 w 537"/>
                  <a:gd name="T69" fmla="*/ 9 h 937"/>
                  <a:gd name="T70" fmla="*/ 34 w 537"/>
                  <a:gd name="T71" fmla="*/ 0 h 93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37"/>
                  <a:gd name="T109" fmla="*/ 0 h 937"/>
                  <a:gd name="T110" fmla="*/ 537 w 537"/>
                  <a:gd name="T111" fmla="*/ 937 h 93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37" h="937">
                    <a:moveTo>
                      <a:pt x="306" y="0"/>
                    </a:moveTo>
                    <a:lnTo>
                      <a:pt x="227" y="4"/>
                    </a:lnTo>
                    <a:lnTo>
                      <a:pt x="182" y="79"/>
                    </a:lnTo>
                    <a:lnTo>
                      <a:pt x="56" y="202"/>
                    </a:lnTo>
                    <a:lnTo>
                      <a:pt x="0" y="269"/>
                    </a:lnTo>
                    <a:lnTo>
                      <a:pt x="37" y="447"/>
                    </a:lnTo>
                    <a:lnTo>
                      <a:pt x="66" y="581"/>
                    </a:lnTo>
                    <a:lnTo>
                      <a:pt x="142" y="736"/>
                    </a:lnTo>
                    <a:lnTo>
                      <a:pt x="273" y="846"/>
                    </a:lnTo>
                    <a:lnTo>
                      <a:pt x="417" y="937"/>
                    </a:lnTo>
                    <a:lnTo>
                      <a:pt x="421" y="913"/>
                    </a:lnTo>
                    <a:lnTo>
                      <a:pt x="432" y="909"/>
                    </a:lnTo>
                    <a:lnTo>
                      <a:pt x="432" y="898"/>
                    </a:lnTo>
                    <a:lnTo>
                      <a:pt x="432" y="885"/>
                    </a:lnTo>
                    <a:lnTo>
                      <a:pt x="432" y="874"/>
                    </a:lnTo>
                    <a:lnTo>
                      <a:pt x="432" y="863"/>
                    </a:lnTo>
                    <a:lnTo>
                      <a:pt x="444" y="858"/>
                    </a:lnTo>
                    <a:lnTo>
                      <a:pt x="455" y="858"/>
                    </a:lnTo>
                    <a:lnTo>
                      <a:pt x="467" y="858"/>
                    </a:lnTo>
                    <a:lnTo>
                      <a:pt x="477" y="850"/>
                    </a:lnTo>
                    <a:lnTo>
                      <a:pt x="477" y="839"/>
                    </a:lnTo>
                    <a:lnTo>
                      <a:pt x="477" y="826"/>
                    </a:lnTo>
                    <a:lnTo>
                      <a:pt x="477" y="815"/>
                    </a:lnTo>
                    <a:lnTo>
                      <a:pt x="489" y="811"/>
                    </a:lnTo>
                    <a:lnTo>
                      <a:pt x="500" y="811"/>
                    </a:lnTo>
                    <a:lnTo>
                      <a:pt x="511" y="811"/>
                    </a:lnTo>
                    <a:lnTo>
                      <a:pt x="519" y="799"/>
                    </a:lnTo>
                    <a:lnTo>
                      <a:pt x="515" y="787"/>
                    </a:lnTo>
                    <a:lnTo>
                      <a:pt x="515" y="775"/>
                    </a:lnTo>
                    <a:lnTo>
                      <a:pt x="526" y="767"/>
                    </a:lnTo>
                    <a:lnTo>
                      <a:pt x="537" y="764"/>
                    </a:lnTo>
                    <a:lnTo>
                      <a:pt x="339" y="672"/>
                    </a:lnTo>
                    <a:lnTo>
                      <a:pt x="145" y="407"/>
                    </a:lnTo>
                    <a:lnTo>
                      <a:pt x="153" y="249"/>
                    </a:lnTo>
                    <a:lnTo>
                      <a:pt x="287" y="83"/>
                    </a:lnTo>
                    <a:lnTo>
                      <a:pt x="306" y="0"/>
                    </a:lnTo>
                    <a:close/>
                  </a:path>
                </a:pathLst>
              </a:custGeom>
              <a:solidFill>
                <a:srgbClr val="B2B2B2"/>
              </a:solidFill>
              <a:ln w="9525">
                <a:noFill/>
                <a:round/>
                <a:headEnd/>
                <a:tailEnd/>
              </a:ln>
            </p:spPr>
            <p:txBody>
              <a:bodyPr/>
              <a:lstStyle/>
              <a:p>
                <a:endParaRPr lang="en-US"/>
              </a:p>
            </p:txBody>
          </p:sp>
          <p:sp>
            <p:nvSpPr>
              <p:cNvPr id="1132" name="Freeform 113"/>
              <p:cNvSpPr>
                <a:spLocks/>
              </p:cNvSpPr>
              <p:nvPr/>
            </p:nvSpPr>
            <p:spPr bwMode="auto">
              <a:xfrm>
                <a:off x="2369" y="2025"/>
                <a:ext cx="218" cy="257"/>
              </a:xfrm>
              <a:custGeom>
                <a:avLst/>
                <a:gdLst>
                  <a:gd name="T0" fmla="*/ 28 w 653"/>
                  <a:gd name="T1" fmla="*/ 9 h 772"/>
                  <a:gd name="T2" fmla="*/ 32 w 653"/>
                  <a:gd name="T3" fmla="*/ 24 h 772"/>
                  <a:gd name="T4" fmla="*/ 37 w 653"/>
                  <a:gd name="T5" fmla="*/ 30 h 772"/>
                  <a:gd name="T6" fmla="*/ 49 w 653"/>
                  <a:gd name="T7" fmla="*/ 38 h 772"/>
                  <a:gd name="T8" fmla="*/ 65 w 653"/>
                  <a:gd name="T9" fmla="*/ 40 h 772"/>
                  <a:gd name="T10" fmla="*/ 73 w 653"/>
                  <a:gd name="T11" fmla="*/ 40 h 772"/>
                  <a:gd name="T12" fmla="*/ 72 w 653"/>
                  <a:gd name="T13" fmla="*/ 54 h 772"/>
                  <a:gd name="T14" fmla="*/ 66 w 653"/>
                  <a:gd name="T15" fmla="*/ 69 h 772"/>
                  <a:gd name="T16" fmla="*/ 55 w 653"/>
                  <a:gd name="T17" fmla="*/ 82 h 772"/>
                  <a:gd name="T18" fmla="*/ 52 w 653"/>
                  <a:gd name="T19" fmla="*/ 86 h 772"/>
                  <a:gd name="T20" fmla="*/ 32 w 653"/>
                  <a:gd name="T21" fmla="*/ 83 h 772"/>
                  <a:gd name="T22" fmla="*/ 17 w 653"/>
                  <a:gd name="T23" fmla="*/ 74 h 772"/>
                  <a:gd name="T24" fmla="*/ 10 w 653"/>
                  <a:gd name="T25" fmla="*/ 65 h 772"/>
                  <a:gd name="T26" fmla="*/ 3 w 653"/>
                  <a:gd name="T27" fmla="*/ 46 h 772"/>
                  <a:gd name="T28" fmla="*/ 0 w 653"/>
                  <a:gd name="T29" fmla="*/ 30 h 772"/>
                  <a:gd name="T30" fmla="*/ 18 w 653"/>
                  <a:gd name="T31" fmla="*/ 12 h 772"/>
                  <a:gd name="T32" fmla="*/ 27 w 653"/>
                  <a:gd name="T33" fmla="*/ 0 h 772"/>
                  <a:gd name="T34" fmla="*/ 28 w 653"/>
                  <a:gd name="T35" fmla="*/ 9 h 7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53"/>
                  <a:gd name="T55" fmla="*/ 0 h 772"/>
                  <a:gd name="T56" fmla="*/ 653 w 653"/>
                  <a:gd name="T57" fmla="*/ 772 h 7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53" h="772">
                    <a:moveTo>
                      <a:pt x="254" y="83"/>
                    </a:moveTo>
                    <a:lnTo>
                      <a:pt x="292" y="214"/>
                    </a:lnTo>
                    <a:lnTo>
                      <a:pt x="335" y="273"/>
                    </a:lnTo>
                    <a:lnTo>
                      <a:pt x="437" y="341"/>
                    </a:lnTo>
                    <a:lnTo>
                      <a:pt x="583" y="356"/>
                    </a:lnTo>
                    <a:lnTo>
                      <a:pt x="653" y="360"/>
                    </a:lnTo>
                    <a:lnTo>
                      <a:pt x="643" y="483"/>
                    </a:lnTo>
                    <a:lnTo>
                      <a:pt x="589" y="625"/>
                    </a:lnTo>
                    <a:lnTo>
                      <a:pt x="496" y="741"/>
                    </a:lnTo>
                    <a:lnTo>
                      <a:pt x="467" y="772"/>
                    </a:lnTo>
                    <a:lnTo>
                      <a:pt x="288" y="745"/>
                    </a:lnTo>
                    <a:lnTo>
                      <a:pt x="149" y="666"/>
                    </a:lnTo>
                    <a:lnTo>
                      <a:pt x="86" y="586"/>
                    </a:lnTo>
                    <a:lnTo>
                      <a:pt x="30" y="413"/>
                    </a:lnTo>
                    <a:lnTo>
                      <a:pt x="0" y="273"/>
                    </a:lnTo>
                    <a:lnTo>
                      <a:pt x="161" y="104"/>
                    </a:lnTo>
                    <a:lnTo>
                      <a:pt x="240" y="0"/>
                    </a:lnTo>
                    <a:lnTo>
                      <a:pt x="254" y="83"/>
                    </a:lnTo>
                    <a:close/>
                  </a:path>
                </a:pathLst>
              </a:custGeom>
              <a:solidFill>
                <a:srgbClr val="DDDDDD"/>
              </a:solidFill>
              <a:ln w="9525">
                <a:noFill/>
                <a:round/>
                <a:headEnd/>
                <a:tailEnd/>
              </a:ln>
            </p:spPr>
            <p:txBody>
              <a:bodyPr/>
              <a:lstStyle/>
              <a:p>
                <a:endParaRPr lang="en-US"/>
              </a:p>
            </p:txBody>
          </p:sp>
          <p:sp>
            <p:nvSpPr>
              <p:cNvPr id="1133" name="Freeform 114"/>
              <p:cNvSpPr>
                <a:spLocks/>
              </p:cNvSpPr>
              <p:nvPr/>
            </p:nvSpPr>
            <p:spPr bwMode="auto">
              <a:xfrm>
                <a:off x="2342" y="2023"/>
                <a:ext cx="249" cy="319"/>
              </a:xfrm>
              <a:custGeom>
                <a:avLst/>
                <a:gdLst>
                  <a:gd name="T0" fmla="*/ 25 w 747"/>
                  <a:gd name="T1" fmla="*/ 12 h 955"/>
                  <a:gd name="T2" fmla="*/ 22 w 747"/>
                  <a:gd name="T3" fmla="*/ 12 h 955"/>
                  <a:gd name="T4" fmla="*/ 2 w 747"/>
                  <a:gd name="T5" fmla="*/ 32 h 955"/>
                  <a:gd name="T6" fmla="*/ 10 w 747"/>
                  <a:gd name="T7" fmla="*/ 66 h 955"/>
                  <a:gd name="T8" fmla="*/ 21 w 747"/>
                  <a:gd name="T9" fmla="*/ 86 h 955"/>
                  <a:gd name="T10" fmla="*/ 45 w 747"/>
                  <a:gd name="T11" fmla="*/ 103 h 955"/>
                  <a:gd name="T12" fmla="*/ 36 w 747"/>
                  <a:gd name="T13" fmla="*/ 95 h 955"/>
                  <a:gd name="T14" fmla="*/ 12 w 747"/>
                  <a:gd name="T15" fmla="*/ 70 h 955"/>
                  <a:gd name="T16" fmla="*/ 18 w 747"/>
                  <a:gd name="T17" fmla="*/ 78 h 955"/>
                  <a:gd name="T18" fmla="*/ 36 w 747"/>
                  <a:gd name="T19" fmla="*/ 92 h 955"/>
                  <a:gd name="T20" fmla="*/ 48 w 747"/>
                  <a:gd name="T21" fmla="*/ 96 h 955"/>
                  <a:gd name="T22" fmla="*/ 49 w 747"/>
                  <a:gd name="T23" fmla="*/ 95 h 955"/>
                  <a:gd name="T24" fmla="*/ 41 w 747"/>
                  <a:gd name="T25" fmla="*/ 89 h 955"/>
                  <a:gd name="T26" fmla="*/ 21 w 747"/>
                  <a:gd name="T27" fmla="*/ 75 h 955"/>
                  <a:gd name="T28" fmla="*/ 32 w 747"/>
                  <a:gd name="T29" fmla="*/ 83 h 955"/>
                  <a:gd name="T30" fmla="*/ 52 w 747"/>
                  <a:gd name="T31" fmla="*/ 90 h 955"/>
                  <a:gd name="T32" fmla="*/ 57 w 747"/>
                  <a:gd name="T33" fmla="*/ 89 h 955"/>
                  <a:gd name="T34" fmla="*/ 38 w 747"/>
                  <a:gd name="T35" fmla="*/ 83 h 955"/>
                  <a:gd name="T36" fmla="*/ 25 w 747"/>
                  <a:gd name="T37" fmla="*/ 75 h 955"/>
                  <a:gd name="T38" fmla="*/ 15 w 747"/>
                  <a:gd name="T39" fmla="*/ 58 h 955"/>
                  <a:gd name="T40" fmla="*/ 8 w 747"/>
                  <a:gd name="T41" fmla="*/ 33 h 955"/>
                  <a:gd name="T42" fmla="*/ 12 w 747"/>
                  <a:gd name="T43" fmla="*/ 44 h 955"/>
                  <a:gd name="T44" fmla="*/ 22 w 747"/>
                  <a:gd name="T45" fmla="*/ 68 h 955"/>
                  <a:gd name="T46" fmla="*/ 40 w 747"/>
                  <a:gd name="T47" fmla="*/ 82 h 955"/>
                  <a:gd name="T48" fmla="*/ 61 w 747"/>
                  <a:gd name="T49" fmla="*/ 85 h 955"/>
                  <a:gd name="T50" fmla="*/ 74 w 747"/>
                  <a:gd name="T51" fmla="*/ 68 h 955"/>
                  <a:gd name="T52" fmla="*/ 80 w 747"/>
                  <a:gd name="T53" fmla="*/ 48 h 955"/>
                  <a:gd name="T54" fmla="*/ 65 w 747"/>
                  <a:gd name="T55" fmla="*/ 40 h 955"/>
                  <a:gd name="T56" fmla="*/ 52 w 747"/>
                  <a:gd name="T57" fmla="*/ 36 h 955"/>
                  <a:gd name="T58" fmla="*/ 40 w 747"/>
                  <a:gd name="T59" fmla="*/ 24 h 955"/>
                  <a:gd name="T60" fmla="*/ 35 w 747"/>
                  <a:gd name="T61" fmla="*/ 5 h 955"/>
                  <a:gd name="T62" fmla="*/ 37 w 747"/>
                  <a:gd name="T63" fmla="*/ 7 h 955"/>
                  <a:gd name="T64" fmla="*/ 42 w 747"/>
                  <a:gd name="T65" fmla="*/ 24 h 955"/>
                  <a:gd name="T66" fmla="*/ 53 w 747"/>
                  <a:gd name="T67" fmla="*/ 34 h 955"/>
                  <a:gd name="T68" fmla="*/ 69 w 747"/>
                  <a:gd name="T69" fmla="*/ 38 h 955"/>
                  <a:gd name="T70" fmla="*/ 83 w 747"/>
                  <a:gd name="T71" fmla="*/ 39 h 955"/>
                  <a:gd name="T72" fmla="*/ 80 w 747"/>
                  <a:gd name="T73" fmla="*/ 62 h 955"/>
                  <a:gd name="T74" fmla="*/ 68 w 747"/>
                  <a:gd name="T75" fmla="*/ 82 h 955"/>
                  <a:gd name="T76" fmla="*/ 60 w 747"/>
                  <a:gd name="T77" fmla="*/ 90 h 955"/>
                  <a:gd name="T78" fmla="*/ 58 w 747"/>
                  <a:gd name="T79" fmla="*/ 94 h 955"/>
                  <a:gd name="T80" fmla="*/ 55 w 747"/>
                  <a:gd name="T81" fmla="*/ 96 h 955"/>
                  <a:gd name="T82" fmla="*/ 51 w 747"/>
                  <a:gd name="T83" fmla="*/ 100 h 955"/>
                  <a:gd name="T84" fmla="*/ 48 w 747"/>
                  <a:gd name="T85" fmla="*/ 105 h 955"/>
                  <a:gd name="T86" fmla="*/ 29 w 747"/>
                  <a:gd name="T87" fmla="*/ 96 h 955"/>
                  <a:gd name="T88" fmla="*/ 13 w 747"/>
                  <a:gd name="T89" fmla="*/ 81 h 955"/>
                  <a:gd name="T90" fmla="*/ 6 w 747"/>
                  <a:gd name="T91" fmla="*/ 63 h 955"/>
                  <a:gd name="T92" fmla="*/ 0 w 747"/>
                  <a:gd name="T93" fmla="*/ 36 h 955"/>
                  <a:gd name="T94" fmla="*/ 15 w 747"/>
                  <a:gd name="T95" fmla="*/ 15 h 955"/>
                  <a:gd name="T96" fmla="*/ 25 w 747"/>
                  <a:gd name="T97" fmla="*/ 0 h 955"/>
                  <a:gd name="T98" fmla="*/ 28 w 747"/>
                  <a:gd name="T99" fmla="*/ 12 h 955"/>
                  <a:gd name="T100" fmla="*/ 8 w 747"/>
                  <a:gd name="T101" fmla="*/ 30 h 95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47"/>
                  <a:gd name="T154" fmla="*/ 0 h 955"/>
                  <a:gd name="T155" fmla="*/ 747 w 747"/>
                  <a:gd name="T156" fmla="*/ 955 h 95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47" h="955">
                    <a:moveTo>
                      <a:pt x="74" y="270"/>
                    </a:moveTo>
                    <a:lnTo>
                      <a:pt x="179" y="162"/>
                    </a:lnTo>
                    <a:lnTo>
                      <a:pt x="227" y="107"/>
                    </a:lnTo>
                    <a:lnTo>
                      <a:pt x="287" y="24"/>
                    </a:lnTo>
                    <a:lnTo>
                      <a:pt x="243" y="28"/>
                    </a:lnTo>
                    <a:lnTo>
                      <a:pt x="194" y="107"/>
                    </a:lnTo>
                    <a:lnTo>
                      <a:pt x="146" y="151"/>
                    </a:lnTo>
                    <a:lnTo>
                      <a:pt x="52" y="246"/>
                    </a:lnTo>
                    <a:lnTo>
                      <a:pt x="19" y="285"/>
                    </a:lnTo>
                    <a:lnTo>
                      <a:pt x="45" y="401"/>
                    </a:lnTo>
                    <a:lnTo>
                      <a:pt x="74" y="523"/>
                    </a:lnTo>
                    <a:lnTo>
                      <a:pt x="86" y="594"/>
                    </a:lnTo>
                    <a:lnTo>
                      <a:pt x="112" y="661"/>
                    </a:lnTo>
                    <a:lnTo>
                      <a:pt x="142" y="725"/>
                    </a:lnTo>
                    <a:lnTo>
                      <a:pt x="187" y="773"/>
                    </a:lnTo>
                    <a:lnTo>
                      <a:pt x="266" y="832"/>
                    </a:lnTo>
                    <a:lnTo>
                      <a:pt x="336" y="883"/>
                    </a:lnTo>
                    <a:lnTo>
                      <a:pt x="403" y="922"/>
                    </a:lnTo>
                    <a:lnTo>
                      <a:pt x="419" y="922"/>
                    </a:lnTo>
                    <a:lnTo>
                      <a:pt x="419" y="907"/>
                    </a:lnTo>
                    <a:lnTo>
                      <a:pt x="324" y="848"/>
                    </a:lnTo>
                    <a:lnTo>
                      <a:pt x="217" y="777"/>
                    </a:lnTo>
                    <a:lnTo>
                      <a:pt x="157" y="716"/>
                    </a:lnTo>
                    <a:lnTo>
                      <a:pt x="112" y="626"/>
                    </a:lnTo>
                    <a:lnTo>
                      <a:pt x="97" y="547"/>
                    </a:lnTo>
                    <a:lnTo>
                      <a:pt x="120" y="606"/>
                    </a:lnTo>
                    <a:lnTo>
                      <a:pt x="165" y="701"/>
                    </a:lnTo>
                    <a:lnTo>
                      <a:pt x="217" y="749"/>
                    </a:lnTo>
                    <a:lnTo>
                      <a:pt x="266" y="784"/>
                    </a:lnTo>
                    <a:lnTo>
                      <a:pt x="322" y="819"/>
                    </a:lnTo>
                    <a:lnTo>
                      <a:pt x="388" y="871"/>
                    </a:lnTo>
                    <a:lnTo>
                      <a:pt x="423" y="883"/>
                    </a:lnTo>
                    <a:lnTo>
                      <a:pt x="429" y="863"/>
                    </a:lnTo>
                    <a:lnTo>
                      <a:pt x="344" y="812"/>
                    </a:lnTo>
                    <a:lnTo>
                      <a:pt x="400" y="832"/>
                    </a:lnTo>
                    <a:lnTo>
                      <a:pt x="444" y="852"/>
                    </a:lnTo>
                    <a:lnTo>
                      <a:pt x="467" y="852"/>
                    </a:lnTo>
                    <a:lnTo>
                      <a:pt x="471" y="824"/>
                    </a:lnTo>
                    <a:lnTo>
                      <a:pt x="370" y="797"/>
                    </a:lnTo>
                    <a:lnTo>
                      <a:pt x="291" y="769"/>
                    </a:lnTo>
                    <a:lnTo>
                      <a:pt x="227" y="725"/>
                    </a:lnTo>
                    <a:lnTo>
                      <a:pt x="187" y="677"/>
                    </a:lnTo>
                    <a:lnTo>
                      <a:pt x="161" y="622"/>
                    </a:lnTo>
                    <a:lnTo>
                      <a:pt x="217" y="685"/>
                    </a:lnTo>
                    <a:lnTo>
                      <a:pt x="287" y="740"/>
                    </a:lnTo>
                    <a:lnTo>
                      <a:pt x="363" y="773"/>
                    </a:lnTo>
                    <a:lnTo>
                      <a:pt x="437" y="793"/>
                    </a:lnTo>
                    <a:lnTo>
                      <a:pt x="471" y="804"/>
                    </a:lnTo>
                    <a:lnTo>
                      <a:pt x="493" y="808"/>
                    </a:lnTo>
                    <a:lnTo>
                      <a:pt x="512" y="808"/>
                    </a:lnTo>
                    <a:lnTo>
                      <a:pt x="516" y="793"/>
                    </a:lnTo>
                    <a:lnTo>
                      <a:pt x="512" y="780"/>
                    </a:lnTo>
                    <a:lnTo>
                      <a:pt x="415" y="764"/>
                    </a:lnTo>
                    <a:lnTo>
                      <a:pt x="340" y="745"/>
                    </a:lnTo>
                    <a:lnTo>
                      <a:pt x="306" y="725"/>
                    </a:lnTo>
                    <a:lnTo>
                      <a:pt x="254" y="690"/>
                    </a:lnTo>
                    <a:lnTo>
                      <a:pt x="225" y="670"/>
                    </a:lnTo>
                    <a:lnTo>
                      <a:pt x="198" y="637"/>
                    </a:lnTo>
                    <a:lnTo>
                      <a:pt x="165" y="598"/>
                    </a:lnTo>
                    <a:lnTo>
                      <a:pt x="134" y="523"/>
                    </a:lnTo>
                    <a:lnTo>
                      <a:pt x="112" y="447"/>
                    </a:lnTo>
                    <a:lnTo>
                      <a:pt x="89" y="357"/>
                    </a:lnTo>
                    <a:lnTo>
                      <a:pt x="74" y="298"/>
                    </a:lnTo>
                    <a:lnTo>
                      <a:pt x="78" y="285"/>
                    </a:lnTo>
                    <a:lnTo>
                      <a:pt x="89" y="294"/>
                    </a:lnTo>
                    <a:lnTo>
                      <a:pt x="112" y="392"/>
                    </a:lnTo>
                    <a:lnTo>
                      <a:pt x="134" y="475"/>
                    </a:lnTo>
                    <a:lnTo>
                      <a:pt x="165" y="559"/>
                    </a:lnTo>
                    <a:lnTo>
                      <a:pt x="198" y="614"/>
                    </a:lnTo>
                    <a:lnTo>
                      <a:pt x="239" y="661"/>
                    </a:lnTo>
                    <a:lnTo>
                      <a:pt x="306" y="705"/>
                    </a:lnTo>
                    <a:lnTo>
                      <a:pt x="363" y="729"/>
                    </a:lnTo>
                    <a:lnTo>
                      <a:pt x="425" y="749"/>
                    </a:lnTo>
                    <a:lnTo>
                      <a:pt x="493" y="757"/>
                    </a:lnTo>
                    <a:lnTo>
                      <a:pt x="549" y="760"/>
                    </a:lnTo>
                    <a:lnTo>
                      <a:pt x="598" y="709"/>
                    </a:lnTo>
                    <a:lnTo>
                      <a:pt x="632" y="666"/>
                    </a:lnTo>
                    <a:lnTo>
                      <a:pt x="669" y="611"/>
                    </a:lnTo>
                    <a:lnTo>
                      <a:pt x="695" y="550"/>
                    </a:lnTo>
                    <a:lnTo>
                      <a:pt x="714" y="487"/>
                    </a:lnTo>
                    <a:lnTo>
                      <a:pt x="721" y="427"/>
                    </a:lnTo>
                    <a:lnTo>
                      <a:pt x="725" y="372"/>
                    </a:lnTo>
                    <a:lnTo>
                      <a:pt x="642" y="364"/>
                    </a:lnTo>
                    <a:lnTo>
                      <a:pt x="586" y="361"/>
                    </a:lnTo>
                    <a:lnTo>
                      <a:pt x="545" y="357"/>
                    </a:lnTo>
                    <a:lnTo>
                      <a:pt x="512" y="344"/>
                    </a:lnTo>
                    <a:lnTo>
                      <a:pt x="467" y="325"/>
                    </a:lnTo>
                    <a:lnTo>
                      <a:pt x="425" y="298"/>
                    </a:lnTo>
                    <a:lnTo>
                      <a:pt x="384" y="261"/>
                    </a:lnTo>
                    <a:lnTo>
                      <a:pt x="359" y="215"/>
                    </a:lnTo>
                    <a:lnTo>
                      <a:pt x="347" y="171"/>
                    </a:lnTo>
                    <a:lnTo>
                      <a:pt x="328" y="95"/>
                    </a:lnTo>
                    <a:lnTo>
                      <a:pt x="314" y="44"/>
                    </a:lnTo>
                    <a:lnTo>
                      <a:pt x="314" y="31"/>
                    </a:lnTo>
                    <a:lnTo>
                      <a:pt x="322" y="9"/>
                    </a:lnTo>
                    <a:lnTo>
                      <a:pt x="336" y="64"/>
                    </a:lnTo>
                    <a:lnTo>
                      <a:pt x="347" y="103"/>
                    </a:lnTo>
                    <a:lnTo>
                      <a:pt x="363" y="162"/>
                    </a:lnTo>
                    <a:lnTo>
                      <a:pt x="382" y="215"/>
                    </a:lnTo>
                    <a:lnTo>
                      <a:pt x="407" y="258"/>
                    </a:lnTo>
                    <a:lnTo>
                      <a:pt x="441" y="281"/>
                    </a:lnTo>
                    <a:lnTo>
                      <a:pt x="481" y="305"/>
                    </a:lnTo>
                    <a:lnTo>
                      <a:pt x="520" y="325"/>
                    </a:lnTo>
                    <a:lnTo>
                      <a:pt x="564" y="333"/>
                    </a:lnTo>
                    <a:lnTo>
                      <a:pt x="624" y="341"/>
                    </a:lnTo>
                    <a:lnTo>
                      <a:pt x="687" y="348"/>
                    </a:lnTo>
                    <a:lnTo>
                      <a:pt x="739" y="353"/>
                    </a:lnTo>
                    <a:lnTo>
                      <a:pt x="747" y="353"/>
                    </a:lnTo>
                    <a:lnTo>
                      <a:pt x="747" y="377"/>
                    </a:lnTo>
                    <a:lnTo>
                      <a:pt x="739" y="467"/>
                    </a:lnTo>
                    <a:lnTo>
                      <a:pt x="721" y="559"/>
                    </a:lnTo>
                    <a:lnTo>
                      <a:pt x="679" y="633"/>
                    </a:lnTo>
                    <a:lnTo>
                      <a:pt x="650" y="681"/>
                    </a:lnTo>
                    <a:lnTo>
                      <a:pt x="613" y="729"/>
                    </a:lnTo>
                    <a:lnTo>
                      <a:pt x="576" y="769"/>
                    </a:lnTo>
                    <a:lnTo>
                      <a:pt x="561" y="797"/>
                    </a:lnTo>
                    <a:lnTo>
                      <a:pt x="538" y="808"/>
                    </a:lnTo>
                    <a:lnTo>
                      <a:pt x="538" y="824"/>
                    </a:lnTo>
                    <a:lnTo>
                      <a:pt x="530" y="836"/>
                    </a:lnTo>
                    <a:lnTo>
                      <a:pt x="520" y="843"/>
                    </a:lnTo>
                    <a:lnTo>
                      <a:pt x="501" y="843"/>
                    </a:lnTo>
                    <a:lnTo>
                      <a:pt x="497" y="852"/>
                    </a:lnTo>
                    <a:lnTo>
                      <a:pt x="497" y="863"/>
                    </a:lnTo>
                    <a:lnTo>
                      <a:pt x="485" y="876"/>
                    </a:lnTo>
                    <a:lnTo>
                      <a:pt x="463" y="876"/>
                    </a:lnTo>
                    <a:lnTo>
                      <a:pt x="456" y="895"/>
                    </a:lnTo>
                    <a:lnTo>
                      <a:pt x="452" y="911"/>
                    </a:lnTo>
                    <a:lnTo>
                      <a:pt x="444" y="922"/>
                    </a:lnTo>
                    <a:lnTo>
                      <a:pt x="433" y="943"/>
                    </a:lnTo>
                    <a:lnTo>
                      <a:pt x="411" y="955"/>
                    </a:lnTo>
                    <a:lnTo>
                      <a:pt x="355" y="919"/>
                    </a:lnTo>
                    <a:lnTo>
                      <a:pt x="258" y="856"/>
                    </a:lnTo>
                    <a:lnTo>
                      <a:pt x="213" y="812"/>
                    </a:lnTo>
                    <a:lnTo>
                      <a:pt x="149" y="764"/>
                    </a:lnTo>
                    <a:lnTo>
                      <a:pt x="120" y="725"/>
                    </a:lnTo>
                    <a:lnTo>
                      <a:pt x="93" y="666"/>
                    </a:lnTo>
                    <a:lnTo>
                      <a:pt x="70" y="606"/>
                    </a:lnTo>
                    <a:lnTo>
                      <a:pt x="56" y="563"/>
                    </a:lnTo>
                    <a:lnTo>
                      <a:pt x="45" y="480"/>
                    </a:lnTo>
                    <a:lnTo>
                      <a:pt x="27" y="396"/>
                    </a:lnTo>
                    <a:lnTo>
                      <a:pt x="4" y="322"/>
                    </a:lnTo>
                    <a:lnTo>
                      <a:pt x="0" y="274"/>
                    </a:lnTo>
                    <a:lnTo>
                      <a:pt x="68" y="198"/>
                    </a:lnTo>
                    <a:lnTo>
                      <a:pt x="134" y="134"/>
                    </a:lnTo>
                    <a:lnTo>
                      <a:pt x="183" y="88"/>
                    </a:lnTo>
                    <a:lnTo>
                      <a:pt x="202" y="51"/>
                    </a:lnTo>
                    <a:lnTo>
                      <a:pt x="227" y="0"/>
                    </a:lnTo>
                    <a:lnTo>
                      <a:pt x="322" y="9"/>
                    </a:lnTo>
                    <a:lnTo>
                      <a:pt x="291" y="55"/>
                    </a:lnTo>
                    <a:lnTo>
                      <a:pt x="250" y="112"/>
                    </a:lnTo>
                    <a:lnTo>
                      <a:pt x="179" y="182"/>
                    </a:lnTo>
                    <a:lnTo>
                      <a:pt x="128" y="234"/>
                    </a:lnTo>
                    <a:lnTo>
                      <a:pt x="74" y="270"/>
                    </a:lnTo>
                    <a:close/>
                  </a:path>
                </a:pathLst>
              </a:custGeom>
              <a:solidFill>
                <a:srgbClr val="000000"/>
              </a:solidFill>
              <a:ln w="9525">
                <a:noFill/>
                <a:round/>
                <a:headEnd/>
                <a:tailEnd/>
              </a:ln>
            </p:spPr>
            <p:txBody>
              <a:bodyPr/>
              <a:lstStyle/>
              <a:p>
                <a:endParaRPr lang="en-US"/>
              </a:p>
            </p:txBody>
          </p:sp>
          <p:sp>
            <p:nvSpPr>
              <p:cNvPr id="1134" name="Freeform 115"/>
              <p:cNvSpPr>
                <a:spLocks/>
              </p:cNvSpPr>
              <p:nvPr/>
            </p:nvSpPr>
            <p:spPr bwMode="auto">
              <a:xfrm>
                <a:off x="2393" y="2076"/>
                <a:ext cx="166" cy="178"/>
              </a:xfrm>
              <a:custGeom>
                <a:avLst/>
                <a:gdLst>
                  <a:gd name="T0" fmla="*/ 0 w 497"/>
                  <a:gd name="T1" fmla="*/ 17 h 533"/>
                  <a:gd name="T2" fmla="*/ 16 w 497"/>
                  <a:gd name="T3" fmla="*/ 0 h 533"/>
                  <a:gd name="T4" fmla="*/ 18 w 497"/>
                  <a:gd name="T5" fmla="*/ 8 h 533"/>
                  <a:gd name="T6" fmla="*/ 20 w 497"/>
                  <a:gd name="T7" fmla="*/ 16 h 533"/>
                  <a:gd name="T8" fmla="*/ 25 w 497"/>
                  <a:gd name="T9" fmla="*/ 22 h 533"/>
                  <a:gd name="T10" fmla="*/ 32 w 497"/>
                  <a:gd name="T11" fmla="*/ 26 h 533"/>
                  <a:gd name="T12" fmla="*/ 40 w 497"/>
                  <a:gd name="T13" fmla="*/ 29 h 533"/>
                  <a:gd name="T14" fmla="*/ 48 w 497"/>
                  <a:gd name="T15" fmla="*/ 29 h 533"/>
                  <a:gd name="T16" fmla="*/ 55 w 497"/>
                  <a:gd name="T17" fmla="*/ 29 h 533"/>
                  <a:gd name="T18" fmla="*/ 55 w 497"/>
                  <a:gd name="T19" fmla="*/ 35 h 533"/>
                  <a:gd name="T20" fmla="*/ 53 w 497"/>
                  <a:gd name="T21" fmla="*/ 44 h 533"/>
                  <a:gd name="T22" fmla="*/ 48 w 497"/>
                  <a:gd name="T23" fmla="*/ 51 h 533"/>
                  <a:gd name="T24" fmla="*/ 43 w 497"/>
                  <a:gd name="T25" fmla="*/ 57 h 533"/>
                  <a:gd name="T26" fmla="*/ 41 w 497"/>
                  <a:gd name="T27" fmla="*/ 59 h 533"/>
                  <a:gd name="T28" fmla="*/ 30 w 497"/>
                  <a:gd name="T29" fmla="*/ 58 h 533"/>
                  <a:gd name="T30" fmla="*/ 20 w 497"/>
                  <a:gd name="T31" fmla="*/ 56 h 533"/>
                  <a:gd name="T32" fmla="*/ 13 w 497"/>
                  <a:gd name="T33" fmla="*/ 51 h 533"/>
                  <a:gd name="T34" fmla="*/ 10 w 497"/>
                  <a:gd name="T35" fmla="*/ 46 h 533"/>
                  <a:gd name="T36" fmla="*/ 6 w 497"/>
                  <a:gd name="T37" fmla="*/ 39 h 533"/>
                  <a:gd name="T38" fmla="*/ 3 w 497"/>
                  <a:gd name="T39" fmla="*/ 31 h 533"/>
                  <a:gd name="T40" fmla="*/ 1 w 497"/>
                  <a:gd name="T41" fmla="*/ 23 h 533"/>
                  <a:gd name="T42" fmla="*/ 0 w 497"/>
                  <a:gd name="T43" fmla="*/ 17 h 5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97"/>
                  <a:gd name="T67" fmla="*/ 0 h 533"/>
                  <a:gd name="T68" fmla="*/ 497 w 497"/>
                  <a:gd name="T69" fmla="*/ 533 h 5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97" h="533">
                    <a:moveTo>
                      <a:pt x="0" y="155"/>
                    </a:moveTo>
                    <a:lnTo>
                      <a:pt x="142" y="0"/>
                    </a:lnTo>
                    <a:lnTo>
                      <a:pt x="158" y="72"/>
                    </a:lnTo>
                    <a:lnTo>
                      <a:pt x="183" y="147"/>
                    </a:lnTo>
                    <a:lnTo>
                      <a:pt x="225" y="195"/>
                    </a:lnTo>
                    <a:lnTo>
                      <a:pt x="288" y="231"/>
                    </a:lnTo>
                    <a:lnTo>
                      <a:pt x="363" y="258"/>
                    </a:lnTo>
                    <a:lnTo>
                      <a:pt x="435" y="258"/>
                    </a:lnTo>
                    <a:lnTo>
                      <a:pt x="497" y="262"/>
                    </a:lnTo>
                    <a:lnTo>
                      <a:pt x="494" y="315"/>
                    </a:lnTo>
                    <a:lnTo>
                      <a:pt x="472" y="393"/>
                    </a:lnTo>
                    <a:lnTo>
                      <a:pt x="431" y="457"/>
                    </a:lnTo>
                    <a:lnTo>
                      <a:pt x="385" y="509"/>
                    </a:lnTo>
                    <a:lnTo>
                      <a:pt x="367" y="533"/>
                    </a:lnTo>
                    <a:lnTo>
                      <a:pt x="270" y="525"/>
                    </a:lnTo>
                    <a:lnTo>
                      <a:pt x="183" y="505"/>
                    </a:lnTo>
                    <a:lnTo>
                      <a:pt x="120" y="461"/>
                    </a:lnTo>
                    <a:lnTo>
                      <a:pt x="86" y="413"/>
                    </a:lnTo>
                    <a:lnTo>
                      <a:pt x="53" y="354"/>
                    </a:lnTo>
                    <a:lnTo>
                      <a:pt x="30" y="282"/>
                    </a:lnTo>
                    <a:lnTo>
                      <a:pt x="12" y="207"/>
                    </a:lnTo>
                    <a:lnTo>
                      <a:pt x="0" y="155"/>
                    </a:lnTo>
                    <a:close/>
                  </a:path>
                </a:pathLst>
              </a:custGeom>
              <a:solidFill>
                <a:srgbClr val="FFFFFF"/>
              </a:solidFill>
              <a:ln w="6350">
                <a:solidFill>
                  <a:srgbClr val="000000"/>
                </a:solidFill>
                <a:round/>
                <a:headEnd/>
                <a:tailEnd/>
              </a:ln>
            </p:spPr>
            <p:txBody>
              <a:bodyPr/>
              <a:lstStyle/>
              <a:p>
                <a:endParaRPr lang="en-US"/>
              </a:p>
            </p:txBody>
          </p:sp>
          <p:sp>
            <p:nvSpPr>
              <p:cNvPr id="1135" name="Line 116"/>
              <p:cNvSpPr>
                <a:spLocks noChangeShapeType="1"/>
              </p:cNvSpPr>
              <p:nvPr/>
            </p:nvSpPr>
            <p:spPr bwMode="auto">
              <a:xfrm flipV="1">
                <a:off x="2401" y="2104"/>
                <a:ext cx="44" cy="53"/>
              </a:xfrm>
              <a:prstGeom prst="line">
                <a:avLst/>
              </a:prstGeom>
              <a:noFill/>
              <a:ln w="6350">
                <a:solidFill>
                  <a:srgbClr val="000000"/>
                </a:solidFill>
                <a:round/>
                <a:headEnd/>
                <a:tailEnd/>
              </a:ln>
            </p:spPr>
            <p:txBody>
              <a:bodyPr/>
              <a:lstStyle/>
              <a:p>
                <a:endParaRPr lang="en-US"/>
              </a:p>
            </p:txBody>
          </p:sp>
          <p:sp>
            <p:nvSpPr>
              <p:cNvPr id="1136" name="Freeform 117"/>
              <p:cNvSpPr>
                <a:spLocks/>
              </p:cNvSpPr>
              <p:nvPr/>
            </p:nvSpPr>
            <p:spPr bwMode="auto">
              <a:xfrm>
                <a:off x="2409" y="2128"/>
                <a:ext cx="45" cy="58"/>
              </a:xfrm>
              <a:custGeom>
                <a:avLst/>
                <a:gdLst>
                  <a:gd name="T0" fmla="*/ 15 w 134"/>
                  <a:gd name="T1" fmla="*/ 0 h 172"/>
                  <a:gd name="T2" fmla="*/ 10 w 134"/>
                  <a:gd name="T3" fmla="*/ 8 h 172"/>
                  <a:gd name="T4" fmla="*/ 3 w 134"/>
                  <a:gd name="T5" fmla="*/ 16 h 172"/>
                  <a:gd name="T6" fmla="*/ 0 w 134"/>
                  <a:gd name="T7" fmla="*/ 20 h 172"/>
                  <a:gd name="T8" fmla="*/ 0 60000 65536"/>
                  <a:gd name="T9" fmla="*/ 0 60000 65536"/>
                  <a:gd name="T10" fmla="*/ 0 60000 65536"/>
                  <a:gd name="T11" fmla="*/ 0 60000 65536"/>
                  <a:gd name="T12" fmla="*/ 0 w 134"/>
                  <a:gd name="T13" fmla="*/ 0 h 172"/>
                  <a:gd name="T14" fmla="*/ 134 w 134"/>
                  <a:gd name="T15" fmla="*/ 172 h 172"/>
                </a:gdLst>
                <a:ahLst/>
                <a:cxnLst>
                  <a:cxn ang="T8">
                    <a:pos x="T0" y="T1"/>
                  </a:cxn>
                  <a:cxn ang="T9">
                    <a:pos x="T2" y="T3"/>
                  </a:cxn>
                  <a:cxn ang="T10">
                    <a:pos x="T4" y="T5"/>
                  </a:cxn>
                  <a:cxn ang="T11">
                    <a:pos x="T6" y="T7"/>
                  </a:cxn>
                </a:cxnLst>
                <a:rect l="T12" t="T13" r="T14" b="T15"/>
                <a:pathLst>
                  <a:path w="134" h="172">
                    <a:moveTo>
                      <a:pt x="134" y="0"/>
                    </a:moveTo>
                    <a:lnTo>
                      <a:pt x="85" y="70"/>
                    </a:lnTo>
                    <a:lnTo>
                      <a:pt x="25" y="141"/>
                    </a:lnTo>
                    <a:lnTo>
                      <a:pt x="0" y="172"/>
                    </a:lnTo>
                  </a:path>
                </a:pathLst>
              </a:custGeom>
              <a:noFill/>
              <a:ln w="6350">
                <a:solidFill>
                  <a:srgbClr val="000000"/>
                </a:solidFill>
                <a:round/>
                <a:headEnd/>
                <a:tailEnd/>
              </a:ln>
            </p:spPr>
            <p:txBody>
              <a:bodyPr/>
              <a:lstStyle/>
              <a:p>
                <a:endParaRPr lang="en-US"/>
              </a:p>
            </p:txBody>
          </p:sp>
          <p:sp>
            <p:nvSpPr>
              <p:cNvPr id="1137" name="Freeform 118"/>
              <p:cNvSpPr>
                <a:spLocks/>
              </p:cNvSpPr>
              <p:nvPr/>
            </p:nvSpPr>
            <p:spPr bwMode="auto">
              <a:xfrm>
                <a:off x="2426" y="2146"/>
                <a:ext cx="45" cy="69"/>
              </a:xfrm>
              <a:custGeom>
                <a:avLst/>
                <a:gdLst>
                  <a:gd name="T0" fmla="*/ 15 w 137"/>
                  <a:gd name="T1" fmla="*/ 0 h 206"/>
                  <a:gd name="T2" fmla="*/ 11 w 137"/>
                  <a:gd name="T3" fmla="*/ 8 h 206"/>
                  <a:gd name="T4" fmla="*/ 6 w 137"/>
                  <a:gd name="T5" fmla="*/ 17 h 206"/>
                  <a:gd name="T6" fmla="*/ 0 w 137"/>
                  <a:gd name="T7" fmla="*/ 23 h 206"/>
                  <a:gd name="T8" fmla="*/ 0 60000 65536"/>
                  <a:gd name="T9" fmla="*/ 0 60000 65536"/>
                  <a:gd name="T10" fmla="*/ 0 60000 65536"/>
                  <a:gd name="T11" fmla="*/ 0 60000 65536"/>
                  <a:gd name="T12" fmla="*/ 0 w 137"/>
                  <a:gd name="T13" fmla="*/ 0 h 206"/>
                  <a:gd name="T14" fmla="*/ 137 w 137"/>
                  <a:gd name="T15" fmla="*/ 206 h 206"/>
                </a:gdLst>
                <a:ahLst/>
                <a:cxnLst>
                  <a:cxn ang="T8">
                    <a:pos x="T0" y="T1"/>
                  </a:cxn>
                  <a:cxn ang="T9">
                    <a:pos x="T2" y="T3"/>
                  </a:cxn>
                  <a:cxn ang="T10">
                    <a:pos x="T4" y="T5"/>
                  </a:cxn>
                  <a:cxn ang="T11">
                    <a:pos x="T6" y="T7"/>
                  </a:cxn>
                </a:cxnLst>
                <a:rect l="T12" t="T13" r="T14" b="T15"/>
                <a:pathLst>
                  <a:path w="137" h="206">
                    <a:moveTo>
                      <a:pt x="137" y="0"/>
                    </a:moveTo>
                    <a:lnTo>
                      <a:pt x="108" y="68"/>
                    </a:lnTo>
                    <a:lnTo>
                      <a:pt x="56" y="151"/>
                    </a:lnTo>
                    <a:lnTo>
                      <a:pt x="0" y="206"/>
                    </a:lnTo>
                  </a:path>
                </a:pathLst>
              </a:custGeom>
              <a:noFill/>
              <a:ln w="6350">
                <a:solidFill>
                  <a:srgbClr val="000000"/>
                </a:solidFill>
                <a:round/>
                <a:headEnd/>
                <a:tailEnd/>
              </a:ln>
            </p:spPr>
            <p:txBody>
              <a:bodyPr/>
              <a:lstStyle/>
              <a:p>
                <a:endParaRPr lang="en-US"/>
              </a:p>
            </p:txBody>
          </p:sp>
          <p:sp>
            <p:nvSpPr>
              <p:cNvPr id="1138" name="Freeform 119"/>
              <p:cNvSpPr>
                <a:spLocks/>
              </p:cNvSpPr>
              <p:nvPr/>
            </p:nvSpPr>
            <p:spPr bwMode="auto">
              <a:xfrm>
                <a:off x="2451" y="2159"/>
                <a:ext cx="47" cy="82"/>
              </a:xfrm>
              <a:custGeom>
                <a:avLst/>
                <a:gdLst>
                  <a:gd name="T0" fmla="*/ 16 w 141"/>
                  <a:gd name="T1" fmla="*/ 0 h 244"/>
                  <a:gd name="T2" fmla="*/ 13 w 141"/>
                  <a:gd name="T3" fmla="*/ 10 h 244"/>
                  <a:gd name="T4" fmla="*/ 8 w 141"/>
                  <a:gd name="T5" fmla="*/ 17 h 244"/>
                  <a:gd name="T6" fmla="*/ 3 w 141"/>
                  <a:gd name="T7" fmla="*/ 24 h 244"/>
                  <a:gd name="T8" fmla="*/ 0 w 141"/>
                  <a:gd name="T9" fmla="*/ 28 h 244"/>
                  <a:gd name="T10" fmla="*/ 0 60000 65536"/>
                  <a:gd name="T11" fmla="*/ 0 60000 65536"/>
                  <a:gd name="T12" fmla="*/ 0 60000 65536"/>
                  <a:gd name="T13" fmla="*/ 0 60000 65536"/>
                  <a:gd name="T14" fmla="*/ 0 60000 65536"/>
                  <a:gd name="T15" fmla="*/ 0 w 141"/>
                  <a:gd name="T16" fmla="*/ 0 h 244"/>
                  <a:gd name="T17" fmla="*/ 141 w 141"/>
                  <a:gd name="T18" fmla="*/ 244 h 244"/>
                </a:gdLst>
                <a:ahLst/>
                <a:cxnLst>
                  <a:cxn ang="T10">
                    <a:pos x="T0" y="T1"/>
                  </a:cxn>
                  <a:cxn ang="T11">
                    <a:pos x="T2" y="T3"/>
                  </a:cxn>
                  <a:cxn ang="T12">
                    <a:pos x="T4" y="T5"/>
                  </a:cxn>
                  <a:cxn ang="T13">
                    <a:pos x="T6" y="T7"/>
                  </a:cxn>
                  <a:cxn ang="T14">
                    <a:pos x="T8" y="T9"/>
                  </a:cxn>
                </a:cxnLst>
                <a:rect l="T15" t="T16" r="T17" b="T18"/>
                <a:pathLst>
                  <a:path w="141" h="244">
                    <a:moveTo>
                      <a:pt x="141" y="0"/>
                    </a:moveTo>
                    <a:lnTo>
                      <a:pt x="118" y="87"/>
                    </a:lnTo>
                    <a:lnTo>
                      <a:pt x="74" y="156"/>
                    </a:lnTo>
                    <a:lnTo>
                      <a:pt x="26" y="215"/>
                    </a:lnTo>
                    <a:lnTo>
                      <a:pt x="0" y="244"/>
                    </a:lnTo>
                  </a:path>
                </a:pathLst>
              </a:custGeom>
              <a:noFill/>
              <a:ln w="6350">
                <a:solidFill>
                  <a:srgbClr val="000000"/>
                </a:solidFill>
                <a:round/>
                <a:headEnd/>
                <a:tailEnd/>
              </a:ln>
            </p:spPr>
            <p:txBody>
              <a:bodyPr/>
              <a:lstStyle/>
              <a:p>
                <a:endParaRPr lang="en-US"/>
              </a:p>
            </p:txBody>
          </p:sp>
          <p:sp>
            <p:nvSpPr>
              <p:cNvPr id="1139" name="Freeform 120"/>
              <p:cNvSpPr>
                <a:spLocks/>
              </p:cNvSpPr>
              <p:nvPr/>
            </p:nvSpPr>
            <p:spPr bwMode="auto">
              <a:xfrm>
                <a:off x="2481" y="2166"/>
                <a:ext cx="47" cy="83"/>
              </a:xfrm>
              <a:custGeom>
                <a:avLst/>
                <a:gdLst>
                  <a:gd name="T0" fmla="*/ 16 w 140"/>
                  <a:gd name="T1" fmla="*/ 0 h 249"/>
                  <a:gd name="T2" fmla="*/ 15 w 140"/>
                  <a:gd name="T3" fmla="*/ 6 h 249"/>
                  <a:gd name="T4" fmla="*/ 12 w 140"/>
                  <a:gd name="T5" fmla="*/ 13 h 249"/>
                  <a:gd name="T6" fmla="*/ 7 w 140"/>
                  <a:gd name="T7" fmla="*/ 19 h 249"/>
                  <a:gd name="T8" fmla="*/ 4 w 140"/>
                  <a:gd name="T9" fmla="*/ 23 h 249"/>
                  <a:gd name="T10" fmla="*/ 0 w 140"/>
                  <a:gd name="T11" fmla="*/ 28 h 249"/>
                  <a:gd name="T12" fmla="*/ 0 60000 65536"/>
                  <a:gd name="T13" fmla="*/ 0 60000 65536"/>
                  <a:gd name="T14" fmla="*/ 0 60000 65536"/>
                  <a:gd name="T15" fmla="*/ 0 60000 65536"/>
                  <a:gd name="T16" fmla="*/ 0 60000 65536"/>
                  <a:gd name="T17" fmla="*/ 0 60000 65536"/>
                  <a:gd name="T18" fmla="*/ 0 w 140"/>
                  <a:gd name="T19" fmla="*/ 0 h 249"/>
                  <a:gd name="T20" fmla="*/ 140 w 140"/>
                  <a:gd name="T21" fmla="*/ 249 h 249"/>
                </a:gdLst>
                <a:ahLst/>
                <a:cxnLst>
                  <a:cxn ang="T12">
                    <a:pos x="T0" y="T1"/>
                  </a:cxn>
                  <a:cxn ang="T13">
                    <a:pos x="T2" y="T3"/>
                  </a:cxn>
                  <a:cxn ang="T14">
                    <a:pos x="T4" y="T5"/>
                  </a:cxn>
                  <a:cxn ang="T15">
                    <a:pos x="T6" y="T7"/>
                  </a:cxn>
                  <a:cxn ang="T16">
                    <a:pos x="T8" y="T9"/>
                  </a:cxn>
                  <a:cxn ang="T17">
                    <a:pos x="T10" y="T11"/>
                  </a:cxn>
                </a:cxnLst>
                <a:rect l="T18" t="T19" r="T20" b="T21"/>
                <a:pathLst>
                  <a:path w="140" h="249">
                    <a:moveTo>
                      <a:pt x="140" y="0"/>
                    </a:moveTo>
                    <a:lnTo>
                      <a:pt x="132" y="55"/>
                    </a:lnTo>
                    <a:lnTo>
                      <a:pt x="110" y="118"/>
                    </a:lnTo>
                    <a:lnTo>
                      <a:pt x="64" y="175"/>
                    </a:lnTo>
                    <a:lnTo>
                      <a:pt x="35" y="210"/>
                    </a:lnTo>
                    <a:lnTo>
                      <a:pt x="0" y="249"/>
                    </a:lnTo>
                  </a:path>
                </a:pathLst>
              </a:custGeom>
              <a:noFill/>
              <a:ln w="6350">
                <a:solidFill>
                  <a:srgbClr val="000000"/>
                </a:solidFill>
                <a:round/>
                <a:headEnd/>
                <a:tailEnd/>
              </a:ln>
            </p:spPr>
            <p:txBody>
              <a:bodyPr/>
              <a:lstStyle/>
              <a:p>
                <a:endParaRPr lang="en-US"/>
              </a:p>
            </p:txBody>
          </p:sp>
          <p:sp>
            <p:nvSpPr>
              <p:cNvPr id="1140" name="Freeform 121"/>
              <p:cNvSpPr>
                <a:spLocks/>
              </p:cNvSpPr>
              <p:nvPr/>
            </p:nvSpPr>
            <p:spPr bwMode="auto">
              <a:xfrm>
                <a:off x="2432" y="2092"/>
                <a:ext cx="123" cy="92"/>
              </a:xfrm>
              <a:custGeom>
                <a:avLst/>
                <a:gdLst>
                  <a:gd name="T0" fmla="*/ 0 w 371"/>
                  <a:gd name="T1" fmla="*/ 0 h 275"/>
                  <a:gd name="T2" fmla="*/ 1 w 371"/>
                  <a:gd name="T3" fmla="*/ 7 h 275"/>
                  <a:gd name="T4" fmla="*/ 2 w 371"/>
                  <a:gd name="T5" fmla="*/ 14 h 275"/>
                  <a:gd name="T6" fmla="*/ 5 w 371"/>
                  <a:gd name="T7" fmla="*/ 20 h 275"/>
                  <a:gd name="T8" fmla="*/ 8 w 371"/>
                  <a:gd name="T9" fmla="*/ 24 h 275"/>
                  <a:gd name="T10" fmla="*/ 14 w 371"/>
                  <a:gd name="T11" fmla="*/ 26 h 275"/>
                  <a:gd name="T12" fmla="*/ 20 w 371"/>
                  <a:gd name="T13" fmla="*/ 28 h 275"/>
                  <a:gd name="T14" fmla="*/ 25 w 371"/>
                  <a:gd name="T15" fmla="*/ 30 h 275"/>
                  <a:gd name="T16" fmla="*/ 33 w 371"/>
                  <a:gd name="T17" fmla="*/ 30 h 275"/>
                  <a:gd name="T18" fmla="*/ 41 w 371"/>
                  <a:gd name="T19" fmla="*/ 31 h 2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1"/>
                  <a:gd name="T31" fmla="*/ 0 h 275"/>
                  <a:gd name="T32" fmla="*/ 371 w 371"/>
                  <a:gd name="T33" fmla="*/ 275 h 2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1" h="275">
                    <a:moveTo>
                      <a:pt x="0" y="0"/>
                    </a:moveTo>
                    <a:lnTo>
                      <a:pt x="8" y="64"/>
                    </a:lnTo>
                    <a:lnTo>
                      <a:pt x="22" y="127"/>
                    </a:lnTo>
                    <a:lnTo>
                      <a:pt x="45" y="175"/>
                    </a:lnTo>
                    <a:lnTo>
                      <a:pt x="74" y="212"/>
                    </a:lnTo>
                    <a:lnTo>
                      <a:pt x="131" y="231"/>
                    </a:lnTo>
                    <a:lnTo>
                      <a:pt x="179" y="251"/>
                    </a:lnTo>
                    <a:lnTo>
                      <a:pt x="228" y="267"/>
                    </a:lnTo>
                    <a:lnTo>
                      <a:pt x="299" y="271"/>
                    </a:lnTo>
                    <a:lnTo>
                      <a:pt x="371" y="275"/>
                    </a:lnTo>
                  </a:path>
                </a:pathLst>
              </a:custGeom>
              <a:noFill/>
              <a:ln w="6350">
                <a:solidFill>
                  <a:srgbClr val="000000"/>
                </a:solidFill>
                <a:round/>
                <a:headEnd/>
                <a:tailEnd/>
              </a:ln>
            </p:spPr>
            <p:txBody>
              <a:bodyPr/>
              <a:lstStyle/>
              <a:p>
                <a:endParaRPr lang="en-US"/>
              </a:p>
            </p:txBody>
          </p:sp>
          <p:sp>
            <p:nvSpPr>
              <p:cNvPr id="1141" name="Freeform 122"/>
              <p:cNvSpPr>
                <a:spLocks/>
              </p:cNvSpPr>
              <p:nvPr/>
            </p:nvSpPr>
            <p:spPr bwMode="auto">
              <a:xfrm>
                <a:off x="2416" y="2108"/>
                <a:ext cx="134" cy="99"/>
              </a:xfrm>
              <a:custGeom>
                <a:avLst/>
                <a:gdLst>
                  <a:gd name="T0" fmla="*/ 0 w 401"/>
                  <a:gd name="T1" fmla="*/ 0 h 297"/>
                  <a:gd name="T2" fmla="*/ 2 w 401"/>
                  <a:gd name="T3" fmla="*/ 10 h 297"/>
                  <a:gd name="T4" fmla="*/ 5 w 401"/>
                  <a:gd name="T5" fmla="*/ 17 h 297"/>
                  <a:gd name="T6" fmla="*/ 8 w 401"/>
                  <a:gd name="T7" fmla="*/ 22 h 297"/>
                  <a:gd name="T8" fmla="*/ 12 w 401"/>
                  <a:gd name="T9" fmla="*/ 25 h 297"/>
                  <a:gd name="T10" fmla="*/ 18 w 401"/>
                  <a:gd name="T11" fmla="*/ 28 h 297"/>
                  <a:gd name="T12" fmla="*/ 26 w 401"/>
                  <a:gd name="T13" fmla="*/ 31 h 297"/>
                  <a:gd name="T14" fmla="*/ 35 w 401"/>
                  <a:gd name="T15" fmla="*/ 32 h 297"/>
                  <a:gd name="T16" fmla="*/ 45 w 401"/>
                  <a:gd name="T17" fmla="*/ 33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1"/>
                  <a:gd name="T28" fmla="*/ 0 h 297"/>
                  <a:gd name="T29" fmla="*/ 401 w 401"/>
                  <a:gd name="T30" fmla="*/ 297 h 2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1" h="297">
                    <a:moveTo>
                      <a:pt x="0" y="0"/>
                    </a:moveTo>
                    <a:lnTo>
                      <a:pt x="19" y="94"/>
                    </a:lnTo>
                    <a:lnTo>
                      <a:pt x="42" y="151"/>
                    </a:lnTo>
                    <a:lnTo>
                      <a:pt x="68" y="195"/>
                    </a:lnTo>
                    <a:lnTo>
                      <a:pt x="112" y="226"/>
                    </a:lnTo>
                    <a:lnTo>
                      <a:pt x="165" y="254"/>
                    </a:lnTo>
                    <a:lnTo>
                      <a:pt x="229" y="278"/>
                    </a:lnTo>
                    <a:lnTo>
                      <a:pt x="318" y="289"/>
                    </a:lnTo>
                    <a:lnTo>
                      <a:pt x="401" y="297"/>
                    </a:lnTo>
                  </a:path>
                </a:pathLst>
              </a:custGeom>
              <a:noFill/>
              <a:ln w="6350">
                <a:solidFill>
                  <a:srgbClr val="000000"/>
                </a:solidFill>
                <a:round/>
                <a:headEnd/>
                <a:tailEnd/>
              </a:ln>
            </p:spPr>
            <p:txBody>
              <a:bodyPr/>
              <a:lstStyle/>
              <a:p>
                <a:endParaRPr lang="en-US"/>
              </a:p>
            </p:txBody>
          </p:sp>
          <p:sp>
            <p:nvSpPr>
              <p:cNvPr id="1142" name="Freeform 123"/>
              <p:cNvSpPr>
                <a:spLocks/>
              </p:cNvSpPr>
              <p:nvPr/>
            </p:nvSpPr>
            <p:spPr bwMode="auto">
              <a:xfrm>
                <a:off x="2405" y="2124"/>
                <a:ext cx="114" cy="105"/>
              </a:xfrm>
              <a:custGeom>
                <a:avLst/>
                <a:gdLst>
                  <a:gd name="T0" fmla="*/ 0 w 340"/>
                  <a:gd name="T1" fmla="*/ 0 h 316"/>
                  <a:gd name="T2" fmla="*/ 4 w 340"/>
                  <a:gd name="T3" fmla="*/ 15 h 316"/>
                  <a:gd name="T4" fmla="*/ 10 w 340"/>
                  <a:gd name="T5" fmla="*/ 24 h 316"/>
                  <a:gd name="T6" fmla="*/ 17 w 340"/>
                  <a:gd name="T7" fmla="*/ 30 h 316"/>
                  <a:gd name="T8" fmla="*/ 23 w 340"/>
                  <a:gd name="T9" fmla="*/ 33 h 316"/>
                  <a:gd name="T10" fmla="*/ 31 w 340"/>
                  <a:gd name="T11" fmla="*/ 35 h 316"/>
                  <a:gd name="T12" fmla="*/ 38 w 340"/>
                  <a:gd name="T13" fmla="*/ 35 h 316"/>
                  <a:gd name="T14" fmla="*/ 0 60000 65536"/>
                  <a:gd name="T15" fmla="*/ 0 60000 65536"/>
                  <a:gd name="T16" fmla="*/ 0 60000 65536"/>
                  <a:gd name="T17" fmla="*/ 0 60000 65536"/>
                  <a:gd name="T18" fmla="*/ 0 60000 65536"/>
                  <a:gd name="T19" fmla="*/ 0 60000 65536"/>
                  <a:gd name="T20" fmla="*/ 0 60000 65536"/>
                  <a:gd name="T21" fmla="*/ 0 w 340"/>
                  <a:gd name="T22" fmla="*/ 0 h 316"/>
                  <a:gd name="T23" fmla="*/ 340 w 340"/>
                  <a:gd name="T24" fmla="*/ 316 h 3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 h="316">
                    <a:moveTo>
                      <a:pt x="0" y="0"/>
                    </a:moveTo>
                    <a:lnTo>
                      <a:pt x="35" y="138"/>
                    </a:lnTo>
                    <a:lnTo>
                      <a:pt x="87" y="213"/>
                    </a:lnTo>
                    <a:lnTo>
                      <a:pt x="150" y="268"/>
                    </a:lnTo>
                    <a:lnTo>
                      <a:pt x="210" y="296"/>
                    </a:lnTo>
                    <a:lnTo>
                      <a:pt x="274" y="312"/>
                    </a:lnTo>
                    <a:lnTo>
                      <a:pt x="340" y="316"/>
                    </a:lnTo>
                  </a:path>
                </a:pathLst>
              </a:custGeom>
              <a:noFill/>
              <a:ln w="6350">
                <a:solidFill>
                  <a:srgbClr val="000000"/>
                </a:solidFill>
                <a:round/>
                <a:headEnd/>
                <a:tailEnd/>
              </a:ln>
            </p:spPr>
            <p:txBody>
              <a:bodyPr/>
              <a:lstStyle/>
              <a:p>
                <a:endParaRPr lang="en-US"/>
              </a:p>
            </p:txBody>
          </p:sp>
        </p:grpSp>
        <p:grpSp>
          <p:nvGrpSpPr>
            <p:cNvPr id="1120" name="Group 124"/>
            <p:cNvGrpSpPr>
              <a:grpSpLocks/>
            </p:cNvGrpSpPr>
            <p:nvPr/>
          </p:nvGrpSpPr>
          <p:grpSpPr bwMode="auto">
            <a:xfrm>
              <a:off x="2735" y="2066"/>
              <a:ext cx="430" cy="446"/>
              <a:chOff x="2821" y="1827"/>
              <a:chExt cx="250" cy="259"/>
            </a:xfrm>
          </p:grpSpPr>
          <p:grpSp>
            <p:nvGrpSpPr>
              <p:cNvPr id="1122" name="Group 125"/>
              <p:cNvGrpSpPr>
                <a:grpSpLocks/>
              </p:cNvGrpSpPr>
              <p:nvPr/>
            </p:nvGrpSpPr>
            <p:grpSpPr bwMode="auto">
              <a:xfrm>
                <a:off x="2821" y="1827"/>
                <a:ext cx="214" cy="151"/>
                <a:chOff x="2821" y="1827"/>
                <a:chExt cx="214" cy="151"/>
              </a:xfrm>
            </p:grpSpPr>
            <p:sp>
              <p:nvSpPr>
                <p:cNvPr id="1129" name="Freeform 126"/>
                <p:cNvSpPr>
                  <a:spLocks/>
                </p:cNvSpPr>
                <p:nvPr/>
              </p:nvSpPr>
              <p:spPr bwMode="auto">
                <a:xfrm>
                  <a:off x="2826" y="1831"/>
                  <a:ext cx="205" cy="144"/>
                </a:xfrm>
                <a:custGeom>
                  <a:avLst/>
                  <a:gdLst>
                    <a:gd name="T0" fmla="*/ 5 w 615"/>
                    <a:gd name="T1" fmla="*/ 0 h 431"/>
                    <a:gd name="T2" fmla="*/ 2 w 615"/>
                    <a:gd name="T3" fmla="*/ 19 h 431"/>
                    <a:gd name="T4" fmla="*/ 0 w 615"/>
                    <a:gd name="T5" fmla="*/ 32 h 431"/>
                    <a:gd name="T6" fmla="*/ 0 w 615"/>
                    <a:gd name="T7" fmla="*/ 36 h 431"/>
                    <a:gd name="T8" fmla="*/ 18 w 615"/>
                    <a:gd name="T9" fmla="*/ 38 h 431"/>
                    <a:gd name="T10" fmla="*/ 39 w 615"/>
                    <a:gd name="T11" fmla="*/ 43 h 431"/>
                    <a:gd name="T12" fmla="*/ 51 w 615"/>
                    <a:gd name="T13" fmla="*/ 46 h 431"/>
                    <a:gd name="T14" fmla="*/ 59 w 615"/>
                    <a:gd name="T15" fmla="*/ 48 h 431"/>
                    <a:gd name="T16" fmla="*/ 61 w 615"/>
                    <a:gd name="T17" fmla="*/ 48 h 431"/>
                    <a:gd name="T18" fmla="*/ 62 w 615"/>
                    <a:gd name="T19" fmla="*/ 46 h 431"/>
                    <a:gd name="T20" fmla="*/ 64 w 615"/>
                    <a:gd name="T21" fmla="*/ 39 h 431"/>
                    <a:gd name="T22" fmla="*/ 65 w 615"/>
                    <a:gd name="T23" fmla="*/ 31 h 431"/>
                    <a:gd name="T24" fmla="*/ 67 w 615"/>
                    <a:gd name="T25" fmla="*/ 24 h 431"/>
                    <a:gd name="T26" fmla="*/ 67 w 615"/>
                    <a:gd name="T27" fmla="*/ 18 h 431"/>
                    <a:gd name="T28" fmla="*/ 68 w 615"/>
                    <a:gd name="T29" fmla="*/ 14 h 431"/>
                    <a:gd name="T30" fmla="*/ 67 w 615"/>
                    <a:gd name="T31" fmla="*/ 12 h 431"/>
                    <a:gd name="T32" fmla="*/ 46 w 615"/>
                    <a:gd name="T33" fmla="*/ 8 h 431"/>
                    <a:gd name="T34" fmla="*/ 38 w 615"/>
                    <a:gd name="T35" fmla="*/ 7 h 431"/>
                    <a:gd name="T36" fmla="*/ 22 w 615"/>
                    <a:gd name="T37" fmla="*/ 3 h 431"/>
                    <a:gd name="T38" fmla="*/ 14 w 615"/>
                    <a:gd name="T39" fmla="*/ 1 h 431"/>
                    <a:gd name="T40" fmla="*/ 7 w 615"/>
                    <a:gd name="T41" fmla="*/ 0 h 431"/>
                    <a:gd name="T42" fmla="*/ 5 w 615"/>
                    <a:gd name="T43" fmla="*/ 0 h 4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15"/>
                    <a:gd name="T67" fmla="*/ 0 h 431"/>
                    <a:gd name="T68" fmla="*/ 615 w 615"/>
                    <a:gd name="T69" fmla="*/ 431 h 43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15" h="431">
                      <a:moveTo>
                        <a:pt x="46" y="0"/>
                      </a:moveTo>
                      <a:lnTo>
                        <a:pt x="18" y="173"/>
                      </a:lnTo>
                      <a:lnTo>
                        <a:pt x="0" y="290"/>
                      </a:lnTo>
                      <a:lnTo>
                        <a:pt x="1" y="321"/>
                      </a:lnTo>
                      <a:lnTo>
                        <a:pt x="159" y="344"/>
                      </a:lnTo>
                      <a:lnTo>
                        <a:pt x="347" y="385"/>
                      </a:lnTo>
                      <a:lnTo>
                        <a:pt x="460" y="410"/>
                      </a:lnTo>
                      <a:lnTo>
                        <a:pt x="534" y="430"/>
                      </a:lnTo>
                      <a:lnTo>
                        <a:pt x="548" y="431"/>
                      </a:lnTo>
                      <a:lnTo>
                        <a:pt x="560" y="417"/>
                      </a:lnTo>
                      <a:lnTo>
                        <a:pt x="572" y="351"/>
                      </a:lnTo>
                      <a:lnTo>
                        <a:pt x="586" y="280"/>
                      </a:lnTo>
                      <a:lnTo>
                        <a:pt x="600" y="214"/>
                      </a:lnTo>
                      <a:lnTo>
                        <a:pt x="607" y="166"/>
                      </a:lnTo>
                      <a:lnTo>
                        <a:pt x="615" y="122"/>
                      </a:lnTo>
                      <a:lnTo>
                        <a:pt x="604" y="107"/>
                      </a:lnTo>
                      <a:lnTo>
                        <a:pt x="417" y="76"/>
                      </a:lnTo>
                      <a:lnTo>
                        <a:pt x="338" y="60"/>
                      </a:lnTo>
                      <a:lnTo>
                        <a:pt x="198" y="29"/>
                      </a:lnTo>
                      <a:lnTo>
                        <a:pt x="122" y="8"/>
                      </a:lnTo>
                      <a:lnTo>
                        <a:pt x="62" y="3"/>
                      </a:lnTo>
                      <a:lnTo>
                        <a:pt x="46" y="0"/>
                      </a:lnTo>
                      <a:close/>
                    </a:path>
                  </a:pathLst>
                </a:custGeom>
                <a:solidFill>
                  <a:srgbClr val="FFFFFF"/>
                </a:solidFill>
                <a:ln w="9525">
                  <a:noFill/>
                  <a:round/>
                  <a:headEnd/>
                  <a:tailEnd/>
                </a:ln>
              </p:spPr>
              <p:txBody>
                <a:bodyPr/>
                <a:lstStyle/>
                <a:p>
                  <a:endParaRPr lang="en-US"/>
                </a:p>
              </p:txBody>
            </p:sp>
            <p:sp>
              <p:nvSpPr>
                <p:cNvPr id="1130" name="Freeform 127"/>
                <p:cNvSpPr>
                  <a:spLocks/>
                </p:cNvSpPr>
                <p:nvPr/>
              </p:nvSpPr>
              <p:spPr bwMode="auto">
                <a:xfrm>
                  <a:off x="2821" y="1827"/>
                  <a:ext cx="214" cy="151"/>
                </a:xfrm>
                <a:custGeom>
                  <a:avLst/>
                  <a:gdLst>
                    <a:gd name="T0" fmla="*/ 7 w 641"/>
                    <a:gd name="T1" fmla="*/ 0 h 453"/>
                    <a:gd name="T2" fmla="*/ 22 w 641"/>
                    <a:gd name="T3" fmla="*/ 3 h 453"/>
                    <a:gd name="T4" fmla="*/ 41 w 641"/>
                    <a:gd name="T5" fmla="*/ 8 h 453"/>
                    <a:gd name="T6" fmla="*/ 52 w 641"/>
                    <a:gd name="T7" fmla="*/ 9 h 453"/>
                    <a:gd name="T8" fmla="*/ 63 w 641"/>
                    <a:gd name="T9" fmla="*/ 11 h 453"/>
                    <a:gd name="T10" fmla="*/ 70 w 641"/>
                    <a:gd name="T11" fmla="*/ 12 h 453"/>
                    <a:gd name="T12" fmla="*/ 71 w 641"/>
                    <a:gd name="T13" fmla="*/ 14 h 453"/>
                    <a:gd name="T14" fmla="*/ 70 w 641"/>
                    <a:gd name="T15" fmla="*/ 20 h 453"/>
                    <a:gd name="T16" fmla="*/ 68 w 641"/>
                    <a:gd name="T17" fmla="*/ 33 h 453"/>
                    <a:gd name="T18" fmla="*/ 66 w 641"/>
                    <a:gd name="T19" fmla="*/ 44 h 453"/>
                    <a:gd name="T20" fmla="*/ 65 w 641"/>
                    <a:gd name="T21" fmla="*/ 49 h 453"/>
                    <a:gd name="T22" fmla="*/ 63 w 641"/>
                    <a:gd name="T23" fmla="*/ 50 h 453"/>
                    <a:gd name="T24" fmla="*/ 26 w 641"/>
                    <a:gd name="T25" fmla="*/ 42 h 453"/>
                    <a:gd name="T26" fmla="*/ 1 w 641"/>
                    <a:gd name="T27" fmla="*/ 38 h 453"/>
                    <a:gd name="T28" fmla="*/ 0 w 641"/>
                    <a:gd name="T29" fmla="*/ 37 h 453"/>
                    <a:gd name="T30" fmla="*/ 3 w 641"/>
                    <a:gd name="T31" fmla="*/ 24 h 453"/>
                    <a:gd name="T32" fmla="*/ 4 w 641"/>
                    <a:gd name="T33" fmla="*/ 13 h 453"/>
                    <a:gd name="T34" fmla="*/ 6 w 641"/>
                    <a:gd name="T35" fmla="*/ 2 h 453"/>
                    <a:gd name="T36" fmla="*/ 8 w 641"/>
                    <a:gd name="T37" fmla="*/ 3 h 453"/>
                    <a:gd name="T38" fmla="*/ 8 w 641"/>
                    <a:gd name="T39" fmla="*/ 7 h 453"/>
                    <a:gd name="T40" fmla="*/ 36 w 641"/>
                    <a:gd name="T41" fmla="*/ 29 h 453"/>
                    <a:gd name="T42" fmla="*/ 69 w 641"/>
                    <a:gd name="T43" fmla="*/ 20 h 453"/>
                    <a:gd name="T44" fmla="*/ 69 w 641"/>
                    <a:gd name="T45" fmla="*/ 22 h 453"/>
                    <a:gd name="T46" fmla="*/ 36 w 641"/>
                    <a:gd name="T47" fmla="*/ 31 h 453"/>
                    <a:gd name="T48" fmla="*/ 34 w 641"/>
                    <a:gd name="T49" fmla="*/ 31 h 453"/>
                    <a:gd name="T50" fmla="*/ 8 w 641"/>
                    <a:gd name="T51" fmla="*/ 9 h 453"/>
                    <a:gd name="T52" fmla="*/ 6 w 641"/>
                    <a:gd name="T53" fmla="*/ 10 h 453"/>
                    <a:gd name="T54" fmla="*/ 4 w 641"/>
                    <a:gd name="T55" fmla="*/ 24 h 453"/>
                    <a:gd name="T56" fmla="*/ 20 w 641"/>
                    <a:gd name="T57" fmla="*/ 23 h 453"/>
                    <a:gd name="T58" fmla="*/ 3 w 641"/>
                    <a:gd name="T59" fmla="*/ 26 h 453"/>
                    <a:gd name="T60" fmla="*/ 3 w 641"/>
                    <a:gd name="T61" fmla="*/ 35 h 453"/>
                    <a:gd name="T62" fmla="*/ 3 w 641"/>
                    <a:gd name="T63" fmla="*/ 36 h 453"/>
                    <a:gd name="T64" fmla="*/ 21 w 641"/>
                    <a:gd name="T65" fmla="*/ 39 h 453"/>
                    <a:gd name="T66" fmla="*/ 39 w 641"/>
                    <a:gd name="T67" fmla="*/ 42 h 453"/>
                    <a:gd name="T68" fmla="*/ 52 w 641"/>
                    <a:gd name="T69" fmla="*/ 46 h 453"/>
                    <a:gd name="T70" fmla="*/ 61 w 641"/>
                    <a:gd name="T71" fmla="*/ 48 h 453"/>
                    <a:gd name="T72" fmla="*/ 63 w 641"/>
                    <a:gd name="T73" fmla="*/ 48 h 453"/>
                    <a:gd name="T74" fmla="*/ 65 w 641"/>
                    <a:gd name="T75" fmla="*/ 40 h 453"/>
                    <a:gd name="T76" fmla="*/ 46 w 641"/>
                    <a:gd name="T77" fmla="*/ 29 h 453"/>
                    <a:gd name="T78" fmla="*/ 48 w 641"/>
                    <a:gd name="T79" fmla="*/ 27 h 453"/>
                    <a:gd name="T80" fmla="*/ 65 w 641"/>
                    <a:gd name="T81" fmla="*/ 37 h 453"/>
                    <a:gd name="T82" fmla="*/ 67 w 641"/>
                    <a:gd name="T83" fmla="*/ 29 h 453"/>
                    <a:gd name="T84" fmla="*/ 69 w 641"/>
                    <a:gd name="T85" fmla="*/ 21 h 453"/>
                    <a:gd name="T86" fmla="*/ 69 w 641"/>
                    <a:gd name="T87" fmla="*/ 15 h 453"/>
                    <a:gd name="T88" fmla="*/ 62 w 641"/>
                    <a:gd name="T89" fmla="*/ 14 h 453"/>
                    <a:gd name="T90" fmla="*/ 41 w 641"/>
                    <a:gd name="T91" fmla="*/ 10 h 453"/>
                    <a:gd name="T92" fmla="*/ 15 w 641"/>
                    <a:gd name="T93" fmla="*/ 3 h 453"/>
                    <a:gd name="T94" fmla="*/ 7 w 641"/>
                    <a:gd name="T95" fmla="*/ 2 h 453"/>
                    <a:gd name="T96" fmla="*/ 7 w 641"/>
                    <a:gd name="T97" fmla="*/ 0 h 45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41"/>
                    <a:gd name="T148" fmla="*/ 0 h 453"/>
                    <a:gd name="T149" fmla="*/ 641 w 641"/>
                    <a:gd name="T150" fmla="*/ 453 h 45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41" h="453">
                      <a:moveTo>
                        <a:pt x="67" y="0"/>
                      </a:moveTo>
                      <a:lnTo>
                        <a:pt x="202" y="31"/>
                      </a:lnTo>
                      <a:lnTo>
                        <a:pt x="365" y="70"/>
                      </a:lnTo>
                      <a:lnTo>
                        <a:pt x="463" y="85"/>
                      </a:lnTo>
                      <a:lnTo>
                        <a:pt x="565" y="99"/>
                      </a:lnTo>
                      <a:lnTo>
                        <a:pt x="630" y="109"/>
                      </a:lnTo>
                      <a:lnTo>
                        <a:pt x="641" y="130"/>
                      </a:lnTo>
                      <a:lnTo>
                        <a:pt x="630" y="182"/>
                      </a:lnTo>
                      <a:lnTo>
                        <a:pt x="609" y="296"/>
                      </a:lnTo>
                      <a:lnTo>
                        <a:pt x="595" y="393"/>
                      </a:lnTo>
                      <a:lnTo>
                        <a:pt x="583" y="443"/>
                      </a:lnTo>
                      <a:lnTo>
                        <a:pt x="563" y="453"/>
                      </a:lnTo>
                      <a:lnTo>
                        <a:pt x="236" y="381"/>
                      </a:lnTo>
                      <a:lnTo>
                        <a:pt x="11" y="345"/>
                      </a:lnTo>
                      <a:lnTo>
                        <a:pt x="0" y="331"/>
                      </a:lnTo>
                      <a:lnTo>
                        <a:pt x="23" y="214"/>
                      </a:lnTo>
                      <a:lnTo>
                        <a:pt x="40" y="113"/>
                      </a:lnTo>
                      <a:lnTo>
                        <a:pt x="53" y="20"/>
                      </a:lnTo>
                      <a:lnTo>
                        <a:pt x="68" y="30"/>
                      </a:lnTo>
                      <a:lnTo>
                        <a:pt x="76" y="61"/>
                      </a:lnTo>
                      <a:lnTo>
                        <a:pt x="322" y="259"/>
                      </a:lnTo>
                      <a:lnTo>
                        <a:pt x="624" y="182"/>
                      </a:lnTo>
                      <a:lnTo>
                        <a:pt x="617" y="196"/>
                      </a:lnTo>
                      <a:lnTo>
                        <a:pt x="327" y="283"/>
                      </a:lnTo>
                      <a:lnTo>
                        <a:pt x="310" y="278"/>
                      </a:lnTo>
                      <a:lnTo>
                        <a:pt x="72" y="85"/>
                      </a:lnTo>
                      <a:lnTo>
                        <a:pt x="57" y="94"/>
                      </a:lnTo>
                      <a:lnTo>
                        <a:pt x="37" y="216"/>
                      </a:lnTo>
                      <a:lnTo>
                        <a:pt x="177" y="204"/>
                      </a:lnTo>
                      <a:lnTo>
                        <a:pt x="31" y="233"/>
                      </a:lnTo>
                      <a:lnTo>
                        <a:pt x="24" y="314"/>
                      </a:lnTo>
                      <a:lnTo>
                        <a:pt x="30" y="323"/>
                      </a:lnTo>
                      <a:lnTo>
                        <a:pt x="192" y="354"/>
                      </a:lnTo>
                      <a:lnTo>
                        <a:pt x="349" y="382"/>
                      </a:lnTo>
                      <a:lnTo>
                        <a:pt x="466" y="410"/>
                      </a:lnTo>
                      <a:lnTo>
                        <a:pt x="549" y="436"/>
                      </a:lnTo>
                      <a:lnTo>
                        <a:pt x="569" y="430"/>
                      </a:lnTo>
                      <a:lnTo>
                        <a:pt x="580" y="364"/>
                      </a:lnTo>
                      <a:lnTo>
                        <a:pt x="416" y="257"/>
                      </a:lnTo>
                      <a:lnTo>
                        <a:pt x="432" y="244"/>
                      </a:lnTo>
                      <a:lnTo>
                        <a:pt x="585" y="333"/>
                      </a:lnTo>
                      <a:lnTo>
                        <a:pt x="601" y="257"/>
                      </a:lnTo>
                      <a:lnTo>
                        <a:pt x="620" y="186"/>
                      </a:lnTo>
                      <a:lnTo>
                        <a:pt x="624" y="138"/>
                      </a:lnTo>
                      <a:lnTo>
                        <a:pt x="553" y="127"/>
                      </a:lnTo>
                      <a:lnTo>
                        <a:pt x="370" y="86"/>
                      </a:lnTo>
                      <a:lnTo>
                        <a:pt x="133" y="31"/>
                      </a:lnTo>
                      <a:lnTo>
                        <a:pt x="65" y="16"/>
                      </a:lnTo>
                      <a:lnTo>
                        <a:pt x="67" y="0"/>
                      </a:lnTo>
                      <a:close/>
                    </a:path>
                  </a:pathLst>
                </a:custGeom>
                <a:solidFill>
                  <a:srgbClr val="000000"/>
                </a:solidFill>
                <a:ln w="9525">
                  <a:noFill/>
                  <a:round/>
                  <a:headEnd/>
                  <a:tailEnd/>
                </a:ln>
              </p:spPr>
              <p:txBody>
                <a:bodyPr/>
                <a:lstStyle/>
                <a:p>
                  <a:endParaRPr lang="en-US"/>
                </a:p>
              </p:txBody>
            </p:sp>
          </p:grpSp>
          <p:grpSp>
            <p:nvGrpSpPr>
              <p:cNvPr id="1123" name="Group 128"/>
              <p:cNvGrpSpPr>
                <a:grpSpLocks/>
              </p:cNvGrpSpPr>
              <p:nvPr/>
            </p:nvGrpSpPr>
            <p:grpSpPr bwMode="auto">
              <a:xfrm>
                <a:off x="2844" y="1854"/>
                <a:ext cx="221" cy="182"/>
                <a:chOff x="2844" y="1854"/>
                <a:chExt cx="221" cy="182"/>
              </a:xfrm>
            </p:grpSpPr>
            <p:sp>
              <p:nvSpPr>
                <p:cNvPr id="1127" name="Freeform 129"/>
                <p:cNvSpPr>
                  <a:spLocks/>
                </p:cNvSpPr>
                <p:nvPr/>
              </p:nvSpPr>
              <p:spPr bwMode="auto">
                <a:xfrm>
                  <a:off x="2848" y="1858"/>
                  <a:ext cx="214" cy="174"/>
                </a:xfrm>
                <a:custGeom>
                  <a:avLst/>
                  <a:gdLst>
                    <a:gd name="T0" fmla="*/ 12 w 643"/>
                    <a:gd name="T1" fmla="*/ 0 h 523"/>
                    <a:gd name="T2" fmla="*/ 5 w 643"/>
                    <a:gd name="T3" fmla="*/ 18 h 523"/>
                    <a:gd name="T4" fmla="*/ 1 w 643"/>
                    <a:gd name="T5" fmla="*/ 30 h 523"/>
                    <a:gd name="T6" fmla="*/ 0 w 643"/>
                    <a:gd name="T7" fmla="*/ 34 h 523"/>
                    <a:gd name="T8" fmla="*/ 17 w 643"/>
                    <a:gd name="T9" fmla="*/ 40 h 523"/>
                    <a:gd name="T10" fmla="*/ 37 w 643"/>
                    <a:gd name="T11" fmla="*/ 48 h 523"/>
                    <a:gd name="T12" fmla="*/ 49 w 643"/>
                    <a:gd name="T13" fmla="*/ 54 h 523"/>
                    <a:gd name="T14" fmla="*/ 56 w 643"/>
                    <a:gd name="T15" fmla="*/ 57 h 523"/>
                    <a:gd name="T16" fmla="*/ 58 w 643"/>
                    <a:gd name="T17" fmla="*/ 58 h 523"/>
                    <a:gd name="T18" fmla="*/ 59 w 643"/>
                    <a:gd name="T19" fmla="*/ 57 h 523"/>
                    <a:gd name="T20" fmla="*/ 62 w 643"/>
                    <a:gd name="T21" fmla="*/ 50 h 523"/>
                    <a:gd name="T22" fmla="*/ 65 w 643"/>
                    <a:gd name="T23" fmla="*/ 42 h 523"/>
                    <a:gd name="T24" fmla="*/ 68 w 643"/>
                    <a:gd name="T25" fmla="*/ 36 h 523"/>
                    <a:gd name="T26" fmla="*/ 70 w 643"/>
                    <a:gd name="T27" fmla="*/ 31 h 523"/>
                    <a:gd name="T28" fmla="*/ 71 w 643"/>
                    <a:gd name="T29" fmla="*/ 26 h 523"/>
                    <a:gd name="T30" fmla="*/ 70 w 643"/>
                    <a:gd name="T31" fmla="*/ 24 h 523"/>
                    <a:gd name="T32" fmla="*/ 50 w 643"/>
                    <a:gd name="T33" fmla="*/ 17 h 523"/>
                    <a:gd name="T34" fmla="*/ 42 w 643"/>
                    <a:gd name="T35" fmla="*/ 13 h 523"/>
                    <a:gd name="T36" fmla="*/ 28 w 643"/>
                    <a:gd name="T37" fmla="*/ 7 h 523"/>
                    <a:gd name="T38" fmla="*/ 20 w 643"/>
                    <a:gd name="T39" fmla="*/ 3 h 523"/>
                    <a:gd name="T40" fmla="*/ 13 w 643"/>
                    <a:gd name="T41" fmla="*/ 1 h 523"/>
                    <a:gd name="T42" fmla="*/ 12 w 643"/>
                    <a:gd name="T43" fmla="*/ 0 h 5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3"/>
                    <a:gd name="T67" fmla="*/ 0 h 523"/>
                    <a:gd name="T68" fmla="*/ 643 w 643"/>
                    <a:gd name="T69" fmla="*/ 523 h 52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3" h="523">
                      <a:moveTo>
                        <a:pt x="104" y="0"/>
                      </a:moveTo>
                      <a:lnTo>
                        <a:pt x="46" y="162"/>
                      </a:lnTo>
                      <a:lnTo>
                        <a:pt x="6" y="272"/>
                      </a:lnTo>
                      <a:lnTo>
                        <a:pt x="0" y="306"/>
                      </a:lnTo>
                      <a:lnTo>
                        <a:pt x="153" y="358"/>
                      </a:lnTo>
                      <a:lnTo>
                        <a:pt x="330" y="436"/>
                      </a:lnTo>
                      <a:lnTo>
                        <a:pt x="438" y="484"/>
                      </a:lnTo>
                      <a:lnTo>
                        <a:pt x="507" y="517"/>
                      </a:lnTo>
                      <a:lnTo>
                        <a:pt x="520" y="523"/>
                      </a:lnTo>
                      <a:lnTo>
                        <a:pt x="535" y="512"/>
                      </a:lnTo>
                      <a:lnTo>
                        <a:pt x="557" y="450"/>
                      </a:lnTo>
                      <a:lnTo>
                        <a:pt x="584" y="382"/>
                      </a:lnTo>
                      <a:lnTo>
                        <a:pt x="611" y="321"/>
                      </a:lnTo>
                      <a:lnTo>
                        <a:pt x="628" y="276"/>
                      </a:lnTo>
                      <a:lnTo>
                        <a:pt x="643" y="235"/>
                      </a:lnTo>
                      <a:lnTo>
                        <a:pt x="632" y="216"/>
                      </a:lnTo>
                      <a:lnTo>
                        <a:pt x="455" y="151"/>
                      </a:lnTo>
                      <a:lnTo>
                        <a:pt x="379" y="118"/>
                      </a:lnTo>
                      <a:lnTo>
                        <a:pt x="248" y="59"/>
                      </a:lnTo>
                      <a:lnTo>
                        <a:pt x="176" y="23"/>
                      </a:lnTo>
                      <a:lnTo>
                        <a:pt x="119" y="6"/>
                      </a:lnTo>
                      <a:lnTo>
                        <a:pt x="104" y="0"/>
                      </a:lnTo>
                      <a:close/>
                    </a:path>
                  </a:pathLst>
                </a:custGeom>
                <a:solidFill>
                  <a:srgbClr val="FFFFFF"/>
                </a:solidFill>
                <a:ln w="9525">
                  <a:noFill/>
                  <a:round/>
                  <a:headEnd/>
                  <a:tailEnd/>
                </a:ln>
              </p:spPr>
              <p:txBody>
                <a:bodyPr/>
                <a:lstStyle/>
                <a:p>
                  <a:endParaRPr lang="en-US"/>
                </a:p>
              </p:txBody>
            </p:sp>
            <p:sp>
              <p:nvSpPr>
                <p:cNvPr id="1128" name="Freeform 130"/>
                <p:cNvSpPr>
                  <a:spLocks/>
                </p:cNvSpPr>
                <p:nvPr/>
              </p:nvSpPr>
              <p:spPr bwMode="auto">
                <a:xfrm>
                  <a:off x="2844" y="1854"/>
                  <a:ext cx="221" cy="182"/>
                </a:xfrm>
                <a:custGeom>
                  <a:avLst/>
                  <a:gdLst>
                    <a:gd name="T0" fmla="*/ 14 w 664"/>
                    <a:gd name="T1" fmla="*/ 0 h 545"/>
                    <a:gd name="T2" fmla="*/ 28 w 664"/>
                    <a:gd name="T3" fmla="*/ 6 h 545"/>
                    <a:gd name="T4" fmla="*/ 45 w 664"/>
                    <a:gd name="T5" fmla="*/ 14 h 545"/>
                    <a:gd name="T6" fmla="*/ 55 w 664"/>
                    <a:gd name="T7" fmla="*/ 18 h 545"/>
                    <a:gd name="T8" fmla="*/ 66 w 664"/>
                    <a:gd name="T9" fmla="*/ 22 h 545"/>
                    <a:gd name="T10" fmla="*/ 73 w 664"/>
                    <a:gd name="T11" fmla="*/ 24 h 545"/>
                    <a:gd name="T12" fmla="*/ 74 w 664"/>
                    <a:gd name="T13" fmla="*/ 27 h 545"/>
                    <a:gd name="T14" fmla="*/ 71 w 664"/>
                    <a:gd name="T15" fmla="*/ 33 h 545"/>
                    <a:gd name="T16" fmla="*/ 67 w 664"/>
                    <a:gd name="T17" fmla="*/ 45 h 545"/>
                    <a:gd name="T18" fmla="*/ 63 w 664"/>
                    <a:gd name="T19" fmla="*/ 55 h 545"/>
                    <a:gd name="T20" fmla="*/ 61 w 664"/>
                    <a:gd name="T21" fmla="*/ 60 h 545"/>
                    <a:gd name="T22" fmla="*/ 59 w 664"/>
                    <a:gd name="T23" fmla="*/ 61 h 545"/>
                    <a:gd name="T24" fmla="*/ 25 w 664"/>
                    <a:gd name="T25" fmla="*/ 46 h 545"/>
                    <a:gd name="T26" fmla="*/ 1 w 664"/>
                    <a:gd name="T27" fmla="*/ 36 h 545"/>
                    <a:gd name="T28" fmla="*/ 0 w 664"/>
                    <a:gd name="T29" fmla="*/ 35 h 545"/>
                    <a:gd name="T30" fmla="*/ 5 w 664"/>
                    <a:gd name="T31" fmla="*/ 22 h 545"/>
                    <a:gd name="T32" fmla="*/ 9 w 664"/>
                    <a:gd name="T33" fmla="*/ 12 h 545"/>
                    <a:gd name="T34" fmla="*/ 12 w 664"/>
                    <a:gd name="T35" fmla="*/ 2 h 545"/>
                    <a:gd name="T36" fmla="*/ 13 w 664"/>
                    <a:gd name="T37" fmla="*/ 3 h 545"/>
                    <a:gd name="T38" fmla="*/ 14 w 664"/>
                    <a:gd name="T39" fmla="*/ 7 h 545"/>
                    <a:gd name="T40" fmla="*/ 36 w 664"/>
                    <a:gd name="T41" fmla="*/ 34 h 545"/>
                    <a:gd name="T42" fmla="*/ 71 w 664"/>
                    <a:gd name="T43" fmla="*/ 33 h 545"/>
                    <a:gd name="T44" fmla="*/ 70 w 664"/>
                    <a:gd name="T45" fmla="*/ 34 h 545"/>
                    <a:gd name="T46" fmla="*/ 36 w 664"/>
                    <a:gd name="T47" fmla="*/ 37 h 545"/>
                    <a:gd name="T48" fmla="*/ 35 w 664"/>
                    <a:gd name="T49" fmla="*/ 36 h 545"/>
                    <a:gd name="T50" fmla="*/ 13 w 664"/>
                    <a:gd name="T51" fmla="*/ 9 h 545"/>
                    <a:gd name="T52" fmla="*/ 11 w 664"/>
                    <a:gd name="T53" fmla="*/ 10 h 545"/>
                    <a:gd name="T54" fmla="*/ 6 w 664"/>
                    <a:gd name="T55" fmla="*/ 23 h 545"/>
                    <a:gd name="T56" fmla="*/ 22 w 664"/>
                    <a:gd name="T57" fmla="*/ 25 h 545"/>
                    <a:gd name="T58" fmla="*/ 5 w 664"/>
                    <a:gd name="T59" fmla="*/ 24 h 545"/>
                    <a:gd name="T60" fmla="*/ 3 w 664"/>
                    <a:gd name="T61" fmla="*/ 33 h 545"/>
                    <a:gd name="T62" fmla="*/ 3 w 664"/>
                    <a:gd name="T63" fmla="*/ 35 h 545"/>
                    <a:gd name="T64" fmla="*/ 21 w 664"/>
                    <a:gd name="T65" fmla="*/ 41 h 545"/>
                    <a:gd name="T66" fmla="*/ 37 w 664"/>
                    <a:gd name="T67" fmla="*/ 48 h 545"/>
                    <a:gd name="T68" fmla="*/ 49 w 664"/>
                    <a:gd name="T69" fmla="*/ 54 h 545"/>
                    <a:gd name="T70" fmla="*/ 58 w 664"/>
                    <a:gd name="T71" fmla="*/ 59 h 545"/>
                    <a:gd name="T72" fmla="*/ 60 w 664"/>
                    <a:gd name="T73" fmla="*/ 58 h 545"/>
                    <a:gd name="T74" fmla="*/ 62 w 664"/>
                    <a:gd name="T75" fmla="*/ 51 h 545"/>
                    <a:gd name="T76" fmla="*/ 47 w 664"/>
                    <a:gd name="T77" fmla="*/ 36 h 545"/>
                    <a:gd name="T78" fmla="*/ 48 w 664"/>
                    <a:gd name="T79" fmla="*/ 35 h 545"/>
                    <a:gd name="T80" fmla="*/ 63 w 664"/>
                    <a:gd name="T81" fmla="*/ 48 h 545"/>
                    <a:gd name="T82" fmla="*/ 67 w 664"/>
                    <a:gd name="T83" fmla="*/ 40 h 545"/>
                    <a:gd name="T84" fmla="*/ 70 w 664"/>
                    <a:gd name="T85" fmla="*/ 33 h 545"/>
                    <a:gd name="T86" fmla="*/ 71 w 664"/>
                    <a:gd name="T87" fmla="*/ 28 h 545"/>
                    <a:gd name="T88" fmla="*/ 64 w 664"/>
                    <a:gd name="T89" fmla="*/ 25 h 545"/>
                    <a:gd name="T90" fmla="*/ 45 w 664"/>
                    <a:gd name="T91" fmla="*/ 16 h 545"/>
                    <a:gd name="T92" fmla="*/ 21 w 664"/>
                    <a:gd name="T93" fmla="*/ 5 h 545"/>
                    <a:gd name="T94" fmla="*/ 13 w 664"/>
                    <a:gd name="T95" fmla="*/ 2 h 545"/>
                    <a:gd name="T96" fmla="*/ 14 w 664"/>
                    <a:gd name="T97" fmla="*/ 0 h 5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4"/>
                    <a:gd name="T148" fmla="*/ 0 h 545"/>
                    <a:gd name="T149" fmla="*/ 664 w 664"/>
                    <a:gd name="T150" fmla="*/ 545 h 54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4" h="545">
                      <a:moveTo>
                        <a:pt x="124" y="0"/>
                      </a:moveTo>
                      <a:lnTo>
                        <a:pt x="251" y="58"/>
                      </a:lnTo>
                      <a:lnTo>
                        <a:pt x="403" y="128"/>
                      </a:lnTo>
                      <a:lnTo>
                        <a:pt x="497" y="163"/>
                      </a:lnTo>
                      <a:lnTo>
                        <a:pt x="593" y="199"/>
                      </a:lnTo>
                      <a:lnTo>
                        <a:pt x="658" y="220"/>
                      </a:lnTo>
                      <a:lnTo>
                        <a:pt x="664" y="241"/>
                      </a:lnTo>
                      <a:lnTo>
                        <a:pt x="644" y="293"/>
                      </a:lnTo>
                      <a:lnTo>
                        <a:pt x="601" y="400"/>
                      </a:lnTo>
                      <a:lnTo>
                        <a:pt x="569" y="493"/>
                      </a:lnTo>
                      <a:lnTo>
                        <a:pt x="549" y="540"/>
                      </a:lnTo>
                      <a:lnTo>
                        <a:pt x="528" y="545"/>
                      </a:lnTo>
                      <a:lnTo>
                        <a:pt x="221" y="409"/>
                      </a:lnTo>
                      <a:lnTo>
                        <a:pt x="7" y="327"/>
                      </a:lnTo>
                      <a:lnTo>
                        <a:pt x="0" y="311"/>
                      </a:lnTo>
                      <a:lnTo>
                        <a:pt x="41" y="200"/>
                      </a:lnTo>
                      <a:lnTo>
                        <a:pt x="77" y="105"/>
                      </a:lnTo>
                      <a:lnTo>
                        <a:pt x="108" y="15"/>
                      </a:lnTo>
                      <a:lnTo>
                        <a:pt x="120" y="28"/>
                      </a:lnTo>
                      <a:lnTo>
                        <a:pt x="122" y="62"/>
                      </a:lnTo>
                      <a:lnTo>
                        <a:pt x="327" y="306"/>
                      </a:lnTo>
                      <a:lnTo>
                        <a:pt x="636" y="292"/>
                      </a:lnTo>
                      <a:lnTo>
                        <a:pt x="628" y="304"/>
                      </a:lnTo>
                      <a:lnTo>
                        <a:pt x="328" y="331"/>
                      </a:lnTo>
                      <a:lnTo>
                        <a:pt x="311" y="323"/>
                      </a:lnTo>
                      <a:lnTo>
                        <a:pt x="114" y="84"/>
                      </a:lnTo>
                      <a:lnTo>
                        <a:pt x="97" y="91"/>
                      </a:lnTo>
                      <a:lnTo>
                        <a:pt x="56" y="206"/>
                      </a:lnTo>
                      <a:lnTo>
                        <a:pt x="197" y="223"/>
                      </a:lnTo>
                      <a:lnTo>
                        <a:pt x="49" y="220"/>
                      </a:lnTo>
                      <a:lnTo>
                        <a:pt x="25" y="300"/>
                      </a:lnTo>
                      <a:lnTo>
                        <a:pt x="31" y="310"/>
                      </a:lnTo>
                      <a:lnTo>
                        <a:pt x="185" y="372"/>
                      </a:lnTo>
                      <a:lnTo>
                        <a:pt x="331" y="431"/>
                      </a:lnTo>
                      <a:lnTo>
                        <a:pt x="440" y="485"/>
                      </a:lnTo>
                      <a:lnTo>
                        <a:pt x="519" y="526"/>
                      </a:lnTo>
                      <a:lnTo>
                        <a:pt x="537" y="524"/>
                      </a:lnTo>
                      <a:lnTo>
                        <a:pt x="560" y="462"/>
                      </a:lnTo>
                      <a:lnTo>
                        <a:pt x="422" y="321"/>
                      </a:lnTo>
                      <a:lnTo>
                        <a:pt x="437" y="313"/>
                      </a:lnTo>
                      <a:lnTo>
                        <a:pt x="572" y="431"/>
                      </a:lnTo>
                      <a:lnTo>
                        <a:pt x="602" y="359"/>
                      </a:lnTo>
                      <a:lnTo>
                        <a:pt x="632" y="293"/>
                      </a:lnTo>
                      <a:lnTo>
                        <a:pt x="644" y="248"/>
                      </a:lnTo>
                      <a:lnTo>
                        <a:pt x="578" y="223"/>
                      </a:lnTo>
                      <a:lnTo>
                        <a:pt x="406" y="145"/>
                      </a:lnTo>
                      <a:lnTo>
                        <a:pt x="185" y="45"/>
                      </a:lnTo>
                      <a:lnTo>
                        <a:pt x="120" y="15"/>
                      </a:lnTo>
                      <a:lnTo>
                        <a:pt x="124" y="0"/>
                      </a:lnTo>
                      <a:close/>
                    </a:path>
                  </a:pathLst>
                </a:custGeom>
                <a:solidFill>
                  <a:srgbClr val="000000"/>
                </a:solidFill>
                <a:ln w="9525">
                  <a:noFill/>
                  <a:round/>
                  <a:headEnd/>
                  <a:tailEnd/>
                </a:ln>
              </p:spPr>
              <p:txBody>
                <a:bodyPr/>
                <a:lstStyle/>
                <a:p>
                  <a:endParaRPr lang="en-US"/>
                </a:p>
              </p:txBody>
            </p:sp>
          </p:grpSp>
          <p:grpSp>
            <p:nvGrpSpPr>
              <p:cNvPr id="1124" name="Group 131"/>
              <p:cNvGrpSpPr>
                <a:grpSpLocks/>
              </p:cNvGrpSpPr>
              <p:nvPr/>
            </p:nvGrpSpPr>
            <p:grpSpPr bwMode="auto">
              <a:xfrm>
                <a:off x="2849" y="1876"/>
                <a:ext cx="222" cy="210"/>
                <a:chOff x="2849" y="1876"/>
                <a:chExt cx="222" cy="210"/>
              </a:xfrm>
            </p:grpSpPr>
            <p:sp>
              <p:nvSpPr>
                <p:cNvPr id="1125" name="Freeform 132"/>
                <p:cNvSpPr>
                  <a:spLocks/>
                </p:cNvSpPr>
                <p:nvPr/>
              </p:nvSpPr>
              <p:spPr bwMode="auto">
                <a:xfrm>
                  <a:off x="2854" y="1880"/>
                  <a:ext cx="213" cy="202"/>
                </a:xfrm>
                <a:custGeom>
                  <a:avLst/>
                  <a:gdLst>
                    <a:gd name="T0" fmla="*/ 18 w 638"/>
                    <a:gd name="T1" fmla="*/ 0 h 607"/>
                    <a:gd name="T2" fmla="*/ 8 w 638"/>
                    <a:gd name="T3" fmla="*/ 16 h 607"/>
                    <a:gd name="T4" fmla="*/ 1 w 638"/>
                    <a:gd name="T5" fmla="*/ 27 h 607"/>
                    <a:gd name="T6" fmla="*/ 0 w 638"/>
                    <a:gd name="T7" fmla="*/ 30 h 607"/>
                    <a:gd name="T8" fmla="*/ 15 w 638"/>
                    <a:gd name="T9" fmla="*/ 40 h 607"/>
                    <a:gd name="T10" fmla="*/ 32 w 638"/>
                    <a:gd name="T11" fmla="*/ 53 h 607"/>
                    <a:gd name="T12" fmla="*/ 43 w 638"/>
                    <a:gd name="T13" fmla="*/ 61 h 607"/>
                    <a:gd name="T14" fmla="*/ 50 w 638"/>
                    <a:gd name="T15" fmla="*/ 66 h 607"/>
                    <a:gd name="T16" fmla="*/ 51 w 638"/>
                    <a:gd name="T17" fmla="*/ 67 h 607"/>
                    <a:gd name="T18" fmla="*/ 53 w 638"/>
                    <a:gd name="T19" fmla="*/ 66 h 607"/>
                    <a:gd name="T20" fmla="*/ 57 w 638"/>
                    <a:gd name="T21" fmla="*/ 60 h 607"/>
                    <a:gd name="T22" fmla="*/ 61 w 638"/>
                    <a:gd name="T23" fmla="*/ 54 h 607"/>
                    <a:gd name="T24" fmla="*/ 66 w 638"/>
                    <a:gd name="T25" fmla="*/ 48 h 607"/>
                    <a:gd name="T26" fmla="*/ 68 w 638"/>
                    <a:gd name="T27" fmla="*/ 44 h 607"/>
                    <a:gd name="T28" fmla="*/ 71 w 638"/>
                    <a:gd name="T29" fmla="*/ 40 h 607"/>
                    <a:gd name="T30" fmla="*/ 71 w 638"/>
                    <a:gd name="T31" fmla="*/ 37 h 607"/>
                    <a:gd name="T32" fmla="*/ 53 w 638"/>
                    <a:gd name="T33" fmla="*/ 26 h 607"/>
                    <a:gd name="T34" fmla="*/ 45 w 638"/>
                    <a:gd name="T35" fmla="*/ 20 h 607"/>
                    <a:gd name="T36" fmla="*/ 32 w 638"/>
                    <a:gd name="T37" fmla="*/ 10 h 607"/>
                    <a:gd name="T38" fmla="*/ 26 w 638"/>
                    <a:gd name="T39" fmla="*/ 4 h 607"/>
                    <a:gd name="T40" fmla="*/ 20 w 638"/>
                    <a:gd name="T41" fmla="*/ 1 h 607"/>
                    <a:gd name="T42" fmla="*/ 18 w 638"/>
                    <a:gd name="T43" fmla="*/ 0 h 6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38"/>
                    <a:gd name="T67" fmla="*/ 0 h 607"/>
                    <a:gd name="T68" fmla="*/ 638 w 638"/>
                    <a:gd name="T69" fmla="*/ 607 h 60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38" h="607">
                      <a:moveTo>
                        <a:pt x="166" y="0"/>
                      </a:moveTo>
                      <a:lnTo>
                        <a:pt x="74" y="144"/>
                      </a:lnTo>
                      <a:lnTo>
                        <a:pt x="12" y="242"/>
                      </a:lnTo>
                      <a:lnTo>
                        <a:pt x="0" y="272"/>
                      </a:lnTo>
                      <a:lnTo>
                        <a:pt x="137" y="361"/>
                      </a:lnTo>
                      <a:lnTo>
                        <a:pt x="292" y="478"/>
                      </a:lnTo>
                      <a:lnTo>
                        <a:pt x="387" y="550"/>
                      </a:lnTo>
                      <a:lnTo>
                        <a:pt x="446" y="599"/>
                      </a:lnTo>
                      <a:lnTo>
                        <a:pt x="460" y="607"/>
                      </a:lnTo>
                      <a:lnTo>
                        <a:pt x="477" y="599"/>
                      </a:lnTo>
                      <a:lnTo>
                        <a:pt x="512" y="544"/>
                      </a:lnTo>
                      <a:lnTo>
                        <a:pt x="551" y="486"/>
                      </a:lnTo>
                      <a:lnTo>
                        <a:pt x="590" y="433"/>
                      </a:lnTo>
                      <a:lnTo>
                        <a:pt x="615" y="393"/>
                      </a:lnTo>
                      <a:lnTo>
                        <a:pt x="638" y="357"/>
                      </a:lnTo>
                      <a:lnTo>
                        <a:pt x="634" y="335"/>
                      </a:lnTo>
                      <a:lnTo>
                        <a:pt x="476" y="230"/>
                      </a:lnTo>
                      <a:lnTo>
                        <a:pt x="408" y="179"/>
                      </a:lnTo>
                      <a:lnTo>
                        <a:pt x="292" y="90"/>
                      </a:lnTo>
                      <a:lnTo>
                        <a:pt x="231" y="39"/>
                      </a:lnTo>
                      <a:lnTo>
                        <a:pt x="179" y="8"/>
                      </a:lnTo>
                      <a:lnTo>
                        <a:pt x="166" y="0"/>
                      </a:lnTo>
                      <a:close/>
                    </a:path>
                  </a:pathLst>
                </a:custGeom>
                <a:solidFill>
                  <a:srgbClr val="FFFFFF"/>
                </a:solidFill>
                <a:ln w="9525">
                  <a:noFill/>
                  <a:round/>
                  <a:headEnd/>
                  <a:tailEnd/>
                </a:ln>
              </p:spPr>
              <p:txBody>
                <a:bodyPr/>
                <a:lstStyle/>
                <a:p>
                  <a:endParaRPr lang="en-US"/>
                </a:p>
              </p:txBody>
            </p:sp>
            <p:sp>
              <p:nvSpPr>
                <p:cNvPr id="1126" name="Freeform 133"/>
                <p:cNvSpPr>
                  <a:spLocks/>
                </p:cNvSpPr>
                <p:nvPr/>
              </p:nvSpPr>
              <p:spPr bwMode="auto">
                <a:xfrm>
                  <a:off x="2849" y="1876"/>
                  <a:ext cx="222" cy="210"/>
                </a:xfrm>
                <a:custGeom>
                  <a:avLst/>
                  <a:gdLst>
                    <a:gd name="T0" fmla="*/ 21 w 664"/>
                    <a:gd name="T1" fmla="*/ 0 h 629"/>
                    <a:gd name="T2" fmla="*/ 34 w 664"/>
                    <a:gd name="T3" fmla="*/ 10 h 629"/>
                    <a:gd name="T4" fmla="*/ 48 w 664"/>
                    <a:gd name="T5" fmla="*/ 21 h 629"/>
                    <a:gd name="T6" fmla="*/ 58 w 664"/>
                    <a:gd name="T7" fmla="*/ 28 h 629"/>
                    <a:gd name="T8" fmla="*/ 68 w 664"/>
                    <a:gd name="T9" fmla="*/ 34 h 629"/>
                    <a:gd name="T10" fmla="*/ 74 w 664"/>
                    <a:gd name="T11" fmla="*/ 38 h 629"/>
                    <a:gd name="T12" fmla="*/ 74 w 664"/>
                    <a:gd name="T13" fmla="*/ 41 h 629"/>
                    <a:gd name="T14" fmla="*/ 71 w 664"/>
                    <a:gd name="T15" fmla="*/ 46 h 629"/>
                    <a:gd name="T16" fmla="*/ 64 w 664"/>
                    <a:gd name="T17" fmla="*/ 56 h 629"/>
                    <a:gd name="T18" fmla="*/ 58 w 664"/>
                    <a:gd name="T19" fmla="*/ 65 h 629"/>
                    <a:gd name="T20" fmla="*/ 55 w 664"/>
                    <a:gd name="T21" fmla="*/ 70 h 629"/>
                    <a:gd name="T22" fmla="*/ 52 w 664"/>
                    <a:gd name="T23" fmla="*/ 70 h 629"/>
                    <a:gd name="T24" fmla="*/ 22 w 664"/>
                    <a:gd name="T25" fmla="*/ 47 h 629"/>
                    <a:gd name="T26" fmla="*/ 1 w 664"/>
                    <a:gd name="T27" fmla="*/ 32 h 629"/>
                    <a:gd name="T28" fmla="*/ 0 w 664"/>
                    <a:gd name="T29" fmla="*/ 31 h 629"/>
                    <a:gd name="T30" fmla="*/ 7 w 664"/>
                    <a:gd name="T31" fmla="*/ 20 h 629"/>
                    <a:gd name="T32" fmla="*/ 13 w 664"/>
                    <a:gd name="T33" fmla="*/ 10 h 629"/>
                    <a:gd name="T34" fmla="*/ 19 w 664"/>
                    <a:gd name="T35" fmla="*/ 1 h 629"/>
                    <a:gd name="T36" fmla="*/ 20 w 664"/>
                    <a:gd name="T37" fmla="*/ 3 h 629"/>
                    <a:gd name="T38" fmla="*/ 19 w 664"/>
                    <a:gd name="T39" fmla="*/ 7 h 629"/>
                    <a:gd name="T40" fmla="*/ 36 w 664"/>
                    <a:gd name="T41" fmla="*/ 39 h 629"/>
                    <a:gd name="T42" fmla="*/ 70 w 664"/>
                    <a:gd name="T43" fmla="*/ 45 h 629"/>
                    <a:gd name="T44" fmla="*/ 69 w 664"/>
                    <a:gd name="T45" fmla="*/ 47 h 629"/>
                    <a:gd name="T46" fmla="*/ 35 w 664"/>
                    <a:gd name="T47" fmla="*/ 41 h 629"/>
                    <a:gd name="T48" fmla="*/ 34 w 664"/>
                    <a:gd name="T49" fmla="*/ 40 h 629"/>
                    <a:gd name="T50" fmla="*/ 18 w 664"/>
                    <a:gd name="T51" fmla="*/ 9 h 629"/>
                    <a:gd name="T52" fmla="*/ 16 w 664"/>
                    <a:gd name="T53" fmla="*/ 9 h 629"/>
                    <a:gd name="T54" fmla="*/ 9 w 664"/>
                    <a:gd name="T55" fmla="*/ 21 h 629"/>
                    <a:gd name="T56" fmla="*/ 24 w 664"/>
                    <a:gd name="T57" fmla="*/ 26 h 629"/>
                    <a:gd name="T58" fmla="*/ 8 w 664"/>
                    <a:gd name="T59" fmla="*/ 22 h 629"/>
                    <a:gd name="T60" fmla="*/ 3 w 664"/>
                    <a:gd name="T61" fmla="*/ 30 h 629"/>
                    <a:gd name="T62" fmla="*/ 4 w 664"/>
                    <a:gd name="T63" fmla="*/ 31 h 629"/>
                    <a:gd name="T64" fmla="*/ 19 w 664"/>
                    <a:gd name="T65" fmla="*/ 42 h 629"/>
                    <a:gd name="T66" fmla="*/ 33 w 664"/>
                    <a:gd name="T67" fmla="*/ 52 h 629"/>
                    <a:gd name="T68" fmla="*/ 44 w 664"/>
                    <a:gd name="T69" fmla="*/ 61 h 629"/>
                    <a:gd name="T70" fmla="*/ 51 w 664"/>
                    <a:gd name="T71" fmla="*/ 68 h 629"/>
                    <a:gd name="T72" fmla="*/ 54 w 664"/>
                    <a:gd name="T73" fmla="*/ 68 h 629"/>
                    <a:gd name="T74" fmla="*/ 58 w 664"/>
                    <a:gd name="T75" fmla="*/ 62 h 629"/>
                    <a:gd name="T76" fmla="*/ 46 w 664"/>
                    <a:gd name="T77" fmla="*/ 43 h 629"/>
                    <a:gd name="T78" fmla="*/ 48 w 664"/>
                    <a:gd name="T79" fmla="*/ 43 h 629"/>
                    <a:gd name="T80" fmla="*/ 60 w 664"/>
                    <a:gd name="T81" fmla="*/ 59 h 629"/>
                    <a:gd name="T82" fmla="*/ 65 w 664"/>
                    <a:gd name="T83" fmla="*/ 52 h 629"/>
                    <a:gd name="T84" fmla="*/ 70 w 664"/>
                    <a:gd name="T85" fmla="*/ 46 h 629"/>
                    <a:gd name="T86" fmla="*/ 72 w 664"/>
                    <a:gd name="T87" fmla="*/ 41 h 629"/>
                    <a:gd name="T88" fmla="*/ 66 w 664"/>
                    <a:gd name="T89" fmla="*/ 36 h 629"/>
                    <a:gd name="T90" fmla="*/ 48 w 664"/>
                    <a:gd name="T91" fmla="*/ 23 h 629"/>
                    <a:gd name="T92" fmla="*/ 27 w 664"/>
                    <a:gd name="T93" fmla="*/ 6 h 629"/>
                    <a:gd name="T94" fmla="*/ 20 w 664"/>
                    <a:gd name="T95" fmla="*/ 2 h 629"/>
                    <a:gd name="T96" fmla="*/ 21 w 664"/>
                    <a:gd name="T97" fmla="*/ 0 h 6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4"/>
                    <a:gd name="T148" fmla="*/ 0 h 629"/>
                    <a:gd name="T149" fmla="*/ 664 w 664"/>
                    <a:gd name="T150" fmla="*/ 629 h 6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4" h="629">
                      <a:moveTo>
                        <a:pt x="188" y="0"/>
                      </a:moveTo>
                      <a:lnTo>
                        <a:pt x="301" y="87"/>
                      </a:lnTo>
                      <a:lnTo>
                        <a:pt x="434" y="192"/>
                      </a:lnTo>
                      <a:lnTo>
                        <a:pt x="519" y="248"/>
                      </a:lnTo>
                      <a:lnTo>
                        <a:pt x="605" y="305"/>
                      </a:lnTo>
                      <a:lnTo>
                        <a:pt x="662" y="341"/>
                      </a:lnTo>
                      <a:lnTo>
                        <a:pt x="664" y="365"/>
                      </a:lnTo>
                      <a:lnTo>
                        <a:pt x="633" y="410"/>
                      </a:lnTo>
                      <a:lnTo>
                        <a:pt x="571" y="503"/>
                      </a:lnTo>
                      <a:lnTo>
                        <a:pt x="520" y="588"/>
                      </a:lnTo>
                      <a:lnTo>
                        <a:pt x="490" y="629"/>
                      </a:lnTo>
                      <a:lnTo>
                        <a:pt x="467" y="629"/>
                      </a:lnTo>
                      <a:lnTo>
                        <a:pt x="197" y="422"/>
                      </a:lnTo>
                      <a:lnTo>
                        <a:pt x="6" y="290"/>
                      </a:lnTo>
                      <a:lnTo>
                        <a:pt x="0" y="275"/>
                      </a:lnTo>
                      <a:lnTo>
                        <a:pt x="67" y="178"/>
                      </a:lnTo>
                      <a:lnTo>
                        <a:pt x="121" y="93"/>
                      </a:lnTo>
                      <a:lnTo>
                        <a:pt x="169" y="11"/>
                      </a:lnTo>
                      <a:lnTo>
                        <a:pt x="179" y="27"/>
                      </a:lnTo>
                      <a:lnTo>
                        <a:pt x="173" y="59"/>
                      </a:lnTo>
                      <a:lnTo>
                        <a:pt x="322" y="347"/>
                      </a:lnTo>
                      <a:lnTo>
                        <a:pt x="628" y="407"/>
                      </a:lnTo>
                      <a:lnTo>
                        <a:pt x="616" y="419"/>
                      </a:lnTo>
                      <a:lnTo>
                        <a:pt x="318" y="372"/>
                      </a:lnTo>
                      <a:lnTo>
                        <a:pt x="303" y="360"/>
                      </a:lnTo>
                      <a:lnTo>
                        <a:pt x="163" y="80"/>
                      </a:lnTo>
                      <a:lnTo>
                        <a:pt x="144" y="83"/>
                      </a:lnTo>
                      <a:lnTo>
                        <a:pt x="80" y="185"/>
                      </a:lnTo>
                      <a:lnTo>
                        <a:pt x="212" y="234"/>
                      </a:lnTo>
                      <a:lnTo>
                        <a:pt x="68" y="197"/>
                      </a:lnTo>
                      <a:lnTo>
                        <a:pt x="30" y="269"/>
                      </a:lnTo>
                      <a:lnTo>
                        <a:pt x="32" y="281"/>
                      </a:lnTo>
                      <a:lnTo>
                        <a:pt x="169" y="378"/>
                      </a:lnTo>
                      <a:lnTo>
                        <a:pt x="300" y="471"/>
                      </a:lnTo>
                      <a:lnTo>
                        <a:pt x="395" y="548"/>
                      </a:lnTo>
                      <a:lnTo>
                        <a:pt x="462" y="608"/>
                      </a:lnTo>
                      <a:lnTo>
                        <a:pt x="482" y="610"/>
                      </a:lnTo>
                      <a:lnTo>
                        <a:pt x="516" y="554"/>
                      </a:lnTo>
                      <a:lnTo>
                        <a:pt x="411" y="383"/>
                      </a:lnTo>
                      <a:lnTo>
                        <a:pt x="430" y="382"/>
                      </a:lnTo>
                      <a:lnTo>
                        <a:pt x="536" y="529"/>
                      </a:lnTo>
                      <a:lnTo>
                        <a:pt x="579" y="464"/>
                      </a:lnTo>
                      <a:lnTo>
                        <a:pt x="623" y="409"/>
                      </a:lnTo>
                      <a:lnTo>
                        <a:pt x="645" y="367"/>
                      </a:lnTo>
                      <a:lnTo>
                        <a:pt x="585" y="324"/>
                      </a:lnTo>
                      <a:lnTo>
                        <a:pt x="432" y="209"/>
                      </a:lnTo>
                      <a:lnTo>
                        <a:pt x="240" y="58"/>
                      </a:lnTo>
                      <a:lnTo>
                        <a:pt x="181" y="14"/>
                      </a:lnTo>
                      <a:lnTo>
                        <a:pt x="188" y="0"/>
                      </a:lnTo>
                      <a:close/>
                    </a:path>
                  </a:pathLst>
                </a:custGeom>
                <a:solidFill>
                  <a:srgbClr val="000000"/>
                </a:solidFill>
                <a:ln w="9525">
                  <a:noFill/>
                  <a:round/>
                  <a:headEnd/>
                  <a:tailEnd/>
                </a:ln>
              </p:spPr>
              <p:txBody>
                <a:bodyPr/>
                <a:lstStyle/>
                <a:p>
                  <a:endParaRPr lang="en-US"/>
                </a:p>
              </p:txBody>
            </p:sp>
          </p:grpSp>
        </p:grpSp>
        <p:sp>
          <p:nvSpPr>
            <p:cNvPr id="1121" name="Freeform 134"/>
            <p:cNvSpPr>
              <a:spLocks/>
            </p:cNvSpPr>
            <p:nvPr/>
          </p:nvSpPr>
          <p:spPr bwMode="auto">
            <a:xfrm rot="2553177">
              <a:off x="2531" y="2392"/>
              <a:ext cx="612" cy="242"/>
            </a:xfrm>
            <a:custGeom>
              <a:avLst/>
              <a:gdLst>
                <a:gd name="T0" fmla="*/ 19 w 730"/>
                <a:gd name="T1" fmla="*/ 183 h 286"/>
                <a:gd name="T2" fmla="*/ 44 w 730"/>
                <a:gd name="T3" fmla="*/ 187 h 286"/>
                <a:gd name="T4" fmla="*/ 106 w 730"/>
                <a:gd name="T5" fmla="*/ 182 h 286"/>
                <a:gd name="T6" fmla="*/ 122 w 730"/>
                <a:gd name="T7" fmla="*/ 163 h 286"/>
                <a:gd name="T8" fmla="*/ 115 w 730"/>
                <a:gd name="T9" fmla="*/ 133 h 286"/>
                <a:gd name="T10" fmla="*/ 99 w 730"/>
                <a:gd name="T11" fmla="*/ 113 h 286"/>
                <a:gd name="T12" fmla="*/ 99 w 730"/>
                <a:gd name="T13" fmla="*/ 99 h 286"/>
                <a:gd name="T14" fmla="*/ 137 w 730"/>
                <a:gd name="T15" fmla="*/ 81 h 286"/>
                <a:gd name="T16" fmla="*/ 184 w 730"/>
                <a:gd name="T17" fmla="*/ 80 h 286"/>
                <a:gd name="T18" fmla="*/ 245 w 730"/>
                <a:gd name="T19" fmla="*/ 87 h 286"/>
                <a:gd name="T20" fmla="*/ 293 w 730"/>
                <a:gd name="T21" fmla="*/ 109 h 286"/>
                <a:gd name="T22" fmla="*/ 317 w 730"/>
                <a:gd name="T23" fmla="*/ 124 h 286"/>
                <a:gd name="T24" fmla="*/ 315 w 730"/>
                <a:gd name="T25" fmla="*/ 137 h 286"/>
                <a:gd name="T26" fmla="*/ 310 w 730"/>
                <a:gd name="T27" fmla="*/ 160 h 286"/>
                <a:gd name="T28" fmla="*/ 314 w 730"/>
                <a:gd name="T29" fmla="*/ 188 h 286"/>
                <a:gd name="T30" fmla="*/ 340 w 730"/>
                <a:gd name="T31" fmla="*/ 201 h 286"/>
                <a:gd name="T32" fmla="*/ 393 w 730"/>
                <a:gd name="T33" fmla="*/ 205 h 286"/>
                <a:gd name="T34" fmla="*/ 432 w 730"/>
                <a:gd name="T35" fmla="*/ 180 h 286"/>
                <a:gd name="T36" fmla="*/ 438 w 730"/>
                <a:gd name="T37" fmla="*/ 157 h 286"/>
                <a:gd name="T38" fmla="*/ 427 w 730"/>
                <a:gd name="T39" fmla="*/ 121 h 286"/>
                <a:gd name="T40" fmla="*/ 408 w 730"/>
                <a:gd name="T41" fmla="*/ 102 h 286"/>
                <a:gd name="T42" fmla="*/ 410 w 730"/>
                <a:gd name="T43" fmla="*/ 80 h 286"/>
                <a:gd name="T44" fmla="*/ 431 w 730"/>
                <a:gd name="T45" fmla="*/ 76 h 286"/>
                <a:gd name="T46" fmla="*/ 451 w 730"/>
                <a:gd name="T47" fmla="*/ 69 h 286"/>
                <a:gd name="T48" fmla="*/ 458 w 730"/>
                <a:gd name="T49" fmla="*/ 37 h 286"/>
                <a:gd name="T50" fmla="*/ 474 w 730"/>
                <a:gd name="T51" fmla="*/ 14 h 286"/>
                <a:gd name="T52" fmla="*/ 513 w 730"/>
                <a:gd name="T53" fmla="*/ 19 h 286"/>
                <a:gd name="T54" fmla="*/ 511 w 730"/>
                <a:gd name="T55" fmla="*/ 7 h 286"/>
                <a:gd name="T56" fmla="*/ 476 w 730"/>
                <a:gd name="T57" fmla="*/ 0 h 286"/>
                <a:gd name="T58" fmla="*/ 459 w 730"/>
                <a:gd name="T59" fmla="*/ 3 h 286"/>
                <a:gd name="T60" fmla="*/ 452 w 730"/>
                <a:gd name="T61" fmla="*/ 21 h 286"/>
                <a:gd name="T62" fmla="*/ 449 w 730"/>
                <a:gd name="T63" fmla="*/ 43 h 286"/>
                <a:gd name="T64" fmla="*/ 443 w 730"/>
                <a:gd name="T65" fmla="*/ 62 h 286"/>
                <a:gd name="T66" fmla="*/ 420 w 730"/>
                <a:gd name="T67" fmla="*/ 67 h 286"/>
                <a:gd name="T68" fmla="*/ 402 w 730"/>
                <a:gd name="T69" fmla="*/ 68 h 286"/>
                <a:gd name="T70" fmla="*/ 395 w 730"/>
                <a:gd name="T71" fmla="*/ 94 h 286"/>
                <a:gd name="T72" fmla="*/ 376 w 730"/>
                <a:gd name="T73" fmla="*/ 74 h 286"/>
                <a:gd name="T74" fmla="*/ 307 w 730"/>
                <a:gd name="T75" fmla="*/ 54 h 286"/>
                <a:gd name="T76" fmla="*/ 232 w 730"/>
                <a:gd name="T77" fmla="*/ 37 h 286"/>
                <a:gd name="T78" fmla="*/ 169 w 730"/>
                <a:gd name="T79" fmla="*/ 35 h 286"/>
                <a:gd name="T80" fmla="*/ 114 w 730"/>
                <a:gd name="T81" fmla="*/ 42 h 286"/>
                <a:gd name="T82" fmla="*/ 68 w 730"/>
                <a:gd name="T83" fmla="*/ 55 h 286"/>
                <a:gd name="T84" fmla="*/ 26 w 730"/>
                <a:gd name="T85" fmla="*/ 71 h 286"/>
                <a:gd name="T86" fmla="*/ 2 w 730"/>
                <a:gd name="T87" fmla="*/ 124 h 286"/>
                <a:gd name="T88" fmla="*/ 0 w 730"/>
                <a:gd name="T89" fmla="*/ 146 h 286"/>
                <a:gd name="T90" fmla="*/ 3 w 730"/>
                <a:gd name="T91" fmla="*/ 165 h 286"/>
                <a:gd name="T92" fmla="*/ 19 w 730"/>
                <a:gd name="T93" fmla="*/ 183 h 28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30"/>
                <a:gd name="T142" fmla="*/ 0 h 286"/>
                <a:gd name="T143" fmla="*/ 730 w 730"/>
                <a:gd name="T144" fmla="*/ 286 h 28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30" h="286">
                  <a:moveTo>
                    <a:pt x="28" y="255"/>
                  </a:moveTo>
                  <a:lnTo>
                    <a:pt x="62" y="261"/>
                  </a:lnTo>
                  <a:lnTo>
                    <a:pt x="151" y="254"/>
                  </a:lnTo>
                  <a:lnTo>
                    <a:pt x="173" y="228"/>
                  </a:lnTo>
                  <a:lnTo>
                    <a:pt x="163" y="186"/>
                  </a:lnTo>
                  <a:lnTo>
                    <a:pt x="141" y="158"/>
                  </a:lnTo>
                  <a:lnTo>
                    <a:pt x="141" y="138"/>
                  </a:lnTo>
                  <a:lnTo>
                    <a:pt x="195" y="113"/>
                  </a:lnTo>
                  <a:lnTo>
                    <a:pt x="262" y="111"/>
                  </a:lnTo>
                  <a:lnTo>
                    <a:pt x="348" y="122"/>
                  </a:lnTo>
                  <a:lnTo>
                    <a:pt x="416" y="152"/>
                  </a:lnTo>
                  <a:lnTo>
                    <a:pt x="451" y="172"/>
                  </a:lnTo>
                  <a:lnTo>
                    <a:pt x="448" y="192"/>
                  </a:lnTo>
                  <a:lnTo>
                    <a:pt x="441" y="223"/>
                  </a:lnTo>
                  <a:lnTo>
                    <a:pt x="447" y="262"/>
                  </a:lnTo>
                  <a:lnTo>
                    <a:pt x="484" y="280"/>
                  </a:lnTo>
                  <a:lnTo>
                    <a:pt x="560" y="286"/>
                  </a:lnTo>
                  <a:lnTo>
                    <a:pt x="614" y="252"/>
                  </a:lnTo>
                  <a:lnTo>
                    <a:pt x="623" y="220"/>
                  </a:lnTo>
                  <a:lnTo>
                    <a:pt x="607" y="169"/>
                  </a:lnTo>
                  <a:lnTo>
                    <a:pt x="581" y="142"/>
                  </a:lnTo>
                  <a:lnTo>
                    <a:pt x="583" y="111"/>
                  </a:lnTo>
                  <a:lnTo>
                    <a:pt x="613" y="106"/>
                  </a:lnTo>
                  <a:lnTo>
                    <a:pt x="642" y="96"/>
                  </a:lnTo>
                  <a:lnTo>
                    <a:pt x="651" y="52"/>
                  </a:lnTo>
                  <a:lnTo>
                    <a:pt x="674" y="20"/>
                  </a:lnTo>
                  <a:lnTo>
                    <a:pt x="730" y="27"/>
                  </a:lnTo>
                  <a:lnTo>
                    <a:pt x="728" y="10"/>
                  </a:lnTo>
                  <a:lnTo>
                    <a:pt x="677" y="0"/>
                  </a:lnTo>
                  <a:lnTo>
                    <a:pt x="654" y="5"/>
                  </a:lnTo>
                  <a:lnTo>
                    <a:pt x="643" y="29"/>
                  </a:lnTo>
                  <a:lnTo>
                    <a:pt x="638" y="60"/>
                  </a:lnTo>
                  <a:lnTo>
                    <a:pt x="630" y="86"/>
                  </a:lnTo>
                  <a:lnTo>
                    <a:pt x="598" y="93"/>
                  </a:lnTo>
                  <a:lnTo>
                    <a:pt x="572" y="94"/>
                  </a:lnTo>
                  <a:lnTo>
                    <a:pt x="562" y="131"/>
                  </a:lnTo>
                  <a:lnTo>
                    <a:pt x="534" y="104"/>
                  </a:lnTo>
                  <a:lnTo>
                    <a:pt x="436" y="76"/>
                  </a:lnTo>
                  <a:lnTo>
                    <a:pt x="331" y="52"/>
                  </a:lnTo>
                  <a:lnTo>
                    <a:pt x="240" y="48"/>
                  </a:lnTo>
                  <a:lnTo>
                    <a:pt x="162" y="59"/>
                  </a:lnTo>
                  <a:lnTo>
                    <a:pt x="97" y="77"/>
                  </a:lnTo>
                  <a:lnTo>
                    <a:pt x="37" y="99"/>
                  </a:lnTo>
                  <a:lnTo>
                    <a:pt x="2" y="172"/>
                  </a:lnTo>
                  <a:lnTo>
                    <a:pt x="0" y="203"/>
                  </a:lnTo>
                  <a:lnTo>
                    <a:pt x="5" y="231"/>
                  </a:lnTo>
                  <a:lnTo>
                    <a:pt x="28" y="255"/>
                  </a:lnTo>
                  <a:close/>
                </a:path>
              </a:pathLst>
            </a:custGeom>
            <a:solidFill>
              <a:srgbClr val="000000"/>
            </a:solidFill>
            <a:ln w="9525">
              <a:noFill/>
              <a:round/>
              <a:headEnd/>
              <a:tailEnd/>
            </a:ln>
          </p:spPr>
          <p:txBody>
            <a:bodyPr/>
            <a:lstStyle/>
            <a:p>
              <a:endParaRPr lang="en-US"/>
            </a:p>
          </p:txBody>
        </p:sp>
      </p:grpSp>
      <p:sp>
        <p:nvSpPr>
          <p:cNvPr id="1030" name="AutoShape 136"/>
          <p:cNvSpPr>
            <a:spLocks noChangeArrowheads="1"/>
          </p:cNvSpPr>
          <p:nvPr/>
        </p:nvSpPr>
        <p:spPr bwMode="auto">
          <a:xfrm rot="10800000">
            <a:off x="3171825" y="5283479"/>
            <a:ext cx="2770188" cy="482600"/>
          </a:xfrm>
          <a:prstGeom prst="curvedDownArrow">
            <a:avLst>
              <a:gd name="adj1" fmla="val 114803"/>
              <a:gd name="adj2" fmla="val 229605"/>
              <a:gd name="adj3" fmla="val 33333"/>
            </a:avLst>
          </a:prstGeom>
          <a:solidFill>
            <a:schemeClr val="bg1"/>
          </a:solidFill>
          <a:ln w="12700">
            <a:solidFill>
              <a:schemeClr val="tx1"/>
            </a:solidFill>
            <a:miter lim="800000"/>
            <a:headEnd/>
            <a:tailEnd/>
          </a:ln>
        </p:spPr>
        <p:txBody>
          <a:bodyPr wrap="none" anchor="ctr"/>
          <a:lstStyle/>
          <a:p>
            <a:endParaRPr lang="zh-CN" altLang="zh-CN">
              <a:ea typeface="宋体" pitchFamily="2" charset="-122"/>
            </a:endParaRPr>
          </a:p>
        </p:txBody>
      </p:sp>
      <p:sp>
        <p:nvSpPr>
          <p:cNvPr id="1031" name="AutoShape 135"/>
          <p:cNvSpPr>
            <a:spLocks noChangeArrowheads="1"/>
          </p:cNvSpPr>
          <p:nvPr/>
        </p:nvSpPr>
        <p:spPr bwMode="auto">
          <a:xfrm rot="13100862">
            <a:off x="2455863" y="859117"/>
            <a:ext cx="823912" cy="2867025"/>
          </a:xfrm>
          <a:prstGeom prst="curvedLeftArrow">
            <a:avLst>
              <a:gd name="adj1" fmla="val 69595"/>
              <a:gd name="adj2" fmla="val 139191"/>
              <a:gd name="adj3" fmla="val 48903"/>
            </a:avLst>
          </a:prstGeom>
          <a:solidFill>
            <a:schemeClr val="bg1"/>
          </a:solidFill>
          <a:ln w="12700">
            <a:solidFill>
              <a:schemeClr val="tx1"/>
            </a:solidFill>
            <a:miter lim="800000"/>
            <a:headEnd/>
            <a:tailEnd/>
          </a:ln>
        </p:spPr>
        <p:txBody>
          <a:bodyPr wrap="none" anchor="ctr"/>
          <a:lstStyle/>
          <a:p>
            <a:endParaRPr lang="zh-CN" altLang="zh-CN">
              <a:ea typeface="宋体" pitchFamily="2" charset="-122"/>
            </a:endParaRPr>
          </a:p>
        </p:txBody>
      </p:sp>
      <p:sp>
        <p:nvSpPr>
          <p:cNvPr id="1032" name="AutoShape 137"/>
          <p:cNvSpPr>
            <a:spLocks noChangeArrowheads="1"/>
          </p:cNvSpPr>
          <p:nvPr/>
        </p:nvSpPr>
        <p:spPr bwMode="auto">
          <a:xfrm rot="19364923">
            <a:off x="6002338" y="1171854"/>
            <a:ext cx="665162" cy="2573338"/>
          </a:xfrm>
          <a:prstGeom prst="curvedLeftArrow">
            <a:avLst>
              <a:gd name="adj1" fmla="val 77375"/>
              <a:gd name="adj2" fmla="val 154750"/>
              <a:gd name="adj3" fmla="val 33333"/>
            </a:avLst>
          </a:prstGeom>
          <a:solidFill>
            <a:schemeClr val="bg1"/>
          </a:solidFill>
          <a:ln w="12700">
            <a:solidFill>
              <a:schemeClr val="tx1"/>
            </a:solidFill>
            <a:miter lim="800000"/>
            <a:headEnd/>
            <a:tailEnd/>
          </a:ln>
        </p:spPr>
        <p:txBody>
          <a:bodyPr wrap="none" anchor="ctr"/>
          <a:lstStyle/>
          <a:p>
            <a:endParaRPr lang="zh-CN" altLang="zh-CN">
              <a:ea typeface="宋体" pitchFamily="2" charset="-122"/>
            </a:endParaRPr>
          </a:p>
        </p:txBody>
      </p:sp>
      <p:grpSp>
        <p:nvGrpSpPr>
          <p:cNvPr id="1033" name="Group 141"/>
          <p:cNvGrpSpPr>
            <a:grpSpLocks/>
          </p:cNvGrpSpPr>
          <p:nvPr/>
        </p:nvGrpSpPr>
        <p:grpSpPr bwMode="auto">
          <a:xfrm>
            <a:off x="5689600" y="3430867"/>
            <a:ext cx="914400" cy="2125662"/>
            <a:chOff x="3320" y="1242"/>
            <a:chExt cx="483" cy="1246"/>
          </a:xfrm>
        </p:grpSpPr>
        <p:sp>
          <p:nvSpPr>
            <p:cNvPr id="1105" name="Freeform 142"/>
            <p:cNvSpPr>
              <a:spLocks/>
            </p:cNvSpPr>
            <p:nvPr/>
          </p:nvSpPr>
          <p:spPr bwMode="auto">
            <a:xfrm>
              <a:off x="3450" y="1425"/>
              <a:ext cx="346" cy="201"/>
            </a:xfrm>
            <a:custGeom>
              <a:avLst/>
              <a:gdLst>
                <a:gd name="T0" fmla="*/ 157 w 336"/>
                <a:gd name="T1" fmla="*/ 59 h 196"/>
                <a:gd name="T2" fmla="*/ 0 w 336"/>
                <a:gd name="T3" fmla="*/ 206 h 196"/>
                <a:gd name="T4" fmla="*/ 247 w 336"/>
                <a:gd name="T5" fmla="*/ 137 h 196"/>
                <a:gd name="T6" fmla="*/ 356 w 336"/>
                <a:gd name="T7" fmla="*/ 0 h 196"/>
                <a:gd name="T8" fmla="*/ 157 w 336"/>
                <a:gd name="T9" fmla="*/ 59 h 196"/>
                <a:gd name="T10" fmla="*/ 157 w 336"/>
                <a:gd name="T11" fmla="*/ 59 h 196"/>
                <a:gd name="T12" fmla="*/ 0 60000 65536"/>
                <a:gd name="T13" fmla="*/ 0 60000 65536"/>
                <a:gd name="T14" fmla="*/ 0 60000 65536"/>
                <a:gd name="T15" fmla="*/ 0 60000 65536"/>
                <a:gd name="T16" fmla="*/ 0 60000 65536"/>
                <a:gd name="T17" fmla="*/ 0 60000 65536"/>
                <a:gd name="T18" fmla="*/ 0 w 336"/>
                <a:gd name="T19" fmla="*/ 0 h 196"/>
                <a:gd name="T20" fmla="*/ 336 w 336"/>
                <a:gd name="T21" fmla="*/ 196 h 196"/>
              </a:gdLst>
              <a:ahLst/>
              <a:cxnLst>
                <a:cxn ang="T12">
                  <a:pos x="T0" y="T1"/>
                </a:cxn>
                <a:cxn ang="T13">
                  <a:pos x="T2" y="T3"/>
                </a:cxn>
                <a:cxn ang="T14">
                  <a:pos x="T4" y="T5"/>
                </a:cxn>
                <a:cxn ang="T15">
                  <a:pos x="T6" y="T7"/>
                </a:cxn>
                <a:cxn ang="T16">
                  <a:pos x="T8" y="T9"/>
                </a:cxn>
                <a:cxn ang="T17">
                  <a:pos x="T10" y="T11"/>
                </a:cxn>
              </a:cxnLst>
              <a:rect l="T18" t="T19" r="T20" b="T21"/>
              <a:pathLst>
                <a:path w="336" h="196">
                  <a:moveTo>
                    <a:pt x="148" y="57"/>
                  </a:moveTo>
                  <a:lnTo>
                    <a:pt x="0" y="196"/>
                  </a:lnTo>
                  <a:lnTo>
                    <a:pt x="233" y="131"/>
                  </a:lnTo>
                  <a:lnTo>
                    <a:pt x="336" y="0"/>
                  </a:lnTo>
                  <a:lnTo>
                    <a:pt x="148" y="57"/>
                  </a:lnTo>
                  <a:close/>
                </a:path>
              </a:pathLst>
            </a:custGeom>
            <a:solidFill>
              <a:srgbClr val="8F2900"/>
            </a:solidFill>
            <a:ln w="9525">
              <a:noFill/>
              <a:round/>
              <a:headEnd/>
              <a:tailEnd/>
            </a:ln>
          </p:spPr>
          <p:txBody>
            <a:bodyPr/>
            <a:lstStyle/>
            <a:p>
              <a:endParaRPr lang="en-US"/>
            </a:p>
          </p:txBody>
        </p:sp>
        <p:sp>
          <p:nvSpPr>
            <p:cNvPr id="1106" name="Freeform 143"/>
            <p:cNvSpPr>
              <a:spLocks/>
            </p:cNvSpPr>
            <p:nvPr/>
          </p:nvSpPr>
          <p:spPr bwMode="auto">
            <a:xfrm>
              <a:off x="3320" y="1269"/>
              <a:ext cx="343" cy="349"/>
            </a:xfrm>
            <a:custGeom>
              <a:avLst/>
              <a:gdLst>
                <a:gd name="T0" fmla="*/ 162 w 335"/>
                <a:gd name="T1" fmla="*/ 0 h 338"/>
                <a:gd name="T2" fmla="*/ 0 w 335"/>
                <a:gd name="T3" fmla="*/ 185 h 338"/>
                <a:gd name="T4" fmla="*/ 130 w 335"/>
                <a:gd name="T5" fmla="*/ 360 h 338"/>
                <a:gd name="T6" fmla="*/ 351 w 335"/>
                <a:gd name="T7" fmla="*/ 120 h 338"/>
                <a:gd name="T8" fmla="*/ 162 w 335"/>
                <a:gd name="T9" fmla="*/ 0 h 338"/>
                <a:gd name="T10" fmla="*/ 162 w 335"/>
                <a:gd name="T11" fmla="*/ 0 h 338"/>
                <a:gd name="T12" fmla="*/ 0 60000 65536"/>
                <a:gd name="T13" fmla="*/ 0 60000 65536"/>
                <a:gd name="T14" fmla="*/ 0 60000 65536"/>
                <a:gd name="T15" fmla="*/ 0 60000 65536"/>
                <a:gd name="T16" fmla="*/ 0 60000 65536"/>
                <a:gd name="T17" fmla="*/ 0 60000 65536"/>
                <a:gd name="T18" fmla="*/ 0 w 335"/>
                <a:gd name="T19" fmla="*/ 0 h 338"/>
                <a:gd name="T20" fmla="*/ 335 w 335"/>
                <a:gd name="T21" fmla="*/ 338 h 338"/>
              </a:gdLst>
              <a:ahLst/>
              <a:cxnLst>
                <a:cxn ang="T12">
                  <a:pos x="T0" y="T1"/>
                </a:cxn>
                <a:cxn ang="T13">
                  <a:pos x="T2" y="T3"/>
                </a:cxn>
                <a:cxn ang="T14">
                  <a:pos x="T4" y="T5"/>
                </a:cxn>
                <a:cxn ang="T15">
                  <a:pos x="T6" y="T7"/>
                </a:cxn>
                <a:cxn ang="T16">
                  <a:pos x="T8" y="T9"/>
                </a:cxn>
                <a:cxn ang="T17">
                  <a:pos x="T10" y="T11"/>
                </a:cxn>
              </a:cxnLst>
              <a:rect l="T18" t="T19" r="T20" b="T21"/>
              <a:pathLst>
                <a:path w="335" h="338">
                  <a:moveTo>
                    <a:pt x="154" y="0"/>
                  </a:moveTo>
                  <a:lnTo>
                    <a:pt x="0" y="173"/>
                  </a:lnTo>
                  <a:lnTo>
                    <a:pt x="124" y="338"/>
                  </a:lnTo>
                  <a:lnTo>
                    <a:pt x="335" y="112"/>
                  </a:lnTo>
                  <a:lnTo>
                    <a:pt x="154" y="0"/>
                  </a:lnTo>
                  <a:close/>
                </a:path>
              </a:pathLst>
            </a:custGeom>
            <a:solidFill>
              <a:srgbClr val="FFCC80"/>
            </a:solidFill>
            <a:ln w="9525">
              <a:noFill/>
              <a:round/>
              <a:headEnd/>
              <a:tailEnd/>
            </a:ln>
          </p:spPr>
          <p:txBody>
            <a:bodyPr/>
            <a:lstStyle/>
            <a:p>
              <a:endParaRPr lang="en-US"/>
            </a:p>
          </p:txBody>
        </p:sp>
        <p:sp>
          <p:nvSpPr>
            <p:cNvPr id="1107" name="Freeform 144"/>
            <p:cNvSpPr>
              <a:spLocks/>
            </p:cNvSpPr>
            <p:nvPr/>
          </p:nvSpPr>
          <p:spPr bwMode="auto">
            <a:xfrm>
              <a:off x="3365" y="1242"/>
              <a:ext cx="431" cy="384"/>
            </a:xfrm>
            <a:custGeom>
              <a:avLst/>
              <a:gdLst>
                <a:gd name="T0" fmla="*/ 212 w 418"/>
                <a:gd name="T1" fmla="*/ 187 h 375"/>
                <a:gd name="T2" fmla="*/ 0 w 418"/>
                <a:gd name="T3" fmla="*/ 263 h 375"/>
                <a:gd name="T4" fmla="*/ 15 w 418"/>
                <a:gd name="T5" fmla="*/ 294 h 375"/>
                <a:gd name="T6" fmla="*/ 105 w 418"/>
                <a:gd name="T7" fmla="*/ 303 h 375"/>
                <a:gd name="T8" fmla="*/ 59 w 418"/>
                <a:gd name="T9" fmla="*/ 357 h 375"/>
                <a:gd name="T10" fmla="*/ 88 w 418"/>
                <a:gd name="T11" fmla="*/ 393 h 375"/>
                <a:gd name="T12" fmla="*/ 246 w 418"/>
                <a:gd name="T13" fmla="*/ 244 h 375"/>
                <a:gd name="T14" fmla="*/ 444 w 418"/>
                <a:gd name="T15" fmla="*/ 191 h 375"/>
                <a:gd name="T16" fmla="*/ 335 w 418"/>
                <a:gd name="T17" fmla="*/ 0 h 375"/>
                <a:gd name="T18" fmla="*/ 112 w 418"/>
                <a:gd name="T19" fmla="*/ 25 h 375"/>
                <a:gd name="T20" fmla="*/ 212 w 418"/>
                <a:gd name="T21" fmla="*/ 187 h 375"/>
                <a:gd name="T22" fmla="*/ 212 w 418"/>
                <a:gd name="T23" fmla="*/ 187 h 3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8"/>
                <a:gd name="T37" fmla="*/ 0 h 375"/>
                <a:gd name="T38" fmla="*/ 418 w 418"/>
                <a:gd name="T39" fmla="*/ 375 h 37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8" h="375">
                  <a:moveTo>
                    <a:pt x="200" y="179"/>
                  </a:moveTo>
                  <a:lnTo>
                    <a:pt x="0" y="251"/>
                  </a:lnTo>
                  <a:lnTo>
                    <a:pt x="15" y="280"/>
                  </a:lnTo>
                  <a:lnTo>
                    <a:pt x="99" y="289"/>
                  </a:lnTo>
                  <a:lnTo>
                    <a:pt x="55" y="341"/>
                  </a:lnTo>
                  <a:lnTo>
                    <a:pt x="82" y="375"/>
                  </a:lnTo>
                  <a:lnTo>
                    <a:pt x="232" y="232"/>
                  </a:lnTo>
                  <a:lnTo>
                    <a:pt x="418" y="183"/>
                  </a:lnTo>
                  <a:lnTo>
                    <a:pt x="315" y="0"/>
                  </a:lnTo>
                  <a:lnTo>
                    <a:pt x="106" y="23"/>
                  </a:lnTo>
                  <a:lnTo>
                    <a:pt x="200" y="179"/>
                  </a:lnTo>
                  <a:close/>
                </a:path>
              </a:pathLst>
            </a:custGeom>
            <a:solidFill>
              <a:srgbClr val="E68033"/>
            </a:solidFill>
            <a:ln w="9525">
              <a:noFill/>
              <a:round/>
              <a:headEnd/>
              <a:tailEnd/>
            </a:ln>
          </p:spPr>
          <p:txBody>
            <a:bodyPr/>
            <a:lstStyle/>
            <a:p>
              <a:endParaRPr lang="en-US"/>
            </a:p>
          </p:txBody>
        </p:sp>
        <p:sp>
          <p:nvSpPr>
            <p:cNvPr id="1108" name="Freeform 145"/>
            <p:cNvSpPr>
              <a:spLocks/>
            </p:cNvSpPr>
            <p:nvPr/>
          </p:nvSpPr>
          <p:spPr bwMode="auto">
            <a:xfrm>
              <a:off x="3530" y="1704"/>
              <a:ext cx="260" cy="729"/>
            </a:xfrm>
            <a:custGeom>
              <a:avLst/>
              <a:gdLst>
                <a:gd name="T0" fmla="*/ 0 w 252"/>
                <a:gd name="T1" fmla="*/ 30 h 709"/>
                <a:gd name="T2" fmla="*/ 99 w 252"/>
                <a:gd name="T3" fmla="*/ 194 h 709"/>
                <a:gd name="T4" fmla="*/ 99 w 252"/>
                <a:gd name="T5" fmla="*/ 211 h 709"/>
                <a:gd name="T6" fmla="*/ 103 w 252"/>
                <a:gd name="T7" fmla="*/ 236 h 709"/>
                <a:gd name="T8" fmla="*/ 106 w 252"/>
                <a:gd name="T9" fmla="*/ 269 h 709"/>
                <a:gd name="T10" fmla="*/ 115 w 252"/>
                <a:gd name="T11" fmla="*/ 297 h 709"/>
                <a:gd name="T12" fmla="*/ 124 w 252"/>
                <a:gd name="T13" fmla="*/ 317 h 709"/>
                <a:gd name="T14" fmla="*/ 133 w 252"/>
                <a:gd name="T15" fmla="*/ 339 h 709"/>
                <a:gd name="T16" fmla="*/ 135 w 252"/>
                <a:gd name="T17" fmla="*/ 345 h 709"/>
                <a:gd name="T18" fmla="*/ 129 w 252"/>
                <a:gd name="T19" fmla="*/ 362 h 709"/>
                <a:gd name="T20" fmla="*/ 125 w 252"/>
                <a:gd name="T21" fmla="*/ 384 h 709"/>
                <a:gd name="T22" fmla="*/ 120 w 252"/>
                <a:gd name="T23" fmla="*/ 406 h 709"/>
                <a:gd name="T24" fmla="*/ 112 w 252"/>
                <a:gd name="T25" fmla="*/ 434 h 709"/>
                <a:gd name="T26" fmla="*/ 106 w 252"/>
                <a:gd name="T27" fmla="*/ 455 h 709"/>
                <a:gd name="T28" fmla="*/ 103 w 252"/>
                <a:gd name="T29" fmla="*/ 476 h 709"/>
                <a:gd name="T30" fmla="*/ 99 w 252"/>
                <a:gd name="T31" fmla="*/ 495 h 709"/>
                <a:gd name="T32" fmla="*/ 95 w 252"/>
                <a:gd name="T33" fmla="*/ 513 h 709"/>
                <a:gd name="T34" fmla="*/ 89 w 252"/>
                <a:gd name="T35" fmla="*/ 533 h 709"/>
                <a:gd name="T36" fmla="*/ 85 w 252"/>
                <a:gd name="T37" fmla="*/ 555 h 709"/>
                <a:gd name="T38" fmla="*/ 78 w 252"/>
                <a:gd name="T39" fmla="*/ 576 h 709"/>
                <a:gd name="T40" fmla="*/ 74 w 252"/>
                <a:gd name="T41" fmla="*/ 598 h 709"/>
                <a:gd name="T42" fmla="*/ 68 w 252"/>
                <a:gd name="T43" fmla="*/ 621 h 709"/>
                <a:gd name="T44" fmla="*/ 64 w 252"/>
                <a:gd name="T45" fmla="*/ 643 h 709"/>
                <a:gd name="T46" fmla="*/ 59 w 252"/>
                <a:gd name="T47" fmla="*/ 671 h 709"/>
                <a:gd name="T48" fmla="*/ 50 w 252"/>
                <a:gd name="T49" fmla="*/ 705 h 709"/>
                <a:gd name="T50" fmla="*/ 43 w 252"/>
                <a:gd name="T51" fmla="*/ 732 h 709"/>
                <a:gd name="T52" fmla="*/ 42 w 252"/>
                <a:gd name="T53" fmla="*/ 745 h 709"/>
                <a:gd name="T54" fmla="*/ 99 w 252"/>
                <a:gd name="T55" fmla="*/ 712 h 709"/>
                <a:gd name="T56" fmla="*/ 207 w 252"/>
                <a:gd name="T57" fmla="*/ 619 h 709"/>
                <a:gd name="T58" fmla="*/ 268 w 252"/>
                <a:gd name="T59" fmla="*/ 716 h 709"/>
                <a:gd name="T60" fmla="*/ 228 w 252"/>
                <a:gd name="T61" fmla="*/ 152 h 709"/>
                <a:gd name="T62" fmla="*/ 117 w 252"/>
                <a:gd name="T63" fmla="*/ 97 h 709"/>
                <a:gd name="T64" fmla="*/ 22 w 252"/>
                <a:gd name="T65" fmla="*/ 0 h 70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52"/>
                <a:gd name="T100" fmla="*/ 0 h 709"/>
                <a:gd name="T101" fmla="*/ 252 w 252"/>
                <a:gd name="T102" fmla="*/ 709 h 70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52" h="709">
                  <a:moveTo>
                    <a:pt x="20" y="0"/>
                  </a:moveTo>
                  <a:lnTo>
                    <a:pt x="0" y="28"/>
                  </a:lnTo>
                  <a:lnTo>
                    <a:pt x="93" y="182"/>
                  </a:lnTo>
                  <a:lnTo>
                    <a:pt x="93" y="184"/>
                  </a:lnTo>
                  <a:lnTo>
                    <a:pt x="93" y="192"/>
                  </a:lnTo>
                  <a:lnTo>
                    <a:pt x="93" y="199"/>
                  </a:lnTo>
                  <a:lnTo>
                    <a:pt x="95" y="211"/>
                  </a:lnTo>
                  <a:lnTo>
                    <a:pt x="97" y="224"/>
                  </a:lnTo>
                  <a:lnTo>
                    <a:pt x="100" y="239"/>
                  </a:lnTo>
                  <a:lnTo>
                    <a:pt x="100" y="255"/>
                  </a:lnTo>
                  <a:lnTo>
                    <a:pt x="106" y="270"/>
                  </a:lnTo>
                  <a:lnTo>
                    <a:pt x="108" y="281"/>
                  </a:lnTo>
                  <a:lnTo>
                    <a:pt x="112" y="291"/>
                  </a:lnTo>
                  <a:lnTo>
                    <a:pt x="116" y="300"/>
                  </a:lnTo>
                  <a:lnTo>
                    <a:pt x="119" y="310"/>
                  </a:lnTo>
                  <a:lnTo>
                    <a:pt x="125" y="321"/>
                  </a:lnTo>
                  <a:lnTo>
                    <a:pt x="129" y="327"/>
                  </a:lnTo>
                  <a:lnTo>
                    <a:pt x="127" y="327"/>
                  </a:lnTo>
                  <a:lnTo>
                    <a:pt x="125" y="333"/>
                  </a:lnTo>
                  <a:lnTo>
                    <a:pt x="121" y="342"/>
                  </a:lnTo>
                  <a:lnTo>
                    <a:pt x="119" y="357"/>
                  </a:lnTo>
                  <a:lnTo>
                    <a:pt x="117" y="363"/>
                  </a:lnTo>
                  <a:lnTo>
                    <a:pt x="116" y="374"/>
                  </a:lnTo>
                  <a:lnTo>
                    <a:pt x="112" y="384"/>
                  </a:lnTo>
                  <a:lnTo>
                    <a:pt x="110" y="397"/>
                  </a:lnTo>
                  <a:lnTo>
                    <a:pt x="106" y="410"/>
                  </a:lnTo>
                  <a:lnTo>
                    <a:pt x="102" y="426"/>
                  </a:lnTo>
                  <a:lnTo>
                    <a:pt x="100" y="431"/>
                  </a:lnTo>
                  <a:lnTo>
                    <a:pt x="100" y="441"/>
                  </a:lnTo>
                  <a:lnTo>
                    <a:pt x="97" y="450"/>
                  </a:lnTo>
                  <a:lnTo>
                    <a:pt x="97" y="460"/>
                  </a:lnTo>
                  <a:lnTo>
                    <a:pt x="93" y="468"/>
                  </a:lnTo>
                  <a:lnTo>
                    <a:pt x="91" y="475"/>
                  </a:lnTo>
                  <a:lnTo>
                    <a:pt x="89" y="485"/>
                  </a:lnTo>
                  <a:lnTo>
                    <a:pt x="87" y="494"/>
                  </a:lnTo>
                  <a:lnTo>
                    <a:pt x="83" y="504"/>
                  </a:lnTo>
                  <a:lnTo>
                    <a:pt x="81" y="515"/>
                  </a:lnTo>
                  <a:lnTo>
                    <a:pt x="79" y="525"/>
                  </a:lnTo>
                  <a:lnTo>
                    <a:pt x="78" y="536"/>
                  </a:lnTo>
                  <a:lnTo>
                    <a:pt x="74" y="545"/>
                  </a:lnTo>
                  <a:lnTo>
                    <a:pt x="72" y="557"/>
                  </a:lnTo>
                  <a:lnTo>
                    <a:pt x="70" y="566"/>
                  </a:lnTo>
                  <a:lnTo>
                    <a:pt x="68" y="578"/>
                  </a:lnTo>
                  <a:lnTo>
                    <a:pt x="64" y="587"/>
                  </a:lnTo>
                  <a:lnTo>
                    <a:pt x="62" y="599"/>
                  </a:lnTo>
                  <a:lnTo>
                    <a:pt x="60" y="608"/>
                  </a:lnTo>
                  <a:lnTo>
                    <a:pt x="60" y="620"/>
                  </a:lnTo>
                  <a:lnTo>
                    <a:pt x="55" y="635"/>
                  </a:lnTo>
                  <a:lnTo>
                    <a:pt x="51" y="652"/>
                  </a:lnTo>
                  <a:lnTo>
                    <a:pt x="47" y="667"/>
                  </a:lnTo>
                  <a:lnTo>
                    <a:pt x="45" y="682"/>
                  </a:lnTo>
                  <a:lnTo>
                    <a:pt x="41" y="692"/>
                  </a:lnTo>
                  <a:lnTo>
                    <a:pt x="40" y="701"/>
                  </a:lnTo>
                  <a:lnTo>
                    <a:pt x="40" y="705"/>
                  </a:lnTo>
                  <a:lnTo>
                    <a:pt x="40" y="709"/>
                  </a:lnTo>
                  <a:lnTo>
                    <a:pt x="93" y="673"/>
                  </a:lnTo>
                  <a:lnTo>
                    <a:pt x="184" y="456"/>
                  </a:lnTo>
                  <a:lnTo>
                    <a:pt x="195" y="585"/>
                  </a:lnTo>
                  <a:lnTo>
                    <a:pt x="207" y="682"/>
                  </a:lnTo>
                  <a:lnTo>
                    <a:pt x="252" y="677"/>
                  </a:lnTo>
                  <a:lnTo>
                    <a:pt x="226" y="378"/>
                  </a:lnTo>
                  <a:lnTo>
                    <a:pt x="214" y="144"/>
                  </a:lnTo>
                  <a:lnTo>
                    <a:pt x="173" y="61"/>
                  </a:lnTo>
                  <a:lnTo>
                    <a:pt x="110" y="91"/>
                  </a:lnTo>
                  <a:lnTo>
                    <a:pt x="20" y="0"/>
                  </a:lnTo>
                  <a:close/>
                </a:path>
              </a:pathLst>
            </a:custGeom>
            <a:solidFill>
              <a:schemeClr val="tx2"/>
            </a:solidFill>
            <a:ln w="9525">
              <a:noFill/>
              <a:round/>
              <a:headEnd/>
              <a:tailEnd/>
            </a:ln>
          </p:spPr>
          <p:txBody>
            <a:bodyPr/>
            <a:lstStyle/>
            <a:p>
              <a:endParaRPr lang="en-US"/>
            </a:p>
          </p:txBody>
        </p:sp>
        <p:sp>
          <p:nvSpPr>
            <p:cNvPr id="1109" name="Freeform 146"/>
            <p:cNvSpPr>
              <a:spLocks/>
            </p:cNvSpPr>
            <p:nvPr/>
          </p:nvSpPr>
          <p:spPr bwMode="auto">
            <a:xfrm>
              <a:off x="3546" y="1614"/>
              <a:ext cx="257" cy="810"/>
            </a:xfrm>
            <a:custGeom>
              <a:avLst/>
              <a:gdLst>
                <a:gd name="T0" fmla="*/ 0 w 251"/>
                <a:gd name="T1" fmla="*/ 113 h 791"/>
                <a:gd name="T2" fmla="*/ 42 w 251"/>
                <a:gd name="T3" fmla="*/ 130 h 791"/>
                <a:gd name="T4" fmla="*/ 53 w 251"/>
                <a:gd name="T5" fmla="*/ 187 h 791"/>
                <a:gd name="T6" fmla="*/ 162 w 251"/>
                <a:gd name="T7" fmla="*/ 296 h 791"/>
                <a:gd name="T8" fmla="*/ 139 w 251"/>
                <a:gd name="T9" fmla="*/ 349 h 791"/>
                <a:gd name="T10" fmla="*/ 143 w 251"/>
                <a:gd name="T11" fmla="*/ 399 h 791"/>
                <a:gd name="T12" fmla="*/ 169 w 251"/>
                <a:gd name="T13" fmla="*/ 441 h 791"/>
                <a:gd name="T14" fmla="*/ 146 w 251"/>
                <a:gd name="T15" fmla="*/ 555 h 791"/>
                <a:gd name="T16" fmla="*/ 42 w 251"/>
                <a:gd name="T17" fmla="*/ 829 h 791"/>
                <a:gd name="T18" fmla="*/ 103 w 251"/>
                <a:gd name="T19" fmla="*/ 824 h 791"/>
                <a:gd name="T20" fmla="*/ 105 w 251"/>
                <a:gd name="T21" fmla="*/ 807 h 791"/>
                <a:gd name="T22" fmla="*/ 109 w 251"/>
                <a:gd name="T23" fmla="*/ 787 h 791"/>
                <a:gd name="T24" fmla="*/ 114 w 251"/>
                <a:gd name="T25" fmla="*/ 768 h 791"/>
                <a:gd name="T26" fmla="*/ 120 w 251"/>
                <a:gd name="T27" fmla="*/ 750 h 791"/>
                <a:gd name="T28" fmla="*/ 126 w 251"/>
                <a:gd name="T29" fmla="*/ 730 h 791"/>
                <a:gd name="T30" fmla="*/ 133 w 251"/>
                <a:gd name="T31" fmla="*/ 708 h 791"/>
                <a:gd name="T32" fmla="*/ 141 w 251"/>
                <a:gd name="T33" fmla="*/ 685 h 791"/>
                <a:gd name="T34" fmla="*/ 151 w 251"/>
                <a:gd name="T35" fmla="*/ 663 h 791"/>
                <a:gd name="T36" fmla="*/ 162 w 251"/>
                <a:gd name="T37" fmla="*/ 643 h 791"/>
                <a:gd name="T38" fmla="*/ 171 w 251"/>
                <a:gd name="T39" fmla="*/ 625 h 791"/>
                <a:gd name="T40" fmla="*/ 177 w 251"/>
                <a:gd name="T41" fmla="*/ 608 h 791"/>
                <a:gd name="T42" fmla="*/ 185 w 251"/>
                <a:gd name="T43" fmla="*/ 595 h 791"/>
                <a:gd name="T44" fmla="*/ 226 w 251"/>
                <a:gd name="T45" fmla="*/ 725 h 791"/>
                <a:gd name="T46" fmla="*/ 263 w 251"/>
                <a:gd name="T47" fmla="*/ 804 h 791"/>
                <a:gd name="T48" fmla="*/ 263 w 251"/>
                <a:gd name="T49" fmla="*/ 794 h 791"/>
                <a:gd name="T50" fmla="*/ 263 w 251"/>
                <a:gd name="T51" fmla="*/ 770 h 791"/>
                <a:gd name="T52" fmla="*/ 263 w 251"/>
                <a:gd name="T53" fmla="*/ 750 h 791"/>
                <a:gd name="T54" fmla="*/ 263 w 251"/>
                <a:gd name="T55" fmla="*/ 730 h 791"/>
                <a:gd name="T56" fmla="*/ 263 w 251"/>
                <a:gd name="T57" fmla="*/ 706 h 791"/>
                <a:gd name="T58" fmla="*/ 263 w 251"/>
                <a:gd name="T59" fmla="*/ 683 h 791"/>
                <a:gd name="T60" fmla="*/ 259 w 251"/>
                <a:gd name="T61" fmla="*/ 652 h 791"/>
                <a:gd name="T62" fmla="*/ 255 w 251"/>
                <a:gd name="T63" fmla="*/ 626 h 791"/>
                <a:gd name="T64" fmla="*/ 251 w 251"/>
                <a:gd name="T65" fmla="*/ 599 h 791"/>
                <a:gd name="T66" fmla="*/ 247 w 251"/>
                <a:gd name="T67" fmla="*/ 574 h 791"/>
                <a:gd name="T68" fmla="*/ 244 w 251"/>
                <a:gd name="T69" fmla="*/ 553 h 791"/>
                <a:gd name="T70" fmla="*/ 241 w 251"/>
                <a:gd name="T71" fmla="*/ 537 h 791"/>
                <a:gd name="T72" fmla="*/ 239 w 251"/>
                <a:gd name="T73" fmla="*/ 523 h 791"/>
                <a:gd name="T74" fmla="*/ 225 w 251"/>
                <a:gd name="T75" fmla="*/ 382 h 791"/>
                <a:gd name="T76" fmla="*/ 225 w 251"/>
                <a:gd name="T77" fmla="*/ 374 h 791"/>
                <a:gd name="T78" fmla="*/ 230 w 251"/>
                <a:gd name="T79" fmla="*/ 353 h 791"/>
                <a:gd name="T80" fmla="*/ 232 w 251"/>
                <a:gd name="T81" fmla="*/ 322 h 791"/>
                <a:gd name="T82" fmla="*/ 234 w 251"/>
                <a:gd name="T83" fmla="*/ 302 h 791"/>
                <a:gd name="T84" fmla="*/ 234 w 251"/>
                <a:gd name="T85" fmla="*/ 282 h 791"/>
                <a:gd name="T86" fmla="*/ 234 w 251"/>
                <a:gd name="T87" fmla="*/ 256 h 791"/>
                <a:gd name="T88" fmla="*/ 232 w 251"/>
                <a:gd name="T89" fmla="*/ 231 h 791"/>
                <a:gd name="T90" fmla="*/ 230 w 251"/>
                <a:gd name="T91" fmla="*/ 210 h 791"/>
                <a:gd name="T92" fmla="*/ 230 w 251"/>
                <a:gd name="T93" fmla="*/ 187 h 791"/>
                <a:gd name="T94" fmla="*/ 228 w 251"/>
                <a:gd name="T95" fmla="*/ 168 h 791"/>
                <a:gd name="T96" fmla="*/ 226 w 251"/>
                <a:gd name="T97" fmla="*/ 155 h 791"/>
                <a:gd name="T98" fmla="*/ 226 w 251"/>
                <a:gd name="T99" fmla="*/ 140 h 791"/>
                <a:gd name="T100" fmla="*/ 183 w 251"/>
                <a:gd name="T101" fmla="*/ 2 h 791"/>
                <a:gd name="T102" fmla="*/ 169 w 251"/>
                <a:gd name="T103" fmla="*/ 152 h 791"/>
                <a:gd name="T104" fmla="*/ 169 w 251"/>
                <a:gd name="T105" fmla="*/ 194 h 791"/>
                <a:gd name="T106" fmla="*/ 59 w 251"/>
                <a:gd name="T107" fmla="*/ 117 h 791"/>
                <a:gd name="T108" fmla="*/ 15 w 251"/>
                <a:gd name="T109" fmla="*/ 84 h 79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51"/>
                <a:gd name="T166" fmla="*/ 0 h 791"/>
                <a:gd name="T167" fmla="*/ 251 w 251"/>
                <a:gd name="T168" fmla="*/ 791 h 79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51" h="791">
                  <a:moveTo>
                    <a:pt x="15" y="80"/>
                  </a:moveTo>
                  <a:lnTo>
                    <a:pt x="0" y="107"/>
                  </a:lnTo>
                  <a:lnTo>
                    <a:pt x="5" y="122"/>
                  </a:lnTo>
                  <a:lnTo>
                    <a:pt x="40" y="124"/>
                  </a:lnTo>
                  <a:lnTo>
                    <a:pt x="26" y="145"/>
                  </a:lnTo>
                  <a:lnTo>
                    <a:pt x="51" y="179"/>
                  </a:lnTo>
                  <a:lnTo>
                    <a:pt x="83" y="221"/>
                  </a:lnTo>
                  <a:lnTo>
                    <a:pt x="154" y="282"/>
                  </a:lnTo>
                  <a:lnTo>
                    <a:pt x="175" y="354"/>
                  </a:lnTo>
                  <a:lnTo>
                    <a:pt x="133" y="333"/>
                  </a:lnTo>
                  <a:lnTo>
                    <a:pt x="165" y="384"/>
                  </a:lnTo>
                  <a:lnTo>
                    <a:pt x="137" y="381"/>
                  </a:lnTo>
                  <a:lnTo>
                    <a:pt x="140" y="407"/>
                  </a:lnTo>
                  <a:lnTo>
                    <a:pt x="161" y="421"/>
                  </a:lnTo>
                  <a:lnTo>
                    <a:pt x="186" y="502"/>
                  </a:lnTo>
                  <a:lnTo>
                    <a:pt x="140" y="529"/>
                  </a:lnTo>
                  <a:lnTo>
                    <a:pt x="104" y="634"/>
                  </a:lnTo>
                  <a:lnTo>
                    <a:pt x="40" y="791"/>
                  </a:lnTo>
                  <a:lnTo>
                    <a:pt x="99" y="789"/>
                  </a:lnTo>
                  <a:lnTo>
                    <a:pt x="99" y="786"/>
                  </a:lnTo>
                  <a:lnTo>
                    <a:pt x="99" y="780"/>
                  </a:lnTo>
                  <a:lnTo>
                    <a:pt x="101" y="770"/>
                  </a:lnTo>
                  <a:lnTo>
                    <a:pt x="104" y="759"/>
                  </a:lnTo>
                  <a:lnTo>
                    <a:pt x="104" y="751"/>
                  </a:lnTo>
                  <a:lnTo>
                    <a:pt x="106" y="742"/>
                  </a:lnTo>
                  <a:lnTo>
                    <a:pt x="108" y="732"/>
                  </a:lnTo>
                  <a:lnTo>
                    <a:pt x="112" y="725"/>
                  </a:lnTo>
                  <a:lnTo>
                    <a:pt x="114" y="715"/>
                  </a:lnTo>
                  <a:lnTo>
                    <a:pt x="116" y="706"/>
                  </a:lnTo>
                  <a:lnTo>
                    <a:pt x="120" y="696"/>
                  </a:lnTo>
                  <a:lnTo>
                    <a:pt x="123" y="689"/>
                  </a:lnTo>
                  <a:lnTo>
                    <a:pt x="127" y="675"/>
                  </a:lnTo>
                  <a:lnTo>
                    <a:pt x="131" y="666"/>
                  </a:lnTo>
                  <a:lnTo>
                    <a:pt x="135" y="653"/>
                  </a:lnTo>
                  <a:lnTo>
                    <a:pt x="140" y="643"/>
                  </a:lnTo>
                  <a:lnTo>
                    <a:pt x="144" y="632"/>
                  </a:lnTo>
                  <a:lnTo>
                    <a:pt x="150" y="622"/>
                  </a:lnTo>
                  <a:lnTo>
                    <a:pt x="154" y="613"/>
                  </a:lnTo>
                  <a:lnTo>
                    <a:pt x="159" y="605"/>
                  </a:lnTo>
                  <a:lnTo>
                    <a:pt x="163" y="596"/>
                  </a:lnTo>
                  <a:lnTo>
                    <a:pt x="165" y="588"/>
                  </a:lnTo>
                  <a:lnTo>
                    <a:pt x="169" y="580"/>
                  </a:lnTo>
                  <a:lnTo>
                    <a:pt x="175" y="575"/>
                  </a:lnTo>
                  <a:lnTo>
                    <a:pt x="177" y="567"/>
                  </a:lnTo>
                  <a:lnTo>
                    <a:pt x="180" y="565"/>
                  </a:lnTo>
                  <a:lnTo>
                    <a:pt x="216" y="691"/>
                  </a:lnTo>
                  <a:lnTo>
                    <a:pt x="215" y="776"/>
                  </a:lnTo>
                  <a:lnTo>
                    <a:pt x="251" y="767"/>
                  </a:lnTo>
                  <a:lnTo>
                    <a:pt x="251" y="763"/>
                  </a:lnTo>
                  <a:lnTo>
                    <a:pt x="251" y="757"/>
                  </a:lnTo>
                  <a:lnTo>
                    <a:pt x="251" y="748"/>
                  </a:lnTo>
                  <a:lnTo>
                    <a:pt x="251" y="734"/>
                  </a:lnTo>
                  <a:lnTo>
                    <a:pt x="251" y="725"/>
                  </a:lnTo>
                  <a:lnTo>
                    <a:pt x="251" y="715"/>
                  </a:lnTo>
                  <a:lnTo>
                    <a:pt x="251" y="706"/>
                  </a:lnTo>
                  <a:lnTo>
                    <a:pt x="251" y="696"/>
                  </a:lnTo>
                  <a:lnTo>
                    <a:pt x="251" y="685"/>
                  </a:lnTo>
                  <a:lnTo>
                    <a:pt x="251" y="673"/>
                  </a:lnTo>
                  <a:lnTo>
                    <a:pt x="251" y="660"/>
                  </a:lnTo>
                  <a:lnTo>
                    <a:pt x="251" y="651"/>
                  </a:lnTo>
                  <a:lnTo>
                    <a:pt x="247" y="635"/>
                  </a:lnTo>
                  <a:lnTo>
                    <a:pt x="247" y="622"/>
                  </a:lnTo>
                  <a:lnTo>
                    <a:pt x="243" y="611"/>
                  </a:lnTo>
                  <a:lnTo>
                    <a:pt x="243" y="597"/>
                  </a:lnTo>
                  <a:lnTo>
                    <a:pt x="241" y="582"/>
                  </a:lnTo>
                  <a:lnTo>
                    <a:pt x="239" y="571"/>
                  </a:lnTo>
                  <a:lnTo>
                    <a:pt x="237" y="558"/>
                  </a:lnTo>
                  <a:lnTo>
                    <a:pt x="235" y="548"/>
                  </a:lnTo>
                  <a:lnTo>
                    <a:pt x="234" y="537"/>
                  </a:lnTo>
                  <a:lnTo>
                    <a:pt x="232" y="527"/>
                  </a:lnTo>
                  <a:lnTo>
                    <a:pt x="230" y="518"/>
                  </a:lnTo>
                  <a:lnTo>
                    <a:pt x="230" y="512"/>
                  </a:lnTo>
                  <a:lnTo>
                    <a:pt x="228" y="500"/>
                  </a:lnTo>
                  <a:lnTo>
                    <a:pt x="228" y="499"/>
                  </a:lnTo>
                  <a:lnTo>
                    <a:pt x="237" y="432"/>
                  </a:lnTo>
                  <a:lnTo>
                    <a:pt x="215" y="364"/>
                  </a:lnTo>
                  <a:lnTo>
                    <a:pt x="215" y="362"/>
                  </a:lnTo>
                  <a:lnTo>
                    <a:pt x="215" y="356"/>
                  </a:lnTo>
                  <a:lnTo>
                    <a:pt x="216" y="346"/>
                  </a:lnTo>
                  <a:lnTo>
                    <a:pt x="220" y="337"/>
                  </a:lnTo>
                  <a:lnTo>
                    <a:pt x="220" y="322"/>
                  </a:lnTo>
                  <a:lnTo>
                    <a:pt x="222" y="307"/>
                  </a:lnTo>
                  <a:lnTo>
                    <a:pt x="222" y="297"/>
                  </a:lnTo>
                  <a:lnTo>
                    <a:pt x="224" y="288"/>
                  </a:lnTo>
                  <a:lnTo>
                    <a:pt x="224" y="278"/>
                  </a:lnTo>
                  <a:lnTo>
                    <a:pt x="224" y="269"/>
                  </a:lnTo>
                  <a:lnTo>
                    <a:pt x="224" y="255"/>
                  </a:lnTo>
                  <a:lnTo>
                    <a:pt x="224" y="244"/>
                  </a:lnTo>
                  <a:lnTo>
                    <a:pt x="222" y="232"/>
                  </a:lnTo>
                  <a:lnTo>
                    <a:pt x="222" y="221"/>
                  </a:lnTo>
                  <a:lnTo>
                    <a:pt x="220" y="210"/>
                  </a:lnTo>
                  <a:lnTo>
                    <a:pt x="220" y="200"/>
                  </a:lnTo>
                  <a:lnTo>
                    <a:pt x="220" y="189"/>
                  </a:lnTo>
                  <a:lnTo>
                    <a:pt x="220" y="179"/>
                  </a:lnTo>
                  <a:lnTo>
                    <a:pt x="218" y="170"/>
                  </a:lnTo>
                  <a:lnTo>
                    <a:pt x="218" y="160"/>
                  </a:lnTo>
                  <a:lnTo>
                    <a:pt x="216" y="151"/>
                  </a:lnTo>
                  <a:lnTo>
                    <a:pt x="216" y="147"/>
                  </a:lnTo>
                  <a:lnTo>
                    <a:pt x="216" y="137"/>
                  </a:lnTo>
                  <a:lnTo>
                    <a:pt x="216" y="134"/>
                  </a:lnTo>
                  <a:lnTo>
                    <a:pt x="196" y="0"/>
                  </a:lnTo>
                  <a:lnTo>
                    <a:pt x="175" y="2"/>
                  </a:lnTo>
                  <a:lnTo>
                    <a:pt x="175" y="153"/>
                  </a:lnTo>
                  <a:lnTo>
                    <a:pt x="161" y="145"/>
                  </a:lnTo>
                  <a:lnTo>
                    <a:pt x="133" y="170"/>
                  </a:lnTo>
                  <a:lnTo>
                    <a:pt x="161" y="185"/>
                  </a:lnTo>
                  <a:lnTo>
                    <a:pt x="123" y="194"/>
                  </a:lnTo>
                  <a:lnTo>
                    <a:pt x="57" y="111"/>
                  </a:lnTo>
                  <a:lnTo>
                    <a:pt x="15" y="80"/>
                  </a:lnTo>
                  <a:close/>
                </a:path>
              </a:pathLst>
            </a:custGeom>
            <a:solidFill>
              <a:schemeClr val="hlink"/>
            </a:solidFill>
            <a:ln w="9525">
              <a:noFill/>
              <a:round/>
              <a:headEnd/>
              <a:tailEnd/>
            </a:ln>
          </p:spPr>
          <p:txBody>
            <a:bodyPr/>
            <a:lstStyle/>
            <a:p>
              <a:endParaRPr lang="en-US"/>
            </a:p>
          </p:txBody>
        </p:sp>
        <p:sp>
          <p:nvSpPr>
            <p:cNvPr id="1110" name="Freeform 147"/>
            <p:cNvSpPr>
              <a:spLocks/>
            </p:cNvSpPr>
            <p:nvPr/>
          </p:nvSpPr>
          <p:spPr bwMode="auto">
            <a:xfrm>
              <a:off x="3620" y="1655"/>
              <a:ext cx="84" cy="152"/>
            </a:xfrm>
            <a:custGeom>
              <a:avLst/>
              <a:gdLst>
                <a:gd name="T0" fmla="*/ 44 w 82"/>
                <a:gd name="T1" fmla="*/ 155 h 149"/>
                <a:gd name="T2" fmla="*/ 44 w 82"/>
                <a:gd name="T3" fmla="*/ 117 h 149"/>
                <a:gd name="T4" fmla="*/ 15 w 82"/>
                <a:gd name="T5" fmla="*/ 103 h 149"/>
                <a:gd name="T6" fmla="*/ 13 w 82"/>
                <a:gd name="T7" fmla="*/ 65 h 149"/>
                <a:gd name="T8" fmla="*/ 0 w 82"/>
                <a:gd name="T9" fmla="*/ 50 h 149"/>
                <a:gd name="T10" fmla="*/ 19 w 82"/>
                <a:gd name="T11" fmla="*/ 0 h 149"/>
                <a:gd name="T12" fmla="*/ 76 w 82"/>
                <a:gd name="T13" fmla="*/ 44 h 149"/>
                <a:gd name="T14" fmla="*/ 86 w 82"/>
                <a:gd name="T15" fmla="*/ 124 h 149"/>
                <a:gd name="T16" fmla="*/ 44 w 82"/>
                <a:gd name="T17" fmla="*/ 155 h 149"/>
                <a:gd name="T18" fmla="*/ 44 w 82"/>
                <a:gd name="T19" fmla="*/ 155 h 1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2"/>
                <a:gd name="T31" fmla="*/ 0 h 149"/>
                <a:gd name="T32" fmla="*/ 82 w 82"/>
                <a:gd name="T33" fmla="*/ 149 h 1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2" h="149">
                  <a:moveTo>
                    <a:pt x="42" y="149"/>
                  </a:moveTo>
                  <a:lnTo>
                    <a:pt x="42" y="113"/>
                  </a:lnTo>
                  <a:lnTo>
                    <a:pt x="15" y="99"/>
                  </a:lnTo>
                  <a:lnTo>
                    <a:pt x="13" y="63"/>
                  </a:lnTo>
                  <a:lnTo>
                    <a:pt x="0" y="48"/>
                  </a:lnTo>
                  <a:lnTo>
                    <a:pt x="19" y="0"/>
                  </a:lnTo>
                  <a:lnTo>
                    <a:pt x="72" y="42"/>
                  </a:lnTo>
                  <a:lnTo>
                    <a:pt x="82" y="120"/>
                  </a:lnTo>
                  <a:lnTo>
                    <a:pt x="42" y="149"/>
                  </a:lnTo>
                  <a:close/>
                </a:path>
              </a:pathLst>
            </a:custGeom>
            <a:solidFill>
              <a:srgbClr val="F59E91"/>
            </a:solidFill>
            <a:ln w="9525">
              <a:noFill/>
              <a:round/>
              <a:headEnd/>
              <a:tailEnd/>
            </a:ln>
          </p:spPr>
          <p:txBody>
            <a:bodyPr/>
            <a:lstStyle/>
            <a:p>
              <a:endParaRPr lang="en-US"/>
            </a:p>
          </p:txBody>
        </p:sp>
        <p:sp>
          <p:nvSpPr>
            <p:cNvPr id="1111" name="Freeform 148"/>
            <p:cNvSpPr>
              <a:spLocks/>
            </p:cNvSpPr>
            <p:nvPr/>
          </p:nvSpPr>
          <p:spPr bwMode="auto">
            <a:xfrm>
              <a:off x="3655" y="1671"/>
              <a:ext cx="63" cy="90"/>
            </a:xfrm>
            <a:custGeom>
              <a:avLst/>
              <a:gdLst>
                <a:gd name="T0" fmla="*/ 17 w 63"/>
                <a:gd name="T1" fmla="*/ 0 h 88"/>
                <a:gd name="T2" fmla="*/ 0 w 63"/>
                <a:gd name="T3" fmla="*/ 31 h 88"/>
                <a:gd name="T4" fmla="*/ 12 w 63"/>
                <a:gd name="T5" fmla="*/ 44 h 88"/>
                <a:gd name="T6" fmla="*/ 23 w 63"/>
                <a:gd name="T7" fmla="*/ 41 h 88"/>
                <a:gd name="T8" fmla="*/ 23 w 63"/>
                <a:gd name="T9" fmla="*/ 65 h 88"/>
                <a:gd name="T10" fmla="*/ 38 w 63"/>
                <a:gd name="T11" fmla="*/ 92 h 88"/>
                <a:gd name="T12" fmla="*/ 53 w 63"/>
                <a:gd name="T13" fmla="*/ 92 h 88"/>
                <a:gd name="T14" fmla="*/ 63 w 63"/>
                <a:gd name="T15" fmla="*/ 52 h 88"/>
                <a:gd name="T16" fmla="*/ 63 w 63"/>
                <a:gd name="T17" fmla="*/ 27 h 88"/>
                <a:gd name="T18" fmla="*/ 17 w 63"/>
                <a:gd name="T19" fmla="*/ 0 h 88"/>
                <a:gd name="T20" fmla="*/ 17 w 63"/>
                <a:gd name="T21" fmla="*/ 0 h 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3"/>
                <a:gd name="T34" fmla="*/ 0 h 88"/>
                <a:gd name="T35" fmla="*/ 63 w 63"/>
                <a:gd name="T36" fmla="*/ 88 h 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3" h="88">
                  <a:moveTo>
                    <a:pt x="17" y="0"/>
                  </a:moveTo>
                  <a:lnTo>
                    <a:pt x="0" y="29"/>
                  </a:lnTo>
                  <a:lnTo>
                    <a:pt x="12" y="42"/>
                  </a:lnTo>
                  <a:lnTo>
                    <a:pt x="23" y="39"/>
                  </a:lnTo>
                  <a:lnTo>
                    <a:pt x="23" y="63"/>
                  </a:lnTo>
                  <a:lnTo>
                    <a:pt x="38" y="88"/>
                  </a:lnTo>
                  <a:lnTo>
                    <a:pt x="53" y="88"/>
                  </a:lnTo>
                  <a:lnTo>
                    <a:pt x="63" y="50"/>
                  </a:lnTo>
                  <a:lnTo>
                    <a:pt x="63" y="25"/>
                  </a:lnTo>
                  <a:lnTo>
                    <a:pt x="17" y="0"/>
                  </a:lnTo>
                  <a:close/>
                </a:path>
              </a:pathLst>
            </a:custGeom>
            <a:solidFill>
              <a:srgbClr val="1A1A1A"/>
            </a:solidFill>
            <a:ln w="9525">
              <a:noFill/>
              <a:round/>
              <a:headEnd/>
              <a:tailEnd/>
            </a:ln>
          </p:spPr>
          <p:txBody>
            <a:bodyPr/>
            <a:lstStyle/>
            <a:p>
              <a:endParaRPr lang="en-US"/>
            </a:p>
          </p:txBody>
        </p:sp>
        <p:sp>
          <p:nvSpPr>
            <p:cNvPr id="1112" name="Freeform 149"/>
            <p:cNvSpPr>
              <a:spLocks/>
            </p:cNvSpPr>
            <p:nvPr/>
          </p:nvSpPr>
          <p:spPr bwMode="auto">
            <a:xfrm>
              <a:off x="3601" y="1618"/>
              <a:ext cx="142" cy="104"/>
            </a:xfrm>
            <a:custGeom>
              <a:avLst/>
              <a:gdLst>
                <a:gd name="T0" fmla="*/ 0 w 137"/>
                <a:gd name="T1" fmla="*/ 33 h 103"/>
                <a:gd name="T2" fmla="*/ 19 w 137"/>
                <a:gd name="T3" fmla="*/ 48 h 103"/>
                <a:gd name="T4" fmla="*/ 19 w 137"/>
                <a:gd name="T5" fmla="*/ 55 h 103"/>
                <a:gd name="T6" fmla="*/ 48 w 137"/>
                <a:gd name="T7" fmla="*/ 78 h 103"/>
                <a:gd name="T8" fmla="*/ 118 w 137"/>
                <a:gd name="T9" fmla="*/ 105 h 103"/>
                <a:gd name="T10" fmla="*/ 147 w 137"/>
                <a:gd name="T11" fmla="*/ 99 h 103"/>
                <a:gd name="T12" fmla="*/ 147 w 137"/>
                <a:gd name="T13" fmla="*/ 88 h 103"/>
                <a:gd name="T14" fmla="*/ 147 w 137"/>
                <a:gd name="T15" fmla="*/ 84 h 103"/>
                <a:gd name="T16" fmla="*/ 147 w 137"/>
                <a:gd name="T17" fmla="*/ 75 h 103"/>
                <a:gd name="T18" fmla="*/ 145 w 137"/>
                <a:gd name="T19" fmla="*/ 61 h 103"/>
                <a:gd name="T20" fmla="*/ 141 w 137"/>
                <a:gd name="T21" fmla="*/ 46 h 103"/>
                <a:gd name="T22" fmla="*/ 132 w 137"/>
                <a:gd name="T23" fmla="*/ 31 h 103"/>
                <a:gd name="T24" fmla="*/ 124 w 137"/>
                <a:gd name="T25" fmla="*/ 19 h 103"/>
                <a:gd name="T26" fmla="*/ 112 w 137"/>
                <a:gd name="T27" fmla="*/ 10 h 103"/>
                <a:gd name="T28" fmla="*/ 100 w 137"/>
                <a:gd name="T29" fmla="*/ 6 h 103"/>
                <a:gd name="T30" fmla="*/ 86 w 137"/>
                <a:gd name="T31" fmla="*/ 0 h 103"/>
                <a:gd name="T32" fmla="*/ 73 w 137"/>
                <a:gd name="T33" fmla="*/ 2 h 103"/>
                <a:gd name="T34" fmla="*/ 59 w 137"/>
                <a:gd name="T35" fmla="*/ 4 h 103"/>
                <a:gd name="T36" fmla="*/ 51 w 137"/>
                <a:gd name="T37" fmla="*/ 10 h 103"/>
                <a:gd name="T38" fmla="*/ 36 w 137"/>
                <a:gd name="T39" fmla="*/ 19 h 103"/>
                <a:gd name="T40" fmla="*/ 32 w 137"/>
                <a:gd name="T41" fmla="*/ 25 h 103"/>
                <a:gd name="T42" fmla="*/ 21 w 137"/>
                <a:gd name="T43" fmla="*/ 21 h 103"/>
                <a:gd name="T44" fmla="*/ 2 w 137"/>
                <a:gd name="T45" fmla="*/ 27 h 103"/>
                <a:gd name="T46" fmla="*/ 0 w 137"/>
                <a:gd name="T47" fmla="*/ 33 h 103"/>
                <a:gd name="T48" fmla="*/ 0 w 137"/>
                <a:gd name="T49" fmla="*/ 33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7"/>
                <a:gd name="T76" fmla="*/ 0 h 103"/>
                <a:gd name="T77" fmla="*/ 137 w 137"/>
                <a:gd name="T78" fmla="*/ 103 h 1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7" h="103">
                  <a:moveTo>
                    <a:pt x="0" y="33"/>
                  </a:moveTo>
                  <a:lnTo>
                    <a:pt x="17" y="48"/>
                  </a:lnTo>
                  <a:lnTo>
                    <a:pt x="17" y="53"/>
                  </a:lnTo>
                  <a:lnTo>
                    <a:pt x="44" y="76"/>
                  </a:lnTo>
                  <a:lnTo>
                    <a:pt x="110" y="103"/>
                  </a:lnTo>
                  <a:lnTo>
                    <a:pt x="137" y="97"/>
                  </a:lnTo>
                  <a:lnTo>
                    <a:pt x="137" y="86"/>
                  </a:lnTo>
                  <a:lnTo>
                    <a:pt x="137" y="82"/>
                  </a:lnTo>
                  <a:lnTo>
                    <a:pt x="137" y="73"/>
                  </a:lnTo>
                  <a:lnTo>
                    <a:pt x="135" y="59"/>
                  </a:lnTo>
                  <a:lnTo>
                    <a:pt x="131" y="46"/>
                  </a:lnTo>
                  <a:lnTo>
                    <a:pt x="123" y="31"/>
                  </a:lnTo>
                  <a:lnTo>
                    <a:pt x="116" y="19"/>
                  </a:lnTo>
                  <a:lnTo>
                    <a:pt x="104" y="10"/>
                  </a:lnTo>
                  <a:lnTo>
                    <a:pt x="93" y="6"/>
                  </a:lnTo>
                  <a:lnTo>
                    <a:pt x="80" y="0"/>
                  </a:lnTo>
                  <a:lnTo>
                    <a:pt x="68" y="2"/>
                  </a:lnTo>
                  <a:lnTo>
                    <a:pt x="55" y="4"/>
                  </a:lnTo>
                  <a:lnTo>
                    <a:pt x="47" y="10"/>
                  </a:lnTo>
                  <a:lnTo>
                    <a:pt x="34" y="19"/>
                  </a:lnTo>
                  <a:lnTo>
                    <a:pt x="30" y="25"/>
                  </a:lnTo>
                  <a:lnTo>
                    <a:pt x="19" y="21"/>
                  </a:lnTo>
                  <a:lnTo>
                    <a:pt x="2" y="27"/>
                  </a:lnTo>
                  <a:lnTo>
                    <a:pt x="0" y="33"/>
                  </a:lnTo>
                  <a:close/>
                </a:path>
              </a:pathLst>
            </a:custGeom>
            <a:solidFill>
              <a:srgbClr val="666666"/>
            </a:solidFill>
            <a:ln w="9525">
              <a:noFill/>
              <a:round/>
              <a:headEnd/>
              <a:tailEnd/>
            </a:ln>
          </p:spPr>
          <p:txBody>
            <a:bodyPr/>
            <a:lstStyle/>
            <a:p>
              <a:endParaRPr lang="en-US"/>
            </a:p>
          </p:txBody>
        </p:sp>
        <p:sp>
          <p:nvSpPr>
            <p:cNvPr id="1113" name="Freeform 150"/>
            <p:cNvSpPr>
              <a:spLocks/>
            </p:cNvSpPr>
            <p:nvPr/>
          </p:nvSpPr>
          <p:spPr bwMode="auto">
            <a:xfrm>
              <a:off x="3601" y="1644"/>
              <a:ext cx="68" cy="58"/>
            </a:xfrm>
            <a:custGeom>
              <a:avLst/>
              <a:gdLst>
                <a:gd name="T0" fmla="*/ 0 w 65"/>
                <a:gd name="T1" fmla="*/ 6 h 55"/>
                <a:gd name="T2" fmla="*/ 8 w 65"/>
                <a:gd name="T3" fmla="*/ 0 h 55"/>
                <a:gd name="T4" fmla="*/ 25 w 65"/>
                <a:gd name="T5" fmla="*/ 9 h 55"/>
                <a:gd name="T6" fmla="*/ 25 w 65"/>
                <a:gd name="T7" fmla="*/ 17 h 55"/>
                <a:gd name="T8" fmla="*/ 40 w 65"/>
                <a:gd name="T9" fmla="*/ 27 h 55"/>
                <a:gd name="T10" fmla="*/ 71 w 65"/>
                <a:gd name="T11" fmla="*/ 44 h 55"/>
                <a:gd name="T12" fmla="*/ 65 w 65"/>
                <a:gd name="T13" fmla="*/ 61 h 55"/>
                <a:gd name="T14" fmla="*/ 15 w 65"/>
                <a:gd name="T15" fmla="*/ 34 h 55"/>
                <a:gd name="T16" fmla="*/ 15 w 65"/>
                <a:gd name="T17" fmla="*/ 23 h 55"/>
                <a:gd name="T18" fmla="*/ 0 w 65"/>
                <a:gd name="T19" fmla="*/ 6 h 55"/>
                <a:gd name="T20" fmla="*/ 0 w 65"/>
                <a:gd name="T21" fmla="*/ 6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
                <a:gd name="T34" fmla="*/ 0 h 55"/>
                <a:gd name="T35" fmla="*/ 65 w 65"/>
                <a:gd name="T36" fmla="*/ 55 h 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 h="55">
                  <a:moveTo>
                    <a:pt x="0" y="6"/>
                  </a:moveTo>
                  <a:lnTo>
                    <a:pt x="8" y="0"/>
                  </a:lnTo>
                  <a:lnTo>
                    <a:pt x="23" y="9"/>
                  </a:lnTo>
                  <a:lnTo>
                    <a:pt x="23" y="15"/>
                  </a:lnTo>
                  <a:lnTo>
                    <a:pt x="36" y="25"/>
                  </a:lnTo>
                  <a:lnTo>
                    <a:pt x="65" y="40"/>
                  </a:lnTo>
                  <a:lnTo>
                    <a:pt x="59" y="55"/>
                  </a:lnTo>
                  <a:lnTo>
                    <a:pt x="13" y="30"/>
                  </a:lnTo>
                  <a:lnTo>
                    <a:pt x="13" y="21"/>
                  </a:lnTo>
                  <a:lnTo>
                    <a:pt x="0" y="6"/>
                  </a:lnTo>
                  <a:close/>
                </a:path>
              </a:pathLst>
            </a:custGeom>
            <a:solidFill>
              <a:srgbClr val="FFFF85"/>
            </a:solidFill>
            <a:ln w="9525">
              <a:noFill/>
              <a:round/>
              <a:headEnd/>
              <a:tailEnd/>
            </a:ln>
          </p:spPr>
          <p:txBody>
            <a:bodyPr/>
            <a:lstStyle/>
            <a:p>
              <a:endParaRPr lang="en-US"/>
            </a:p>
          </p:txBody>
        </p:sp>
        <p:sp>
          <p:nvSpPr>
            <p:cNvPr id="1114" name="Freeform 151"/>
            <p:cNvSpPr>
              <a:spLocks/>
            </p:cNvSpPr>
            <p:nvPr/>
          </p:nvSpPr>
          <p:spPr bwMode="auto">
            <a:xfrm>
              <a:off x="3640" y="1634"/>
              <a:ext cx="70" cy="31"/>
            </a:xfrm>
            <a:custGeom>
              <a:avLst/>
              <a:gdLst>
                <a:gd name="T0" fmla="*/ 0 w 68"/>
                <a:gd name="T1" fmla="*/ 19 h 31"/>
                <a:gd name="T2" fmla="*/ 0 w 68"/>
                <a:gd name="T3" fmla="*/ 17 h 31"/>
                <a:gd name="T4" fmla="*/ 4 w 68"/>
                <a:gd name="T5" fmla="*/ 10 h 31"/>
                <a:gd name="T6" fmla="*/ 10 w 68"/>
                <a:gd name="T7" fmla="*/ 4 h 31"/>
                <a:gd name="T8" fmla="*/ 23 w 68"/>
                <a:gd name="T9" fmla="*/ 2 h 31"/>
                <a:gd name="T10" fmla="*/ 34 w 68"/>
                <a:gd name="T11" fmla="*/ 0 h 31"/>
                <a:gd name="T12" fmla="*/ 46 w 68"/>
                <a:gd name="T13" fmla="*/ 4 h 31"/>
                <a:gd name="T14" fmla="*/ 57 w 68"/>
                <a:gd name="T15" fmla="*/ 8 h 31"/>
                <a:gd name="T16" fmla="*/ 63 w 68"/>
                <a:gd name="T17" fmla="*/ 10 h 31"/>
                <a:gd name="T18" fmla="*/ 72 w 68"/>
                <a:gd name="T19" fmla="*/ 29 h 31"/>
                <a:gd name="T20" fmla="*/ 44 w 68"/>
                <a:gd name="T21" fmla="*/ 29 h 31"/>
                <a:gd name="T22" fmla="*/ 15 w 68"/>
                <a:gd name="T23" fmla="*/ 31 h 31"/>
                <a:gd name="T24" fmla="*/ 0 w 68"/>
                <a:gd name="T25" fmla="*/ 19 h 31"/>
                <a:gd name="T26" fmla="*/ 0 w 68"/>
                <a:gd name="T27" fmla="*/ 19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31"/>
                <a:gd name="T44" fmla="*/ 68 w 68"/>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31">
                  <a:moveTo>
                    <a:pt x="0" y="19"/>
                  </a:moveTo>
                  <a:lnTo>
                    <a:pt x="0" y="17"/>
                  </a:lnTo>
                  <a:lnTo>
                    <a:pt x="4" y="10"/>
                  </a:lnTo>
                  <a:lnTo>
                    <a:pt x="10" y="4"/>
                  </a:lnTo>
                  <a:lnTo>
                    <a:pt x="21" y="2"/>
                  </a:lnTo>
                  <a:lnTo>
                    <a:pt x="32" y="0"/>
                  </a:lnTo>
                  <a:lnTo>
                    <a:pt x="44" y="4"/>
                  </a:lnTo>
                  <a:lnTo>
                    <a:pt x="53" y="8"/>
                  </a:lnTo>
                  <a:lnTo>
                    <a:pt x="59" y="10"/>
                  </a:lnTo>
                  <a:lnTo>
                    <a:pt x="68" y="29"/>
                  </a:lnTo>
                  <a:lnTo>
                    <a:pt x="42" y="29"/>
                  </a:lnTo>
                  <a:lnTo>
                    <a:pt x="15" y="31"/>
                  </a:lnTo>
                  <a:lnTo>
                    <a:pt x="0" y="19"/>
                  </a:lnTo>
                  <a:close/>
                </a:path>
              </a:pathLst>
            </a:custGeom>
            <a:solidFill>
              <a:srgbClr val="FFFF85"/>
            </a:solidFill>
            <a:ln w="9525">
              <a:noFill/>
              <a:round/>
              <a:headEnd/>
              <a:tailEnd/>
            </a:ln>
          </p:spPr>
          <p:txBody>
            <a:bodyPr/>
            <a:lstStyle/>
            <a:p>
              <a:endParaRPr lang="en-US"/>
            </a:p>
          </p:txBody>
        </p:sp>
        <p:sp>
          <p:nvSpPr>
            <p:cNvPr id="1115" name="Freeform 152"/>
            <p:cNvSpPr>
              <a:spLocks/>
            </p:cNvSpPr>
            <p:nvPr/>
          </p:nvSpPr>
          <p:spPr bwMode="auto">
            <a:xfrm>
              <a:off x="3470" y="1577"/>
              <a:ext cx="86" cy="156"/>
            </a:xfrm>
            <a:custGeom>
              <a:avLst/>
              <a:gdLst>
                <a:gd name="T0" fmla="*/ 89 w 83"/>
                <a:gd name="T1" fmla="*/ 134 h 152"/>
                <a:gd name="T2" fmla="*/ 82 w 83"/>
                <a:gd name="T3" fmla="*/ 92 h 152"/>
                <a:gd name="T4" fmla="*/ 78 w 83"/>
                <a:gd name="T5" fmla="*/ 37 h 152"/>
                <a:gd name="T6" fmla="*/ 68 w 83"/>
                <a:gd name="T7" fmla="*/ 29 h 152"/>
                <a:gd name="T8" fmla="*/ 59 w 83"/>
                <a:gd name="T9" fmla="*/ 52 h 152"/>
                <a:gd name="T10" fmla="*/ 21 w 83"/>
                <a:gd name="T11" fmla="*/ 0 h 152"/>
                <a:gd name="T12" fmla="*/ 5 w 83"/>
                <a:gd name="T13" fmla="*/ 14 h 152"/>
                <a:gd name="T14" fmla="*/ 19 w 83"/>
                <a:gd name="T15" fmla="*/ 37 h 152"/>
                <a:gd name="T16" fmla="*/ 0 w 83"/>
                <a:gd name="T17" fmla="*/ 84 h 152"/>
                <a:gd name="T18" fmla="*/ 59 w 83"/>
                <a:gd name="T19" fmla="*/ 117 h 152"/>
                <a:gd name="T20" fmla="*/ 68 w 83"/>
                <a:gd name="T21" fmla="*/ 160 h 152"/>
                <a:gd name="T22" fmla="*/ 89 w 83"/>
                <a:gd name="T23" fmla="*/ 134 h 152"/>
                <a:gd name="T24" fmla="*/ 89 w 83"/>
                <a:gd name="T25" fmla="*/ 134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3"/>
                <a:gd name="T40" fmla="*/ 0 h 152"/>
                <a:gd name="T41" fmla="*/ 83 w 83"/>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3" h="152">
                  <a:moveTo>
                    <a:pt x="83" y="128"/>
                  </a:moveTo>
                  <a:lnTo>
                    <a:pt x="76" y="88"/>
                  </a:lnTo>
                  <a:lnTo>
                    <a:pt x="72" y="35"/>
                  </a:lnTo>
                  <a:lnTo>
                    <a:pt x="64" y="27"/>
                  </a:lnTo>
                  <a:lnTo>
                    <a:pt x="55" y="50"/>
                  </a:lnTo>
                  <a:lnTo>
                    <a:pt x="19" y="0"/>
                  </a:lnTo>
                  <a:lnTo>
                    <a:pt x="5" y="14"/>
                  </a:lnTo>
                  <a:lnTo>
                    <a:pt x="17" y="35"/>
                  </a:lnTo>
                  <a:lnTo>
                    <a:pt x="0" y="80"/>
                  </a:lnTo>
                  <a:lnTo>
                    <a:pt x="55" y="111"/>
                  </a:lnTo>
                  <a:lnTo>
                    <a:pt x="64" y="152"/>
                  </a:lnTo>
                  <a:lnTo>
                    <a:pt x="83" y="128"/>
                  </a:lnTo>
                  <a:close/>
                </a:path>
              </a:pathLst>
            </a:custGeom>
            <a:solidFill>
              <a:srgbClr val="FFB5A8"/>
            </a:solidFill>
            <a:ln w="9525">
              <a:noFill/>
              <a:round/>
              <a:headEnd/>
              <a:tailEnd/>
            </a:ln>
          </p:spPr>
          <p:txBody>
            <a:bodyPr/>
            <a:lstStyle/>
            <a:p>
              <a:endParaRPr lang="en-US"/>
            </a:p>
          </p:txBody>
        </p:sp>
        <p:sp>
          <p:nvSpPr>
            <p:cNvPr id="1116" name="Freeform 153"/>
            <p:cNvSpPr>
              <a:spLocks/>
            </p:cNvSpPr>
            <p:nvPr/>
          </p:nvSpPr>
          <p:spPr bwMode="auto">
            <a:xfrm>
              <a:off x="3694" y="1484"/>
              <a:ext cx="61" cy="138"/>
            </a:xfrm>
            <a:custGeom>
              <a:avLst/>
              <a:gdLst>
                <a:gd name="T0" fmla="*/ 33 w 59"/>
                <a:gd name="T1" fmla="*/ 141 h 135"/>
                <a:gd name="T2" fmla="*/ 23 w 59"/>
                <a:gd name="T3" fmla="*/ 93 h 135"/>
                <a:gd name="T4" fmla="*/ 0 w 59"/>
                <a:gd name="T5" fmla="*/ 48 h 135"/>
                <a:gd name="T6" fmla="*/ 6 w 59"/>
                <a:gd name="T7" fmla="*/ 46 h 135"/>
                <a:gd name="T8" fmla="*/ 27 w 59"/>
                <a:gd name="T9" fmla="*/ 59 h 135"/>
                <a:gd name="T10" fmla="*/ 38 w 59"/>
                <a:gd name="T11" fmla="*/ 11 h 135"/>
                <a:gd name="T12" fmla="*/ 56 w 59"/>
                <a:gd name="T13" fmla="*/ 0 h 135"/>
                <a:gd name="T14" fmla="*/ 63 w 59"/>
                <a:gd name="T15" fmla="*/ 65 h 135"/>
                <a:gd name="T16" fmla="*/ 50 w 59"/>
                <a:gd name="T17" fmla="*/ 112 h 135"/>
                <a:gd name="T18" fmla="*/ 50 w 59"/>
                <a:gd name="T19" fmla="*/ 141 h 135"/>
                <a:gd name="T20" fmla="*/ 33 w 59"/>
                <a:gd name="T21" fmla="*/ 141 h 135"/>
                <a:gd name="T22" fmla="*/ 33 w 59"/>
                <a:gd name="T23" fmla="*/ 141 h 1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
                <a:gd name="T37" fmla="*/ 0 h 135"/>
                <a:gd name="T38" fmla="*/ 59 w 59"/>
                <a:gd name="T39" fmla="*/ 135 h 1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 h="135">
                  <a:moveTo>
                    <a:pt x="31" y="135"/>
                  </a:moveTo>
                  <a:lnTo>
                    <a:pt x="21" y="89"/>
                  </a:lnTo>
                  <a:lnTo>
                    <a:pt x="0" y="46"/>
                  </a:lnTo>
                  <a:lnTo>
                    <a:pt x="6" y="44"/>
                  </a:lnTo>
                  <a:lnTo>
                    <a:pt x="25" y="57"/>
                  </a:lnTo>
                  <a:lnTo>
                    <a:pt x="36" y="11"/>
                  </a:lnTo>
                  <a:lnTo>
                    <a:pt x="52" y="0"/>
                  </a:lnTo>
                  <a:lnTo>
                    <a:pt x="59" y="63"/>
                  </a:lnTo>
                  <a:lnTo>
                    <a:pt x="46" y="108"/>
                  </a:lnTo>
                  <a:lnTo>
                    <a:pt x="46" y="135"/>
                  </a:lnTo>
                  <a:lnTo>
                    <a:pt x="31" y="135"/>
                  </a:lnTo>
                  <a:close/>
                </a:path>
              </a:pathLst>
            </a:custGeom>
            <a:solidFill>
              <a:srgbClr val="FFB5A8"/>
            </a:solidFill>
            <a:ln w="9525">
              <a:noFill/>
              <a:round/>
              <a:headEnd/>
              <a:tailEnd/>
            </a:ln>
          </p:spPr>
          <p:txBody>
            <a:bodyPr/>
            <a:lstStyle/>
            <a:p>
              <a:endParaRPr lang="en-US"/>
            </a:p>
          </p:txBody>
        </p:sp>
        <p:sp>
          <p:nvSpPr>
            <p:cNvPr id="1117" name="Freeform 154"/>
            <p:cNvSpPr>
              <a:spLocks/>
            </p:cNvSpPr>
            <p:nvPr/>
          </p:nvSpPr>
          <p:spPr bwMode="auto">
            <a:xfrm>
              <a:off x="3521" y="2379"/>
              <a:ext cx="113" cy="109"/>
            </a:xfrm>
            <a:custGeom>
              <a:avLst/>
              <a:gdLst>
                <a:gd name="T0" fmla="*/ 104 w 108"/>
                <a:gd name="T1" fmla="*/ 0 h 104"/>
                <a:gd name="T2" fmla="*/ 35 w 108"/>
                <a:gd name="T3" fmla="*/ 23 h 104"/>
                <a:gd name="T4" fmla="*/ 42 w 108"/>
                <a:gd name="T5" fmla="*/ 66 h 104"/>
                <a:gd name="T6" fmla="*/ 13 w 108"/>
                <a:gd name="T7" fmla="*/ 89 h 104"/>
                <a:gd name="T8" fmla="*/ 0 w 108"/>
                <a:gd name="T9" fmla="*/ 105 h 104"/>
                <a:gd name="T10" fmla="*/ 58 w 108"/>
                <a:gd name="T11" fmla="*/ 114 h 104"/>
                <a:gd name="T12" fmla="*/ 74 w 108"/>
                <a:gd name="T13" fmla="*/ 93 h 104"/>
                <a:gd name="T14" fmla="*/ 99 w 108"/>
                <a:gd name="T15" fmla="*/ 82 h 104"/>
                <a:gd name="T16" fmla="*/ 99 w 108"/>
                <a:gd name="T17" fmla="*/ 53 h 104"/>
                <a:gd name="T18" fmla="*/ 118 w 108"/>
                <a:gd name="T19" fmla="*/ 13 h 104"/>
                <a:gd name="T20" fmla="*/ 104 w 108"/>
                <a:gd name="T21" fmla="*/ 0 h 104"/>
                <a:gd name="T22" fmla="*/ 104 w 108"/>
                <a:gd name="T23" fmla="*/ 0 h 1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8"/>
                <a:gd name="T37" fmla="*/ 0 h 104"/>
                <a:gd name="T38" fmla="*/ 108 w 108"/>
                <a:gd name="T39" fmla="*/ 104 h 10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8" h="104">
                  <a:moveTo>
                    <a:pt x="95" y="0"/>
                  </a:moveTo>
                  <a:lnTo>
                    <a:pt x="32" y="21"/>
                  </a:lnTo>
                  <a:lnTo>
                    <a:pt x="38" y="60"/>
                  </a:lnTo>
                  <a:lnTo>
                    <a:pt x="11" y="81"/>
                  </a:lnTo>
                  <a:lnTo>
                    <a:pt x="0" y="95"/>
                  </a:lnTo>
                  <a:lnTo>
                    <a:pt x="53" y="104"/>
                  </a:lnTo>
                  <a:lnTo>
                    <a:pt x="68" y="85"/>
                  </a:lnTo>
                  <a:lnTo>
                    <a:pt x="91" y="74"/>
                  </a:lnTo>
                  <a:lnTo>
                    <a:pt x="91" y="49"/>
                  </a:lnTo>
                  <a:lnTo>
                    <a:pt x="108" y="11"/>
                  </a:lnTo>
                  <a:lnTo>
                    <a:pt x="95" y="0"/>
                  </a:lnTo>
                  <a:close/>
                </a:path>
              </a:pathLst>
            </a:custGeom>
            <a:solidFill>
              <a:srgbClr val="000000"/>
            </a:solidFill>
            <a:ln w="9525">
              <a:noFill/>
              <a:round/>
              <a:headEnd/>
              <a:tailEnd/>
            </a:ln>
          </p:spPr>
          <p:txBody>
            <a:bodyPr/>
            <a:lstStyle/>
            <a:p>
              <a:endParaRPr lang="en-US"/>
            </a:p>
          </p:txBody>
        </p:sp>
        <p:sp>
          <p:nvSpPr>
            <p:cNvPr id="1118" name="Freeform 155"/>
            <p:cNvSpPr>
              <a:spLocks/>
            </p:cNvSpPr>
            <p:nvPr/>
          </p:nvSpPr>
          <p:spPr bwMode="auto">
            <a:xfrm>
              <a:off x="3704" y="2373"/>
              <a:ext cx="92" cy="88"/>
            </a:xfrm>
            <a:custGeom>
              <a:avLst/>
              <a:gdLst>
                <a:gd name="T0" fmla="*/ 80 w 91"/>
                <a:gd name="T1" fmla="*/ 0 h 85"/>
                <a:gd name="T2" fmla="*/ 38 w 91"/>
                <a:gd name="T3" fmla="*/ 0 h 85"/>
                <a:gd name="T4" fmla="*/ 38 w 91"/>
                <a:gd name="T5" fmla="*/ 42 h 85"/>
                <a:gd name="T6" fmla="*/ 0 w 91"/>
                <a:gd name="T7" fmla="*/ 72 h 85"/>
                <a:gd name="T8" fmla="*/ 4 w 91"/>
                <a:gd name="T9" fmla="*/ 91 h 85"/>
                <a:gd name="T10" fmla="*/ 49 w 91"/>
                <a:gd name="T11" fmla="*/ 91 h 85"/>
                <a:gd name="T12" fmla="*/ 61 w 91"/>
                <a:gd name="T13" fmla="*/ 65 h 85"/>
                <a:gd name="T14" fmla="*/ 93 w 91"/>
                <a:gd name="T15" fmla="*/ 55 h 85"/>
                <a:gd name="T16" fmla="*/ 80 w 91"/>
                <a:gd name="T17" fmla="*/ 0 h 85"/>
                <a:gd name="T18" fmla="*/ 80 w 91"/>
                <a:gd name="T19" fmla="*/ 0 h 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1"/>
                <a:gd name="T31" fmla="*/ 0 h 85"/>
                <a:gd name="T32" fmla="*/ 91 w 91"/>
                <a:gd name="T33" fmla="*/ 85 h 8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1" h="85">
                  <a:moveTo>
                    <a:pt x="78" y="0"/>
                  </a:moveTo>
                  <a:lnTo>
                    <a:pt x="38" y="0"/>
                  </a:lnTo>
                  <a:lnTo>
                    <a:pt x="38" y="40"/>
                  </a:lnTo>
                  <a:lnTo>
                    <a:pt x="0" y="68"/>
                  </a:lnTo>
                  <a:lnTo>
                    <a:pt x="4" y="85"/>
                  </a:lnTo>
                  <a:lnTo>
                    <a:pt x="47" y="85"/>
                  </a:lnTo>
                  <a:lnTo>
                    <a:pt x="59" y="61"/>
                  </a:lnTo>
                  <a:lnTo>
                    <a:pt x="91" y="51"/>
                  </a:lnTo>
                  <a:lnTo>
                    <a:pt x="78" y="0"/>
                  </a:lnTo>
                  <a:close/>
                </a:path>
              </a:pathLst>
            </a:custGeom>
            <a:solidFill>
              <a:srgbClr val="000000"/>
            </a:solidFill>
            <a:ln w="9525">
              <a:noFill/>
              <a:round/>
              <a:headEnd/>
              <a:tailEnd/>
            </a:ln>
          </p:spPr>
          <p:txBody>
            <a:bodyPr/>
            <a:lstStyle/>
            <a:p>
              <a:endParaRPr lang="en-US"/>
            </a:p>
          </p:txBody>
        </p:sp>
      </p:grpSp>
      <p:grpSp>
        <p:nvGrpSpPr>
          <p:cNvPr id="1034" name="Group 156"/>
          <p:cNvGrpSpPr>
            <a:grpSpLocks/>
          </p:cNvGrpSpPr>
          <p:nvPr/>
        </p:nvGrpSpPr>
        <p:grpSpPr bwMode="auto">
          <a:xfrm flipH="1">
            <a:off x="1009650" y="3219729"/>
            <a:ext cx="1019175" cy="1377950"/>
            <a:chOff x="883" y="2975"/>
            <a:chExt cx="690" cy="917"/>
          </a:xfrm>
        </p:grpSpPr>
        <p:sp>
          <p:nvSpPr>
            <p:cNvPr id="1088" name="Freeform 157"/>
            <p:cNvSpPr>
              <a:spLocks/>
            </p:cNvSpPr>
            <p:nvPr/>
          </p:nvSpPr>
          <p:spPr bwMode="auto">
            <a:xfrm>
              <a:off x="1197" y="3699"/>
              <a:ext cx="90" cy="54"/>
            </a:xfrm>
            <a:custGeom>
              <a:avLst/>
              <a:gdLst>
                <a:gd name="T0" fmla="*/ 2 w 87"/>
                <a:gd name="T1" fmla="*/ 0 h 54"/>
                <a:gd name="T2" fmla="*/ 0 w 87"/>
                <a:gd name="T3" fmla="*/ 27 h 54"/>
                <a:gd name="T4" fmla="*/ 4 w 87"/>
                <a:gd name="T5" fmla="*/ 48 h 54"/>
                <a:gd name="T6" fmla="*/ 40 w 87"/>
                <a:gd name="T7" fmla="*/ 54 h 54"/>
                <a:gd name="T8" fmla="*/ 93 w 87"/>
                <a:gd name="T9" fmla="*/ 17 h 54"/>
                <a:gd name="T10" fmla="*/ 2 w 87"/>
                <a:gd name="T11" fmla="*/ 0 h 54"/>
                <a:gd name="T12" fmla="*/ 2 w 87"/>
                <a:gd name="T13" fmla="*/ 0 h 54"/>
                <a:gd name="T14" fmla="*/ 0 60000 65536"/>
                <a:gd name="T15" fmla="*/ 0 60000 65536"/>
                <a:gd name="T16" fmla="*/ 0 60000 65536"/>
                <a:gd name="T17" fmla="*/ 0 60000 65536"/>
                <a:gd name="T18" fmla="*/ 0 60000 65536"/>
                <a:gd name="T19" fmla="*/ 0 60000 65536"/>
                <a:gd name="T20" fmla="*/ 0 60000 65536"/>
                <a:gd name="T21" fmla="*/ 0 w 87"/>
                <a:gd name="T22" fmla="*/ 0 h 54"/>
                <a:gd name="T23" fmla="*/ 87 w 87"/>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 h="54">
                  <a:moveTo>
                    <a:pt x="2" y="0"/>
                  </a:moveTo>
                  <a:lnTo>
                    <a:pt x="0" y="27"/>
                  </a:lnTo>
                  <a:lnTo>
                    <a:pt x="4" y="48"/>
                  </a:lnTo>
                  <a:lnTo>
                    <a:pt x="38" y="54"/>
                  </a:lnTo>
                  <a:lnTo>
                    <a:pt x="87" y="17"/>
                  </a:lnTo>
                  <a:lnTo>
                    <a:pt x="2" y="0"/>
                  </a:lnTo>
                  <a:close/>
                </a:path>
              </a:pathLst>
            </a:custGeom>
            <a:solidFill>
              <a:srgbClr val="1A1A1A"/>
            </a:solidFill>
            <a:ln w="9525">
              <a:noFill/>
              <a:round/>
              <a:headEnd/>
              <a:tailEnd/>
            </a:ln>
          </p:spPr>
          <p:txBody>
            <a:bodyPr/>
            <a:lstStyle/>
            <a:p>
              <a:endParaRPr lang="en-US"/>
            </a:p>
          </p:txBody>
        </p:sp>
        <p:sp>
          <p:nvSpPr>
            <p:cNvPr id="1089" name="Freeform 158"/>
            <p:cNvSpPr>
              <a:spLocks/>
            </p:cNvSpPr>
            <p:nvPr/>
          </p:nvSpPr>
          <p:spPr bwMode="auto">
            <a:xfrm>
              <a:off x="1240" y="3818"/>
              <a:ext cx="127" cy="74"/>
            </a:xfrm>
            <a:custGeom>
              <a:avLst/>
              <a:gdLst>
                <a:gd name="T0" fmla="*/ 9 w 123"/>
                <a:gd name="T1" fmla="*/ 6 h 73"/>
                <a:gd name="T2" fmla="*/ 0 w 123"/>
                <a:gd name="T3" fmla="*/ 35 h 73"/>
                <a:gd name="T4" fmla="*/ 4 w 123"/>
                <a:gd name="T5" fmla="*/ 69 h 73"/>
                <a:gd name="T6" fmla="*/ 34 w 123"/>
                <a:gd name="T7" fmla="*/ 75 h 73"/>
                <a:gd name="T8" fmla="*/ 51 w 123"/>
                <a:gd name="T9" fmla="*/ 75 h 73"/>
                <a:gd name="T10" fmla="*/ 59 w 123"/>
                <a:gd name="T11" fmla="*/ 63 h 73"/>
                <a:gd name="T12" fmla="*/ 84 w 123"/>
                <a:gd name="T13" fmla="*/ 59 h 73"/>
                <a:gd name="T14" fmla="*/ 131 w 123"/>
                <a:gd name="T15" fmla="*/ 21 h 73"/>
                <a:gd name="T16" fmla="*/ 108 w 123"/>
                <a:gd name="T17" fmla="*/ 0 h 73"/>
                <a:gd name="T18" fmla="*/ 63 w 123"/>
                <a:gd name="T19" fmla="*/ 2 h 73"/>
                <a:gd name="T20" fmla="*/ 9 w 123"/>
                <a:gd name="T21" fmla="*/ 6 h 73"/>
                <a:gd name="T22" fmla="*/ 9 w 123"/>
                <a:gd name="T23" fmla="*/ 6 h 7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3"/>
                <a:gd name="T37" fmla="*/ 0 h 73"/>
                <a:gd name="T38" fmla="*/ 123 w 123"/>
                <a:gd name="T39" fmla="*/ 73 h 7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3" h="73">
                  <a:moveTo>
                    <a:pt x="9" y="6"/>
                  </a:moveTo>
                  <a:lnTo>
                    <a:pt x="0" y="35"/>
                  </a:lnTo>
                  <a:lnTo>
                    <a:pt x="4" y="67"/>
                  </a:lnTo>
                  <a:lnTo>
                    <a:pt x="32" y="73"/>
                  </a:lnTo>
                  <a:lnTo>
                    <a:pt x="47" y="73"/>
                  </a:lnTo>
                  <a:lnTo>
                    <a:pt x="55" y="61"/>
                  </a:lnTo>
                  <a:lnTo>
                    <a:pt x="78" y="57"/>
                  </a:lnTo>
                  <a:lnTo>
                    <a:pt x="123" y="21"/>
                  </a:lnTo>
                  <a:lnTo>
                    <a:pt x="102" y="0"/>
                  </a:lnTo>
                  <a:lnTo>
                    <a:pt x="59" y="2"/>
                  </a:lnTo>
                  <a:lnTo>
                    <a:pt x="9" y="6"/>
                  </a:lnTo>
                  <a:close/>
                </a:path>
              </a:pathLst>
            </a:custGeom>
            <a:solidFill>
              <a:srgbClr val="1A1A1A"/>
            </a:solidFill>
            <a:ln w="9525">
              <a:noFill/>
              <a:round/>
              <a:headEnd/>
              <a:tailEnd/>
            </a:ln>
          </p:spPr>
          <p:txBody>
            <a:bodyPr/>
            <a:lstStyle/>
            <a:p>
              <a:endParaRPr lang="en-US"/>
            </a:p>
          </p:txBody>
        </p:sp>
        <p:sp>
          <p:nvSpPr>
            <p:cNvPr id="1090" name="Freeform 159"/>
            <p:cNvSpPr>
              <a:spLocks/>
            </p:cNvSpPr>
            <p:nvPr/>
          </p:nvSpPr>
          <p:spPr bwMode="auto">
            <a:xfrm>
              <a:off x="1172" y="3014"/>
              <a:ext cx="123" cy="189"/>
            </a:xfrm>
            <a:custGeom>
              <a:avLst/>
              <a:gdLst>
                <a:gd name="T0" fmla="*/ 124 w 122"/>
                <a:gd name="T1" fmla="*/ 181 h 184"/>
                <a:gd name="T2" fmla="*/ 109 w 122"/>
                <a:gd name="T3" fmla="*/ 112 h 184"/>
                <a:gd name="T4" fmla="*/ 36 w 122"/>
                <a:gd name="T5" fmla="*/ 0 h 184"/>
                <a:gd name="T6" fmla="*/ 0 w 122"/>
                <a:gd name="T7" fmla="*/ 61 h 184"/>
                <a:gd name="T8" fmla="*/ 12 w 122"/>
                <a:gd name="T9" fmla="*/ 80 h 184"/>
                <a:gd name="T10" fmla="*/ 12 w 122"/>
                <a:gd name="T11" fmla="*/ 122 h 184"/>
                <a:gd name="T12" fmla="*/ 36 w 122"/>
                <a:gd name="T13" fmla="*/ 145 h 184"/>
                <a:gd name="T14" fmla="*/ 50 w 122"/>
                <a:gd name="T15" fmla="*/ 194 h 184"/>
                <a:gd name="T16" fmla="*/ 124 w 122"/>
                <a:gd name="T17" fmla="*/ 181 h 184"/>
                <a:gd name="T18" fmla="*/ 124 w 122"/>
                <a:gd name="T19" fmla="*/ 181 h 1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2"/>
                <a:gd name="T31" fmla="*/ 0 h 184"/>
                <a:gd name="T32" fmla="*/ 122 w 122"/>
                <a:gd name="T33" fmla="*/ 184 h 1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2" h="184">
                  <a:moveTo>
                    <a:pt x="122" y="171"/>
                  </a:moveTo>
                  <a:lnTo>
                    <a:pt x="107" y="106"/>
                  </a:lnTo>
                  <a:lnTo>
                    <a:pt x="36" y="0"/>
                  </a:lnTo>
                  <a:lnTo>
                    <a:pt x="0" y="57"/>
                  </a:lnTo>
                  <a:lnTo>
                    <a:pt x="12" y="76"/>
                  </a:lnTo>
                  <a:lnTo>
                    <a:pt x="12" y="116"/>
                  </a:lnTo>
                  <a:lnTo>
                    <a:pt x="36" y="137"/>
                  </a:lnTo>
                  <a:lnTo>
                    <a:pt x="50" y="184"/>
                  </a:lnTo>
                  <a:lnTo>
                    <a:pt x="122" y="171"/>
                  </a:lnTo>
                  <a:close/>
                </a:path>
              </a:pathLst>
            </a:custGeom>
            <a:solidFill>
              <a:srgbClr val="C7695C"/>
            </a:solidFill>
            <a:ln w="9525">
              <a:noFill/>
              <a:round/>
              <a:headEnd/>
              <a:tailEnd/>
            </a:ln>
          </p:spPr>
          <p:txBody>
            <a:bodyPr/>
            <a:lstStyle/>
            <a:p>
              <a:endParaRPr lang="en-US"/>
            </a:p>
          </p:txBody>
        </p:sp>
        <p:sp>
          <p:nvSpPr>
            <p:cNvPr id="1091" name="Freeform 160"/>
            <p:cNvSpPr>
              <a:spLocks/>
            </p:cNvSpPr>
            <p:nvPr/>
          </p:nvSpPr>
          <p:spPr bwMode="auto">
            <a:xfrm>
              <a:off x="1408" y="3118"/>
              <a:ext cx="165" cy="228"/>
            </a:xfrm>
            <a:custGeom>
              <a:avLst/>
              <a:gdLst>
                <a:gd name="T0" fmla="*/ 0 w 162"/>
                <a:gd name="T1" fmla="*/ 171 h 220"/>
                <a:gd name="T2" fmla="*/ 74 w 162"/>
                <a:gd name="T3" fmla="*/ 97 h 220"/>
                <a:gd name="T4" fmla="*/ 99 w 162"/>
                <a:gd name="T5" fmla="*/ 78 h 220"/>
                <a:gd name="T6" fmla="*/ 92 w 162"/>
                <a:gd name="T7" fmla="*/ 36 h 220"/>
                <a:gd name="T8" fmla="*/ 109 w 162"/>
                <a:gd name="T9" fmla="*/ 17 h 220"/>
                <a:gd name="T10" fmla="*/ 113 w 162"/>
                <a:gd name="T11" fmla="*/ 46 h 220"/>
                <a:gd name="T12" fmla="*/ 151 w 162"/>
                <a:gd name="T13" fmla="*/ 0 h 220"/>
                <a:gd name="T14" fmla="*/ 162 w 162"/>
                <a:gd name="T15" fmla="*/ 11 h 220"/>
                <a:gd name="T16" fmla="*/ 156 w 162"/>
                <a:gd name="T17" fmla="*/ 32 h 220"/>
                <a:gd name="T18" fmla="*/ 168 w 162"/>
                <a:gd name="T19" fmla="*/ 84 h 220"/>
                <a:gd name="T20" fmla="*/ 114 w 162"/>
                <a:gd name="T21" fmla="*/ 116 h 220"/>
                <a:gd name="T22" fmla="*/ 55 w 162"/>
                <a:gd name="T23" fmla="*/ 236 h 220"/>
                <a:gd name="T24" fmla="*/ 0 w 162"/>
                <a:gd name="T25" fmla="*/ 171 h 220"/>
                <a:gd name="T26" fmla="*/ 0 w 162"/>
                <a:gd name="T27" fmla="*/ 171 h 2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2"/>
                <a:gd name="T43" fmla="*/ 0 h 220"/>
                <a:gd name="T44" fmla="*/ 162 w 162"/>
                <a:gd name="T45" fmla="*/ 220 h 2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2" h="220">
                  <a:moveTo>
                    <a:pt x="0" y="159"/>
                  </a:moveTo>
                  <a:lnTo>
                    <a:pt x="72" y="91"/>
                  </a:lnTo>
                  <a:lnTo>
                    <a:pt x="95" y="72"/>
                  </a:lnTo>
                  <a:lnTo>
                    <a:pt x="88" y="34"/>
                  </a:lnTo>
                  <a:lnTo>
                    <a:pt x="105" y="15"/>
                  </a:lnTo>
                  <a:lnTo>
                    <a:pt x="109" y="42"/>
                  </a:lnTo>
                  <a:lnTo>
                    <a:pt x="145" y="0"/>
                  </a:lnTo>
                  <a:lnTo>
                    <a:pt x="156" y="11"/>
                  </a:lnTo>
                  <a:lnTo>
                    <a:pt x="150" y="30"/>
                  </a:lnTo>
                  <a:lnTo>
                    <a:pt x="162" y="78"/>
                  </a:lnTo>
                  <a:lnTo>
                    <a:pt x="110" y="108"/>
                  </a:lnTo>
                  <a:lnTo>
                    <a:pt x="53" y="220"/>
                  </a:lnTo>
                  <a:lnTo>
                    <a:pt x="0" y="159"/>
                  </a:lnTo>
                  <a:close/>
                </a:path>
              </a:pathLst>
            </a:custGeom>
            <a:solidFill>
              <a:srgbClr val="E08578"/>
            </a:solidFill>
            <a:ln w="9525">
              <a:noFill/>
              <a:round/>
              <a:headEnd/>
              <a:tailEnd/>
            </a:ln>
          </p:spPr>
          <p:txBody>
            <a:bodyPr/>
            <a:lstStyle/>
            <a:p>
              <a:endParaRPr lang="en-US"/>
            </a:p>
          </p:txBody>
        </p:sp>
        <p:sp>
          <p:nvSpPr>
            <p:cNvPr id="1092" name="Freeform 161"/>
            <p:cNvSpPr>
              <a:spLocks/>
            </p:cNvSpPr>
            <p:nvPr/>
          </p:nvSpPr>
          <p:spPr bwMode="auto">
            <a:xfrm>
              <a:off x="883" y="3155"/>
              <a:ext cx="211" cy="132"/>
            </a:xfrm>
            <a:custGeom>
              <a:avLst/>
              <a:gdLst>
                <a:gd name="T0" fmla="*/ 217 w 205"/>
                <a:gd name="T1" fmla="*/ 59 h 127"/>
                <a:gd name="T2" fmla="*/ 150 w 205"/>
                <a:gd name="T3" fmla="*/ 32 h 127"/>
                <a:gd name="T4" fmla="*/ 107 w 205"/>
                <a:gd name="T5" fmla="*/ 23 h 127"/>
                <a:gd name="T6" fmla="*/ 84 w 205"/>
                <a:gd name="T7" fmla="*/ 0 h 127"/>
                <a:gd name="T8" fmla="*/ 80 w 205"/>
                <a:gd name="T9" fmla="*/ 11 h 127"/>
                <a:gd name="T10" fmla="*/ 0 w 205"/>
                <a:gd name="T11" fmla="*/ 17 h 127"/>
                <a:gd name="T12" fmla="*/ 0 w 205"/>
                <a:gd name="T13" fmla="*/ 34 h 127"/>
                <a:gd name="T14" fmla="*/ 13 w 205"/>
                <a:gd name="T15" fmla="*/ 38 h 127"/>
                <a:gd name="T16" fmla="*/ 46 w 205"/>
                <a:gd name="T17" fmla="*/ 84 h 127"/>
                <a:gd name="T18" fmla="*/ 93 w 205"/>
                <a:gd name="T19" fmla="*/ 65 h 127"/>
                <a:gd name="T20" fmla="*/ 150 w 205"/>
                <a:gd name="T21" fmla="*/ 110 h 127"/>
                <a:gd name="T22" fmla="*/ 202 w 205"/>
                <a:gd name="T23" fmla="*/ 137 h 127"/>
                <a:gd name="T24" fmla="*/ 217 w 205"/>
                <a:gd name="T25" fmla="*/ 59 h 127"/>
                <a:gd name="T26" fmla="*/ 217 w 205"/>
                <a:gd name="T27" fmla="*/ 59 h 12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5"/>
                <a:gd name="T43" fmla="*/ 0 h 127"/>
                <a:gd name="T44" fmla="*/ 205 w 205"/>
                <a:gd name="T45" fmla="*/ 127 h 12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5" h="127">
                  <a:moveTo>
                    <a:pt x="205" y="55"/>
                  </a:moveTo>
                  <a:lnTo>
                    <a:pt x="142" y="30"/>
                  </a:lnTo>
                  <a:lnTo>
                    <a:pt x="101" y="21"/>
                  </a:lnTo>
                  <a:lnTo>
                    <a:pt x="80" y="0"/>
                  </a:lnTo>
                  <a:lnTo>
                    <a:pt x="76" y="11"/>
                  </a:lnTo>
                  <a:lnTo>
                    <a:pt x="0" y="15"/>
                  </a:lnTo>
                  <a:lnTo>
                    <a:pt x="0" y="32"/>
                  </a:lnTo>
                  <a:lnTo>
                    <a:pt x="13" y="36"/>
                  </a:lnTo>
                  <a:lnTo>
                    <a:pt x="44" y="78"/>
                  </a:lnTo>
                  <a:lnTo>
                    <a:pt x="87" y="61"/>
                  </a:lnTo>
                  <a:lnTo>
                    <a:pt x="142" y="102"/>
                  </a:lnTo>
                  <a:lnTo>
                    <a:pt x="190" y="127"/>
                  </a:lnTo>
                  <a:lnTo>
                    <a:pt x="205" y="55"/>
                  </a:lnTo>
                  <a:close/>
                </a:path>
              </a:pathLst>
            </a:custGeom>
            <a:solidFill>
              <a:srgbClr val="E08578"/>
            </a:solidFill>
            <a:ln w="9525">
              <a:noFill/>
              <a:round/>
              <a:headEnd/>
              <a:tailEnd/>
            </a:ln>
          </p:spPr>
          <p:txBody>
            <a:bodyPr/>
            <a:lstStyle/>
            <a:p>
              <a:endParaRPr lang="en-US"/>
            </a:p>
          </p:txBody>
        </p:sp>
        <p:sp>
          <p:nvSpPr>
            <p:cNvPr id="1093" name="Freeform 162"/>
            <p:cNvSpPr>
              <a:spLocks/>
            </p:cNvSpPr>
            <p:nvPr/>
          </p:nvSpPr>
          <p:spPr bwMode="auto">
            <a:xfrm>
              <a:off x="1045" y="3161"/>
              <a:ext cx="441" cy="688"/>
            </a:xfrm>
            <a:custGeom>
              <a:avLst/>
              <a:gdLst>
                <a:gd name="T0" fmla="*/ 160 w 429"/>
                <a:gd name="T1" fmla="*/ 270 h 669"/>
                <a:gd name="T2" fmla="*/ 160 w 429"/>
                <a:gd name="T3" fmla="*/ 270 h 669"/>
                <a:gd name="T4" fmla="*/ 156 w 429"/>
                <a:gd name="T5" fmla="*/ 275 h 669"/>
                <a:gd name="T6" fmla="*/ 150 w 429"/>
                <a:gd name="T7" fmla="*/ 282 h 669"/>
                <a:gd name="T8" fmla="*/ 148 w 429"/>
                <a:gd name="T9" fmla="*/ 291 h 669"/>
                <a:gd name="T10" fmla="*/ 143 w 429"/>
                <a:gd name="T11" fmla="*/ 299 h 669"/>
                <a:gd name="T12" fmla="*/ 141 w 429"/>
                <a:gd name="T13" fmla="*/ 313 h 669"/>
                <a:gd name="T14" fmla="*/ 139 w 429"/>
                <a:gd name="T15" fmla="*/ 327 h 669"/>
                <a:gd name="T16" fmla="*/ 139 w 429"/>
                <a:gd name="T17" fmla="*/ 347 h 669"/>
                <a:gd name="T18" fmla="*/ 139 w 429"/>
                <a:gd name="T19" fmla="*/ 353 h 669"/>
                <a:gd name="T20" fmla="*/ 139 w 429"/>
                <a:gd name="T21" fmla="*/ 362 h 669"/>
                <a:gd name="T22" fmla="*/ 141 w 429"/>
                <a:gd name="T23" fmla="*/ 371 h 669"/>
                <a:gd name="T24" fmla="*/ 145 w 429"/>
                <a:gd name="T25" fmla="*/ 382 h 669"/>
                <a:gd name="T26" fmla="*/ 148 w 429"/>
                <a:gd name="T27" fmla="*/ 400 h 669"/>
                <a:gd name="T28" fmla="*/ 154 w 429"/>
                <a:gd name="T29" fmla="*/ 418 h 669"/>
                <a:gd name="T30" fmla="*/ 160 w 429"/>
                <a:gd name="T31" fmla="*/ 432 h 669"/>
                <a:gd name="T32" fmla="*/ 164 w 429"/>
                <a:gd name="T33" fmla="*/ 444 h 669"/>
                <a:gd name="T34" fmla="*/ 166 w 429"/>
                <a:gd name="T35" fmla="*/ 454 h 669"/>
                <a:gd name="T36" fmla="*/ 171 w 429"/>
                <a:gd name="T37" fmla="*/ 456 h 669"/>
                <a:gd name="T38" fmla="*/ 148 w 429"/>
                <a:gd name="T39" fmla="*/ 560 h 669"/>
                <a:gd name="T40" fmla="*/ 219 w 429"/>
                <a:gd name="T41" fmla="*/ 583 h 669"/>
                <a:gd name="T42" fmla="*/ 196 w 429"/>
                <a:gd name="T43" fmla="*/ 701 h 669"/>
                <a:gd name="T44" fmla="*/ 259 w 429"/>
                <a:gd name="T45" fmla="*/ 708 h 669"/>
                <a:gd name="T46" fmla="*/ 277 w 429"/>
                <a:gd name="T47" fmla="*/ 699 h 669"/>
                <a:gd name="T48" fmla="*/ 329 w 429"/>
                <a:gd name="T49" fmla="*/ 516 h 669"/>
                <a:gd name="T50" fmla="*/ 310 w 429"/>
                <a:gd name="T51" fmla="*/ 327 h 669"/>
                <a:gd name="T52" fmla="*/ 337 w 429"/>
                <a:gd name="T53" fmla="*/ 264 h 669"/>
                <a:gd name="T54" fmla="*/ 333 w 429"/>
                <a:gd name="T55" fmla="*/ 160 h 669"/>
                <a:gd name="T56" fmla="*/ 395 w 429"/>
                <a:gd name="T57" fmla="*/ 226 h 669"/>
                <a:gd name="T58" fmla="*/ 421 w 429"/>
                <a:gd name="T59" fmla="*/ 204 h 669"/>
                <a:gd name="T60" fmla="*/ 453 w 429"/>
                <a:gd name="T61" fmla="*/ 166 h 669"/>
                <a:gd name="T62" fmla="*/ 411 w 429"/>
                <a:gd name="T63" fmla="*/ 106 h 669"/>
                <a:gd name="T64" fmla="*/ 388 w 429"/>
                <a:gd name="T65" fmla="*/ 114 h 669"/>
                <a:gd name="T66" fmla="*/ 348 w 429"/>
                <a:gd name="T67" fmla="*/ 41 h 669"/>
                <a:gd name="T68" fmla="*/ 305 w 429"/>
                <a:gd name="T69" fmla="*/ 21 h 669"/>
                <a:gd name="T70" fmla="*/ 265 w 429"/>
                <a:gd name="T71" fmla="*/ 22 h 669"/>
                <a:gd name="T72" fmla="*/ 255 w 429"/>
                <a:gd name="T73" fmla="*/ 0 h 669"/>
                <a:gd name="T74" fmla="*/ 164 w 429"/>
                <a:gd name="T75" fmla="*/ 15 h 669"/>
                <a:gd name="T76" fmla="*/ 146 w 429"/>
                <a:gd name="T77" fmla="*/ 41 h 669"/>
                <a:gd name="T78" fmla="*/ 85 w 429"/>
                <a:gd name="T79" fmla="*/ 53 h 669"/>
                <a:gd name="T80" fmla="*/ 26 w 429"/>
                <a:gd name="T81" fmla="*/ 51 h 669"/>
                <a:gd name="T82" fmla="*/ 0 w 429"/>
                <a:gd name="T83" fmla="*/ 83 h 669"/>
                <a:gd name="T84" fmla="*/ 23 w 429"/>
                <a:gd name="T85" fmla="*/ 150 h 669"/>
                <a:gd name="T86" fmla="*/ 53 w 429"/>
                <a:gd name="T87" fmla="*/ 171 h 669"/>
                <a:gd name="T88" fmla="*/ 76 w 429"/>
                <a:gd name="T89" fmla="*/ 156 h 669"/>
                <a:gd name="T90" fmla="*/ 114 w 429"/>
                <a:gd name="T91" fmla="*/ 173 h 669"/>
                <a:gd name="T92" fmla="*/ 146 w 429"/>
                <a:gd name="T93" fmla="*/ 173 h 669"/>
                <a:gd name="T94" fmla="*/ 162 w 429"/>
                <a:gd name="T95" fmla="*/ 215 h 669"/>
                <a:gd name="T96" fmla="*/ 171 w 429"/>
                <a:gd name="T97" fmla="*/ 244 h 669"/>
                <a:gd name="T98" fmla="*/ 160 w 429"/>
                <a:gd name="T99" fmla="*/ 270 h 669"/>
                <a:gd name="T100" fmla="*/ 160 w 429"/>
                <a:gd name="T101" fmla="*/ 270 h 66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29"/>
                <a:gd name="T154" fmla="*/ 0 h 669"/>
                <a:gd name="T155" fmla="*/ 429 w 429"/>
                <a:gd name="T156" fmla="*/ 669 h 66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29" h="669">
                  <a:moveTo>
                    <a:pt x="152" y="256"/>
                  </a:moveTo>
                  <a:lnTo>
                    <a:pt x="152" y="256"/>
                  </a:lnTo>
                  <a:lnTo>
                    <a:pt x="148" y="260"/>
                  </a:lnTo>
                  <a:lnTo>
                    <a:pt x="142" y="266"/>
                  </a:lnTo>
                  <a:lnTo>
                    <a:pt x="140" y="275"/>
                  </a:lnTo>
                  <a:lnTo>
                    <a:pt x="135" y="283"/>
                  </a:lnTo>
                  <a:lnTo>
                    <a:pt x="133" y="296"/>
                  </a:lnTo>
                  <a:lnTo>
                    <a:pt x="131" y="309"/>
                  </a:lnTo>
                  <a:lnTo>
                    <a:pt x="131" y="328"/>
                  </a:lnTo>
                  <a:lnTo>
                    <a:pt x="131" y="334"/>
                  </a:lnTo>
                  <a:lnTo>
                    <a:pt x="131" y="342"/>
                  </a:lnTo>
                  <a:lnTo>
                    <a:pt x="133" y="351"/>
                  </a:lnTo>
                  <a:lnTo>
                    <a:pt x="137" y="361"/>
                  </a:lnTo>
                  <a:lnTo>
                    <a:pt x="140" y="378"/>
                  </a:lnTo>
                  <a:lnTo>
                    <a:pt x="146" y="395"/>
                  </a:lnTo>
                  <a:lnTo>
                    <a:pt x="152" y="408"/>
                  </a:lnTo>
                  <a:lnTo>
                    <a:pt x="156" y="420"/>
                  </a:lnTo>
                  <a:lnTo>
                    <a:pt x="157" y="429"/>
                  </a:lnTo>
                  <a:lnTo>
                    <a:pt x="161" y="431"/>
                  </a:lnTo>
                  <a:lnTo>
                    <a:pt x="140" y="530"/>
                  </a:lnTo>
                  <a:lnTo>
                    <a:pt x="207" y="551"/>
                  </a:lnTo>
                  <a:lnTo>
                    <a:pt x="186" y="663"/>
                  </a:lnTo>
                  <a:lnTo>
                    <a:pt x="245" y="669"/>
                  </a:lnTo>
                  <a:lnTo>
                    <a:pt x="262" y="661"/>
                  </a:lnTo>
                  <a:lnTo>
                    <a:pt x="311" y="488"/>
                  </a:lnTo>
                  <a:lnTo>
                    <a:pt x="294" y="309"/>
                  </a:lnTo>
                  <a:lnTo>
                    <a:pt x="319" y="250"/>
                  </a:lnTo>
                  <a:lnTo>
                    <a:pt x="315" y="152"/>
                  </a:lnTo>
                  <a:lnTo>
                    <a:pt x="374" y="214"/>
                  </a:lnTo>
                  <a:lnTo>
                    <a:pt x="399" y="193"/>
                  </a:lnTo>
                  <a:lnTo>
                    <a:pt x="429" y="157"/>
                  </a:lnTo>
                  <a:lnTo>
                    <a:pt x="389" y="100"/>
                  </a:lnTo>
                  <a:lnTo>
                    <a:pt x="367" y="108"/>
                  </a:lnTo>
                  <a:lnTo>
                    <a:pt x="330" y="39"/>
                  </a:lnTo>
                  <a:lnTo>
                    <a:pt x="289" y="19"/>
                  </a:lnTo>
                  <a:lnTo>
                    <a:pt x="251" y="20"/>
                  </a:lnTo>
                  <a:lnTo>
                    <a:pt x="241" y="0"/>
                  </a:lnTo>
                  <a:lnTo>
                    <a:pt x="156" y="15"/>
                  </a:lnTo>
                  <a:lnTo>
                    <a:pt x="138" y="39"/>
                  </a:lnTo>
                  <a:lnTo>
                    <a:pt x="81" y="51"/>
                  </a:lnTo>
                  <a:lnTo>
                    <a:pt x="24" y="49"/>
                  </a:lnTo>
                  <a:lnTo>
                    <a:pt x="0" y="79"/>
                  </a:lnTo>
                  <a:lnTo>
                    <a:pt x="21" y="142"/>
                  </a:lnTo>
                  <a:lnTo>
                    <a:pt x="51" y="161"/>
                  </a:lnTo>
                  <a:lnTo>
                    <a:pt x="72" y="148"/>
                  </a:lnTo>
                  <a:lnTo>
                    <a:pt x="108" y="163"/>
                  </a:lnTo>
                  <a:lnTo>
                    <a:pt x="138" y="163"/>
                  </a:lnTo>
                  <a:lnTo>
                    <a:pt x="154" y="203"/>
                  </a:lnTo>
                  <a:lnTo>
                    <a:pt x="161" y="230"/>
                  </a:lnTo>
                  <a:lnTo>
                    <a:pt x="152" y="256"/>
                  </a:lnTo>
                  <a:close/>
                </a:path>
              </a:pathLst>
            </a:custGeom>
            <a:solidFill>
              <a:schemeClr val="hlink"/>
            </a:solidFill>
            <a:ln w="9525">
              <a:noFill/>
              <a:round/>
              <a:headEnd/>
              <a:tailEnd/>
            </a:ln>
          </p:spPr>
          <p:txBody>
            <a:bodyPr/>
            <a:lstStyle/>
            <a:p>
              <a:endParaRPr lang="en-US"/>
            </a:p>
          </p:txBody>
        </p:sp>
        <p:sp>
          <p:nvSpPr>
            <p:cNvPr id="1094" name="Freeform 163"/>
            <p:cNvSpPr>
              <a:spLocks/>
            </p:cNvSpPr>
            <p:nvPr/>
          </p:nvSpPr>
          <p:spPr bwMode="auto">
            <a:xfrm>
              <a:off x="1172" y="3420"/>
              <a:ext cx="136" cy="290"/>
            </a:xfrm>
            <a:custGeom>
              <a:avLst/>
              <a:gdLst>
                <a:gd name="T0" fmla="*/ 48 w 133"/>
                <a:gd name="T1" fmla="*/ 0 h 284"/>
                <a:gd name="T2" fmla="*/ 82 w 133"/>
                <a:gd name="T3" fmla="*/ 65 h 284"/>
                <a:gd name="T4" fmla="*/ 139 w 133"/>
                <a:gd name="T5" fmla="*/ 75 h 284"/>
                <a:gd name="T6" fmla="*/ 120 w 133"/>
                <a:gd name="T7" fmla="*/ 126 h 284"/>
                <a:gd name="T8" fmla="*/ 88 w 133"/>
                <a:gd name="T9" fmla="*/ 141 h 284"/>
                <a:gd name="T10" fmla="*/ 42 w 133"/>
                <a:gd name="T11" fmla="*/ 107 h 284"/>
                <a:gd name="T12" fmla="*/ 44 w 133"/>
                <a:gd name="T13" fmla="*/ 180 h 284"/>
                <a:gd name="T14" fmla="*/ 76 w 133"/>
                <a:gd name="T15" fmla="*/ 242 h 284"/>
                <a:gd name="T16" fmla="*/ 10 w 133"/>
                <a:gd name="T17" fmla="*/ 296 h 284"/>
                <a:gd name="T18" fmla="*/ 21 w 133"/>
                <a:gd name="T19" fmla="*/ 180 h 284"/>
                <a:gd name="T20" fmla="*/ 0 w 133"/>
                <a:gd name="T21" fmla="*/ 82 h 284"/>
                <a:gd name="T22" fmla="*/ 21 w 133"/>
                <a:gd name="T23" fmla="*/ 12 h 284"/>
                <a:gd name="T24" fmla="*/ 48 w 133"/>
                <a:gd name="T25" fmla="*/ 0 h 284"/>
                <a:gd name="T26" fmla="*/ 48 w 133"/>
                <a:gd name="T27" fmla="*/ 0 h 2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3"/>
                <a:gd name="T43" fmla="*/ 0 h 284"/>
                <a:gd name="T44" fmla="*/ 133 w 133"/>
                <a:gd name="T45" fmla="*/ 284 h 2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3" h="284">
                  <a:moveTo>
                    <a:pt x="46" y="0"/>
                  </a:moveTo>
                  <a:lnTo>
                    <a:pt x="78" y="63"/>
                  </a:lnTo>
                  <a:lnTo>
                    <a:pt x="133" y="71"/>
                  </a:lnTo>
                  <a:lnTo>
                    <a:pt x="114" y="120"/>
                  </a:lnTo>
                  <a:lnTo>
                    <a:pt x="84" y="135"/>
                  </a:lnTo>
                  <a:lnTo>
                    <a:pt x="40" y="103"/>
                  </a:lnTo>
                  <a:lnTo>
                    <a:pt x="42" y="172"/>
                  </a:lnTo>
                  <a:lnTo>
                    <a:pt x="72" y="232"/>
                  </a:lnTo>
                  <a:lnTo>
                    <a:pt x="10" y="284"/>
                  </a:lnTo>
                  <a:lnTo>
                    <a:pt x="21" y="172"/>
                  </a:lnTo>
                  <a:lnTo>
                    <a:pt x="0" y="78"/>
                  </a:lnTo>
                  <a:lnTo>
                    <a:pt x="21" y="12"/>
                  </a:lnTo>
                  <a:lnTo>
                    <a:pt x="46" y="0"/>
                  </a:lnTo>
                  <a:close/>
                </a:path>
              </a:pathLst>
            </a:custGeom>
            <a:solidFill>
              <a:schemeClr val="tx2"/>
            </a:solidFill>
            <a:ln w="9525">
              <a:noFill/>
              <a:round/>
              <a:headEnd/>
              <a:tailEnd/>
            </a:ln>
          </p:spPr>
          <p:txBody>
            <a:bodyPr/>
            <a:lstStyle/>
            <a:p>
              <a:endParaRPr lang="en-US"/>
            </a:p>
          </p:txBody>
        </p:sp>
        <p:sp>
          <p:nvSpPr>
            <p:cNvPr id="1095" name="Freeform 164"/>
            <p:cNvSpPr>
              <a:spLocks/>
            </p:cNvSpPr>
            <p:nvPr/>
          </p:nvSpPr>
          <p:spPr bwMode="auto">
            <a:xfrm>
              <a:off x="1045" y="3172"/>
              <a:ext cx="207" cy="100"/>
            </a:xfrm>
            <a:custGeom>
              <a:avLst/>
              <a:gdLst>
                <a:gd name="T0" fmla="*/ 173 w 201"/>
                <a:gd name="T1" fmla="*/ 6 h 99"/>
                <a:gd name="T2" fmla="*/ 202 w 201"/>
                <a:gd name="T3" fmla="*/ 0 h 99"/>
                <a:gd name="T4" fmla="*/ 213 w 201"/>
                <a:gd name="T5" fmla="*/ 21 h 99"/>
                <a:gd name="T6" fmla="*/ 169 w 201"/>
                <a:gd name="T7" fmla="*/ 30 h 99"/>
                <a:gd name="T8" fmla="*/ 191 w 201"/>
                <a:gd name="T9" fmla="*/ 53 h 99"/>
                <a:gd name="T10" fmla="*/ 129 w 201"/>
                <a:gd name="T11" fmla="*/ 89 h 99"/>
                <a:gd name="T12" fmla="*/ 91 w 201"/>
                <a:gd name="T13" fmla="*/ 74 h 99"/>
                <a:gd name="T14" fmla="*/ 59 w 201"/>
                <a:gd name="T15" fmla="*/ 95 h 99"/>
                <a:gd name="T16" fmla="*/ 44 w 201"/>
                <a:gd name="T17" fmla="*/ 69 h 99"/>
                <a:gd name="T18" fmla="*/ 28 w 201"/>
                <a:gd name="T19" fmla="*/ 101 h 99"/>
                <a:gd name="T20" fmla="*/ 0 w 201"/>
                <a:gd name="T21" fmla="*/ 74 h 99"/>
                <a:gd name="T22" fmla="*/ 28 w 201"/>
                <a:gd name="T23" fmla="*/ 42 h 99"/>
                <a:gd name="T24" fmla="*/ 59 w 201"/>
                <a:gd name="T25" fmla="*/ 30 h 99"/>
                <a:gd name="T26" fmla="*/ 80 w 201"/>
                <a:gd name="T27" fmla="*/ 40 h 99"/>
                <a:gd name="T28" fmla="*/ 148 w 201"/>
                <a:gd name="T29" fmla="*/ 27 h 99"/>
                <a:gd name="T30" fmla="*/ 173 w 201"/>
                <a:gd name="T31" fmla="*/ 6 h 99"/>
                <a:gd name="T32" fmla="*/ 173 w 201"/>
                <a:gd name="T33" fmla="*/ 6 h 9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1"/>
                <a:gd name="T52" fmla="*/ 0 h 99"/>
                <a:gd name="T53" fmla="*/ 201 w 201"/>
                <a:gd name="T54" fmla="*/ 99 h 9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1" h="99">
                  <a:moveTo>
                    <a:pt x="163" y="6"/>
                  </a:moveTo>
                  <a:lnTo>
                    <a:pt x="190" y="0"/>
                  </a:lnTo>
                  <a:lnTo>
                    <a:pt x="201" y="21"/>
                  </a:lnTo>
                  <a:lnTo>
                    <a:pt x="159" y="30"/>
                  </a:lnTo>
                  <a:lnTo>
                    <a:pt x="180" y="51"/>
                  </a:lnTo>
                  <a:lnTo>
                    <a:pt x="121" y="87"/>
                  </a:lnTo>
                  <a:lnTo>
                    <a:pt x="85" y="72"/>
                  </a:lnTo>
                  <a:lnTo>
                    <a:pt x="55" y="93"/>
                  </a:lnTo>
                  <a:lnTo>
                    <a:pt x="42" y="67"/>
                  </a:lnTo>
                  <a:lnTo>
                    <a:pt x="26" y="99"/>
                  </a:lnTo>
                  <a:lnTo>
                    <a:pt x="0" y="72"/>
                  </a:lnTo>
                  <a:lnTo>
                    <a:pt x="26" y="42"/>
                  </a:lnTo>
                  <a:lnTo>
                    <a:pt x="55" y="30"/>
                  </a:lnTo>
                  <a:lnTo>
                    <a:pt x="76" y="40"/>
                  </a:lnTo>
                  <a:lnTo>
                    <a:pt x="140" y="27"/>
                  </a:lnTo>
                  <a:lnTo>
                    <a:pt x="163" y="6"/>
                  </a:lnTo>
                  <a:close/>
                </a:path>
              </a:pathLst>
            </a:custGeom>
            <a:solidFill>
              <a:schemeClr val="tx2"/>
            </a:solidFill>
            <a:ln w="9525">
              <a:noFill/>
              <a:round/>
              <a:headEnd/>
              <a:tailEnd/>
            </a:ln>
          </p:spPr>
          <p:txBody>
            <a:bodyPr/>
            <a:lstStyle/>
            <a:p>
              <a:endParaRPr lang="en-US"/>
            </a:p>
          </p:txBody>
        </p:sp>
        <p:sp>
          <p:nvSpPr>
            <p:cNvPr id="1096" name="Freeform 165"/>
            <p:cNvSpPr>
              <a:spLocks/>
            </p:cNvSpPr>
            <p:nvPr/>
          </p:nvSpPr>
          <p:spPr bwMode="auto">
            <a:xfrm>
              <a:off x="1205" y="3051"/>
              <a:ext cx="103" cy="104"/>
            </a:xfrm>
            <a:custGeom>
              <a:avLst/>
              <a:gdLst>
                <a:gd name="T0" fmla="*/ 106 w 100"/>
                <a:gd name="T1" fmla="*/ 67 h 103"/>
                <a:gd name="T2" fmla="*/ 104 w 100"/>
                <a:gd name="T3" fmla="*/ 69 h 103"/>
                <a:gd name="T4" fmla="*/ 104 w 100"/>
                <a:gd name="T5" fmla="*/ 72 h 103"/>
                <a:gd name="T6" fmla="*/ 101 w 100"/>
                <a:gd name="T7" fmla="*/ 80 h 103"/>
                <a:gd name="T8" fmla="*/ 99 w 100"/>
                <a:gd name="T9" fmla="*/ 92 h 103"/>
                <a:gd name="T10" fmla="*/ 88 w 100"/>
                <a:gd name="T11" fmla="*/ 95 h 103"/>
                <a:gd name="T12" fmla="*/ 81 w 100"/>
                <a:gd name="T13" fmla="*/ 101 h 103"/>
                <a:gd name="T14" fmla="*/ 76 w 100"/>
                <a:gd name="T15" fmla="*/ 103 h 103"/>
                <a:gd name="T16" fmla="*/ 74 w 100"/>
                <a:gd name="T17" fmla="*/ 105 h 103"/>
                <a:gd name="T18" fmla="*/ 47 w 100"/>
                <a:gd name="T19" fmla="*/ 93 h 103"/>
                <a:gd name="T20" fmla="*/ 40 w 100"/>
                <a:gd name="T21" fmla="*/ 74 h 103"/>
                <a:gd name="T22" fmla="*/ 36 w 100"/>
                <a:gd name="T23" fmla="*/ 50 h 103"/>
                <a:gd name="T24" fmla="*/ 21 w 100"/>
                <a:gd name="T25" fmla="*/ 46 h 103"/>
                <a:gd name="T26" fmla="*/ 21 w 100"/>
                <a:gd name="T27" fmla="*/ 63 h 103"/>
                <a:gd name="T28" fmla="*/ 0 w 100"/>
                <a:gd name="T29" fmla="*/ 50 h 103"/>
                <a:gd name="T30" fmla="*/ 0 w 100"/>
                <a:gd name="T31" fmla="*/ 0 h 103"/>
                <a:gd name="T32" fmla="*/ 106 w 100"/>
                <a:gd name="T33" fmla="*/ 67 h 103"/>
                <a:gd name="T34" fmla="*/ 106 w 100"/>
                <a:gd name="T35" fmla="*/ 67 h 10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0"/>
                <a:gd name="T55" fmla="*/ 0 h 103"/>
                <a:gd name="T56" fmla="*/ 100 w 100"/>
                <a:gd name="T57" fmla="*/ 103 h 10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0" h="103">
                  <a:moveTo>
                    <a:pt x="100" y="65"/>
                  </a:moveTo>
                  <a:lnTo>
                    <a:pt x="98" y="67"/>
                  </a:lnTo>
                  <a:lnTo>
                    <a:pt x="98" y="70"/>
                  </a:lnTo>
                  <a:lnTo>
                    <a:pt x="95" y="78"/>
                  </a:lnTo>
                  <a:lnTo>
                    <a:pt x="93" y="90"/>
                  </a:lnTo>
                  <a:lnTo>
                    <a:pt x="83" y="93"/>
                  </a:lnTo>
                  <a:lnTo>
                    <a:pt x="77" y="99"/>
                  </a:lnTo>
                  <a:lnTo>
                    <a:pt x="72" y="101"/>
                  </a:lnTo>
                  <a:lnTo>
                    <a:pt x="70" y="103"/>
                  </a:lnTo>
                  <a:lnTo>
                    <a:pt x="45" y="91"/>
                  </a:lnTo>
                  <a:lnTo>
                    <a:pt x="38" y="72"/>
                  </a:lnTo>
                  <a:lnTo>
                    <a:pt x="34" y="50"/>
                  </a:lnTo>
                  <a:lnTo>
                    <a:pt x="19" y="46"/>
                  </a:lnTo>
                  <a:lnTo>
                    <a:pt x="19" y="61"/>
                  </a:lnTo>
                  <a:lnTo>
                    <a:pt x="0" y="50"/>
                  </a:lnTo>
                  <a:lnTo>
                    <a:pt x="0" y="0"/>
                  </a:lnTo>
                  <a:lnTo>
                    <a:pt x="100" y="65"/>
                  </a:lnTo>
                  <a:close/>
                </a:path>
              </a:pathLst>
            </a:custGeom>
            <a:solidFill>
              <a:srgbClr val="1A1A1A"/>
            </a:solidFill>
            <a:ln w="9525">
              <a:noFill/>
              <a:round/>
              <a:headEnd/>
              <a:tailEnd/>
            </a:ln>
          </p:spPr>
          <p:txBody>
            <a:bodyPr/>
            <a:lstStyle/>
            <a:p>
              <a:endParaRPr lang="en-US"/>
            </a:p>
          </p:txBody>
        </p:sp>
        <p:sp>
          <p:nvSpPr>
            <p:cNvPr id="1097" name="Freeform 166"/>
            <p:cNvSpPr>
              <a:spLocks/>
            </p:cNvSpPr>
            <p:nvPr/>
          </p:nvSpPr>
          <p:spPr bwMode="auto">
            <a:xfrm>
              <a:off x="1166" y="2975"/>
              <a:ext cx="168" cy="147"/>
            </a:xfrm>
            <a:custGeom>
              <a:avLst/>
              <a:gdLst>
                <a:gd name="T0" fmla="*/ 62 w 165"/>
                <a:gd name="T1" fmla="*/ 11 h 144"/>
                <a:gd name="T2" fmla="*/ 47 w 165"/>
                <a:gd name="T3" fmla="*/ 0 h 144"/>
                <a:gd name="T4" fmla="*/ 0 w 165"/>
                <a:gd name="T5" fmla="*/ 6 h 144"/>
                <a:gd name="T6" fmla="*/ 11 w 165"/>
                <a:gd name="T7" fmla="*/ 34 h 144"/>
                <a:gd name="T8" fmla="*/ 13 w 165"/>
                <a:gd name="T9" fmla="*/ 55 h 144"/>
                <a:gd name="T10" fmla="*/ 13 w 165"/>
                <a:gd name="T11" fmla="*/ 59 h 144"/>
                <a:gd name="T12" fmla="*/ 20 w 165"/>
                <a:gd name="T13" fmla="*/ 67 h 144"/>
                <a:gd name="T14" fmla="*/ 22 w 165"/>
                <a:gd name="T15" fmla="*/ 72 h 144"/>
                <a:gd name="T16" fmla="*/ 32 w 165"/>
                <a:gd name="T17" fmla="*/ 82 h 144"/>
                <a:gd name="T18" fmla="*/ 40 w 165"/>
                <a:gd name="T19" fmla="*/ 90 h 144"/>
                <a:gd name="T20" fmla="*/ 49 w 165"/>
                <a:gd name="T21" fmla="*/ 99 h 144"/>
                <a:gd name="T22" fmla="*/ 59 w 165"/>
                <a:gd name="T23" fmla="*/ 107 h 144"/>
                <a:gd name="T24" fmla="*/ 70 w 165"/>
                <a:gd name="T25" fmla="*/ 116 h 144"/>
                <a:gd name="T26" fmla="*/ 81 w 165"/>
                <a:gd name="T27" fmla="*/ 125 h 144"/>
                <a:gd name="T28" fmla="*/ 97 w 165"/>
                <a:gd name="T29" fmla="*/ 135 h 144"/>
                <a:gd name="T30" fmla="*/ 104 w 165"/>
                <a:gd name="T31" fmla="*/ 139 h 144"/>
                <a:gd name="T32" fmla="*/ 114 w 165"/>
                <a:gd name="T33" fmla="*/ 147 h 144"/>
                <a:gd name="T34" fmla="*/ 118 w 165"/>
                <a:gd name="T35" fmla="*/ 149 h 144"/>
                <a:gd name="T36" fmla="*/ 121 w 165"/>
                <a:gd name="T37" fmla="*/ 150 h 144"/>
                <a:gd name="T38" fmla="*/ 171 w 165"/>
                <a:gd name="T39" fmla="*/ 116 h 144"/>
                <a:gd name="T40" fmla="*/ 171 w 165"/>
                <a:gd name="T41" fmla="*/ 114 h 144"/>
                <a:gd name="T42" fmla="*/ 171 w 165"/>
                <a:gd name="T43" fmla="*/ 107 h 144"/>
                <a:gd name="T44" fmla="*/ 171 w 165"/>
                <a:gd name="T45" fmla="*/ 97 h 144"/>
                <a:gd name="T46" fmla="*/ 171 w 165"/>
                <a:gd name="T47" fmla="*/ 86 h 144"/>
                <a:gd name="T48" fmla="*/ 169 w 165"/>
                <a:gd name="T49" fmla="*/ 69 h 144"/>
                <a:gd name="T50" fmla="*/ 167 w 165"/>
                <a:gd name="T51" fmla="*/ 55 h 144"/>
                <a:gd name="T52" fmla="*/ 161 w 165"/>
                <a:gd name="T53" fmla="*/ 42 h 144"/>
                <a:gd name="T54" fmla="*/ 158 w 165"/>
                <a:gd name="T55" fmla="*/ 31 h 144"/>
                <a:gd name="T56" fmla="*/ 148 w 165"/>
                <a:gd name="T57" fmla="*/ 17 h 144"/>
                <a:gd name="T58" fmla="*/ 137 w 165"/>
                <a:gd name="T59" fmla="*/ 11 h 144"/>
                <a:gd name="T60" fmla="*/ 127 w 165"/>
                <a:gd name="T61" fmla="*/ 6 h 144"/>
                <a:gd name="T62" fmla="*/ 118 w 165"/>
                <a:gd name="T63" fmla="*/ 2 h 144"/>
                <a:gd name="T64" fmla="*/ 102 w 165"/>
                <a:gd name="T65" fmla="*/ 0 h 144"/>
                <a:gd name="T66" fmla="*/ 97 w 165"/>
                <a:gd name="T67" fmla="*/ 0 h 144"/>
                <a:gd name="T68" fmla="*/ 62 w 165"/>
                <a:gd name="T69" fmla="*/ 11 h 144"/>
                <a:gd name="T70" fmla="*/ 62 w 165"/>
                <a:gd name="T71" fmla="*/ 11 h 1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5"/>
                <a:gd name="T109" fmla="*/ 0 h 144"/>
                <a:gd name="T110" fmla="*/ 165 w 165"/>
                <a:gd name="T111" fmla="*/ 144 h 1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5" h="144">
                  <a:moveTo>
                    <a:pt x="60" y="11"/>
                  </a:moveTo>
                  <a:lnTo>
                    <a:pt x="45" y="0"/>
                  </a:lnTo>
                  <a:lnTo>
                    <a:pt x="0" y="6"/>
                  </a:lnTo>
                  <a:lnTo>
                    <a:pt x="11" y="32"/>
                  </a:lnTo>
                  <a:lnTo>
                    <a:pt x="13" y="53"/>
                  </a:lnTo>
                  <a:lnTo>
                    <a:pt x="13" y="57"/>
                  </a:lnTo>
                  <a:lnTo>
                    <a:pt x="20" y="65"/>
                  </a:lnTo>
                  <a:lnTo>
                    <a:pt x="22" y="70"/>
                  </a:lnTo>
                  <a:lnTo>
                    <a:pt x="30" y="78"/>
                  </a:lnTo>
                  <a:lnTo>
                    <a:pt x="38" y="86"/>
                  </a:lnTo>
                  <a:lnTo>
                    <a:pt x="47" y="95"/>
                  </a:lnTo>
                  <a:lnTo>
                    <a:pt x="57" y="103"/>
                  </a:lnTo>
                  <a:lnTo>
                    <a:pt x="68" y="112"/>
                  </a:lnTo>
                  <a:lnTo>
                    <a:pt x="79" y="120"/>
                  </a:lnTo>
                  <a:lnTo>
                    <a:pt x="93" y="129"/>
                  </a:lnTo>
                  <a:lnTo>
                    <a:pt x="100" y="133"/>
                  </a:lnTo>
                  <a:lnTo>
                    <a:pt x="110" y="141"/>
                  </a:lnTo>
                  <a:lnTo>
                    <a:pt x="114" y="143"/>
                  </a:lnTo>
                  <a:lnTo>
                    <a:pt x="117" y="144"/>
                  </a:lnTo>
                  <a:lnTo>
                    <a:pt x="165" y="112"/>
                  </a:lnTo>
                  <a:lnTo>
                    <a:pt x="165" y="110"/>
                  </a:lnTo>
                  <a:lnTo>
                    <a:pt x="165" y="103"/>
                  </a:lnTo>
                  <a:lnTo>
                    <a:pt x="165" y="93"/>
                  </a:lnTo>
                  <a:lnTo>
                    <a:pt x="165" y="82"/>
                  </a:lnTo>
                  <a:lnTo>
                    <a:pt x="163" y="67"/>
                  </a:lnTo>
                  <a:lnTo>
                    <a:pt x="161" y="53"/>
                  </a:lnTo>
                  <a:lnTo>
                    <a:pt x="155" y="40"/>
                  </a:lnTo>
                  <a:lnTo>
                    <a:pt x="152" y="29"/>
                  </a:lnTo>
                  <a:lnTo>
                    <a:pt x="142" y="17"/>
                  </a:lnTo>
                  <a:lnTo>
                    <a:pt x="133" y="11"/>
                  </a:lnTo>
                  <a:lnTo>
                    <a:pt x="123" y="6"/>
                  </a:lnTo>
                  <a:lnTo>
                    <a:pt x="114" y="2"/>
                  </a:lnTo>
                  <a:lnTo>
                    <a:pt x="98" y="0"/>
                  </a:lnTo>
                  <a:lnTo>
                    <a:pt x="93" y="0"/>
                  </a:lnTo>
                  <a:lnTo>
                    <a:pt x="60" y="11"/>
                  </a:lnTo>
                  <a:close/>
                </a:path>
              </a:pathLst>
            </a:custGeom>
            <a:solidFill>
              <a:srgbClr val="B3B3B3"/>
            </a:solidFill>
            <a:ln w="9525">
              <a:noFill/>
              <a:round/>
              <a:headEnd/>
              <a:tailEnd/>
            </a:ln>
          </p:spPr>
          <p:txBody>
            <a:bodyPr/>
            <a:lstStyle/>
            <a:p>
              <a:endParaRPr lang="en-US"/>
            </a:p>
          </p:txBody>
        </p:sp>
        <p:sp>
          <p:nvSpPr>
            <p:cNvPr id="1098" name="Freeform 167"/>
            <p:cNvSpPr>
              <a:spLocks/>
            </p:cNvSpPr>
            <p:nvPr/>
          </p:nvSpPr>
          <p:spPr bwMode="auto">
            <a:xfrm>
              <a:off x="1160" y="2981"/>
              <a:ext cx="174" cy="148"/>
            </a:xfrm>
            <a:custGeom>
              <a:avLst/>
              <a:gdLst>
                <a:gd name="T0" fmla="*/ 173 w 171"/>
                <a:gd name="T1" fmla="*/ 101 h 144"/>
                <a:gd name="T2" fmla="*/ 139 w 171"/>
                <a:gd name="T3" fmla="*/ 114 h 144"/>
                <a:gd name="T4" fmla="*/ 139 w 171"/>
                <a:gd name="T5" fmla="*/ 108 h 144"/>
                <a:gd name="T6" fmla="*/ 139 w 171"/>
                <a:gd name="T7" fmla="*/ 97 h 144"/>
                <a:gd name="T8" fmla="*/ 137 w 171"/>
                <a:gd name="T9" fmla="*/ 87 h 144"/>
                <a:gd name="T10" fmla="*/ 137 w 171"/>
                <a:gd name="T11" fmla="*/ 80 h 144"/>
                <a:gd name="T12" fmla="*/ 137 w 171"/>
                <a:gd name="T13" fmla="*/ 70 h 144"/>
                <a:gd name="T14" fmla="*/ 137 w 171"/>
                <a:gd name="T15" fmla="*/ 65 h 144"/>
                <a:gd name="T16" fmla="*/ 131 w 171"/>
                <a:gd name="T17" fmla="*/ 51 h 144"/>
                <a:gd name="T18" fmla="*/ 124 w 171"/>
                <a:gd name="T19" fmla="*/ 45 h 144"/>
                <a:gd name="T20" fmla="*/ 120 w 171"/>
                <a:gd name="T21" fmla="*/ 42 h 144"/>
                <a:gd name="T22" fmla="*/ 118 w 171"/>
                <a:gd name="T23" fmla="*/ 42 h 144"/>
                <a:gd name="T24" fmla="*/ 122 w 171"/>
                <a:gd name="T25" fmla="*/ 47 h 144"/>
                <a:gd name="T26" fmla="*/ 122 w 171"/>
                <a:gd name="T27" fmla="*/ 53 h 144"/>
                <a:gd name="T28" fmla="*/ 124 w 171"/>
                <a:gd name="T29" fmla="*/ 65 h 144"/>
                <a:gd name="T30" fmla="*/ 122 w 171"/>
                <a:gd name="T31" fmla="*/ 74 h 144"/>
                <a:gd name="T32" fmla="*/ 122 w 171"/>
                <a:gd name="T33" fmla="*/ 85 h 144"/>
                <a:gd name="T34" fmla="*/ 118 w 171"/>
                <a:gd name="T35" fmla="*/ 94 h 144"/>
                <a:gd name="T36" fmla="*/ 118 w 171"/>
                <a:gd name="T37" fmla="*/ 99 h 144"/>
                <a:gd name="T38" fmla="*/ 114 w 171"/>
                <a:gd name="T39" fmla="*/ 97 h 144"/>
                <a:gd name="T40" fmla="*/ 108 w 171"/>
                <a:gd name="T41" fmla="*/ 94 h 144"/>
                <a:gd name="T42" fmla="*/ 97 w 171"/>
                <a:gd name="T43" fmla="*/ 87 h 144"/>
                <a:gd name="T44" fmla="*/ 85 w 171"/>
                <a:gd name="T45" fmla="*/ 80 h 144"/>
                <a:gd name="T46" fmla="*/ 70 w 171"/>
                <a:gd name="T47" fmla="*/ 66 h 144"/>
                <a:gd name="T48" fmla="*/ 59 w 171"/>
                <a:gd name="T49" fmla="*/ 51 h 144"/>
                <a:gd name="T50" fmla="*/ 49 w 171"/>
                <a:gd name="T51" fmla="*/ 40 h 144"/>
                <a:gd name="T52" fmla="*/ 46 w 171"/>
                <a:gd name="T53" fmla="*/ 38 h 144"/>
                <a:gd name="T54" fmla="*/ 46 w 171"/>
                <a:gd name="T55" fmla="*/ 65 h 144"/>
                <a:gd name="T56" fmla="*/ 26 w 171"/>
                <a:gd name="T57" fmla="*/ 49 h 144"/>
                <a:gd name="T58" fmla="*/ 34 w 171"/>
                <a:gd name="T59" fmla="*/ 23 h 144"/>
                <a:gd name="T60" fmla="*/ 7 w 171"/>
                <a:gd name="T61" fmla="*/ 0 h 144"/>
                <a:gd name="T62" fmla="*/ 0 w 171"/>
                <a:gd name="T63" fmla="*/ 5 h 144"/>
                <a:gd name="T64" fmla="*/ 11 w 171"/>
                <a:gd name="T65" fmla="*/ 23 h 144"/>
                <a:gd name="T66" fmla="*/ 19 w 171"/>
                <a:gd name="T67" fmla="*/ 61 h 144"/>
                <a:gd name="T68" fmla="*/ 21 w 171"/>
                <a:gd name="T69" fmla="*/ 63 h 144"/>
                <a:gd name="T70" fmla="*/ 28 w 171"/>
                <a:gd name="T71" fmla="*/ 74 h 144"/>
                <a:gd name="T72" fmla="*/ 34 w 171"/>
                <a:gd name="T73" fmla="*/ 80 h 144"/>
                <a:gd name="T74" fmla="*/ 42 w 171"/>
                <a:gd name="T75" fmla="*/ 89 h 144"/>
                <a:gd name="T76" fmla="*/ 49 w 171"/>
                <a:gd name="T77" fmla="*/ 99 h 144"/>
                <a:gd name="T78" fmla="*/ 61 w 171"/>
                <a:gd name="T79" fmla="*/ 108 h 144"/>
                <a:gd name="T80" fmla="*/ 70 w 171"/>
                <a:gd name="T81" fmla="*/ 114 h 144"/>
                <a:gd name="T82" fmla="*/ 82 w 171"/>
                <a:gd name="T83" fmla="*/ 124 h 144"/>
                <a:gd name="T84" fmla="*/ 95 w 171"/>
                <a:gd name="T85" fmla="*/ 129 h 144"/>
                <a:gd name="T86" fmla="*/ 106 w 171"/>
                <a:gd name="T87" fmla="*/ 139 h 144"/>
                <a:gd name="T88" fmla="*/ 114 w 171"/>
                <a:gd name="T89" fmla="*/ 143 h 144"/>
                <a:gd name="T90" fmla="*/ 124 w 171"/>
                <a:gd name="T91" fmla="*/ 146 h 144"/>
                <a:gd name="T92" fmla="*/ 129 w 171"/>
                <a:gd name="T93" fmla="*/ 150 h 144"/>
                <a:gd name="T94" fmla="*/ 131 w 171"/>
                <a:gd name="T95" fmla="*/ 152 h 144"/>
                <a:gd name="T96" fmla="*/ 177 w 171"/>
                <a:gd name="T97" fmla="*/ 114 h 144"/>
                <a:gd name="T98" fmla="*/ 173 w 171"/>
                <a:gd name="T99" fmla="*/ 101 h 144"/>
                <a:gd name="T100" fmla="*/ 173 w 171"/>
                <a:gd name="T101" fmla="*/ 101 h 14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1"/>
                <a:gd name="T154" fmla="*/ 0 h 144"/>
                <a:gd name="T155" fmla="*/ 171 w 171"/>
                <a:gd name="T156" fmla="*/ 144 h 14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1" h="144">
                  <a:moveTo>
                    <a:pt x="167" y="95"/>
                  </a:moveTo>
                  <a:lnTo>
                    <a:pt x="135" y="108"/>
                  </a:lnTo>
                  <a:lnTo>
                    <a:pt x="135" y="102"/>
                  </a:lnTo>
                  <a:lnTo>
                    <a:pt x="135" y="91"/>
                  </a:lnTo>
                  <a:lnTo>
                    <a:pt x="133" y="83"/>
                  </a:lnTo>
                  <a:lnTo>
                    <a:pt x="133" y="76"/>
                  </a:lnTo>
                  <a:lnTo>
                    <a:pt x="133" y="66"/>
                  </a:lnTo>
                  <a:lnTo>
                    <a:pt x="133" y="61"/>
                  </a:lnTo>
                  <a:lnTo>
                    <a:pt x="127" y="49"/>
                  </a:lnTo>
                  <a:lnTo>
                    <a:pt x="120" y="43"/>
                  </a:lnTo>
                  <a:lnTo>
                    <a:pt x="116" y="40"/>
                  </a:lnTo>
                  <a:lnTo>
                    <a:pt x="114" y="40"/>
                  </a:lnTo>
                  <a:lnTo>
                    <a:pt x="118" y="45"/>
                  </a:lnTo>
                  <a:lnTo>
                    <a:pt x="118" y="51"/>
                  </a:lnTo>
                  <a:lnTo>
                    <a:pt x="120" y="61"/>
                  </a:lnTo>
                  <a:lnTo>
                    <a:pt x="118" y="70"/>
                  </a:lnTo>
                  <a:lnTo>
                    <a:pt x="118" y="81"/>
                  </a:lnTo>
                  <a:lnTo>
                    <a:pt x="114" y="89"/>
                  </a:lnTo>
                  <a:lnTo>
                    <a:pt x="114" y="93"/>
                  </a:lnTo>
                  <a:lnTo>
                    <a:pt x="110" y="91"/>
                  </a:lnTo>
                  <a:lnTo>
                    <a:pt x="104" y="89"/>
                  </a:lnTo>
                  <a:lnTo>
                    <a:pt x="93" y="83"/>
                  </a:lnTo>
                  <a:lnTo>
                    <a:pt x="83" y="76"/>
                  </a:lnTo>
                  <a:lnTo>
                    <a:pt x="68" y="62"/>
                  </a:lnTo>
                  <a:lnTo>
                    <a:pt x="57" y="49"/>
                  </a:lnTo>
                  <a:lnTo>
                    <a:pt x="47" y="38"/>
                  </a:lnTo>
                  <a:lnTo>
                    <a:pt x="44" y="36"/>
                  </a:lnTo>
                  <a:lnTo>
                    <a:pt x="44" y="61"/>
                  </a:lnTo>
                  <a:lnTo>
                    <a:pt x="26" y="47"/>
                  </a:lnTo>
                  <a:lnTo>
                    <a:pt x="32" y="21"/>
                  </a:lnTo>
                  <a:lnTo>
                    <a:pt x="7" y="0"/>
                  </a:lnTo>
                  <a:lnTo>
                    <a:pt x="0" y="5"/>
                  </a:lnTo>
                  <a:lnTo>
                    <a:pt x="11" y="21"/>
                  </a:lnTo>
                  <a:lnTo>
                    <a:pt x="19" y="57"/>
                  </a:lnTo>
                  <a:lnTo>
                    <a:pt x="21" y="59"/>
                  </a:lnTo>
                  <a:lnTo>
                    <a:pt x="28" y="70"/>
                  </a:lnTo>
                  <a:lnTo>
                    <a:pt x="32" y="76"/>
                  </a:lnTo>
                  <a:lnTo>
                    <a:pt x="40" y="85"/>
                  </a:lnTo>
                  <a:lnTo>
                    <a:pt x="47" y="93"/>
                  </a:lnTo>
                  <a:lnTo>
                    <a:pt x="59" y="102"/>
                  </a:lnTo>
                  <a:lnTo>
                    <a:pt x="68" y="108"/>
                  </a:lnTo>
                  <a:lnTo>
                    <a:pt x="80" y="118"/>
                  </a:lnTo>
                  <a:lnTo>
                    <a:pt x="91" y="123"/>
                  </a:lnTo>
                  <a:lnTo>
                    <a:pt x="102" y="131"/>
                  </a:lnTo>
                  <a:lnTo>
                    <a:pt x="110" y="135"/>
                  </a:lnTo>
                  <a:lnTo>
                    <a:pt x="120" y="138"/>
                  </a:lnTo>
                  <a:lnTo>
                    <a:pt x="125" y="142"/>
                  </a:lnTo>
                  <a:lnTo>
                    <a:pt x="127" y="144"/>
                  </a:lnTo>
                  <a:lnTo>
                    <a:pt x="171" y="108"/>
                  </a:lnTo>
                  <a:lnTo>
                    <a:pt x="167" y="95"/>
                  </a:lnTo>
                  <a:close/>
                </a:path>
              </a:pathLst>
            </a:custGeom>
            <a:solidFill>
              <a:srgbClr val="666666"/>
            </a:solidFill>
            <a:ln w="9525">
              <a:noFill/>
              <a:round/>
              <a:headEnd/>
              <a:tailEnd/>
            </a:ln>
          </p:spPr>
          <p:txBody>
            <a:bodyPr/>
            <a:lstStyle/>
            <a:p>
              <a:endParaRPr lang="en-US"/>
            </a:p>
          </p:txBody>
        </p:sp>
        <p:sp>
          <p:nvSpPr>
            <p:cNvPr id="1099" name="Freeform 168"/>
            <p:cNvSpPr>
              <a:spLocks/>
            </p:cNvSpPr>
            <p:nvPr/>
          </p:nvSpPr>
          <p:spPr bwMode="auto">
            <a:xfrm>
              <a:off x="1298" y="3463"/>
              <a:ext cx="47" cy="15"/>
            </a:xfrm>
            <a:custGeom>
              <a:avLst/>
              <a:gdLst>
                <a:gd name="T0" fmla="*/ 49 w 45"/>
                <a:gd name="T1" fmla="*/ 0 h 16"/>
                <a:gd name="T2" fmla="*/ 4 w 45"/>
                <a:gd name="T3" fmla="*/ 0 h 16"/>
                <a:gd name="T4" fmla="*/ 0 w 45"/>
                <a:gd name="T5" fmla="*/ 14 h 16"/>
                <a:gd name="T6" fmla="*/ 48 w 45"/>
                <a:gd name="T7" fmla="*/ 14 h 16"/>
                <a:gd name="T8" fmla="*/ 49 w 45"/>
                <a:gd name="T9" fmla="*/ 0 h 16"/>
                <a:gd name="T10" fmla="*/ 49 w 45"/>
                <a:gd name="T11" fmla="*/ 0 h 16"/>
                <a:gd name="T12" fmla="*/ 0 60000 65536"/>
                <a:gd name="T13" fmla="*/ 0 60000 65536"/>
                <a:gd name="T14" fmla="*/ 0 60000 65536"/>
                <a:gd name="T15" fmla="*/ 0 60000 65536"/>
                <a:gd name="T16" fmla="*/ 0 60000 65536"/>
                <a:gd name="T17" fmla="*/ 0 60000 65536"/>
                <a:gd name="T18" fmla="*/ 0 w 45"/>
                <a:gd name="T19" fmla="*/ 0 h 16"/>
                <a:gd name="T20" fmla="*/ 45 w 45"/>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45" h="16">
                  <a:moveTo>
                    <a:pt x="45" y="0"/>
                  </a:moveTo>
                  <a:lnTo>
                    <a:pt x="4" y="0"/>
                  </a:lnTo>
                  <a:lnTo>
                    <a:pt x="0" y="16"/>
                  </a:lnTo>
                  <a:lnTo>
                    <a:pt x="44" y="16"/>
                  </a:lnTo>
                  <a:lnTo>
                    <a:pt x="45" y="0"/>
                  </a:lnTo>
                  <a:close/>
                </a:path>
              </a:pathLst>
            </a:custGeom>
            <a:solidFill>
              <a:srgbClr val="1A1A1A"/>
            </a:solidFill>
            <a:ln w="9525">
              <a:noFill/>
              <a:round/>
              <a:headEnd/>
              <a:tailEnd/>
            </a:ln>
          </p:spPr>
          <p:txBody>
            <a:bodyPr/>
            <a:lstStyle/>
            <a:p>
              <a:endParaRPr lang="en-US"/>
            </a:p>
          </p:txBody>
        </p:sp>
        <p:sp>
          <p:nvSpPr>
            <p:cNvPr id="1100" name="Freeform 169"/>
            <p:cNvSpPr>
              <a:spLocks/>
            </p:cNvSpPr>
            <p:nvPr/>
          </p:nvSpPr>
          <p:spPr bwMode="auto">
            <a:xfrm>
              <a:off x="1230" y="3420"/>
              <a:ext cx="51" cy="51"/>
            </a:xfrm>
            <a:custGeom>
              <a:avLst/>
              <a:gdLst>
                <a:gd name="T0" fmla="*/ 52 w 50"/>
                <a:gd name="T1" fmla="*/ 36 h 52"/>
                <a:gd name="T2" fmla="*/ 6 w 50"/>
                <a:gd name="T3" fmla="*/ 0 h 52"/>
                <a:gd name="T4" fmla="*/ 0 w 50"/>
                <a:gd name="T5" fmla="*/ 18 h 52"/>
                <a:gd name="T6" fmla="*/ 21 w 50"/>
                <a:gd name="T7" fmla="*/ 36 h 52"/>
                <a:gd name="T8" fmla="*/ 44 w 50"/>
                <a:gd name="T9" fmla="*/ 50 h 52"/>
                <a:gd name="T10" fmla="*/ 52 w 50"/>
                <a:gd name="T11" fmla="*/ 36 h 52"/>
                <a:gd name="T12" fmla="*/ 52 w 50"/>
                <a:gd name="T13" fmla="*/ 36 h 52"/>
                <a:gd name="T14" fmla="*/ 0 60000 65536"/>
                <a:gd name="T15" fmla="*/ 0 60000 65536"/>
                <a:gd name="T16" fmla="*/ 0 60000 65536"/>
                <a:gd name="T17" fmla="*/ 0 60000 65536"/>
                <a:gd name="T18" fmla="*/ 0 60000 65536"/>
                <a:gd name="T19" fmla="*/ 0 60000 65536"/>
                <a:gd name="T20" fmla="*/ 0 60000 65536"/>
                <a:gd name="T21" fmla="*/ 0 w 50"/>
                <a:gd name="T22" fmla="*/ 0 h 52"/>
                <a:gd name="T23" fmla="*/ 50 w 50"/>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2">
                  <a:moveTo>
                    <a:pt x="50" y="38"/>
                  </a:moveTo>
                  <a:lnTo>
                    <a:pt x="6" y="0"/>
                  </a:lnTo>
                  <a:lnTo>
                    <a:pt x="0" y="18"/>
                  </a:lnTo>
                  <a:lnTo>
                    <a:pt x="21" y="38"/>
                  </a:lnTo>
                  <a:lnTo>
                    <a:pt x="42" y="52"/>
                  </a:lnTo>
                  <a:lnTo>
                    <a:pt x="50" y="38"/>
                  </a:lnTo>
                  <a:close/>
                </a:path>
              </a:pathLst>
            </a:custGeom>
            <a:solidFill>
              <a:srgbClr val="1A1A1A"/>
            </a:solidFill>
            <a:ln w="9525">
              <a:noFill/>
              <a:round/>
              <a:headEnd/>
              <a:tailEnd/>
            </a:ln>
          </p:spPr>
          <p:txBody>
            <a:bodyPr/>
            <a:lstStyle/>
            <a:p>
              <a:endParaRPr lang="en-US"/>
            </a:p>
          </p:txBody>
        </p:sp>
        <p:sp>
          <p:nvSpPr>
            <p:cNvPr id="1101" name="Freeform 170"/>
            <p:cNvSpPr>
              <a:spLocks/>
            </p:cNvSpPr>
            <p:nvPr/>
          </p:nvSpPr>
          <p:spPr bwMode="auto">
            <a:xfrm>
              <a:off x="1211" y="3393"/>
              <a:ext cx="19" cy="31"/>
            </a:xfrm>
            <a:custGeom>
              <a:avLst/>
              <a:gdLst>
                <a:gd name="T0" fmla="*/ 19 w 19"/>
                <a:gd name="T1" fmla="*/ 19 h 28"/>
                <a:gd name="T2" fmla="*/ 2 w 19"/>
                <a:gd name="T3" fmla="*/ 0 h 28"/>
                <a:gd name="T4" fmla="*/ 0 w 19"/>
                <a:gd name="T5" fmla="*/ 13 h 28"/>
                <a:gd name="T6" fmla="*/ 10 w 19"/>
                <a:gd name="T7" fmla="*/ 34 h 28"/>
                <a:gd name="T8" fmla="*/ 19 w 19"/>
                <a:gd name="T9" fmla="*/ 19 h 28"/>
                <a:gd name="T10" fmla="*/ 19 w 19"/>
                <a:gd name="T11" fmla="*/ 19 h 28"/>
                <a:gd name="T12" fmla="*/ 0 60000 65536"/>
                <a:gd name="T13" fmla="*/ 0 60000 65536"/>
                <a:gd name="T14" fmla="*/ 0 60000 65536"/>
                <a:gd name="T15" fmla="*/ 0 60000 65536"/>
                <a:gd name="T16" fmla="*/ 0 60000 65536"/>
                <a:gd name="T17" fmla="*/ 0 60000 65536"/>
                <a:gd name="T18" fmla="*/ 0 w 19"/>
                <a:gd name="T19" fmla="*/ 0 h 28"/>
                <a:gd name="T20" fmla="*/ 19 w 1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19" h="28">
                  <a:moveTo>
                    <a:pt x="19" y="15"/>
                  </a:moveTo>
                  <a:lnTo>
                    <a:pt x="2" y="0"/>
                  </a:lnTo>
                  <a:lnTo>
                    <a:pt x="0" y="11"/>
                  </a:lnTo>
                  <a:lnTo>
                    <a:pt x="10" y="28"/>
                  </a:lnTo>
                  <a:lnTo>
                    <a:pt x="19" y="15"/>
                  </a:lnTo>
                  <a:close/>
                </a:path>
              </a:pathLst>
            </a:custGeom>
            <a:solidFill>
              <a:srgbClr val="1A1A1A"/>
            </a:solidFill>
            <a:ln w="9525">
              <a:noFill/>
              <a:round/>
              <a:headEnd/>
              <a:tailEnd/>
            </a:ln>
          </p:spPr>
          <p:txBody>
            <a:bodyPr/>
            <a:lstStyle/>
            <a:p>
              <a:endParaRPr lang="en-US"/>
            </a:p>
          </p:txBody>
        </p:sp>
        <p:sp>
          <p:nvSpPr>
            <p:cNvPr id="1102" name="Freeform 171"/>
            <p:cNvSpPr>
              <a:spLocks/>
            </p:cNvSpPr>
            <p:nvPr/>
          </p:nvSpPr>
          <p:spPr bwMode="auto">
            <a:xfrm>
              <a:off x="1240" y="3656"/>
              <a:ext cx="64" cy="183"/>
            </a:xfrm>
            <a:custGeom>
              <a:avLst/>
              <a:gdLst>
                <a:gd name="T0" fmla="*/ 38 w 62"/>
                <a:gd name="T1" fmla="*/ 0 h 178"/>
                <a:gd name="T2" fmla="*/ 63 w 62"/>
                <a:gd name="T3" fmla="*/ 11 h 178"/>
                <a:gd name="T4" fmla="*/ 51 w 62"/>
                <a:gd name="T5" fmla="*/ 24 h 178"/>
                <a:gd name="T6" fmla="*/ 66 w 62"/>
                <a:gd name="T7" fmla="*/ 51 h 178"/>
                <a:gd name="T8" fmla="*/ 66 w 62"/>
                <a:gd name="T9" fmla="*/ 53 h 178"/>
                <a:gd name="T10" fmla="*/ 66 w 62"/>
                <a:gd name="T11" fmla="*/ 64 h 178"/>
                <a:gd name="T12" fmla="*/ 65 w 62"/>
                <a:gd name="T13" fmla="*/ 72 h 178"/>
                <a:gd name="T14" fmla="*/ 65 w 62"/>
                <a:gd name="T15" fmla="*/ 81 h 178"/>
                <a:gd name="T16" fmla="*/ 59 w 62"/>
                <a:gd name="T17" fmla="*/ 92 h 178"/>
                <a:gd name="T18" fmla="*/ 55 w 62"/>
                <a:gd name="T19" fmla="*/ 106 h 178"/>
                <a:gd name="T20" fmla="*/ 45 w 62"/>
                <a:gd name="T21" fmla="*/ 116 h 178"/>
                <a:gd name="T22" fmla="*/ 38 w 62"/>
                <a:gd name="T23" fmla="*/ 133 h 178"/>
                <a:gd name="T24" fmla="*/ 28 w 62"/>
                <a:gd name="T25" fmla="*/ 146 h 178"/>
                <a:gd name="T26" fmla="*/ 21 w 62"/>
                <a:gd name="T27" fmla="*/ 158 h 178"/>
                <a:gd name="T28" fmla="*/ 9 w 62"/>
                <a:gd name="T29" fmla="*/ 168 h 178"/>
                <a:gd name="T30" fmla="*/ 4 w 62"/>
                <a:gd name="T31" fmla="*/ 179 h 178"/>
                <a:gd name="T32" fmla="*/ 0 w 62"/>
                <a:gd name="T33" fmla="*/ 184 h 178"/>
                <a:gd name="T34" fmla="*/ 0 w 62"/>
                <a:gd name="T35" fmla="*/ 188 h 178"/>
                <a:gd name="T36" fmla="*/ 11 w 62"/>
                <a:gd name="T37" fmla="*/ 45 h 178"/>
                <a:gd name="T38" fmla="*/ 38 w 62"/>
                <a:gd name="T39" fmla="*/ 0 h 178"/>
                <a:gd name="T40" fmla="*/ 38 w 62"/>
                <a:gd name="T41" fmla="*/ 0 h 1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2"/>
                <a:gd name="T64" fmla="*/ 0 h 178"/>
                <a:gd name="T65" fmla="*/ 62 w 62"/>
                <a:gd name="T66" fmla="*/ 178 h 1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2" h="178">
                  <a:moveTo>
                    <a:pt x="36" y="0"/>
                  </a:moveTo>
                  <a:lnTo>
                    <a:pt x="59" y="11"/>
                  </a:lnTo>
                  <a:lnTo>
                    <a:pt x="47" y="22"/>
                  </a:lnTo>
                  <a:lnTo>
                    <a:pt x="62" y="49"/>
                  </a:lnTo>
                  <a:lnTo>
                    <a:pt x="62" y="51"/>
                  </a:lnTo>
                  <a:lnTo>
                    <a:pt x="62" y="60"/>
                  </a:lnTo>
                  <a:lnTo>
                    <a:pt x="61" y="68"/>
                  </a:lnTo>
                  <a:lnTo>
                    <a:pt x="61" y="77"/>
                  </a:lnTo>
                  <a:lnTo>
                    <a:pt x="55" y="87"/>
                  </a:lnTo>
                  <a:lnTo>
                    <a:pt x="51" y="100"/>
                  </a:lnTo>
                  <a:lnTo>
                    <a:pt x="43" y="110"/>
                  </a:lnTo>
                  <a:lnTo>
                    <a:pt x="36" y="125"/>
                  </a:lnTo>
                  <a:lnTo>
                    <a:pt x="26" y="138"/>
                  </a:lnTo>
                  <a:lnTo>
                    <a:pt x="19" y="150"/>
                  </a:lnTo>
                  <a:lnTo>
                    <a:pt x="9" y="159"/>
                  </a:lnTo>
                  <a:lnTo>
                    <a:pt x="4" y="169"/>
                  </a:lnTo>
                  <a:lnTo>
                    <a:pt x="0" y="174"/>
                  </a:lnTo>
                  <a:lnTo>
                    <a:pt x="0" y="178"/>
                  </a:lnTo>
                  <a:lnTo>
                    <a:pt x="11" y="43"/>
                  </a:lnTo>
                  <a:lnTo>
                    <a:pt x="36" y="0"/>
                  </a:lnTo>
                  <a:close/>
                </a:path>
              </a:pathLst>
            </a:custGeom>
            <a:solidFill>
              <a:schemeClr val="tx2"/>
            </a:solidFill>
            <a:ln w="9525">
              <a:noFill/>
              <a:round/>
              <a:headEnd/>
              <a:tailEnd/>
            </a:ln>
          </p:spPr>
          <p:txBody>
            <a:bodyPr/>
            <a:lstStyle/>
            <a:p>
              <a:endParaRPr lang="en-US"/>
            </a:p>
          </p:txBody>
        </p:sp>
        <p:sp>
          <p:nvSpPr>
            <p:cNvPr id="1103" name="Freeform 172"/>
            <p:cNvSpPr>
              <a:spLocks/>
            </p:cNvSpPr>
            <p:nvPr/>
          </p:nvSpPr>
          <p:spPr bwMode="auto">
            <a:xfrm>
              <a:off x="883" y="3143"/>
              <a:ext cx="183" cy="72"/>
            </a:xfrm>
            <a:custGeom>
              <a:avLst/>
              <a:gdLst>
                <a:gd name="T0" fmla="*/ 57 w 179"/>
                <a:gd name="T1" fmla="*/ 0 h 70"/>
                <a:gd name="T2" fmla="*/ 84 w 179"/>
                <a:gd name="T3" fmla="*/ 7 h 70"/>
                <a:gd name="T4" fmla="*/ 93 w 179"/>
                <a:gd name="T5" fmla="*/ 30 h 70"/>
                <a:gd name="T6" fmla="*/ 128 w 179"/>
                <a:gd name="T7" fmla="*/ 34 h 70"/>
                <a:gd name="T8" fmla="*/ 187 w 179"/>
                <a:gd name="T9" fmla="*/ 62 h 70"/>
                <a:gd name="T10" fmla="*/ 115 w 179"/>
                <a:gd name="T11" fmla="*/ 74 h 70"/>
                <a:gd name="T12" fmla="*/ 80 w 179"/>
                <a:gd name="T13" fmla="*/ 41 h 70"/>
                <a:gd name="T14" fmla="*/ 0 w 179"/>
                <a:gd name="T15" fmla="*/ 41 h 70"/>
                <a:gd name="T16" fmla="*/ 0 w 179"/>
                <a:gd name="T17" fmla="*/ 26 h 70"/>
                <a:gd name="T18" fmla="*/ 63 w 179"/>
                <a:gd name="T19" fmla="*/ 24 h 70"/>
                <a:gd name="T20" fmla="*/ 57 w 179"/>
                <a:gd name="T21" fmla="*/ 0 h 70"/>
                <a:gd name="T22" fmla="*/ 57 w 179"/>
                <a:gd name="T23" fmla="*/ 0 h 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9"/>
                <a:gd name="T37" fmla="*/ 0 h 70"/>
                <a:gd name="T38" fmla="*/ 179 w 179"/>
                <a:gd name="T39" fmla="*/ 70 h 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9" h="70">
                  <a:moveTo>
                    <a:pt x="55" y="0"/>
                  </a:moveTo>
                  <a:lnTo>
                    <a:pt x="80" y="7"/>
                  </a:lnTo>
                  <a:lnTo>
                    <a:pt x="89" y="28"/>
                  </a:lnTo>
                  <a:lnTo>
                    <a:pt x="122" y="32"/>
                  </a:lnTo>
                  <a:lnTo>
                    <a:pt x="179" y="58"/>
                  </a:lnTo>
                  <a:lnTo>
                    <a:pt x="110" y="70"/>
                  </a:lnTo>
                  <a:lnTo>
                    <a:pt x="76" y="39"/>
                  </a:lnTo>
                  <a:lnTo>
                    <a:pt x="0" y="39"/>
                  </a:lnTo>
                  <a:lnTo>
                    <a:pt x="0" y="24"/>
                  </a:lnTo>
                  <a:lnTo>
                    <a:pt x="61" y="22"/>
                  </a:lnTo>
                  <a:lnTo>
                    <a:pt x="55" y="0"/>
                  </a:lnTo>
                  <a:close/>
                </a:path>
              </a:pathLst>
            </a:custGeom>
            <a:solidFill>
              <a:srgbClr val="FFC4B8"/>
            </a:solidFill>
            <a:ln w="9525">
              <a:noFill/>
              <a:round/>
              <a:headEnd/>
              <a:tailEnd/>
            </a:ln>
          </p:spPr>
          <p:txBody>
            <a:bodyPr/>
            <a:lstStyle/>
            <a:p>
              <a:endParaRPr lang="en-US"/>
            </a:p>
          </p:txBody>
        </p:sp>
        <p:sp>
          <p:nvSpPr>
            <p:cNvPr id="1104" name="Freeform 173"/>
            <p:cNvSpPr>
              <a:spLocks/>
            </p:cNvSpPr>
            <p:nvPr/>
          </p:nvSpPr>
          <p:spPr bwMode="auto">
            <a:xfrm>
              <a:off x="1419" y="3120"/>
              <a:ext cx="135" cy="154"/>
            </a:xfrm>
            <a:custGeom>
              <a:avLst/>
              <a:gdLst>
                <a:gd name="T0" fmla="*/ 42 w 131"/>
                <a:gd name="T1" fmla="*/ 158 h 150"/>
                <a:gd name="T2" fmla="*/ 45 w 131"/>
                <a:gd name="T3" fmla="*/ 156 h 150"/>
                <a:gd name="T4" fmla="*/ 57 w 131"/>
                <a:gd name="T5" fmla="*/ 148 h 150"/>
                <a:gd name="T6" fmla="*/ 66 w 131"/>
                <a:gd name="T7" fmla="*/ 136 h 150"/>
                <a:gd name="T8" fmla="*/ 78 w 131"/>
                <a:gd name="T9" fmla="*/ 123 h 150"/>
                <a:gd name="T10" fmla="*/ 80 w 131"/>
                <a:gd name="T11" fmla="*/ 108 h 150"/>
                <a:gd name="T12" fmla="*/ 80 w 131"/>
                <a:gd name="T13" fmla="*/ 95 h 150"/>
                <a:gd name="T14" fmla="*/ 78 w 131"/>
                <a:gd name="T15" fmla="*/ 85 h 150"/>
                <a:gd name="T16" fmla="*/ 78 w 131"/>
                <a:gd name="T17" fmla="*/ 83 h 150"/>
                <a:gd name="T18" fmla="*/ 112 w 131"/>
                <a:gd name="T19" fmla="*/ 74 h 150"/>
                <a:gd name="T20" fmla="*/ 139 w 131"/>
                <a:gd name="T21" fmla="*/ 0 h 150"/>
                <a:gd name="T22" fmla="*/ 103 w 131"/>
                <a:gd name="T23" fmla="*/ 40 h 150"/>
                <a:gd name="T24" fmla="*/ 91 w 131"/>
                <a:gd name="T25" fmla="*/ 11 h 150"/>
                <a:gd name="T26" fmla="*/ 76 w 131"/>
                <a:gd name="T27" fmla="*/ 30 h 150"/>
                <a:gd name="T28" fmla="*/ 76 w 131"/>
                <a:gd name="T29" fmla="*/ 63 h 150"/>
                <a:gd name="T30" fmla="*/ 42 w 131"/>
                <a:gd name="T31" fmla="*/ 95 h 150"/>
                <a:gd name="T32" fmla="*/ 0 w 131"/>
                <a:gd name="T33" fmla="*/ 154 h 150"/>
                <a:gd name="T34" fmla="*/ 26 w 131"/>
                <a:gd name="T35" fmla="*/ 154 h 150"/>
                <a:gd name="T36" fmla="*/ 42 w 131"/>
                <a:gd name="T37" fmla="*/ 158 h 150"/>
                <a:gd name="T38" fmla="*/ 42 w 131"/>
                <a:gd name="T39" fmla="*/ 158 h 1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1"/>
                <a:gd name="T61" fmla="*/ 0 h 150"/>
                <a:gd name="T62" fmla="*/ 131 w 131"/>
                <a:gd name="T63" fmla="*/ 150 h 15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1" h="150">
                  <a:moveTo>
                    <a:pt x="40" y="150"/>
                  </a:moveTo>
                  <a:lnTo>
                    <a:pt x="43" y="148"/>
                  </a:lnTo>
                  <a:lnTo>
                    <a:pt x="53" y="140"/>
                  </a:lnTo>
                  <a:lnTo>
                    <a:pt x="62" y="129"/>
                  </a:lnTo>
                  <a:lnTo>
                    <a:pt x="74" y="117"/>
                  </a:lnTo>
                  <a:lnTo>
                    <a:pt x="76" y="102"/>
                  </a:lnTo>
                  <a:lnTo>
                    <a:pt x="76" y="91"/>
                  </a:lnTo>
                  <a:lnTo>
                    <a:pt x="74" y="81"/>
                  </a:lnTo>
                  <a:lnTo>
                    <a:pt x="74" y="79"/>
                  </a:lnTo>
                  <a:lnTo>
                    <a:pt x="106" y="70"/>
                  </a:lnTo>
                  <a:lnTo>
                    <a:pt x="131" y="0"/>
                  </a:lnTo>
                  <a:lnTo>
                    <a:pt x="97" y="38"/>
                  </a:lnTo>
                  <a:lnTo>
                    <a:pt x="85" y="11"/>
                  </a:lnTo>
                  <a:lnTo>
                    <a:pt x="72" y="28"/>
                  </a:lnTo>
                  <a:lnTo>
                    <a:pt x="72" y="59"/>
                  </a:lnTo>
                  <a:lnTo>
                    <a:pt x="40" y="91"/>
                  </a:lnTo>
                  <a:lnTo>
                    <a:pt x="0" y="146"/>
                  </a:lnTo>
                  <a:lnTo>
                    <a:pt x="24" y="146"/>
                  </a:lnTo>
                  <a:lnTo>
                    <a:pt x="40" y="150"/>
                  </a:lnTo>
                  <a:close/>
                </a:path>
              </a:pathLst>
            </a:custGeom>
            <a:solidFill>
              <a:srgbClr val="FFC4B8"/>
            </a:solidFill>
            <a:ln w="9525">
              <a:noFill/>
              <a:round/>
              <a:headEnd/>
              <a:tailEnd/>
            </a:ln>
          </p:spPr>
          <p:txBody>
            <a:bodyPr/>
            <a:lstStyle/>
            <a:p>
              <a:endParaRPr lang="en-US"/>
            </a:p>
          </p:txBody>
        </p:sp>
      </p:grpSp>
      <p:grpSp>
        <p:nvGrpSpPr>
          <p:cNvPr id="1035" name="Group 174"/>
          <p:cNvGrpSpPr>
            <a:grpSpLocks/>
          </p:cNvGrpSpPr>
          <p:nvPr/>
        </p:nvGrpSpPr>
        <p:grpSpPr bwMode="auto">
          <a:xfrm>
            <a:off x="4227513" y="1086129"/>
            <a:ext cx="671512" cy="1460500"/>
            <a:chOff x="2339" y="2267"/>
            <a:chExt cx="284" cy="618"/>
          </a:xfrm>
        </p:grpSpPr>
        <p:sp>
          <p:nvSpPr>
            <p:cNvPr id="1062" name="Freeform 175"/>
            <p:cNvSpPr>
              <a:spLocks/>
            </p:cNvSpPr>
            <p:nvPr/>
          </p:nvSpPr>
          <p:spPr bwMode="auto">
            <a:xfrm>
              <a:off x="2397" y="2444"/>
              <a:ext cx="55" cy="112"/>
            </a:xfrm>
            <a:custGeom>
              <a:avLst/>
              <a:gdLst>
                <a:gd name="T0" fmla="*/ 0 w 85"/>
                <a:gd name="T1" fmla="*/ 5 h 178"/>
                <a:gd name="T2" fmla="*/ 36 w 85"/>
                <a:gd name="T3" fmla="*/ 0 h 178"/>
                <a:gd name="T4" fmla="*/ 34 w 85"/>
                <a:gd name="T5" fmla="*/ 70 h 178"/>
                <a:gd name="T6" fmla="*/ 0 w 85"/>
                <a:gd name="T7" fmla="*/ 58 h 178"/>
                <a:gd name="T8" fmla="*/ 0 w 85"/>
                <a:gd name="T9" fmla="*/ 5 h 178"/>
                <a:gd name="T10" fmla="*/ 0 w 85"/>
                <a:gd name="T11" fmla="*/ 5 h 178"/>
                <a:gd name="T12" fmla="*/ 0 60000 65536"/>
                <a:gd name="T13" fmla="*/ 0 60000 65536"/>
                <a:gd name="T14" fmla="*/ 0 60000 65536"/>
                <a:gd name="T15" fmla="*/ 0 60000 65536"/>
                <a:gd name="T16" fmla="*/ 0 60000 65536"/>
                <a:gd name="T17" fmla="*/ 0 60000 65536"/>
                <a:gd name="T18" fmla="*/ 0 w 85"/>
                <a:gd name="T19" fmla="*/ 0 h 178"/>
                <a:gd name="T20" fmla="*/ 85 w 85"/>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85" h="178">
                  <a:moveTo>
                    <a:pt x="0" y="13"/>
                  </a:moveTo>
                  <a:lnTo>
                    <a:pt x="85" y="0"/>
                  </a:lnTo>
                  <a:lnTo>
                    <a:pt x="82" y="178"/>
                  </a:lnTo>
                  <a:lnTo>
                    <a:pt x="0" y="146"/>
                  </a:lnTo>
                  <a:lnTo>
                    <a:pt x="0" y="13"/>
                  </a:lnTo>
                  <a:close/>
                </a:path>
              </a:pathLst>
            </a:custGeom>
            <a:solidFill>
              <a:srgbClr val="E6B380"/>
            </a:solidFill>
            <a:ln w="9525">
              <a:noFill/>
              <a:round/>
              <a:headEnd/>
              <a:tailEnd/>
            </a:ln>
          </p:spPr>
          <p:txBody>
            <a:bodyPr/>
            <a:lstStyle/>
            <a:p>
              <a:endParaRPr lang="en-US"/>
            </a:p>
          </p:txBody>
        </p:sp>
        <p:sp>
          <p:nvSpPr>
            <p:cNvPr id="1063" name="Freeform 176"/>
            <p:cNvSpPr>
              <a:spLocks/>
            </p:cNvSpPr>
            <p:nvPr/>
          </p:nvSpPr>
          <p:spPr bwMode="auto">
            <a:xfrm>
              <a:off x="2351" y="2814"/>
              <a:ext cx="272" cy="71"/>
            </a:xfrm>
            <a:custGeom>
              <a:avLst/>
              <a:gdLst>
                <a:gd name="T0" fmla="*/ 0 w 427"/>
                <a:gd name="T1" fmla="*/ 17 h 112"/>
                <a:gd name="T2" fmla="*/ 57 w 427"/>
                <a:gd name="T3" fmla="*/ 17 h 112"/>
                <a:gd name="T4" fmla="*/ 55 w 427"/>
                <a:gd name="T5" fmla="*/ 16 h 112"/>
                <a:gd name="T6" fmla="*/ 53 w 427"/>
                <a:gd name="T7" fmla="*/ 15 h 112"/>
                <a:gd name="T8" fmla="*/ 50 w 427"/>
                <a:gd name="T9" fmla="*/ 13 h 112"/>
                <a:gd name="T10" fmla="*/ 48 w 427"/>
                <a:gd name="T11" fmla="*/ 10 h 112"/>
                <a:gd name="T12" fmla="*/ 45 w 427"/>
                <a:gd name="T13" fmla="*/ 7 h 112"/>
                <a:gd name="T14" fmla="*/ 44 w 427"/>
                <a:gd name="T15" fmla="*/ 5 h 112"/>
                <a:gd name="T16" fmla="*/ 45 w 427"/>
                <a:gd name="T17" fmla="*/ 3 h 112"/>
                <a:gd name="T18" fmla="*/ 49 w 427"/>
                <a:gd name="T19" fmla="*/ 2 h 112"/>
                <a:gd name="T20" fmla="*/ 55 w 427"/>
                <a:gd name="T21" fmla="*/ 0 h 112"/>
                <a:gd name="T22" fmla="*/ 66 w 427"/>
                <a:gd name="T23" fmla="*/ 0 h 112"/>
                <a:gd name="T24" fmla="*/ 76 w 427"/>
                <a:gd name="T25" fmla="*/ 0 h 112"/>
                <a:gd name="T26" fmla="*/ 87 w 427"/>
                <a:gd name="T27" fmla="*/ 2 h 112"/>
                <a:gd name="T28" fmla="*/ 98 w 427"/>
                <a:gd name="T29" fmla="*/ 2 h 112"/>
                <a:gd name="T30" fmla="*/ 106 w 427"/>
                <a:gd name="T31" fmla="*/ 3 h 112"/>
                <a:gd name="T32" fmla="*/ 112 w 427"/>
                <a:gd name="T33" fmla="*/ 3 h 112"/>
                <a:gd name="T34" fmla="*/ 115 w 427"/>
                <a:gd name="T35" fmla="*/ 4 h 112"/>
                <a:gd name="T36" fmla="*/ 141 w 427"/>
                <a:gd name="T37" fmla="*/ 13 h 112"/>
                <a:gd name="T38" fmla="*/ 128 w 427"/>
                <a:gd name="T39" fmla="*/ 22 h 112"/>
                <a:gd name="T40" fmla="*/ 173 w 427"/>
                <a:gd name="T41" fmla="*/ 29 h 112"/>
                <a:gd name="T42" fmla="*/ 141 w 427"/>
                <a:gd name="T43" fmla="*/ 45 h 112"/>
                <a:gd name="T44" fmla="*/ 103 w 427"/>
                <a:gd name="T45" fmla="*/ 36 h 112"/>
                <a:gd name="T46" fmla="*/ 103 w 427"/>
                <a:gd name="T47" fmla="*/ 36 h 112"/>
                <a:gd name="T48" fmla="*/ 101 w 427"/>
                <a:gd name="T49" fmla="*/ 36 h 112"/>
                <a:gd name="T50" fmla="*/ 99 w 427"/>
                <a:gd name="T51" fmla="*/ 36 h 112"/>
                <a:gd name="T52" fmla="*/ 96 w 427"/>
                <a:gd name="T53" fmla="*/ 37 h 112"/>
                <a:gd name="T54" fmla="*/ 91 w 427"/>
                <a:gd name="T55" fmla="*/ 38 h 112"/>
                <a:gd name="T56" fmla="*/ 87 w 427"/>
                <a:gd name="T57" fmla="*/ 39 h 112"/>
                <a:gd name="T58" fmla="*/ 80 w 427"/>
                <a:gd name="T59" fmla="*/ 40 h 112"/>
                <a:gd name="T60" fmla="*/ 75 w 427"/>
                <a:gd name="T61" fmla="*/ 41 h 112"/>
                <a:gd name="T62" fmla="*/ 68 w 427"/>
                <a:gd name="T63" fmla="*/ 39 h 112"/>
                <a:gd name="T64" fmla="*/ 60 w 427"/>
                <a:gd name="T65" fmla="*/ 38 h 112"/>
                <a:gd name="T66" fmla="*/ 52 w 427"/>
                <a:gd name="T67" fmla="*/ 37 h 112"/>
                <a:gd name="T68" fmla="*/ 47 w 427"/>
                <a:gd name="T69" fmla="*/ 36 h 112"/>
                <a:gd name="T70" fmla="*/ 40 w 427"/>
                <a:gd name="T71" fmla="*/ 35 h 112"/>
                <a:gd name="T72" fmla="*/ 35 w 427"/>
                <a:gd name="T73" fmla="*/ 33 h 112"/>
                <a:gd name="T74" fmla="*/ 32 w 427"/>
                <a:gd name="T75" fmla="*/ 32 h 112"/>
                <a:gd name="T76" fmla="*/ 32 w 427"/>
                <a:gd name="T77" fmla="*/ 32 h 112"/>
                <a:gd name="T78" fmla="*/ 41 w 427"/>
                <a:gd name="T79" fmla="*/ 25 h 112"/>
                <a:gd name="T80" fmla="*/ 0 w 427"/>
                <a:gd name="T81" fmla="*/ 17 h 112"/>
                <a:gd name="T82" fmla="*/ 0 w 427"/>
                <a:gd name="T83" fmla="*/ 17 h 11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27"/>
                <a:gd name="T127" fmla="*/ 0 h 112"/>
                <a:gd name="T128" fmla="*/ 427 w 427"/>
                <a:gd name="T129" fmla="*/ 112 h 11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27" h="112">
                  <a:moveTo>
                    <a:pt x="0" y="42"/>
                  </a:moveTo>
                  <a:lnTo>
                    <a:pt x="140" y="42"/>
                  </a:lnTo>
                  <a:lnTo>
                    <a:pt x="137" y="40"/>
                  </a:lnTo>
                  <a:lnTo>
                    <a:pt x="131" y="36"/>
                  </a:lnTo>
                  <a:lnTo>
                    <a:pt x="123" y="31"/>
                  </a:lnTo>
                  <a:lnTo>
                    <a:pt x="118" y="25"/>
                  </a:lnTo>
                  <a:lnTo>
                    <a:pt x="110" y="17"/>
                  </a:lnTo>
                  <a:lnTo>
                    <a:pt x="108" y="13"/>
                  </a:lnTo>
                  <a:lnTo>
                    <a:pt x="112" y="8"/>
                  </a:lnTo>
                  <a:lnTo>
                    <a:pt x="121" y="4"/>
                  </a:lnTo>
                  <a:lnTo>
                    <a:pt x="137" y="0"/>
                  </a:lnTo>
                  <a:lnTo>
                    <a:pt x="161" y="0"/>
                  </a:lnTo>
                  <a:lnTo>
                    <a:pt x="188" y="0"/>
                  </a:lnTo>
                  <a:lnTo>
                    <a:pt x="215" y="4"/>
                  </a:lnTo>
                  <a:lnTo>
                    <a:pt x="241" y="4"/>
                  </a:lnTo>
                  <a:lnTo>
                    <a:pt x="262" y="8"/>
                  </a:lnTo>
                  <a:lnTo>
                    <a:pt x="277" y="8"/>
                  </a:lnTo>
                  <a:lnTo>
                    <a:pt x="283" y="10"/>
                  </a:lnTo>
                  <a:lnTo>
                    <a:pt x="349" y="32"/>
                  </a:lnTo>
                  <a:lnTo>
                    <a:pt x="315" y="55"/>
                  </a:lnTo>
                  <a:lnTo>
                    <a:pt x="427" y="72"/>
                  </a:lnTo>
                  <a:lnTo>
                    <a:pt x="349" y="112"/>
                  </a:lnTo>
                  <a:lnTo>
                    <a:pt x="253" y="88"/>
                  </a:lnTo>
                  <a:lnTo>
                    <a:pt x="249" y="88"/>
                  </a:lnTo>
                  <a:lnTo>
                    <a:pt x="243" y="90"/>
                  </a:lnTo>
                  <a:lnTo>
                    <a:pt x="235" y="93"/>
                  </a:lnTo>
                  <a:lnTo>
                    <a:pt x="224" y="95"/>
                  </a:lnTo>
                  <a:lnTo>
                    <a:pt x="213" y="97"/>
                  </a:lnTo>
                  <a:lnTo>
                    <a:pt x="197" y="99"/>
                  </a:lnTo>
                  <a:lnTo>
                    <a:pt x="184" y="101"/>
                  </a:lnTo>
                  <a:lnTo>
                    <a:pt x="167" y="97"/>
                  </a:lnTo>
                  <a:lnTo>
                    <a:pt x="148" y="95"/>
                  </a:lnTo>
                  <a:lnTo>
                    <a:pt x="129" y="93"/>
                  </a:lnTo>
                  <a:lnTo>
                    <a:pt x="114" y="90"/>
                  </a:lnTo>
                  <a:lnTo>
                    <a:pt x="99" y="86"/>
                  </a:lnTo>
                  <a:lnTo>
                    <a:pt x="87" y="82"/>
                  </a:lnTo>
                  <a:lnTo>
                    <a:pt x="80" y="80"/>
                  </a:lnTo>
                  <a:lnTo>
                    <a:pt x="78" y="80"/>
                  </a:lnTo>
                  <a:lnTo>
                    <a:pt x="100" y="63"/>
                  </a:lnTo>
                  <a:lnTo>
                    <a:pt x="0" y="42"/>
                  </a:lnTo>
                  <a:close/>
                </a:path>
              </a:pathLst>
            </a:custGeom>
            <a:solidFill>
              <a:srgbClr val="C0C0C0"/>
            </a:solidFill>
            <a:ln w="9525">
              <a:noFill/>
              <a:round/>
              <a:headEnd/>
              <a:tailEnd/>
            </a:ln>
          </p:spPr>
          <p:txBody>
            <a:bodyPr/>
            <a:lstStyle/>
            <a:p>
              <a:endParaRPr lang="en-US"/>
            </a:p>
          </p:txBody>
        </p:sp>
        <p:sp>
          <p:nvSpPr>
            <p:cNvPr id="1064" name="Freeform 177"/>
            <p:cNvSpPr>
              <a:spLocks/>
            </p:cNvSpPr>
            <p:nvPr/>
          </p:nvSpPr>
          <p:spPr bwMode="auto">
            <a:xfrm>
              <a:off x="2406" y="2323"/>
              <a:ext cx="66" cy="85"/>
            </a:xfrm>
            <a:custGeom>
              <a:avLst/>
              <a:gdLst>
                <a:gd name="T0" fmla="*/ 0 w 105"/>
                <a:gd name="T1" fmla="*/ 43 h 135"/>
                <a:gd name="T2" fmla="*/ 4 w 105"/>
                <a:gd name="T3" fmla="*/ 34 h 135"/>
                <a:gd name="T4" fmla="*/ 2 w 105"/>
                <a:gd name="T5" fmla="*/ 0 h 135"/>
                <a:gd name="T6" fmla="*/ 41 w 105"/>
                <a:gd name="T7" fmla="*/ 0 h 135"/>
                <a:gd name="T8" fmla="*/ 41 w 105"/>
                <a:gd name="T9" fmla="*/ 13 h 135"/>
                <a:gd name="T10" fmla="*/ 41 w 105"/>
                <a:gd name="T11" fmla="*/ 25 h 135"/>
                <a:gd name="T12" fmla="*/ 36 w 105"/>
                <a:gd name="T13" fmla="*/ 25 h 135"/>
                <a:gd name="T14" fmla="*/ 30 w 105"/>
                <a:gd name="T15" fmla="*/ 38 h 135"/>
                <a:gd name="T16" fmla="*/ 21 w 105"/>
                <a:gd name="T17" fmla="*/ 40 h 135"/>
                <a:gd name="T18" fmla="*/ 18 w 105"/>
                <a:gd name="T19" fmla="*/ 54 h 135"/>
                <a:gd name="T20" fmla="*/ 0 w 105"/>
                <a:gd name="T21" fmla="*/ 43 h 135"/>
                <a:gd name="T22" fmla="*/ 0 w 105"/>
                <a:gd name="T23" fmla="*/ 43 h 1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
                <a:gd name="T37" fmla="*/ 0 h 135"/>
                <a:gd name="T38" fmla="*/ 105 w 105"/>
                <a:gd name="T39" fmla="*/ 135 h 1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 h="135">
                  <a:moveTo>
                    <a:pt x="0" y="110"/>
                  </a:moveTo>
                  <a:lnTo>
                    <a:pt x="10" y="85"/>
                  </a:lnTo>
                  <a:lnTo>
                    <a:pt x="4" y="0"/>
                  </a:lnTo>
                  <a:lnTo>
                    <a:pt x="105" y="0"/>
                  </a:lnTo>
                  <a:lnTo>
                    <a:pt x="105" y="32"/>
                  </a:lnTo>
                  <a:lnTo>
                    <a:pt x="105" y="62"/>
                  </a:lnTo>
                  <a:lnTo>
                    <a:pt x="91" y="62"/>
                  </a:lnTo>
                  <a:lnTo>
                    <a:pt x="74" y="97"/>
                  </a:lnTo>
                  <a:lnTo>
                    <a:pt x="53" y="102"/>
                  </a:lnTo>
                  <a:lnTo>
                    <a:pt x="46" y="135"/>
                  </a:lnTo>
                  <a:lnTo>
                    <a:pt x="0" y="110"/>
                  </a:lnTo>
                  <a:close/>
                </a:path>
              </a:pathLst>
            </a:custGeom>
            <a:solidFill>
              <a:srgbClr val="C7695C"/>
            </a:solidFill>
            <a:ln w="9525">
              <a:noFill/>
              <a:round/>
              <a:headEnd/>
              <a:tailEnd/>
            </a:ln>
          </p:spPr>
          <p:txBody>
            <a:bodyPr/>
            <a:lstStyle/>
            <a:p>
              <a:endParaRPr lang="en-US"/>
            </a:p>
          </p:txBody>
        </p:sp>
        <p:sp>
          <p:nvSpPr>
            <p:cNvPr id="1065" name="Freeform 178"/>
            <p:cNvSpPr>
              <a:spLocks/>
            </p:cNvSpPr>
            <p:nvPr/>
          </p:nvSpPr>
          <p:spPr bwMode="auto">
            <a:xfrm>
              <a:off x="2393" y="2306"/>
              <a:ext cx="84" cy="77"/>
            </a:xfrm>
            <a:custGeom>
              <a:avLst/>
              <a:gdLst>
                <a:gd name="T0" fmla="*/ 53 w 133"/>
                <a:gd name="T1" fmla="*/ 6 h 120"/>
                <a:gd name="T2" fmla="*/ 52 w 133"/>
                <a:gd name="T3" fmla="*/ 8 h 120"/>
                <a:gd name="T4" fmla="*/ 51 w 133"/>
                <a:gd name="T5" fmla="*/ 13 h 120"/>
                <a:gd name="T6" fmla="*/ 48 w 133"/>
                <a:gd name="T7" fmla="*/ 17 h 120"/>
                <a:gd name="T8" fmla="*/ 45 w 133"/>
                <a:gd name="T9" fmla="*/ 19 h 120"/>
                <a:gd name="T10" fmla="*/ 42 w 133"/>
                <a:gd name="T11" fmla="*/ 20 h 120"/>
                <a:gd name="T12" fmla="*/ 39 w 133"/>
                <a:gd name="T13" fmla="*/ 24 h 120"/>
                <a:gd name="T14" fmla="*/ 35 w 133"/>
                <a:gd name="T15" fmla="*/ 24 h 120"/>
                <a:gd name="T16" fmla="*/ 34 w 133"/>
                <a:gd name="T17" fmla="*/ 24 h 120"/>
                <a:gd name="T18" fmla="*/ 33 w 133"/>
                <a:gd name="T19" fmla="*/ 24 h 120"/>
                <a:gd name="T20" fmla="*/ 28 w 133"/>
                <a:gd name="T21" fmla="*/ 17 h 120"/>
                <a:gd name="T22" fmla="*/ 26 w 133"/>
                <a:gd name="T23" fmla="*/ 18 h 120"/>
                <a:gd name="T24" fmla="*/ 22 w 133"/>
                <a:gd name="T25" fmla="*/ 21 h 120"/>
                <a:gd name="T26" fmla="*/ 21 w 133"/>
                <a:gd name="T27" fmla="*/ 24 h 120"/>
                <a:gd name="T28" fmla="*/ 21 w 133"/>
                <a:gd name="T29" fmla="*/ 29 h 120"/>
                <a:gd name="T30" fmla="*/ 20 w 133"/>
                <a:gd name="T31" fmla="*/ 30 h 120"/>
                <a:gd name="T32" fmla="*/ 20 w 133"/>
                <a:gd name="T33" fmla="*/ 34 h 120"/>
                <a:gd name="T34" fmla="*/ 20 w 133"/>
                <a:gd name="T35" fmla="*/ 37 h 120"/>
                <a:gd name="T36" fmla="*/ 21 w 133"/>
                <a:gd name="T37" fmla="*/ 42 h 120"/>
                <a:gd name="T38" fmla="*/ 23 w 133"/>
                <a:gd name="T39" fmla="*/ 46 h 120"/>
                <a:gd name="T40" fmla="*/ 25 w 133"/>
                <a:gd name="T41" fmla="*/ 49 h 120"/>
                <a:gd name="T42" fmla="*/ 23 w 133"/>
                <a:gd name="T43" fmla="*/ 49 h 120"/>
                <a:gd name="T44" fmla="*/ 21 w 133"/>
                <a:gd name="T45" fmla="*/ 49 h 120"/>
                <a:gd name="T46" fmla="*/ 16 w 133"/>
                <a:gd name="T47" fmla="*/ 49 h 120"/>
                <a:gd name="T48" fmla="*/ 13 w 133"/>
                <a:gd name="T49" fmla="*/ 49 h 120"/>
                <a:gd name="T50" fmla="*/ 8 w 133"/>
                <a:gd name="T51" fmla="*/ 46 h 120"/>
                <a:gd name="T52" fmla="*/ 4 w 133"/>
                <a:gd name="T53" fmla="*/ 44 h 120"/>
                <a:gd name="T54" fmla="*/ 2 w 133"/>
                <a:gd name="T55" fmla="*/ 42 h 120"/>
                <a:gd name="T56" fmla="*/ 1 w 133"/>
                <a:gd name="T57" fmla="*/ 42 h 120"/>
                <a:gd name="T58" fmla="*/ 0 w 133"/>
                <a:gd name="T59" fmla="*/ 40 h 120"/>
                <a:gd name="T60" fmla="*/ 0 w 133"/>
                <a:gd name="T61" fmla="*/ 39 h 120"/>
                <a:gd name="T62" fmla="*/ 0 w 133"/>
                <a:gd name="T63" fmla="*/ 36 h 120"/>
                <a:gd name="T64" fmla="*/ 0 w 133"/>
                <a:gd name="T65" fmla="*/ 33 h 120"/>
                <a:gd name="T66" fmla="*/ 0 w 133"/>
                <a:gd name="T67" fmla="*/ 28 h 120"/>
                <a:gd name="T68" fmla="*/ 0 w 133"/>
                <a:gd name="T69" fmla="*/ 24 h 120"/>
                <a:gd name="T70" fmla="*/ 0 w 133"/>
                <a:gd name="T71" fmla="*/ 20 h 120"/>
                <a:gd name="T72" fmla="*/ 1 w 133"/>
                <a:gd name="T73" fmla="*/ 17 h 120"/>
                <a:gd name="T74" fmla="*/ 1 w 133"/>
                <a:gd name="T75" fmla="*/ 12 h 120"/>
                <a:gd name="T76" fmla="*/ 2 w 133"/>
                <a:gd name="T77" fmla="*/ 10 h 120"/>
                <a:gd name="T78" fmla="*/ 3 w 133"/>
                <a:gd name="T79" fmla="*/ 6 h 120"/>
                <a:gd name="T80" fmla="*/ 3 w 133"/>
                <a:gd name="T81" fmla="*/ 4 h 120"/>
                <a:gd name="T82" fmla="*/ 6 w 133"/>
                <a:gd name="T83" fmla="*/ 1 h 120"/>
                <a:gd name="T84" fmla="*/ 7 w 133"/>
                <a:gd name="T85" fmla="*/ 0 h 120"/>
                <a:gd name="T86" fmla="*/ 53 w 133"/>
                <a:gd name="T87" fmla="*/ 6 h 120"/>
                <a:gd name="T88" fmla="*/ 53 w 133"/>
                <a:gd name="T89" fmla="*/ 6 h 12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3"/>
                <a:gd name="T136" fmla="*/ 0 h 120"/>
                <a:gd name="T137" fmla="*/ 133 w 133"/>
                <a:gd name="T138" fmla="*/ 120 h 12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3" h="120">
                  <a:moveTo>
                    <a:pt x="133" y="15"/>
                  </a:moveTo>
                  <a:lnTo>
                    <a:pt x="132" y="19"/>
                  </a:lnTo>
                  <a:lnTo>
                    <a:pt x="126" y="32"/>
                  </a:lnTo>
                  <a:lnTo>
                    <a:pt x="120" y="40"/>
                  </a:lnTo>
                  <a:lnTo>
                    <a:pt x="112" y="45"/>
                  </a:lnTo>
                  <a:lnTo>
                    <a:pt x="105" y="49"/>
                  </a:lnTo>
                  <a:lnTo>
                    <a:pt x="97" y="57"/>
                  </a:lnTo>
                  <a:lnTo>
                    <a:pt x="88" y="57"/>
                  </a:lnTo>
                  <a:lnTo>
                    <a:pt x="86" y="57"/>
                  </a:lnTo>
                  <a:lnTo>
                    <a:pt x="84" y="57"/>
                  </a:lnTo>
                  <a:lnTo>
                    <a:pt x="71" y="40"/>
                  </a:lnTo>
                  <a:lnTo>
                    <a:pt x="65" y="44"/>
                  </a:lnTo>
                  <a:lnTo>
                    <a:pt x="55" y="51"/>
                  </a:lnTo>
                  <a:lnTo>
                    <a:pt x="52" y="57"/>
                  </a:lnTo>
                  <a:lnTo>
                    <a:pt x="54" y="70"/>
                  </a:lnTo>
                  <a:lnTo>
                    <a:pt x="50" y="74"/>
                  </a:lnTo>
                  <a:lnTo>
                    <a:pt x="50" y="82"/>
                  </a:lnTo>
                  <a:lnTo>
                    <a:pt x="50" y="91"/>
                  </a:lnTo>
                  <a:lnTo>
                    <a:pt x="54" y="101"/>
                  </a:lnTo>
                  <a:lnTo>
                    <a:pt x="57" y="112"/>
                  </a:lnTo>
                  <a:lnTo>
                    <a:pt x="63" y="120"/>
                  </a:lnTo>
                  <a:lnTo>
                    <a:pt x="59" y="120"/>
                  </a:lnTo>
                  <a:lnTo>
                    <a:pt x="52" y="120"/>
                  </a:lnTo>
                  <a:lnTo>
                    <a:pt x="40" y="120"/>
                  </a:lnTo>
                  <a:lnTo>
                    <a:pt x="31" y="120"/>
                  </a:lnTo>
                  <a:lnTo>
                    <a:pt x="19" y="112"/>
                  </a:lnTo>
                  <a:lnTo>
                    <a:pt x="10" y="106"/>
                  </a:lnTo>
                  <a:lnTo>
                    <a:pt x="4" y="103"/>
                  </a:lnTo>
                  <a:lnTo>
                    <a:pt x="2" y="101"/>
                  </a:lnTo>
                  <a:lnTo>
                    <a:pt x="0" y="97"/>
                  </a:lnTo>
                  <a:lnTo>
                    <a:pt x="0" y="95"/>
                  </a:lnTo>
                  <a:lnTo>
                    <a:pt x="0" y="87"/>
                  </a:lnTo>
                  <a:lnTo>
                    <a:pt x="0" y="80"/>
                  </a:lnTo>
                  <a:lnTo>
                    <a:pt x="0" y="68"/>
                  </a:lnTo>
                  <a:lnTo>
                    <a:pt x="0" y="59"/>
                  </a:lnTo>
                  <a:lnTo>
                    <a:pt x="0" y="49"/>
                  </a:lnTo>
                  <a:lnTo>
                    <a:pt x="2" y="40"/>
                  </a:lnTo>
                  <a:lnTo>
                    <a:pt x="2" y="30"/>
                  </a:lnTo>
                  <a:lnTo>
                    <a:pt x="4" y="23"/>
                  </a:lnTo>
                  <a:lnTo>
                    <a:pt x="6" y="15"/>
                  </a:lnTo>
                  <a:lnTo>
                    <a:pt x="8" y="9"/>
                  </a:lnTo>
                  <a:lnTo>
                    <a:pt x="14" y="2"/>
                  </a:lnTo>
                  <a:lnTo>
                    <a:pt x="17" y="0"/>
                  </a:lnTo>
                  <a:lnTo>
                    <a:pt x="133" y="15"/>
                  </a:lnTo>
                  <a:close/>
                </a:path>
              </a:pathLst>
            </a:custGeom>
            <a:solidFill>
              <a:srgbClr val="1A1A1A"/>
            </a:solidFill>
            <a:ln w="9525">
              <a:noFill/>
              <a:round/>
              <a:headEnd/>
              <a:tailEnd/>
            </a:ln>
          </p:spPr>
          <p:txBody>
            <a:bodyPr/>
            <a:lstStyle/>
            <a:p>
              <a:endParaRPr lang="en-US"/>
            </a:p>
          </p:txBody>
        </p:sp>
        <p:sp>
          <p:nvSpPr>
            <p:cNvPr id="1066" name="Freeform 179"/>
            <p:cNvSpPr>
              <a:spLocks/>
            </p:cNvSpPr>
            <p:nvPr/>
          </p:nvSpPr>
          <p:spPr bwMode="auto">
            <a:xfrm>
              <a:off x="2383" y="2267"/>
              <a:ext cx="119" cy="70"/>
            </a:xfrm>
            <a:custGeom>
              <a:avLst/>
              <a:gdLst>
                <a:gd name="T0" fmla="*/ 0 w 188"/>
                <a:gd name="T1" fmla="*/ 32 h 110"/>
                <a:gd name="T2" fmla="*/ 0 w 188"/>
                <a:gd name="T3" fmla="*/ 28 h 110"/>
                <a:gd name="T4" fmla="*/ 4 w 188"/>
                <a:gd name="T5" fmla="*/ 26 h 110"/>
                <a:gd name="T6" fmla="*/ 5 w 188"/>
                <a:gd name="T7" fmla="*/ 25 h 110"/>
                <a:gd name="T8" fmla="*/ 8 w 188"/>
                <a:gd name="T9" fmla="*/ 20 h 110"/>
                <a:gd name="T10" fmla="*/ 13 w 188"/>
                <a:gd name="T11" fmla="*/ 15 h 110"/>
                <a:gd name="T12" fmla="*/ 17 w 188"/>
                <a:gd name="T13" fmla="*/ 10 h 110"/>
                <a:gd name="T14" fmla="*/ 22 w 188"/>
                <a:gd name="T15" fmla="*/ 5 h 110"/>
                <a:gd name="T16" fmla="*/ 27 w 188"/>
                <a:gd name="T17" fmla="*/ 3 h 110"/>
                <a:gd name="T18" fmla="*/ 32 w 188"/>
                <a:gd name="T19" fmla="*/ 0 h 110"/>
                <a:gd name="T20" fmla="*/ 38 w 188"/>
                <a:gd name="T21" fmla="*/ 1 h 110"/>
                <a:gd name="T22" fmla="*/ 44 w 188"/>
                <a:gd name="T23" fmla="*/ 2 h 110"/>
                <a:gd name="T24" fmla="*/ 51 w 188"/>
                <a:gd name="T25" fmla="*/ 4 h 110"/>
                <a:gd name="T26" fmla="*/ 55 w 188"/>
                <a:gd name="T27" fmla="*/ 8 h 110"/>
                <a:gd name="T28" fmla="*/ 60 w 188"/>
                <a:gd name="T29" fmla="*/ 13 h 110"/>
                <a:gd name="T30" fmla="*/ 61 w 188"/>
                <a:gd name="T31" fmla="*/ 16 h 110"/>
                <a:gd name="T32" fmla="*/ 63 w 188"/>
                <a:gd name="T33" fmla="*/ 20 h 110"/>
                <a:gd name="T34" fmla="*/ 63 w 188"/>
                <a:gd name="T35" fmla="*/ 22 h 110"/>
                <a:gd name="T36" fmla="*/ 64 w 188"/>
                <a:gd name="T37" fmla="*/ 26 h 110"/>
                <a:gd name="T38" fmla="*/ 65 w 188"/>
                <a:gd name="T39" fmla="*/ 32 h 110"/>
                <a:gd name="T40" fmla="*/ 66 w 188"/>
                <a:gd name="T41" fmla="*/ 34 h 110"/>
                <a:gd name="T42" fmla="*/ 75 w 188"/>
                <a:gd name="T43" fmla="*/ 40 h 110"/>
                <a:gd name="T44" fmla="*/ 75 w 188"/>
                <a:gd name="T45" fmla="*/ 45 h 110"/>
                <a:gd name="T46" fmla="*/ 0 w 188"/>
                <a:gd name="T47" fmla="*/ 32 h 110"/>
                <a:gd name="T48" fmla="*/ 0 w 188"/>
                <a:gd name="T49" fmla="*/ 32 h 11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88"/>
                <a:gd name="T76" fmla="*/ 0 h 110"/>
                <a:gd name="T77" fmla="*/ 188 w 188"/>
                <a:gd name="T78" fmla="*/ 110 h 11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88" h="110">
                  <a:moveTo>
                    <a:pt x="0" y="80"/>
                  </a:moveTo>
                  <a:lnTo>
                    <a:pt x="0" y="69"/>
                  </a:lnTo>
                  <a:lnTo>
                    <a:pt x="10" y="65"/>
                  </a:lnTo>
                  <a:lnTo>
                    <a:pt x="12" y="61"/>
                  </a:lnTo>
                  <a:lnTo>
                    <a:pt x="19" y="50"/>
                  </a:lnTo>
                  <a:lnTo>
                    <a:pt x="31" y="36"/>
                  </a:lnTo>
                  <a:lnTo>
                    <a:pt x="42" y="25"/>
                  </a:lnTo>
                  <a:lnTo>
                    <a:pt x="55" y="12"/>
                  </a:lnTo>
                  <a:lnTo>
                    <a:pt x="67" y="6"/>
                  </a:lnTo>
                  <a:lnTo>
                    <a:pt x="80" y="0"/>
                  </a:lnTo>
                  <a:lnTo>
                    <a:pt x="95" y="2"/>
                  </a:lnTo>
                  <a:lnTo>
                    <a:pt x="110" y="4"/>
                  </a:lnTo>
                  <a:lnTo>
                    <a:pt x="126" y="10"/>
                  </a:lnTo>
                  <a:lnTo>
                    <a:pt x="137" y="19"/>
                  </a:lnTo>
                  <a:lnTo>
                    <a:pt x="148" y="32"/>
                  </a:lnTo>
                  <a:lnTo>
                    <a:pt x="152" y="40"/>
                  </a:lnTo>
                  <a:lnTo>
                    <a:pt x="156" y="48"/>
                  </a:lnTo>
                  <a:lnTo>
                    <a:pt x="156" y="55"/>
                  </a:lnTo>
                  <a:lnTo>
                    <a:pt x="160" y="65"/>
                  </a:lnTo>
                  <a:lnTo>
                    <a:pt x="162" y="78"/>
                  </a:lnTo>
                  <a:lnTo>
                    <a:pt x="164" y="84"/>
                  </a:lnTo>
                  <a:lnTo>
                    <a:pt x="188" y="99"/>
                  </a:lnTo>
                  <a:lnTo>
                    <a:pt x="188" y="110"/>
                  </a:lnTo>
                  <a:lnTo>
                    <a:pt x="0" y="80"/>
                  </a:lnTo>
                  <a:close/>
                </a:path>
              </a:pathLst>
            </a:custGeom>
            <a:solidFill>
              <a:srgbClr val="FFE600"/>
            </a:solidFill>
            <a:ln w="9525">
              <a:noFill/>
              <a:round/>
              <a:headEnd/>
              <a:tailEnd/>
            </a:ln>
          </p:spPr>
          <p:txBody>
            <a:bodyPr/>
            <a:lstStyle/>
            <a:p>
              <a:endParaRPr lang="en-US"/>
            </a:p>
          </p:txBody>
        </p:sp>
        <p:sp>
          <p:nvSpPr>
            <p:cNvPr id="1067" name="Freeform 180"/>
            <p:cNvSpPr>
              <a:spLocks/>
            </p:cNvSpPr>
            <p:nvPr/>
          </p:nvSpPr>
          <p:spPr bwMode="auto">
            <a:xfrm>
              <a:off x="2400" y="2279"/>
              <a:ext cx="29" cy="34"/>
            </a:xfrm>
            <a:custGeom>
              <a:avLst/>
              <a:gdLst>
                <a:gd name="T0" fmla="*/ 0 w 45"/>
                <a:gd name="T1" fmla="*/ 17 h 55"/>
                <a:gd name="T2" fmla="*/ 0 w 45"/>
                <a:gd name="T3" fmla="*/ 16 h 55"/>
                <a:gd name="T4" fmla="*/ 2 w 45"/>
                <a:gd name="T5" fmla="*/ 13 h 55"/>
                <a:gd name="T6" fmla="*/ 5 w 45"/>
                <a:gd name="T7" fmla="*/ 9 h 55"/>
                <a:gd name="T8" fmla="*/ 8 w 45"/>
                <a:gd name="T9" fmla="*/ 6 h 55"/>
                <a:gd name="T10" fmla="*/ 12 w 45"/>
                <a:gd name="T11" fmla="*/ 2 h 55"/>
                <a:gd name="T12" fmla="*/ 15 w 45"/>
                <a:gd name="T13" fmla="*/ 1 h 55"/>
                <a:gd name="T14" fmla="*/ 18 w 45"/>
                <a:gd name="T15" fmla="*/ 0 h 55"/>
                <a:gd name="T16" fmla="*/ 19 w 45"/>
                <a:gd name="T17" fmla="*/ 0 h 55"/>
                <a:gd name="T18" fmla="*/ 18 w 45"/>
                <a:gd name="T19" fmla="*/ 0 h 55"/>
                <a:gd name="T20" fmla="*/ 15 w 45"/>
                <a:gd name="T21" fmla="*/ 2 h 55"/>
                <a:gd name="T22" fmla="*/ 12 w 45"/>
                <a:gd name="T23" fmla="*/ 6 h 55"/>
                <a:gd name="T24" fmla="*/ 12 w 45"/>
                <a:gd name="T25" fmla="*/ 9 h 55"/>
                <a:gd name="T26" fmla="*/ 12 w 45"/>
                <a:gd name="T27" fmla="*/ 12 h 55"/>
                <a:gd name="T28" fmla="*/ 14 w 45"/>
                <a:gd name="T29" fmla="*/ 17 h 55"/>
                <a:gd name="T30" fmla="*/ 15 w 45"/>
                <a:gd name="T31" fmla="*/ 20 h 55"/>
                <a:gd name="T32" fmla="*/ 17 w 45"/>
                <a:gd name="T33" fmla="*/ 21 h 55"/>
                <a:gd name="T34" fmla="*/ 0 w 45"/>
                <a:gd name="T35" fmla="*/ 17 h 55"/>
                <a:gd name="T36" fmla="*/ 0 w 45"/>
                <a:gd name="T37" fmla="*/ 17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5"/>
                <a:gd name="T58" fmla="*/ 0 h 55"/>
                <a:gd name="T59" fmla="*/ 45 w 45"/>
                <a:gd name="T60" fmla="*/ 55 h 5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5" h="55">
                  <a:moveTo>
                    <a:pt x="0" y="46"/>
                  </a:moveTo>
                  <a:lnTo>
                    <a:pt x="0" y="42"/>
                  </a:lnTo>
                  <a:lnTo>
                    <a:pt x="5" y="34"/>
                  </a:lnTo>
                  <a:lnTo>
                    <a:pt x="11" y="23"/>
                  </a:lnTo>
                  <a:lnTo>
                    <a:pt x="19" y="15"/>
                  </a:lnTo>
                  <a:lnTo>
                    <a:pt x="28" y="6"/>
                  </a:lnTo>
                  <a:lnTo>
                    <a:pt x="36" y="2"/>
                  </a:lnTo>
                  <a:lnTo>
                    <a:pt x="43" y="0"/>
                  </a:lnTo>
                  <a:lnTo>
                    <a:pt x="45" y="0"/>
                  </a:lnTo>
                  <a:lnTo>
                    <a:pt x="43" y="0"/>
                  </a:lnTo>
                  <a:lnTo>
                    <a:pt x="36" y="6"/>
                  </a:lnTo>
                  <a:lnTo>
                    <a:pt x="30" y="14"/>
                  </a:lnTo>
                  <a:lnTo>
                    <a:pt x="28" y="23"/>
                  </a:lnTo>
                  <a:lnTo>
                    <a:pt x="28" y="33"/>
                  </a:lnTo>
                  <a:lnTo>
                    <a:pt x="34" y="44"/>
                  </a:lnTo>
                  <a:lnTo>
                    <a:pt x="38" y="52"/>
                  </a:lnTo>
                  <a:lnTo>
                    <a:pt x="42" y="55"/>
                  </a:lnTo>
                  <a:lnTo>
                    <a:pt x="0" y="46"/>
                  </a:lnTo>
                  <a:close/>
                </a:path>
              </a:pathLst>
            </a:custGeom>
            <a:solidFill>
              <a:srgbClr val="B3B02B"/>
            </a:solidFill>
            <a:ln w="9525">
              <a:noFill/>
              <a:round/>
              <a:headEnd/>
              <a:tailEnd/>
            </a:ln>
          </p:spPr>
          <p:txBody>
            <a:bodyPr/>
            <a:lstStyle/>
            <a:p>
              <a:endParaRPr lang="en-US"/>
            </a:p>
          </p:txBody>
        </p:sp>
        <p:sp>
          <p:nvSpPr>
            <p:cNvPr id="1068" name="Freeform 181"/>
            <p:cNvSpPr>
              <a:spLocks/>
            </p:cNvSpPr>
            <p:nvPr/>
          </p:nvSpPr>
          <p:spPr bwMode="auto">
            <a:xfrm>
              <a:off x="2452" y="2282"/>
              <a:ext cx="28" cy="41"/>
            </a:xfrm>
            <a:custGeom>
              <a:avLst/>
              <a:gdLst>
                <a:gd name="T0" fmla="*/ 3 w 44"/>
                <a:gd name="T1" fmla="*/ 0 h 63"/>
                <a:gd name="T2" fmla="*/ 3 w 44"/>
                <a:gd name="T3" fmla="*/ 0 h 63"/>
                <a:gd name="T4" fmla="*/ 6 w 44"/>
                <a:gd name="T5" fmla="*/ 1 h 63"/>
                <a:gd name="T6" fmla="*/ 10 w 44"/>
                <a:gd name="T7" fmla="*/ 3 h 63"/>
                <a:gd name="T8" fmla="*/ 13 w 44"/>
                <a:gd name="T9" fmla="*/ 9 h 63"/>
                <a:gd name="T10" fmla="*/ 16 w 44"/>
                <a:gd name="T11" fmla="*/ 14 h 63"/>
                <a:gd name="T12" fmla="*/ 17 w 44"/>
                <a:gd name="T13" fmla="*/ 20 h 63"/>
                <a:gd name="T14" fmla="*/ 17 w 44"/>
                <a:gd name="T15" fmla="*/ 23 h 63"/>
                <a:gd name="T16" fmla="*/ 18 w 44"/>
                <a:gd name="T17" fmla="*/ 27 h 63"/>
                <a:gd name="T18" fmla="*/ 0 w 44"/>
                <a:gd name="T19" fmla="*/ 22 h 63"/>
                <a:gd name="T20" fmla="*/ 0 w 44"/>
                <a:gd name="T21" fmla="*/ 20 h 63"/>
                <a:gd name="T22" fmla="*/ 1 w 44"/>
                <a:gd name="T23" fmla="*/ 16 h 63"/>
                <a:gd name="T24" fmla="*/ 3 w 44"/>
                <a:gd name="T25" fmla="*/ 12 h 63"/>
                <a:gd name="T26" fmla="*/ 4 w 44"/>
                <a:gd name="T27" fmla="*/ 7 h 63"/>
                <a:gd name="T28" fmla="*/ 3 w 44"/>
                <a:gd name="T29" fmla="*/ 3 h 63"/>
                <a:gd name="T30" fmla="*/ 3 w 44"/>
                <a:gd name="T31" fmla="*/ 1 h 63"/>
                <a:gd name="T32" fmla="*/ 3 w 44"/>
                <a:gd name="T33" fmla="*/ 0 h 63"/>
                <a:gd name="T34" fmla="*/ 3 w 44"/>
                <a:gd name="T35" fmla="*/ 0 h 6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4"/>
                <a:gd name="T55" fmla="*/ 0 h 63"/>
                <a:gd name="T56" fmla="*/ 44 w 44"/>
                <a:gd name="T57" fmla="*/ 63 h 6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4" h="63">
                  <a:moveTo>
                    <a:pt x="6" y="0"/>
                  </a:moveTo>
                  <a:lnTo>
                    <a:pt x="8" y="0"/>
                  </a:lnTo>
                  <a:lnTo>
                    <a:pt x="16" y="2"/>
                  </a:lnTo>
                  <a:lnTo>
                    <a:pt x="25" y="7"/>
                  </a:lnTo>
                  <a:lnTo>
                    <a:pt x="33" y="21"/>
                  </a:lnTo>
                  <a:lnTo>
                    <a:pt x="39" y="32"/>
                  </a:lnTo>
                  <a:lnTo>
                    <a:pt x="42" y="47"/>
                  </a:lnTo>
                  <a:lnTo>
                    <a:pt x="42" y="55"/>
                  </a:lnTo>
                  <a:lnTo>
                    <a:pt x="44" y="63"/>
                  </a:lnTo>
                  <a:lnTo>
                    <a:pt x="0" y="53"/>
                  </a:lnTo>
                  <a:lnTo>
                    <a:pt x="0" y="47"/>
                  </a:lnTo>
                  <a:lnTo>
                    <a:pt x="2" y="38"/>
                  </a:lnTo>
                  <a:lnTo>
                    <a:pt x="6" y="28"/>
                  </a:lnTo>
                  <a:lnTo>
                    <a:pt x="10" y="17"/>
                  </a:lnTo>
                  <a:lnTo>
                    <a:pt x="8" y="7"/>
                  </a:lnTo>
                  <a:lnTo>
                    <a:pt x="8" y="2"/>
                  </a:lnTo>
                  <a:lnTo>
                    <a:pt x="6" y="0"/>
                  </a:lnTo>
                  <a:close/>
                </a:path>
              </a:pathLst>
            </a:custGeom>
            <a:solidFill>
              <a:srgbClr val="B3B02B"/>
            </a:solidFill>
            <a:ln w="9525">
              <a:noFill/>
              <a:round/>
              <a:headEnd/>
              <a:tailEnd/>
            </a:ln>
          </p:spPr>
          <p:txBody>
            <a:bodyPr/>
            <a:lstStyle/>
            <a:p>
              <a:endParaRPr lang="en-US"/>
            </a:p>
          </p:txBody>
        </p:sp>
        <p:sp>
          <p:nvSpPr>
            <p:cNvPr id="1069" name="Freeform 182"/>
            <p:cNvSpPr>
              <a:spLocks/>
            </p:cNvSpPr>
            <p:nvPr/>
          </p:nvSpPr>
          <p:spPr bwMode="auto">
            <a:xfrm>
              <a:off x="2497" y="2369"/>
              <a:ext cx="104" cy="123"/>
            </a:xfrm>
            <a:custGeom>
              <a:avLst/>
              <a:gdLst>
                <a:gd name="T0" fmla="*/ 17 w 163"/>
                <a:gd name="T1" fmla="*/ 22 h 194"/>
                <a:gd name="T2" fmla="*/ 27 w 163"/>
                <a:gd name="T3" fmla="*/ 3 h 194"/>
                <a:gd name="T4" fmla="*/ 29 w 163"/>
                <a:gd name="T5" fmla="*/ 0 h 194"/>
                <a:gd name="T6" fmla="*/ 62 w 163"/>
                <a:gd name="T7" fmla="*/ 3 h 194"/>
                <a:gd name="T8" fmla="*/ 66 w 163"/>
                <a:gd name="T9" fmla="*/ 5 h 194"/>
                <a:gd name="T10" fmla="*/ 41 w 163"/>
                <a:gd name="T11" fmla="*/ 75 h 194"/>
                <a:gd name="T12" fmla="*/ 34 w 163"/>
                <a:gd name="T13" fmla="*/ 78 h 194"/>
                <a:gd name="T14" fmla="*/ 0 w 163"/>
                <a:gd name="T15" fmla="*/ 60 h 194"/>
                <a:gd name="T16" fmla="*/ 17 w 163"/>
                <a:gd name="T17" fmla="*/ 22 h 194"/>
                <a:gd name="T18" fmla="*/ 17 w 163"/>
                <a:gd name="T19" fmla="*/ 22 h 1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3"/>
                <a:gd name="T31" fmla="*/ 0 h 194"/>
                <a:gd name="T32" fmla="*/ 163 w 163"/>
                <a:gd name="T33" fmla="*/ 194 h 19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3" h="194">
                  <a:moveTo>
                    <a:pt x="43" y="53"/>
                  </a:moveTo>
                  <a:lnTo>
                    <a:pt x="66" y="6"/>
                  </a:lnTo>
                  <a:lnTo>
                    <a:pt x="70" y="0"/>
                  </a:lnTo>
                  <a:lnTo>
                    <a:pt x="152" y="6"/>
                  </a:lnTo>
                  <a:lnTo>
                    <a:pt x="163" y="13"/>
                  </a:lnTo>
                  <a:lnTo>
                    <a:pt x="102" y="188"/>
                  </a:lnTo>
                  <a:lnTo>
                    <a:pt x="85" y="194"/>
                  </a:lnTo>
                  <a:lnTo>
                    <a:pt x="0" y="148"/>
                  </a:lnTo>
                  <a:lnTo>
                    <a:pt x="43" y="53"/>
                  </a:lnTo>
                  <a:close/>
                </a:path>
              </a:pathLst>
            </a:custGeom>
            <a:solidFill>
              <a:srgbClr val="875E30"/>
            </a:solidFill>
            <a:ln w="9525">
              <a:noFill/>
              <a:round/>
              <a:headEnd/>
              <a:tailEnd/>
            </a:ln>
          </p:spPr>
          <p:txBody>
            <a:bodyPr/>
            <a:lstStyle/>
            <a:p>
              <a:endParaRPr lang="en-US"/>
            </a:p>
          </p:txBody>
        </p:sp>
        <p:sp>
          <p:nvSpPr>
            <p:cNvPr id="1070" name="Freeform 183"/>
            <p:cNvSpPr>
              <a:spLocks/>
            </p:cNvSpPr>
            <p:nvPr/>
          </p:nvSpPr>
          <p:spPr bwMode="auto">
            <a:xfrm>
              <a:off x="2502" y="2394"/>
              <a:ext cx="33" cy="43"/>
            </a:xfrm>
            <a:custGeom>
              <a:avLst/>
              <a:gdLst>
                <a:gd name="T0" fmla="*/ 0 w 52"/>
                <a:gd name="T1" fmla="*/ 22 h 68"/>
                <a:gd name="T2" fmla="*/ 5 w 52"/>
                <a:gd name="T3" fmla="*/ 16 h 68"/>
                <a:gd name="T4" fmla="*/ 6 w 52"/>
                <a:gd name="T5" fmla="*/ 8 h 68"/>
                <a:gd name="T6" fmla="*/ 13 w 52"/>
                <a:gd name="T7" fmla="*/ 3 h 68"/>
                <a:gd name="T8" fmla="*/ 21 w 52"/>
                <a:gd name="T9" fmla="*/ 0 h 68"/>
                <a:gd name="T10" fmla="*/ 21 w 52"/>
                <a:gd name="T11" fmla="*/ 3 h 68"/>
                <a:gd name="T12" fmla="*/ 15 w 52"/>
                <a:gd name="T13" fmla="*/ 8 h 68"/>
                <a:gd name="T14" fmla="*/ 10 w 52"/>
                <a:gd name="T15" fmla="*/ 17 h 68"/>
                <a:gd name="T16" fmla="*/ 5 w 52"/>
                <a:gd name="T17" fmla="*/ 27 h 68"/>
                <a:gd name="T18" fmla="*/ 0 w 52"/>
                <a:gd name="T19" fmla="*/ 22 h 68"/>
                <a:gd name="T20" fmla="*/ 0 w 52"/>
                <a:gd name="T21" fmla="*/ 22 h 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2"/>
                <a:gd name="T34" fmla="*/ 0 h 68"/>
                <a:gd name="T35" fmla="*/ 52 w 52"/>
                <a:gd name="T36" fmla="*/ 68 h 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2" h="68">
                  <a:moveTo>
                    <a:pt x="0" y="53"/>
                  </a:moveTo>
                  <a:lnTo>
                    <a:pt x="12" y="40"/>
                  </a:lnTo>
                  <a:lnTo>
                    <a:pt x="16" y="21"/>
                  </a:lnTo>
                  <a:lnTo>
                    <a:pt x="33" y="7"/>
                  </a:lnTo>
                  <a:lnTo>
                    <a:pt x="52" y="0"/>
                  </a:lnTo>
                  <a:lnTo>
                    <a:pt x="52" y="7"/>
                  </a:lnTo>
                  <a:lnTo>
                    <a:pt x="38" y="21"/>
                  </a:lnTo>
                  <a:lnTo>
                    <a:pt x="25" y="43"/>
                  </a:lnTo>
                  <a:lnTo>
                    <a:pt x="12" y="68"/>
                  </a:lnTo>
                  <a:lnTo>
                    <a:pt x="0" y="53"/>
                  </a:lnTo>
                  <a:close/>
                </a:path>
              </a:pathLst>
            </a:custGeom>
            <a:solidFill>
              <a:srgbClr val="C7695C"/>
            </a:solidFill>
            <a:ln w="9525">
              <a:noFill/>
              <a:round/>
              <a:headEnd/>
              <a:tailEnd/>
            </a:ln>
          </p:spPr>
          <p:txBody>
            <a:bodyPr/>
            <a:lstStyle/>
            <a:p>
              <a:endParaRPr lang="en-US"/>
            </a:p>
          </p:txBody>
        </p:sp>
        <p:sp>
          <p:nvSpPr>
            <p:cNvPr id="1071" name="Freeform 184"/>
            <p:cNvSpPr>
              <a:spLocks/>
            </p:cNvSpPr>
            <p:nvPr/>
          </p:nvSpPr>
          <p:spPr bwMode="auto">
            <a:xfrm>
              <a:off x="2506" y="2371"/>
              <a:ext cx="85" cy="107"/>
            </a:xfrm>
            <a:custGeom>
              <a:avLst/>
              <a:gdLst>
                <a:gd name="T0" fmla="*/ 23 w 135"/>
                <a:gd name="T1" fmla="*/ 0 h 169"/>
                <a:gd name="T2" fmla="*/ 54 w 135"/>
                <a:gd name="T3" fmla="*/ 3 h 169"/>
                <a:gd name="T4" fmla="*/ 53 w 135"/>
                <a:gd name="T5" fmla="*/ 3 h 169"/>
                <a:gd name="T6" fmla="*/ 51 w 135"/>
                <a:gd name="T7" fmla="*/ 5 h 169"/>
                <a:gd name="T8" fmla="*/ 50 w 135"/>
                <a:gd name="T9" fmla="*/ 8 h 169"/>
                <a:gd name="T10" fmla="*/ 48 w 135"/>
                <a:gd name="T11" fmla="*/ 13 h 169"/>
                <a:gd name="T12" fmla="*/ 46 w 135"/>
                <a:gd name="T13" fmla="*/ 16 h 169"/>
                <a:gd name="T14" fmla="*/ 43 w 135"/>
                <a:gd name="T15" fmla="*/ 22 h 169"/>
                <a:gd name="T16" fmla="*/ 42 w 135"/>
                <a:gd name="T17" fmla="*/ 27 h 169"/>
                <a:gd name="T18" fmla="*/ 41 w 135"/>
                <a:gd name="T19" fmla="*/ 32 h 169"/>
                <a:gd name="T20" fmla="*/ 38 w 135"/>
                <a:gd name="T21" fmla="*/ 35 h 169"/>
                <a:gd name="T22" fmla="*/ 38 w 135"/>
                <a:gd name="T23" fmla="*/ 39 h 169"/>
                <a:gd name="T24" fmla="*/ 36 w 135"/>
                <a:gd name="T25" fmla="*/ 42 h 169"/>
                <a:gd name="T26" fmla="*/ 36 w 135"/>
                <a:gd name="T27" fmla="*/ 46 h 169"/>
                <a:gd name="T28" fmla="*/ 35 w 135"/>
                <a:gd name="T29" fmla="*/ 52 h 169"/>
                <a:gd name="T30" fmla="*/ 35 w 135"/>
                <a:gd name="T31" fmla="*/ 56 h 169"/>
                <a:gd name="T32" fmla="*/ 33 w 135"/>
                <a:gd name="T33" fmla="*/ 61 h 169"/>
                <a:gd name="T34" fmla="*/ 31 w 135"/>
                <a:gd name="T35" fmla="*/ 65 h 169"/>
                <a:gd name="T36" fmla="*/ 30 w 135"/>
                <a:gd name="T37" fmla="*/ 67 h 169"/>
                <a:gd name="T38" fmla="*/ 30 w 135"/>
                <a:gd name="T39" fmla="*/ 68 h 169"/>
                <a:gd name="T40" fmla="*/ 0 w 135"/>
                <a:gd name="T41" fmla="*/ 54 h 169"/>
                <a:gd name="T42" fmla="*/ 1 w 135"/>
                <a:gd name="T43" fmla="*/ 53 h 169"/>
                <a:gd name="T44" fmla="*/ 4 w 135"/>
                <a:gd name="T45" fmla="*/ 49 h 169"/>
                <a:gd name="T46" fmla="*/ 4 w 135"/>
                <a:gd name="T47" fmla="*/ 46 h 169"/>
                <a:gd name="T48" fmla="*/ 7 w 135"/>
                <a:gd name="T49" fmla="*/ 44 h 169"/>
                <a:gd name="T50" fmla="*/ 8 w 135"/>
                <a:gd name="T51" fmla="*/ 40 h 169"/>
                <a:gd name="T52" fmla="*/ 11 w 135"/>
                <a:gd name="T53" fmla="*/ 37 h 169"/>
                <a:gd name="T54" fmla="*/ 12 w 135"/>
                <a:gd name="T55" fmla="*/ 32 h 169"/>
                <a:gd name="T56" fmla="*/ 13 w 135"/>
                <a:gd name="T57" fmla="*/ 29 h 169"/>
                <a:gd name="T58" fmla="*/ 15 w 135"/>
                <a:gd name="T59" fmla="*/ 24 h 169"/>
                <a:gd name="T60" fmla="*/ 16 w 135"/>
                <a:gd name="T61" fmla="*/ 20 h 169"/>
                <a:gd name="T62" fmla="*/ 16 w 135"/>
                <a:gd name="T63" fmla="*/ 16 h 169"/>
                <a:gd name="T64" fmla="*/ 18 w 135"/>
                <a:gd name="T65" fmla="*/ 13 h 169"/>
                <a:gd name="T66" fmla="*/ 19 w 135"/>
                <a:gd name="T67" fmla="*/ 9 h 169"/>
                <a:gd name="T68" fmla="*/ 20 w 135"/>
                <a:gd name="T69" fmla="*/ 8 h 169"/>
                <a:gd name="T70" fmla="*/ 21 w 135"/>
                <a:gd name="T71" fmla="*/ 3 h 169"/>
                <a:gd name="T72" fmla="*/ 23 w 135"/>
                <a:gd name="T73" fmla="*/ 1 h 169"/>
                <a:gd name="T74" fmla="*/ 23 w 135"/>
                <a:gd name="T75" fmla="*/ 0 h 169"/>
                <a:gd name="T76" fmla="*/ 23 w 135"/>
                <a:gd name="T77" fmla="*/ 0 h 169"/>
                <a:gd name="T78" fmla="*/ 23 w 135"/>
                <a:gd name="T79" fmla="*/ 0 h 16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35"/>
                <a:gd name="T121" fmla="*/ 0 h 169"/>
                <a:gd name="T122" fmla="*/ 135 w 135"/>
                <a:gd name="T123" fmla="*/ 169 h 16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35" h="169">
                  <a:moveTo>
                    <a:pt x="59" y="0"/>
                  </a:moveTo>
                  <a:lnTo>
                    <a:pt x="135" y="7"/>
                  </a:lnTo>
                  <a:lnTo>
                    <a:pt x="133" y="7"/>
                  </a:lnTo>
                  <a:lnTo>
                    <a:pt x="129" y="13"/>
                  </a:lnTo>
                  <a:lnTo>
                    <a:pt x="125" y="21"/>
                  </a:lnTo>
                  <a:lnTo>
                    <a:pt x="122" y="32"/>
                  </a:lnTo>
                  <a:lnTo>
                    <a:pt x="116" y="41"/>
                  </a:lnTo>
                  <a:lnTo>
                    <a:pt x="110" y="55"/>
                  </a:lnTo>
                  <a:lnTo>
                    <a:pt x="105" y="66"/>
                  </a:lnTo>
                  <a:lnTo>
                    <a:pt x="103" y="79"/>
                  </a:lnTo>
                  <a:lnTo>
                    <a:pt x="97" y="89"/>
                  </a:lnTo>
                  <a:lnTo>
                    <a:pt x="95" y="97"/>
                  </a:lnTo>
                  <a:lnTo>
                    <a:pt x="91" y="106"/>
                  </a:lnTo>
                  <a:lnTo>
                    <a:pt x="91" y="114"/>
                  </a:lnTo>
                  <a:lnTo>
                    <a:pt x="87" y="129"/>
                  </a:lnTo>
                  <a:lnTo>
                    <a:pt x="87" y="140"/>
                  </a:lnTo>
                  <a:lnTo>
                    <a:pt x="82" y="152"/>
                  </a:lnTo>
                  <a:lnTo>
                    <a:pt x="80" y="161"/>
                  </a:lnTo>
                  <a:lnTo>
                    <a:pt x="76" y="167"/>
                  </a:lnTo>
                  <a:lnTo>
                    <a:pt x="76" y="169"/>
                  </a:lnTo>
                  <a:lnTo>
                    <a:pt x="0" y="136"/>
                  </a:lnTo>
                  <a:lnTo>
                    <a:pt x="2" y="131"/>
                  </a:lnTo>
                  <a:lnTo>
                    <a:pt x="10" y="123"/>
                  </a:lnTo>
                  <a:lnTo>
                    <a:pt x="11" y="116"/>
                  </a:lnTo>
                  <a:lnTo>
                    <a:pt x="17" y="110"/>
                  </a:lnTo>
                  <a:lnTo>
                    <a:pt x="21" y="100"/>
                  </a:lnTo>
                  <a:lnTo>
                    <a:pt x="27" y="93"/>
                  </a:lnTo>
                  <a:lnTo>
                    <a:pt x="30" y="81"/>
                  </a:lnTo>
                  <a:lnTo>
                    <a:pt x="34" y="72"/>
                  </a:lnTo>
                  <a:lnTo>
                    <a:pt x="38" y="60"/>
                  </a:lnTo>
                  <a:lnTo>
                    <a:pt x="40" y="51"/>
                  </a:lnTo>
                  <a:lnTo>
                    <a:pt x="42" y="41"/>
                  </a:lnTo>
                  <a:lnTo>
                    <a:pt x="46" y="32"/>
                  </a:lnTo>
                  <a:lnTo>
                    <a:pt x="48" y="22"/>
                  </a:lnTo>
                  <a:lnTo>
                    <a:pt x="49" y="19"/>
                  </a:lnTo>
                  <a:lnTo>
                    <a:pt x="53" y="7"/>
                  </a:lnTo>
                  <a:lnTo>
                    <a:pt x="57" y="2"/>
                  </a:lnTo>
                  <a:lnTo>
                    <a:pt x="57" y="0"/>
                  </a:lnTo>
                  <a:lnTo>
                    <a:pt x="59" y="0"/>
                  </a:lnTo>
                  <a:close/>
                </a:path>
              </a:pathLst>
            </a:custGeom>
            <a:solidFill>
              <a:srgbClr val="FFFFC2"/>
            </a:solidFill>
            <a:ln w="9525">
              <a:noFill/>
              <a:round/>
              <a:headEnd/>
              <a:tailEnd/>
            </a:ln>
          </p:spPr>
          <p:txBody>
            <a:bodyPr/>
            <a:lstStyle/>
            <a:p>
              <a:endParaRPr lang="en-US"/>
            </a:p>
          </p:txBody>
        </p:sp>
        <p:sp>
          <p:nvSpPr>
            <p:cNvPr id="1072" name="Freeform 185"/>
            <p:cNvSpPr>
              <a:spLocks/>
            </p:cNvSpPr>
            <p:nvPr/>
          </p:nvSpPr>
          <p:spPr bwMode="auto">
            <a:xfrm>
              <a:off x="2344" y="2705"/>
              <a:ext cx="53" cy="134"/>
            </a:xfrm>
            <a:custGeom>
              <a:avLst/>
              <a:gdLst>
                <a:gd name="T0" fmla="*/ 33 w 86"/>
                <a:gd name="T1" fmla="*/ 0 h 211"/>
                <a:gd name="T2" fmla="*/ 32 w 86"/>
                <a:gd name="T3" fmla="*/ 1 h 211"/>
                <a:gd name="T4" fmla="*/ 31 w 86"/>
                <a:gd name="T5" fmla="*/ 3 h 211"/>
                <a:gd name="T6" fmla="*/ 30 w 86"/>
                <a:gd name="T7" fmla="*/ 7 h 211"/>
                <a:gd name="T8" fmla="*/ 30 w 86"/>
                <a:gd name="T9" fmla="*/ 13 h 211"/>
                <a:gd name="T10" fmla="*/ 28 w 86"/>
                <a:gd name="T11" fmla="*/ 18 h 211"/>
                <a:gd name="T12" fmla="*/ 27 w 86"/>
                <a:gd name="T13" fmla="*/ 25 h 211"/>
                <a:gd name="T14" fmla="*/ 25 w 86"/>
                <a:gd name="T15" fmla="*/ 30 h 211"/>
                <a:gd name="T16" fmla="*/ 24 w 86"/>
                <a:gd name="T17" fmla="*/ 37 h 211"/>
                <a:gd name="T18" fmla="*/ 22 w 86"/>
                <a:gd name="T19" fmla="*/ 43 h 211"/>
                <a:gd name="T20" fmla="*/ 19 w 86"/>
                <a:gd name="T21" fmla="*/ 48 h 211"/>
                <a:gd name="T22" fmla="*/ 17 w 86"/>
                <a:gd name="T23" fmla="*/ 52 h 211"/>
                <a:gd name="T24" fmla="*/ 15 w 86"/>
                <a:gd name="T25" fmla="*/ 57 h 211"/>
                <a:gd name="T26" fmla="*/ 14 w 86"/>
                <a:gd name="T27" fmla="*/ 60 h 211"/>
                <a:gd name="T28" fmla="*/ 12 w 86"/>
                <a:gd name="T29" fmla="*/ 65 h 211"/>
                <a:gd name="T30" fmla="*/ 11 w 86"/>
                <a:gd name="T31" fmla="*/ 67 h 211"/>
                <a:gd name="T32" fmla="*/ 11 w 86"/>
                <a:gd name="T33" fmla="*/ 70 h 211"/>
                <a:gd name="T34" fmla="*/ 12 w 86"/>
                <a:gd name="T35" fmla="*/ 75 h 211"/>
                <a:gd name="T36" fmla="*/ 15 w 86"/>
                <a:gd name="T37" fmla="*/ 81 h 211"/>
                <a:gd name="T38" fmla="*/ 17 w 86"/>
                <a:gd name="T39" fmla="*/ 83 h 211"/>
                <a:gd name="T40" fmla="*/ 19 w 86"/>
                <a:gd name="T41" fmla="*/ 85 h 211"/>
                <a:gd name="T42" fmla="*/ 0 w 86"/>
                <a:gd name="T43" fmla="*/ 81 h 211"/>
                <a:gd name="T44" fmla="*/ 3 w 86"/>
                <a:gd name="T45" fmla="*/ 69 h 211"/>
                <a:gd name="T46" fmla="*/ 3 w 86"/>
                <a:gd name="T47" fmla="*/ 67 h 211"/>
                <a:gd name="T48" fmla="*/ 3 w 86"/>
                <a:gd name="T49" fmla="*/ 65 h 211"/>
                <a:gd name="T50" fmla="*/ 2 w 86"/>
                <a:gd name="T51" fmla="*/ 62 h 211"/>
                <a:gd name="T52" fmla="*/ 2 w 86"/>
                <a:gd name="T53" fmla="*/ 57 h 211"/>
                <a:gd name="T54" fmla="*/ 2 w 86"/>
                <a:gd name="T55" fmla="*/ 51 h 211"/>
                <a:gd name="T56" fmla="*/ 2 w 86"/>
                <a:gd name="T57" fmla="*/ 45 h 211"/>
                <a:gd name="T58" fmla="*/ 2 w 86"/>
                <a:gd name="T59" fmla="*/ 40 h 211"/>
                <a:gd name="T60" fmla="*/ 3 w 86"/>
                <a:gd name="T61" fmla="*/ 34 h 211"/>
                <a:gd name="T62" fmla="*/ 3 w 86"/>
                <a:gd name="T63" fmla="*/ 28 h 211"/>
                <a:gd name="T64" fmla="*/ 4 w 86"/>
                <a:gd name="T65" fmla="*/ 23 h 211"/>
                <a:gd name="T66" fmla="*/ 6 w 86"/>
                <a:gd name="T67" fmla="*/ 18 h 211"/>
                <a:gd name="T68" fmla="*/ 7 w 86"/>
                <a:gd name="T69" fmla="*/ 15 h 211"/>
                <a:gd name="T70" fmla="*/ 9 w 86"/>
                <a:gd name="T71" fmla="*/ 11 h 211"/>
                <a:gd name="T72" fmla="*/ 9 w 86"/>
                <a:gd name="T73" fmla="*/ 10 h 211"/>
                <a:gd name="T74" fmla="*/ 10 w 86"/>
                <a:gd name="T75" fmla="*/ 8 h 211"/>
                <a:gd name="T76" fmla="*/ 11 w 86"/>
                <a:gd name="T77" fmla="*/ 8 h 211"/>
                <a:gd name="T78" fmla="*/ 33 w 86"/>
                <a:gd name="T79" fmla="*/ 0 h 211"/>
                <a:gd name="T80" fmla="*/ 33 w 86"/>
                <a:gd name="T81" fmla="*/ 0 h 21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6"/>
                <a:gd name="T124" fmla="*/ 0 h 211"/>
                <a:gd name="T125" fmla="*/ 86 w 86"/>
                <a:gd name="T126" fmla="*/ 211 h 21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6" h="211">
                  <a:moveTo>
                    <a:pt x="86" y="0"/>
                  </a:moveTo>
                  <a:lnTo>
                    <a:pt x="84" y="2"/>
                  </a:lnTo>
                  <a:lnTo>
                    <a:pt x="82" y="8"/>
                  </a:lnTo>
                  <a:lnTo>
                    <a:pt x="78" y="17"/>
                  </a:lnTo>
                  <a:lnTo>
                    <a:pt x="78" y="31"/>
                  </a:lnTo>
                  <a:lnTo>
                    <a:pt x="73" y="46"/>
                  </a:lnTo>
                  <a:lnTo>
                    <a:pt x="71" y="61"/>
                  </a:lnTo>
                  <a:lnTo>
                    <a:pt x="65" y="76"/>
                  </a:lnTo>
                  <a:lnTo>
                    <a:pt x="63" y="93"/>
                  </a:lnTo>
                  <a:lnTo>
                    <a:pt x="56" y="107"/>
                  </a:lnTo>
                  <a:lnTo>
                    <a:pt x="50" y="118"/>
                  </a:lnTo>
                  <a:lnTo>
                    <a:pt x="44" y="129"/>
                  </a:lnTo>
                  <a:lnTo>
                    <a:pt x="40" y="141"/>
                  </a:lnTo>
                  <a:lnTo>
                    <a:pt x="35" y="150"/>
                  </a:lnTo>
                  <a:lnTo>
                    <a:pt x="31" y="160"/>
                  </a:lnTo>
                  <a:lnTo>
                    <a:pt x="29" y="167"/>
                  </a:lnTo>
                  <a:lnTo>
                    <a:pt x="29" y="175"/>
                  </a:lnTo>
                  <a:lnTo>
                    <a:pt x="31" y="186"/>
                  </a:lnTo>
                  <a:lnTo>
                    <a:pt x="40" y="200"/>
                  </a:lnTo>
                  <a:lnTo>
                    <a:pt x="46" y="207"/>
                  </a:lnTo>
                  <a:lnTo>
                    <a:pt x="50" y="211"/>
                  </a:lnTo>
                  <a:lnTo>
                    <a:pt x="0" y="200"/>
                  </a:lnTo>
                  <a:lnTo>
                    <a:pt x="8" y="171"/>
                  </a:lnTo>
                  <a:lnTo>
                    <a:pt x="8" y="167"/>
                  </a:lnTo>
                  <a:lnTo>
                    <a:pt x="8" y="162"/>
                  </a:lnTo>
                  <a:lnTo>
                    <a:pt x="6" y="152"/>
                  </a:lnTo>
                  <a:lnTo>
                    <a:pt x="6" y="141"/>
                  </a:lnTo>
                  <a:lnTo>
                    <a:pt x="6" y="126"/>
                  </a:lnTo>
                  <a:lnTo>
                    <a:pt x="6" y="112"/>
                  </a:lnTo>
                  <a:lnTo>
                    <a:pt x="6" y="99"/>
                  </a:lnTo>
                  <a:lnTo>
                    <a:pt x="8" y="84"/>
                  </a:lnTo>
                  <a:lnTo>
                    <a:pt x="8" y="69"/>
                  </a:lnTo>
                  <a:lnTo>
                    <a:pt x="12" y="57"/>
                  </a:lnTo>
                  <a:lnTo>
                    <a:pt x="16" y="46"/>
                  </a:lnTo>
                  <a:lnTo>
                    <a:pt x="19" y="36"/>
                  </a:lnTo>
                  <a:lnTo>
                    <a:pt x="23" y="29"/>
                  </a:lnTo>
                  <a:lnTo>
                    <a:pt x="25" y="23"/>
                  </a:lnTo>
                  <a:lnTo>
                    <a:pt x="27" y="19"/>
                  </a:lnTo>
                  <a:lnTo>
                    <a:pt x="29" y="19"/>
                  </a:lnTo>
                  <a:lnTo>
                    <a:pt x="86" y="0"/>
                  </a:lnTo>
                  <a:close/>
                </a:path>
              </a:pathLst>
            </a:custGeom>
            <a:solidFill>
              <a:srgbClr val="A84A3D"/>
            </a:solidFill>
            <a:ln w="9525">
              <a:noFill/>
              <a:round/>
              <a:headEnd/>
              <a:tailEnd/>
            </a:ln>
          </p:spPr>
          <p:txBody>
            <a:bodyPr/>
            <a:lstStyle/>
            <a:p>
              <a:endParaRPr lang="en-US"/>
            </a:p>
          </p:txBody>
        </p:sp>
        <p:sp>
          <p:nvSpPr>
            <p:cNvPr id="1073" name="Freeform 186"/>
            <p:cNvSpPr>
              <a:spLocks/>
            </p:cNvSpPr>
            <p:nvPr/>
          </p:nvSpPr>
          <p:spPr bwMode="auto">
            <a:xfrm>
              <a:off x="2445" y="2695"/>
              <a:ext cx="65" cy="130"/>
            </a:xfrm>
            <a:custGeom>
              <a:avLst/>
              <a:gdLst>
                <a:gd name="T0" fmla="*/ 11 w 103"/>
                <a:gd name="T1" fmla="*/ 0 h 207"/>
                <a:gd name="T2" fmla="*/ 11 w 103"/>
                <a:gd name="T3" fmla="*/ 3 h 207"/>
                <a:gd name="T4" fmla="*/ 13 w 103"/>
                <a:gd name="T5" fmla="*/ 5 h 207"/>
                <a:gd name="T6" fmla="*/ 15 w 103"/>
                <a:gd name="T7" fmla="*/ 11 h 207"/>
                <a:gd name="T8" fmla="*/ 17 w 103"/>
                <a:gd name="T9" fmla="*/ 15 h 207"/>
                <a:gd name="T10" fmla="*/ 19 w 103"/>
                <a:gd name="T11" fmla="*/ 20 h 207"/>
                <a:gd name="T12" fmla="*/ 20 w 103"/>
                <a:gd name="T13" fmla="*/ 26 h 207"/>
                <a:gd name="T14" fmla="*/ 23 w 103"/>
                <a:gd name="T15" fmla="*/ 32 h 207"/>
                <a:gd name="T16" fmla="*/ 23 w 103"/>
                <a:gd name="T17" fmla="*/ 38 h 207"/>
                <a:gd name="T18" fmla="*/ 24 w 103"/>
                <a:gd name="T19" fmla="*/ 43 h 207"/>
                <a:gd name="T20" fmla="*/ 25 w 103"/>
                <a:gd name="T21" fmla="*/ 48 h 207"/>
                <a:gd name="T22" fmla="*/ 26 w 103"/>
                <a:gd name="T23" fmla="*/ 53 h 207"/>
                <a:gd name="T24" fmla="*/ 26 w 103"/>
                <a:gd name="T25" fmla="*/ 58 h 207"/>
                <a:gd name="T26" fmla="*/ 28 w 103"/>
                <a:gd name="T27" fmla="*/ 62 h 207"/>
                <a:gd name="T28" fmla="*/ 28 w 103"/>
                <a:gd name="T29" fmla="*/ 65 h 207"/>
                <a:gd name="T30" fmla="*/ 30 w 103"/>
                <a:gd name="T31" fmla="*/ 69 h 207"/>
                <a:gd name="T32" fmla="*/ 33 w 103"/>
                <a:gd name="T33" fmla="*/ 74 h 207"/>
                <a:gd name="T34" fmla="*/ 36 w 103"/>
                <a:gd name="T35" fmla="*/ 77 h 207"/>
                <a:gd name="T36" fmla="*/ 39 w 103"/>
                <a:gd name="T37" fmla="*/ 79 h 207"/>
                <a:gd name="T38" fmla="*/ 41 w 103"/>
                <a:gd name="T39" fmla="*/ 80 h 207"/>
                <a:gd name="T40" fmla="*/ 18 w 103"/>
                <a:gd name="T41" fmla="*/ 82 h 207"/>
                <a:gd name="T42" fmla="*/ 18 w 103"/>
                <a:gd name="T43" fmla="*/ 80 h 207"/>
                <a:gd name="T44" fmla="*/ 18 w 103"/>
                <a:gd name="T45" fmla="*/ 79 h 207"/>
                <a:gd name="T46" fmla="*/ 17 w 103"/>
                <a:gd name="T47" fmla="*/ 74 h 207"/>
                <a:gd name="T48" fmla="*/ 16 w 103"/>
                <a:gd name="T49" fmla="*/ 69 h 207"/>
                <a:gd name="T50" fmla="*/ 15 w 103"/>
                <a:gd name="T51" fmla="*/ 65 h 207"/>
                <a:gd name="T52" fmla="*/ 13 w 103"/>
                <a:gd name="T53" fmla="*/ 62 h 207"/>
                <a:gd name="T54" fmla="*/ 11 w 103"/>
                <a:gd name="T55" fmla="*/ 57 h 207"/>
                <a:gd name="T56" fmla="*/ 8 w 103"/>
                <a:gd name="T57" fmla="*/ 53 h 207"/>
                <a:gd name="T58" fmla="*/ 6 w 103"/>
                <a:gd name="T59" fmla="*/ 47 h 207"/>
                <a:gd name="T60" fmla="*/ 4 w 103"/>
                <a:gd name="T61" fmla="*/ 43 h 207"/>
                <a:gd name="T62" fmla="*/ 2 w 103"/>
                <a:gd name="T63" fmla="*/ 38 h 207"/>
                <a:gd name="T64" fmla="*/ 2 w 103"/>
                <a:gd name="T65" fmla="*/ 34 h 207"/>
                <a:gd name="T66" fmla="*/ 0 w 103"/>
                <a:gd name="T67" fmla="*/ 29 h 207"/>
                <a:gd name="T68" fmla="*/ 1 w 103"/>
                <a:gd name="T69" fmla="*/ 26 h 207"/>
                <a:gd name="T70" fmla="*/ 1 w 103"/>
                <a:gd name="T71" fmla="*/ 22 h 207"/>
                <a:gd name="T72" fmla="*/ 2 w 103"/>
                <a:gd name="T73" fmla="*/ 19 h 207"/>
                <a:gd name="T74" fmla="*/ 3 w 103"/>
                <a:gd name="T75" fmla="*/ 15 h 207"/>
                <a:gd name="T76" fmla="*/ 4 w 103"/>
                <a:gd name="T77" fmla="*/ 14 h 207"/>
                <a:gd name="T78" fmla="*/ 11 w 103"/>
                <a:gd name="T79" fmla="*/ 0 h 207"/>
                <a:gd name="T80" fmla="*/ 11 w 103"/>
                <a:gd name="T81" fmla="*/ 0 h 20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3"/>
                <a:gd name="T124" fmla="*/ 0 h 207"/>
                <a:gd name="T125" fmla="*/ 103 w 103"/>
                <a:gd name="T126" fmla="*/ 207 h 20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3" h="207">
                  <a:moveTo>
                    <a:pt x="27" y="0"/>
                  </a:moveTo>
                  <a:lnTo>
                    <a:pt x="29" y="8"/>
                  </a:lnTo>
                  <a:lnTo>
                    <a:pt x="32" y="13"/>
                  </a:lnTo>
                  <a:lnTo>
                    <a:pt x="36" y="27"/>
                  </a:lnTo>
                  <a:lnTo>
                    <a:pt x="42" y="38"/>
                  </a:lnTo>
                  <a:lnTo>
                    <a:pt x="48" y="51"/>
                  </a:lnTo>
                  <a:lnTo>
                    <a:pt x="51" y="67"/>
                  </a:lnTo>
                  <a:lnTo>
                    <a:pt x="57" y="82"/>
                  </a:lnTo>
                  <a:lnTo>
                    <a:pt x="59" y="95"/>
                  </a:lnTo>
                  <a:lnTo>
                    <a:pt x="61" y="108"/>
                  </a:lnTo>
                  <a:lnTo>
                    <a:pt x="63" y="122"/>
                  </a:lnTo>
                  <a:lnTo>
                    <a:pt x="65" y="135"/>
                  </a:lnTo>
                  <a:lnTo>
                    <a:pt x="65" y="146"/>
                  </a:lnTo>
                  <a:lnTo>
                    <a:pt x="69" y="158"/>
                  </a:lnTo>
                  <a:lnTo>
                    <a:pt x="69" y="165"/>
                  </a:lnTo>
                  <a:lnTo>
                    <a:pt x="74" y="175"/>
                  </a:lnTo>
                  <a:lnTo>
                    <a:pt x="82" y="188"/>
                  </a:lnTo>
                  <a:lnTo>
                    <a:pt x="91" y="196"/>
                  </a:lnTo>
                  <a:lnTo>
                    <a:pt x="99" y="201"/>
                  </a:lnTo>
                  <a:lnTo>
                    <a:pt x="103" y="203"/>
                  </a:lnTo>
                  <a:lnTo>
                    <a:pt x="44" y="207"/>
                  </a:lnTo>
                  <a:lnTo>
                    <a:pt x="44" y="203"/>
                  </a:lnTo>
                  <a:lnTo>
                    <a:pt x="44" y="200"/>
                  </a:lnTo>
                  <a:lnTo>
                    <a:pt x="42" y="188"/>
                  </a:lnTo>
                  <a:lnTo>
                    <a:pt x="40" y="175"/>
                  </a:lnTo>
                  <a:lnTo>
                    <a:pt x="36" y="165"/>
                  </a:lnTo>
                  <a:lnTo>
                    <a:pt x="32" y="156"/>
                  </a:lnTo>
                  <a:lnTo>
                    <a:pt x="27" y="143"/>
                  </a:lnTo>
                  <a:lnTo>
                    <a:pt x="21" y="133"/>
                  </a:lnTo>
                  <a:lnTo>
                    <a:pt x="15" y="120"/>
                  </a:lnTo>
                  <a:lnTo>
                    <a:pt x="10" y="108"/>
                  </a:lnTo>
                  <a:lnTo>
                    <a:pt x="4" y="95"/>
                  </a:lnTo>
                  <a:lnTo>
                    <a:pt x="4" y="86"/>
                  </a:lnTo>
                  <a:lnTo>
                    <a:pt x="0" y="74"/>
                  </a:lnTo>
                  <a:lnTo>
                    <a:pt x="2" y="65"/>
                  </a:lnTo>
                  <a:lnTo>
                    <a:pt x="2" y="55"/>
                  </a:lnTo>
                  <a:lnTo>
                    <a:pt x="4" y="49"/>
                  </a:lnTo>
                  <a:lnTo>
                    <a:pt x="8" y="38"/>
                  </a:lnTo>
                  <a:lnTo>
                    <a:pt x="11" y="36"/>
                  </a:lnTo>
                  <a:lnTo>
                    <a:pt x="27" y="0"/>
                  </a:lnTo>
                  <a:close/>
                </a:path>
              </a:pathLst>
            </a:custGeom>
            <a:solidFill>
              <a:srgbClr val="A84A3D"/>
            </a:solidFill>
            <a:ln w="9525">
              <a:noFill/>
              <a:round/>
              <a:headEnd/>
              <a:tailEnd/>
            </a:ln>
          </p:spPr>
          <p:txBody>
            <a:bodyPr/>
            <a:lstStyle/>
            <a:p>
              <a:endParaRPr lang="en-US"/>
            </a:p>
          </p:txBody>
        </p:sp>
        <p:sp>
          <p:nvSpPr>
            <p:cNvPr id="1074" name="Freeform 187"/>
            <p:cNvSpPr>
              <a:spLocks/>
            </p:cNvSpPr>
            <p:nvPr/>
          </p:nvSpPr>
          <p:spPr bwMode="auto">
            <a:xfrm>
              <a:off x="2349" y="2573"/>
              <a:ext cx="128" cy="155"/>
            </a:xfrm>
            <a:custGeom>
              <a:avLst/>
              <a:gdLst>
                <a:gd name="T0" fmla="*/ 73 w 201"/>
                <a:gd name="T1" fmla="*/ 24 h 243"/>
                <a:gd name="T2" fmla="*/ 82 w 201"/>
                <a:gd name="T3" fmla="*/ 92 h 243"/>
                <a:gd name="T4" fmla="*/ 81 w 201"/>
                <a:gd name="T5" fmla="*/ 92 h 243"/>
                <a:gd name="T6" fmla="*/ 79 w 201"/>
                <a:gd name="T7" fmla="*/ 95 h 243"/>
                <a:gd name="T8" fmla="*/ 75 w 201"/>
                <a:gd name="T9" fmla="*/ 96 h 243"/>
                <a:gd name="T10" fmla="*/ 72 w 201"/>
                <a:gd name="T11" fmla="*/ 97 h 243"/>
                <a:gd name="T12" fmla="*/ 66 w 201"/>
                <a:gd name="T13" fmla="*/ 98 h 243"/>
                <a:gd name="T14" fmla="*/ 59 w 201"/>
                <a:gd name="T15" fmla="*/ 99 h 243"/>
                <a:gd name="T16" fmla="*/ 51 w 201"/>
                <a:gd name="T17" fmla="*/ 99 h 243"/>
                <a:gd name="T18" fmla="*/ 42 w 201"/>
                <a:gd name="T19" fmla="*/ 99 h 243"/>
                <a:gd name="T20" fmla="*/ 32 w 201"/>
                <a:gd name="T21" fmla="*/ 97 h 243"/>
                <a:gd name="T22" fmla="*/ 22 w 201"/>
                <a:gd name="T23" fmla="*/ 97 h 243"/>
                <a:gd name="T24" fmla="*/ 13 w 201"/>
                <a:gd name="T25" fmla="*/ 95 h 243"/>
                <a:gd name="T26" fmla="*/ 6 w 201"/>
                <a:gd name="T27" fmla="*/ 94 h 243"/>
                <a:gd name="T28" fmla="*/ 2 w 201"/>
                <a:gd name="T29" fmla="*/ 94 h 243"/>
                <a:gd name="T30" fmla="*/ 0 w 201"/>
                <a:gd name="T31" fmla="*/ 94 h 243"/>
                <a:gd name="T32" fmla="*/ 0 w 201"/>
                <a:gd name="T33" fmla="*/ 92 h 243"/>
                <a:gd name="T34" fmla="*/ 1 w 201"/>
                <a:gd name="T35" fmla="*/ 91 h 243"/>
                <a:gd name="T36" fmla="*/ 2 w 201"/>
                <a:gd name="T37" fmla="*/ 87 h 243"/>
                <a:gd name="T38" fmla="*/ 3 w 201"/>
                <a:gd name="T39" fmla="*/ 84 h 243"/>
                <a:gd name="T40" fmla="*/ 4 w 201"/>
                <a:gd name="T41" fmla="*/ 79 h 243"/>
                <a:gd name="T42" fmla="*/ 5 w 201"/>
                <a:gd name="T43" fmla="*/ 73 h 243"/>
                <a:gd name="T44" fmla="*/ 6 w 201"/>
                <a:gd name="T45" fmla="*/ 69 h 243"/>
                <a:gd name="T46" fmla="*/ 8 w 201"/>
                <a:gd name="T47" fmla="*/ 64 h 243"/>
                <a:gd name="T48" fmla="*/ 8 w 201"/>
                <a:gd name="T49" fmla="*/ 59 h 243"/>
                <a:gd name="T50" fmla="*/ 8 w 201"/>
                <a:gd name="T51" fmla="*/ 55 h 243"/>
                <a:gd name="T52" fmla="*/ 10 w 201"/>
                <a:gd name="T53" fmla="*/ 51 h 243"/>
                <a:gd name="T54" fmla="*/ 11 w 201"/>
                <a:gd name="T55" fmla="*/ 48 h 243"/>
                <a:gd name="T56" fmla="*/ 11 w 201"/>
                <a:gd name="T57" fmla="*/ 43 h 243"/>
                <a:gd name="T58" fmla="*/ 11 w 201"/>
                <a:gd name="T59" fmla="*/ 40 h 243"/>
                <a:gd name="T60" fmla="*/ 12 w 201"/>
                <a:gd name="T61" fmla="*/ 34 h 243"/>
                <a:gd name="T62" fmla="*/ 12 w 201"/>
                <a:gd name="T63" fmla="*/ 31 h 243"/>
                <a:gd name="T64" fmla="*/ 12 w 201"/>
                <a:gd name="T65" fmla="*/ 26 h 243"/>
                <a:gd name="T66" fmla="*/ 12 w 201"/>
                <a:gd name="T67" fmla="*/ 19 h 243"/>
                <a:gd name="T68" fmla="*/ 12 w 201"/>
                <a:gd name="T69" fmla="*/ 14 h 243"/>
                <a:gd name="T70" fmla="*/ 15 w 201"/>
                <a:gd name="T71" fmla="*/ 10 h 243"/>
                <a:gd name="T72" fmla="*/ 15 w 201"/>
                <a:gd name="T73" fmla="*/ 4 h 243"/>
                <a:gd name="T74" fmla="*/ 18 w 201"/>
                <a:gd name="T75" fmla="*/ 3 h 243"/>
                <a:gd name="T76" fmla="*/ 22 w 201"/>
                <a:gd name="T77" fmla="*/ 0 h 243"/>
                <a:gd name="T78" fmla="*/ 27 w 201"/>
                <a:gd name="T79" fmla="*/ 0 h 243"/>
                <a:gd name="T80" fmla="*/ 33 w 201"/>
                <a:gd name="T81" fmla="*/ 1 h 243"/>
                <a:gd name="T82" fmla="*/ 40 w 201"/>
                <a:gd name="T83" fmla="*/ 4 h 243"/>
                <a:gd name="T84" fmla="*/ 48 w 201"/>
                <a:gd name="T85" fmla="*/ 8 h 243"/>
                <a:gd name="T86" fmla="*/ 55 w 201"/>
                <a:gd name="T87" fmla="*/ 12 h 243"/>
                <a:gd name="T88" fmla="*/ 62 w 201"/>
                <a:gd name="T89" fmla="*/ 17 h 243"/>
                <a:gd name="T90" fmla="*/ 67 w 201"/>
                <a:gd name="T91" fmla="*/ 20 h 243"/>
                <a:gd name="T92" fmla="*/ 71 w 201"/>
                <a:gd name="T93" fmla="*/ 22 h 243"/>
                <a:gd name="T94" fmla="*/ 73 w 201"/>
                <a:gd name="T95" fmla="*/ 24 h 243"/>
                <a:gd name="T96" fmla="*/ 73 w 201"/>
                <a:gd name="T97" fmla="*/ 24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1"/>
                <a:gd name="T148" fmla="*/ 0 h 243"/>
                <a:gd name="T149" fmla="*/ 201 w 201"/>
                <a:gd name="T150" fmla="*/ 243 h 24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1" h="243">
                  <a:moveTo>
                    <a:pt x="179" y="59"/>
                  </a:moveTo>
                  <a:lnTo>
                    <a:pt x="201" y="226"/>
                  </a:lnTo>
                  <a:lnTo>
                    <a:pt x="200" y="228"/>
                  </a:lnTo>
                  <a:lnTo>
                    <a:pt x="194" y="234"/>
                  </a:lnTo>
                  <a:lnTo>
                    <a:pt x="186" y="236"/>
                  </a:lnTo>
                  <a:lnTo>
                    <a:pt x="177" y="239"/>
                  </a:lnTo>
                  <a:lnTo>
                    <a:pt x="163" y="241"/>
                  </a:lnTo>
                  <a:lnTo>
                    <a:pt x="146" y="243"/>
                  </a:lnTo>
                  <a:lnTo>
                    <a:pt x="125" y="243"/>
                  </a:lnTo>
                  <a:lnTo>
                    <a:pt x="103" y="243"/>
                  </a:lnTo>
                  <a:lnTo>
                    <a:pt x="78" y="239"/>
                  </a:lnTo>
                  <a:lnTo>
                    <a:pt x="55" y="238"/>
                  </a:lnTo>
                  <a:lnTo>
                    <a:pt x="32" y="234"/>
                  </a:lnTo>
                  <a:lnTo>
                    <a:pt x="15" y="232"/>
                  </a:lnTo>
                  <a:lnTo>
                    <a:pt x="4" y="230"/>
                  </a:lnTo>
                  <a:lnTo>
                    <a:pt x="0" y="230"/>
                  </a:lnTo>
                  <a:lnTo>
                    <a:pt x="0" y="228"/>
                  </a:lnTo>
                  <a:lnTo>
                    <a:pt x="2" y="222"/>
                  </a:lnTo>
                  <a:lnTo>
                    <a:pt x="4" y="213"/>
                  </a:lnTo>
                  <a:lnTo>
                    <a:pt x="6" y="205"/>
                  </a:lnTo>
                  <a:lnTo>
                    <a:pt x="9" y="194"/>
                  </a:lnTo>
                  <a:lnTo>
                    <a:pt x="13" y="181"/>
                  </a:lnTo>
                  <a:lnTo>
                    <a:pt x="15" y="169"/>
                  </a:lnTo>
                  <a:lnTo>
                    <a:pt x="19" y="158"/>
                  </a:lnTo>
                  <a:lnTo>
                    <a:pt x="21" y="146"/>
                  </a:lnTo>
                  <a:lnTo>
                    <a:pt x="21" y="137"/>
                  </a:lnTo>
                  <a:lnTo>
                    <a:pt x="23" y="125"/>
                  </a:lnTo>
                  <a:lnTo>
                    <a:pt x="27" y="118"/>
                  </a:lnTo>
                  <a:lnTo>
                    <a:pt x="27" y="106"/>
                  </a:lnTo>
                  <a:lnTo>
                    <a:pt x="28" y="97"/>
                  </a:lnTo>
                  <a:lnTo>
                    <a:pt x="30" y="85"/>
                  </a:lnTo>
                  <a:lnTo>
                    <a:pt x="30" y="76"/>
                  </a:lnTo>
                  <a:lnTo>
                    <a:pt x="30" y="63"/>
                  </a:lnTo>
                  <a:lnTo>
                    <a:pt x="30" y="47"/>
                  </a:lnTo>
                  <a:lnTo>
                    <a:pt x="30" y="34"/>
                  </a:lnTo>
                  <a:lnTo>
                    <a:pt x="36" y="23"/>
                  </a:lnTo>
                  <a:lnTo>
                    <a:pt x="38" y="11"/>
                  </a:lnTo>
                  <a:lnTo>
                    <a:pt x="46" y="6"/>
                  </a:lnTo>
                  <a:lnTo>
                    <a:pt x="53" y="0"/>
                  </a:lnTo>
                  <a:lnTo>
                    <a:pt x="68" y="0"/>
                  </a:lnTo>
                  <a:lnTo>
                    <a:pt x="82" y="2"/>
                  </a:lnTo>
                  <a:lnTo>
                    <a:pt x="99" y="9"/>
                  </a:lnTo>
                  <a:lnTo>
                    <a:pt x="118" y="19"/>
                  </a:lnTo>
                  <a:lnTo>
                    <a:pt x="137" y="30"/>
                  </a:lnTo>
                  <a:lnTo>
                    <a:pt x="152" y="40"/>
                  </a:lnTo>
                  <a:lnTo>
                    <a:pt x="165" y="49"/>
                  </a:lnTo>
                  <a:lnTo>
                    <a:pt x="175" y="55"/>
                  </a:lnTo>
                  <a:lnTo>
                    <a:pt x="179" y="59"/>
                  </a:lnTo>
                  <a:close/>
                </a:path>
              </a:pathLst>
            </a:custGeom>
            <a:solidFill>
              <a:schemeClr val="tx2"/>
            </a:solidFill>
            <a:ln w="9525">
              <a:noFill/>
              <a:round/>
              <a:headEnd/>
              <a:tailEnd/>
            </a:ln>
          </p:spPr>
          <p:txBody>
            <a:bodyPr/>
            <a:lstStyle/>
            <a:p>
              <a:endParaRPr lang="en-US"/>
            </a:p>
          </p:txBody>
        </p:sp>
        <p:sp>
          <p:nvSpPr>
            <p:cNvPr id="1075" name="Freeform 188"/>
            <p:cNvSpPr>
              <a:spLocks/>
            </p:cNvSpPr>
            <p:nvPr/>
          </p:nvSpPr>
          <p:spPr bwMode="auto">
            <a:xfrm>
              <a:off x="2339" y="2824"/>
              <a:ext cx="64" cy="26"/>
            </a:xfrm>
            <a:custGeom>
              <a:avLst/>
              <a:gdLst>
                <a:gd name="T0" fmla="*/ 3 w 102"/>
                <a:gd name="T1" fmla="*/ 0 h 40"/>
                <a:gd name="T2" fmla="*/ 12 w 102"/>
                <a:gd name="T3" fmla="*/ 5 h 40"/>
                <a:gd name="T4" fmla="*/ 16 w 102"/>
                <a:gd name="T5" fmla="*/ 1 h 40"/>
                <a:gd name="T6" fmla="*/ 18 w 102"/>
                <a:gd name="T7" fmla="*/ 3 h 40"/>
                <a:gd name="T8" fmla="*/ 20 w 102"/>
                <a:gd name="T9" fmla="*/ 5 h 40"/>
                <a:gd name="T10" fmla="*/ 25 w 102"/>
                <a:gd name="T11" fmla="*/ 7 h 40"/>
                <a:gd name="T12" fmla="*/ 28 w 102"/>
                <a:gd name="T13" fmla="*/ 7 h 40"/>
                <a:gd name="T14" fmla="*/ 33 w 102"/>
                <a:gd name="T15" fmla="*/ 10 h 40"/>
                <a:gd name="T16" fmla="*/ 36 w 102"/>
                <a:gd name="T17" fmla="*/ 10 h 40"/>
                <a:gd name="T18" fmla="*/ 38 w 102"/>
                <a:gd name="T19" fmla="*/ 10 h 40"/>
                <a:gd name="T20" fmla="*/ 40 w 102"/>
                <a:gd name="T21" fmla="*/ 16 h 40"/>
                <a:gd name="T22" fmla="*/ 39 w 102"/>
                <a:gd name="T23" fmla="*/ 16 h 40"/>
                <a:gd name="T24" fmla="*/ 36 w 102"/>
                <a:gd name="T25" fmla="*/ 16 h 40"/>
                <a:gd name="T26" fmla="*/ 33 w 102"/>
                <a:gd name="T27" fmla="*/ 16 h 40"/>
                <a:gd name="T28" fmla="*/ 31 w 102"/>
                <a:gd name="T29" fmla="*/ 16 h 40"/>
                <a:gd name="T30" fmla="*/ 28 w 102"/>
                <a:gd name="T31" fmla="*/ 16 h 40"/>
                <a:gd name="T32" fmla="*/ 25 w 102"/>
                <a:gd name="T33" fmla="*/ 17 h 40"/>
                <a:gd name="T34" fmla="*/ 21 w 102"/>
                <a:gd name="T35" fmla="*/ 16 h 40"/>
                <a:gd name="T36" fmla="*/ 16 w 102"/>
                <a:gd name="T37" fmla="*/ 15 h 40"/>
                <a:gd name="T38" fmla="*/ 12 w 102"/>
                <a:gd name="T39" fmla="*/ 15 h 40"/>
                <a:gd name="T40" fmla="*/ 9 w 102"/>
                <a:gd name="T41" fmla="*/ 14 h 40"/>
                <a:gd name="T42" fmla="*/ 4 w 102"/>
                <a:gd name="T43" fmla="*/ 13 h 40"/>
                <a:gd name="T44" fmla="*/ 3 w 102"/>
                <a:gd name="T45" fmla="*/ 13 h 40"/>
                <a:gd name="T46" fmla="*/ 0 w 102"/>
                <a:gd name="T47" fmla="*/ 13 h 40"/>
                <a:gd name="T48" fmla="*/ 0 w 102"/>
                <a:gd name="T49" fmla="*/ 10 h 40"/>
                <a:gd name="T50" fmla="*/ 3 w 102"/>
                <a:gd name="T51" fmla="*/ 0 h 40"/>
                <a:gd name="T52" fmla="*/ 3 w 102"/>
                <a:gd name="T53" fmla="*/ 0 h 4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2"/>
                <a:gd name="T82" fmla="*/ 0 h 40"/>
                <a:gd name="T83" fmla="*/ 102 w 102"/>
                <a:gd name="T84" fmla="*/ 40 h 4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2" h="40">
                  <a:moveTo>
                    <a:pt x="7" y="0"/>
                  </a:moveTo>
                  <a:lnTo>
                    <a:pt x="30" y="10"/>
                  </a:lnTo>
                  <a:lnTo>
                    <a:pt x="40" y="2"/>
                  </a:lnTo>
                  <a:lnTo>
                    <a:pt x="45" y="6"/>
                  </a:lnTo>
                  <a:lnTo>
                    <a:pt x="51" y="10"/>
                  </a:lnTo>
                  <a:lnTo>
                    <a:pt x="63" y="15"/>
                  </a:lnTo>
                  <a:lnTo>
                    <a:pt x="72" y="17"/>
                  </a:lnTo>
                  <a:lnTo>
                    <a:pt x="83" y="23"/>
                  </a:lnTo>
                  <a:lnTo>
                    <a:pt x="93" y="23"/>
                  </a:lnTo>
                  <a:lnTo>
                    <a:pt x="97" y="25"/>
                  </a:lnTo>
                  <a:lnTo>
                    <a:pt x="102" y="38"/>
                  </a:lnTo>
                  <a:lnTo>
                    <a:pt x="99" y="38"/>
                  </a:lnTo>
                  <a:lnTo>
                    <a:pt x="91" y="38"/>
                  </a:lnTo>
                  <a:lnTo>
                    <a:pt x="85" y="38"/>
                  </a:lnTo>
                  <a:lnTo>
                    <a:pt x="78" y="38"/>
                  </a:lnTo>
                  <a:lnTo>
                    <a:pt x="70" y="38"/>
                  </a:lnTo>
                  <a:lnTo>
                    <a:pt x="63" y="40"/>
                  </a:lnTo>
                  <a:lnTo>
                    <a:pt x="53" y="38"/>
                  </a:lnTo>
                  <a:lnTo>
                    <a:pt x="42" y="36"/>
                  </a:lnTo>
                  <a:lnTo>
                    <a:pt x="30" y="35"/>
                  </a:lnTo>
                  <a:lnTo>
                    <a:pt x="23" y="33"/>
                  </a:lnTo>
                  <a:lnTo>
                    <a:pt x="11" y="31"/>
                  </a:lnTo>
                  <a:lnTo>
                    <a:pt x="6" y="31"/>
                  </a:lnTo>
                  <a:lnTo>
                    <a:pt x="0" y="31"/>
                  </a:lnTo>
                  <a:lnTo>
                    <a:pt x="0" y="23"/>
                  </a:lnTo>
                  <a:lnTo>
                    <a:pt x="7" y="0"/>
                  </a:lnTo>
                  <a:close/>
                </a:path>
              </a:pathLst>
            </a:custGeom>
            <a:solidFill>
              <a:srgbClr val="9C789E"/>
            </a:solidFill>
            <a:ln w="9525">
              <a:noFill/>
              <a:round/>
              <a:headEnd/>
              <a:tailEnd/>
            </a:ln>
          </p:spPr>
          <p:txBody>
            <a:bodyPr/>
            <a:lstStyle/>
            <a:p>
              <a:endParaRPr lang="en-US"/>
            </a:p>
          </p:txBody>
        </p:sp>
        <p:sp>
          <p:nvSpPr>
            <p:cNvPr id="1076" name="Freeform 189"/>
            <p:cNvSpPr>
              <a:spLocks/>
            </p:cNvSpPr>
            <p:nvPr/>
          </p:nvSpPr>
          <p:spPr bwMode="auto">
            <a:xfrm>
              <a:off x="2464" y="2814"/>
              <a:ext cx="68" cy="25"/>
            </a:xfrm>
            <a:custGeom>
              <a:avLst/>
              <a:gdLst>
                <a:gd name="T0" fmla="*/ 7 w 107"/>
                <a:gd name="T1" fmla="*/ 3 h 40"/>
                <a:gd name="T2" fmla="*/ 15 w 107"/>
                <a:gd name="T3" fmla="*/ 6 h 40"/>
                <a:gd name="T4" fmla="*/ 20 w 107"/>
                <a:gd name="T5" fmla="*/ 0 h 40"/>
                <a:gd name="T6" fmla="*/ 29 w 107"/>
                <a:gd name="T7" fmla="*/ 4 h 40"/>
                <a:gd name="T8" fmla="*/ 43 w 107"/>
                <a:gd name="T9" fmla="*/ 9 h 40"/>
                <a:gd name="T10" fmla="*/ 43 w 107"/>
                <a:gd name="T11" fmla="*/ 13 h 40"/>
                <a:gd name="T12" fmla="*/ 22 w 107"/>
                <a:gd name="T13" fmla="*/ 16 h 40"/>
                <a:gd name="T14" fmla="*/ 13 w 107"/>
                <a:gd name="T15" fmla="*/ 14 h 40"/>
                <a:gd name="T16" fmla="*/ 0 w 107"/>
                <a:gd name="T17" fmla="*/ 13 h 40"/>
                <a:gd name="T18" fmla="*/ 3 w 107"/>
                <a:gd name="T19" fmla="*/ 6 h 40"/>
                <a:gd name="T20" fmla="*/ 7 w 107"/>
                <a:gd name="T21" fmla="*/ 3 h 40"/>
                <a:gd name="T22" fmla="*/ 7 w 107"/>
                <a:gd name="T23" fmla="*/ 3 h 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7"/>
                <a:gd name="T37" fmla="*/ 0 h 40"/>
                <a:gd name="T38" fmla="*/ 107 w 107"/>
                <a:gd name="T39" fmla="*/ 40 h 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7" h="40">
                  <a:moveTo>
                    <a:pt x="18" y="8"/>
                  </a:moveTo>
                  <a:lnTo>
                    <a:pt x="37" y="15"/>
                  </a:lnTo>
                  <a:lnTo>
                    <a:pt x="50" y="0"/>
                  </a:lnTo>
                  <a:lnTo>
                    <a:pt x="73" y="10"/>
                  </a:lnTo>
                  <a:lnTo>
                    <a:pt x="107" y="23"/>
                  </a:lnTo>
                  <a:lnTo>
                    <a:pt x="107" y="32"/>
                  </a:lnTo>
                  <a:lnTo>
                    <a:pt x="54" y="40"/>
                  </a:lnTo>
                  <a:lnTo>
                    <a:pt x="31" y="36"/>
                  </a:lnTo>
                  <a:lnTo>
                    <a:pt x="0" y="32"/>
                  </a:lnTo>
                  <a:lnTo>
                    <a:pt x="8" y="15"/>
                  </a:lnTo>
                  <a:lnTo>
                    <a:pt x="18" y="8"/>
                  </a:lnTo>
                  <a:close/>
                </a:path>
              </a:pathLst>
            </a:custGeom>
            <a:solidFill>
              <a:srgbClr val="9C789E"/>
            </a:solidFill>
            <a:ln w="9525">
              <a:noFill/>
              <a:round/>
              <a:headEnd/>
              <a:tailEnd/>
            </a:ln>
          </p:spPr>
          <p:txBody>
            <a:bodyPr/>
            <a:lstStyle/>
            <a:p>
              <a:endParaRPr lang="en-US"/>
            </a:p>
          </p:txBody>
        </p:sp>
        <p:sp>
          <p:nvSpPr>
            <p:cNvPr id="1077" name="Freeform 190"/>
            <p:cNvSpPr>
              <a:spLocks/>
            </p:cNvSpPr>
            <p:nvPr/>
          </p:nvSpPr>
          <p:spPr bwMode="auto">
            <a:xfrm>
              <a:off x="2410" y="2394"/>
              <a:ext cx="100" cy="91"/>
            </a:xfrm>
            <a:custGeom>
              <a:avLst/>
              <a:gdLst>
                <a:gd name="T0" fmla="*/ 16 w 158"/>
                <a:gd name="T1" fmla="*/ 8 h 144"/>
                <a:gd name="T2" fmla="*/ 18 w 158"/>
                <a:gd name="T3" fmla="*/ 2 h 144"/>
                <a:gd name="T4" fmla="*/ 18 w 158"/>
                <a:gd name="T5" fmla="*/ 2 h 144"/>
                <a:gd name="T6" fmla="*/ 19 w 158"/>
                <a:gd name="T7" fmla="*/ 4 h 144"/>
                <a:gd name="T8" fmla="*/ 20 w 158"/>
                <a:gd name="T9" fmla="*/ 8 h 144"/>
                <a:gd name="T10" fmla="*/ 23 w 158"/>
                <a:gd name="T11" fmla="*/ 12 h 144"/>
                <a:gd name="T12" fmla="*/ 26 w 158"/>
                <a:gd name="T13" fmla="*/ 16 h 144"/>
                <a:gd name="T14" fmla="*/ 28 w 158"/>
                <a:gd name="T15" fmla="*/ 21 h 144"/>
                <a:gd name="T16" fmla="*/ 30 w 158"/>
                <a:gd name="T17" fmla="*/ 25 h 144"/>
                <a:gd name="T18" fmla="*/ 33 w 158"/>
                <a:gd name="T19" fmla="*/ 28 h 144"/>
                <a:gd name="T20" fmla="*/ 34 w 158"/>
                <a:gd name="T21" fmla="*/ 31 h 144"/>
                <a:gd name="T22" fmla="*/ 35 w 158"/>
                <a:gd name="T23" fmla="*/ 32 h 144"/>
                <a:gd name="T24" fmla="*/ 35 w 158"/>
                <a:gd name="T25" fmla="*/ 32 h 144"/>
                <a:gd name="T26" fmla="*/ 58 w 158"/>
                <a:gd name="T27" fmla="*/ 20 h 144"/>
                <a:gd name="T28" fmla="*/ 63 w 158"/>
                <a:gd name="T29" fmla="*/ 28 h 144"/>
                <a:gd name="T30" fmla="*/ 58 w 158"/>
                <a:gd name="T31" fmla="*/ 38 h 144"/>
                <a:gd name="T32" fmla="*/ 30 w 158"/>
                <a:gd name="T33" fmla="*/ 58 h 144"/>
                <a:gd name="T34" fmla="*/ 0 w 158"/>
                <a:gd name="T35" fmla="*/ 0 h 144"/>
                <a:gd name="T36" fmla="*/ 16 w 158"/>
                <a:gd name="T37" fmla="*/ 8 h 144"/>
                <a:gd name="T38" fmla="*/ 16 w 158"/>
                <a:gd name="T39" fmla="*/ 8 h 14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58"/>
                <a:gd name="T61" fmla="*/ 0 h 144"/>
                <a:gd name="T62" fmla="*/ 158 w 158"/>
                <a:gd name="T63" fmla="*/ 144 h 14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58" h="144">
                  <a:moveTo>
                    <a:pt x="40" y="19"/>
                  </a:moveTo>
                  <a:lnTo>
                    <a:pt x="44" y="4"/>
                  </a:lnTo>
                  <a:lnTo>
                    <a:pt x="44" y="5"/>
                  </a:lnTo>
                  <a:lnTo>
                    <a:pt x="47" y="11"/>
                  </a:lnTo>
                  <a:lnTo>
                    <a:pt x="51" y="19"/>
                  </a:lnTo>
                  <a:lnTo>
                    <a:pt x="59" y="30"/>
                  </a:lnTo>
                  <a:lnTo>
                    <a:pt x="65" y="40"/>
                  </a:lnTo>
                  <a:lnTo>
                    <a:pt x="70" y="53"/>
                  </a:lnTo>
                  <a:lnTo>
                    <a:pt x="76" y="61"/>
                  </a:lnTo>
                  <a:lnTo>
                    <a:pt x="82" y="70"/>
                  </a:lnTo>
                  <a:lnTo>
                    <a:pt x="85" y="78"/>
                  </a:lnTo>
                  <a:lnTo>
                    <a:pt x="87" y="80"/>
                  </a:lnTo>
                  <a:lnTo>
                    <a:pt x="89" y="80"/>
                  </a:lnTo>
                  <a:lnTo>
                    <a:pt x="146" y="49"/>
                  </a:lnTo>
                  <a:lnTo>
                    <a:pt x="158" y="70"/>
                  </a:lnTo>
                  <a:lnTo>
                    <a:pt x="143" y="95"/>
                  </a:lnTo>
                  <a:lnTo>
                    <a:pt x="76" y="144"/>
                  </a:lnTo>
                  <a:lnTo>
                    <a:pt x="0" y="0"/>
                  </a:lnTo>
                  <a:lnTo>
                    <a:pt x="40" y="19"/>
                  </a:lnTo>
                  <a:close/>
                </a:path>
              </a:pathLst>
            </a:custGeom>
            <a:solidFill>
              <a:srgbClr val="9FB8DD"/>
            </a:solidFill>
            <a:ln w="9525">
              <a:noFill/>
              <a:round/>
              <a:headEnd/>
              <a:tailEnd/>
            </a:ln>
          </p:spPr>
          <p:txBody>
            <a:bodyPr/>
            <a:lstStyle/>
            <a:p>
              <a:endParaRPr lang="en-US"/>
            </a:p>
          </p:txBody>
        </p:sp>
        <p:sp>
          <p:nvSpPr>
            <p:cNvPr id="1078" name="Freeform 191"/>
            <p:cNvSpPr>
              <a:spLocks/>
            </p:cNvSpPr>
            <p:nvPr/>
          </p:nvSpPr>
          <p:spPr bwMode="auto">
            <a:xfrm>
              <a:off x="2364" y="2381"/>
              <a:ext cx="163" cy="264"/>
            </a:xfrm>
            <a:custGeom>
              <a:avLst/>
              <a:gdLst>
                <a:gd name="T0" fmla="*/ 27 w 256"/>
                <a:gd name="T1" fmla="*/ 0 h 416"/>
                <a:gd name="T2" fmla="*/ 22 w 256"/>
                <a:gd name="T3" fmla="*/ 4 h 416"/>
                <a:gd name="T4" fmla="*/ 15 w 256"/>
                <a:gd name="T5" fmla="*/ 12 h 416"/>
                <a:gd name="T6" fmla="*/ 10 w 256"/>
                <a:gd name="T7" fmla="*/ 23 h 416"/>
                <a:gd name="T8" fmla="*/ 5 w 256"/>
                <a:gd name="T9" fmla="*/ 35 h 416"/>
                <a:gd name="T10" fmla="*/ 7 w 256"/>
                <a:gd name="T11" fmla="*/ 46 h 416"/>
                <a:gd name="T12" fmla="*/ 11 w 256"/>
                <a:gd name="T13" fmla="*/ 58 h 416"/>
                <a:gd name="T14" fmla="*/ 15 w 256"/>
                <a:gd name="T15" fmla="*/ 69 h 416"/>
                <a:gd name="T16" fmla="*/ 17 w 256"/>
                <a:gd name="T17" fmla="*/ 79 h 416"/>
                <a:gd name="T18" fmla="*/ 17 w 256"/>
                <a:gd name="T19" fmla="*/ 88 h 416"/>
                <a:gd name="T20" fmla="*/ 16 w 256"/>
                <a:gd name="T21" fmla="*/ 95 h 416"/>
                <a:gd name="T22" fmla="*/ 15 w 256"/>
                <a:gd name="T23" fmla="*/ 102 h 416"/>
                <a:gd name="T24" fmla="*/ 12 w 256"/>
                <a:gd name="T25" fmla="*/ 112 h 416"/>
                <a:gd name="T26" fmla="*/ 8 w 256"/>
                <a:gd name="T27" fmla="*/ 122 h 416"/>
                <a:gd name="T28" fmla="*/ 5 w 256"/>
                <a:gd name="T29" fmla="*/ 128 h 416"/>
                <a:gd name="T30" fmla="*/ 3 w 256"/>
                <a:gd name="T31" fmla="*/ 137 h 416"/>
                <a:gd name="T32" fmla="*/ 2 w 256"/>
                <a:gd name="T33" fmla="*/ 144 h 416"/>
                <a:gd name="T34" fmla="*/ 0 w 256"/>
                <a:gd name="T35" fmla="*/ 154 h 416"/>
                <a:gd name="T36" fmla="*/ 1 w 256"/>
                <a:gd name="T37" fmla="*/ 156 h 416"/>
                <a:gd name="T38" fmla="*/ 6 w 256"/>
                <a:gd name="T39" fmla="*/ 158 h 416"/>
                <a:gd name="T40" fmla="*/ 17 w 256"/>
                <a:gd name="T41" fmla="*/ 161 h 416"/>
                <a:gd name="T42" fmla="*/ 30 w 256"/>
                <a:gd name="T43" fmla="*/ 165 h 416"/>
                <a:gd name="T44" fmla="*/ 43 w 256"/>
                <a:gd name="T45" fmla="*/ 167 h 416"/>
                <a:gd name="T46" fmla="*/ 55 w 256"/>
                <a:gd name="T47" fmla="*/ 168 h 416"/>
                <a:gd name="T48" fmla="*/ 64 w 256"/>
                <a:gd name="T49" fmla="*/ 167 h 416"/>
                <a:gd name="T50" fmla="*/ 69 w 256"/>
                <a:gd name="T51" fmla="*/ 167 h 416"/>
                <a:gd name="T52" fmla="*/ 70 w 256"/>
                <a:gd name="T53" fmla="*/ 165 h 416"/>
                <a:gd name="T54" fmla="*/ 69 w 256"/>
                <a:gd name="T55" fmla="*/ 156 h 416"/>
                <a:gd name="T56" fmla="*/ 67 w 256"/>
                <a:gd name="T57" fmla="*/ 140 h 416"/>
                <a:gd name="T58" fmla="*/ 66 w 256"/>
                <a:gd name="T59" fmla="*/ 125 h 416"/>
                <a:gd name="T60" fmla="*/ 66 w 256"/>
                <a:gd name="T61" fmla="*/ 110 h 416"/>
                <a:gd name="T62" fmla="*/ 66 w 256"/>
                <a:gd name="T63" fmla="*/ 101 h 416"/>
                <a:gd name="T64" fmla="*/ 69 w 256"/>
                <a:gd name="T65" fmla="*/ 93 h 416"/>
                <a:gd name="T66" fmla="*/ 89 w 256"/>
                <a:gd name="T67" fmla="*/ 83 h 416"/>
                <a:gd name="T68" fmla="*/ 88 w 256"/>
                <a:gd name="T69" fmla="*/ 44 h 416"/>
                <a:gd name="T70" fmla="*/ 47 w 256"/>
                <a:gd name="T71" fmla="*/ 20 h 416"/>
                <a:gd name="T72" fmla="*/ 37 w 256"/>
                <a:gd name="T73" fmla="*/ 8 h 416"/>
                <a:gd name="T74" fmla="*/ 29 w 256"/>
                <a:gd name="T75" fmla="*/ 0 h 41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56"/>
                <a:gd name="T115" fmla="*/ 0 h 416"/>
                <a:gd name="T116" fmla="*/ 256 w 256"/>
                <a:gd name="T117" fmla="*/ 416 h 41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56" h="416">
                  <a:moveTo>
                    <a:pt x="70" y="0"/>
                  </a:moveTo>
                  <a:lnTo>
                    <a:pt x="68" y="0"/>
                  </a:lnTo>
                  <a:lnTo>
                    <a:pt x="62" y="4"/>
                  </a:lnTo>
                  <a:lnTo>
                    <a:pt x="55" y="9"/>
                  </a:lnTo>
                  <a:lnTo>
                    <a:pt x="47" y="21"/>
                  </a:lnTo>
                  <a:lnTo>
                    <a:pt x="38" y="30"/>
                  </a:lnTo>
                  <a:lnTo>
                    <a:pt x="30" y="43"/>
                  </a:lnTo>
                  <a:lnTo>
                    <a:pt x="23" y="57"/>
                  </a:lnTo>
                  <a:lnTo>
                    <a:pt x="17" y="72"/>
                  </a:lnTo>
                  <a:lnTo>
                    <a:pt x="13" y="87"/>
                  </a:lnTo>
                  <a:lnTo>
                    <a:pt x="13" y="100"/>
                  </a:lnTo>
                  <a:lnTo>
                    <a:pt x="17" y="114"/>
                  </a:lnTo>
                  <a:lnTo>
                    <a:pt x="23" y="129"/>
                  </a:lnTo>
                  <a:lnTo>
                    <a:pt x="26" y="144"/>
                  </a:lnTo>
                  <a:lnTo>
                    <a:pt x="30" y="157"/>
                  </a:lnTo>
                  <a:lnTo>
                    <a:pt x="36" y="171"/>
                  </a:lnTo>
                  <a:lnTo>
                    <a:pt x="40" y="184"/>
                  </a:lnTo>
                  <a:lnTo>
                    <a:pt x="42" y="195"/>
                  </a:lnTo>
                  <a:lnTo>
                    <a:pt x="43" y="207"/>
                  </a:lnTo>
                  <a:lnTo>
                    <a:pt x="43" y="218"/>
                  </a:lnTo>
                  <a:lnTo>
                    <a:pt x="43" y="230"/>
                  </a:lnTo>
                  <a:lnTo>
                    <a:pt x="40" y="237"/>
                  </a:lnTo>
                  <a:lnTo>
                    <a:pt x="38" y="247"/>
                  </a:lnTo>
                  <a:lnTo>
                    <a:pt x="38" y="254"/>
                  </a:lnTo>
                  <a:lnTo>
                    <a:pt x="36" y="262"/>
                  </a:lnTo>
                  <a:lnTo>
                    <a:pt x="30" y="277"/>
                  </a:lnTo>
                  <a:lnTo>
                    <a:pt x="23" y="292"/>
                  </a:lnTo>
                  <a:lnTo>
                    <a:pt x="19" y="302"/>
                  </a:lnTo>
                  <a:lnTo>
                    <a:pt x="17" y="310"/>
                  </a:lnTo>
                  <a:lnTo>
                    <a:pt x="13" y="319"/>
                  </a:lnTo>
                  <a:lnTo>
                    <a:pt x="13" y="330"/>
                  </a:lnTo>
                  <a:lnTo>
                    <a:pt x="7" y="340"/>
                  </a:lnTo>
                  <a:lnTo>
                    <a:pt x="7" y="348"/>
                  </a:lnTo>
                  <a:lnTo>
                    <a:pt x="4" y="357"/>
                  </a:lnTo>
                  <a:lnTo>
                    <a:pt x="4" y="368"/>
                  </a:lnTo>
                  <a:lnTo>
                    <a:pt x="0" y="382"/>
                  </a:lnTo>
                  <a:lnTo>
                    <a:pt x="0" y="387"/>
                  </a:lnTo>
                  <a:lnTo>
                    <a:pt x="2" y="387"/>
                  </a:lnTo>
                  <a:lnTo>
                    <a:pt x="7" y="389"/>
                  </a:lnTo>
                  <a:lnTo>
                    <a:pt x="15" y="393"/>
                  </a:lnTo>
                  <a:lnTo>
                    <a:pt x="30" y="397"/>
                  </a:lnTo>
                  <a:lnTo>
                    <a:pt x="42" y="401"/>
                  </a:lnTo>
                  <a:lnTo>
                    <a:pt x="57" y="405"/>
                  </a:lnTo>
                  <a:lnTo>
                    <a:pt x="74" y="410"/>
                  </a:lnTo>
                  <a:lnTo>
                    <a:pt x="91" y="414"/>
                  </a:lnTo>
                  <a:lnTo>
                    <a:pt x="106" y="414"/>
                  </a:lnTo>
                  <a:lnTo>
                    <a:pt x="121" y="416"/>
                  </a:lnTo>
                  <a:lnTo>
                    <a:pt x="135" y="416"/>
                  </a:lnTo>
                  <a:lnTo>
                    <a:pt x="148" y="416"/>
                  </a:lnTo>
                  <a:lnTo>
                    <a:pt x="157" y="414"/>
                  </a:lnTo>
                  <a:lnTo>
                    <a:pt x="167" y="414"/>
                  </a:lnTo>
                  <a:lnTo>
                    <a:pt x="171" y="414"/>
                  </a:lnTo>
                  <a:lnTo>
                    <a:pt x="175" y="414"/>
                  </a:lnTo>
                  <a:lnTo>
                    <a:pt x="173" y="410"/>
                  </a:lnTo>
                  <a:lnTo>
                    <a:pt x="171" y="401"/>
                  </a:lnTo>
                  <a:lnTo>
                    <a:pt x="171" y="387"/>
                  </a:lnTo>
                  <a:lnTo>
                    <a:pt x="169" y="370"/>
                  </a:lnTo>
                  <a:lnTo>
                    <a:pt x="165" y="349"/>
                  </a:lnTo>
                  <a:lnTo>
                    <a:pt x="165" y="330"/>
                  </a:lnTo>
                  <a:lnTo>
                    <a:pt x="163" y="310"/>
                  </a:lnTo>
                  <a:lnTo>
                    <a:pt x="163" y="292"/>
                  </a:lnTo>
                  <a:lnTo>
                    <a:pt x="163" y="273"/>
                  </a:lnTo>
                  <a:lnTo>
                    <a:pt x="163" y="262"/>
                  </a:lnTo>
                  <a:lnTo>
                    <a:pt x="163" y="251"/>
                  </a:lnTo>
                  <a:lnTo>
                    <a:pt x="167" y="243"/>
                  </a:lnTo>
                  <a:lnTo>
                    <a:pt x="169" y="232"/>
                  </a:lnTo>
                  <a:lnTo>
                    <a:pt x="171" y="230"/>
                  </a:lnTo>
                  <a:lnTo>
                    <a:pt x="218" y="205"/>
                  </a:lnTo>
                  <a:lnTo>
                    <a:pt x="256" y="157"/>
                  </a:lnTo>
                  <a:lnTo>
                    <a:pt x="216" y="108"/>
                  </a:lnTo>
                  <a:lnTo>
                    <a:pt x="156" y="152"/>
                  </a:lnTo>
                  <a:lnTo>
                    <a:pt x="116" y="51"/>
                  </a:lnTo>
                  <a:lnTo>
                    <a:pt x="91" y="32"/>
                  </a:lnTo>
                  <a:lnTo>
                    <a:pt x="91" y="19"/>
                  </a:lnTo>
                  <a:lnTo>
                    <a:pt x="76" y="9"/>
                  </a:lnTo>
                  <a:lnTo>
                    <a:pt x="70" y="0"/>
                  </a:lnTo>
                  <a:close/>
                </a:path>
              </a:pathLst>
            </a:custGeom>
            <a:solidFill>
              <a:schemeClr val="accent1"/>
            </a:solidFill>
            <a:ln w="9525">
              <a:noFill/>
              <a:round/>
              <a:headEnd/>
              <a:tailEnd/>
            </a:ln>
          </p:spPr>
          <p:txBody>
            <a:bodyPr/>
            <a:lstStyle/>
            <a:p>
              <a:endParaRPr lang="en-US"/>
            </a:p>
          </p:txBody>
        </p:sp>
        <p:sp>
          <p:nvSpPr>
            <p:cNvPr id="1079" name="Freeform 192"/>
            <p:cNvSpPr>
              <a:spLocks/>
            </p:cNvSpPr>
            <p:nvPr/>
          </p:nvSpPr>
          <p:spPr bwMode="auto">
            <a:xfrm>
              <a:off x="2398" y="2436"/>
              <a:ext cx="123" cy="195"/>
            </a:xfrm>
            <a:custGeom>
              <a:avLst/>
              <a:gdLst>
                <a:gd name="T0" fmla="*/ 2 w 194"/>
                <a:gd name="T1" fmla="*/ 2 h 308"/>
                <a:gd name="T2" fmla="*/ 4 w 194"/>
                <a:gd name="T3" fmla="*/ 10 h 308"/>
                <a:gd name="T4" fmla="*/ 6 w 194"/>
                <a:gd name="T5" fmla="*/ 17 h 308"/>
                <a:gd name="T6" fmla="*/ 11 w 194"/>
                <a:gd name="T7" fmla="*/ 27 h 308"/>
                <a:gd name="T8" fmla="*/ 18 w 194"/>
                <a:gd name="T9" fmla="*/ 35 h 308"/>
                <a:gd name="T10" fmla="*/ 18 w 194"/>
                <a:gd name="T11" fmla="*/ 35 h 308"/>
                <a:gd name="T12" fmla="*/ 18 w 194"/>
                <a:gd name="T13" fmla="*/ 29 h 308"/>
                <a:gd name="T14" fmla="*/ 22 w 194"/>
                <a:gd name="T15" fmla="*/ 25 h 308"/>
                <a:gd name="T16" fmla="*/ 31 w 194"/>
                <a:gd name="T17" fmla="*/ 25 h 308"/>
                <a:gd name="T18" fmla="*/ 34 w 194"/>
                <a:gd name="T19" fmla="*/ 28 h 308"/>
                <a:gd name="T20" fmla="*/ 30 w 194"/>
                <a:gd name="T21" fmla="*/ 33 h 308"/>
                <a:gd name="T22" fmla="*/ 27 w 194"/>
                <a:gd name="T23" fmla="*/ 42 h 308"/>
                <a:gd name="T24" fmla="*/ 34 w 194"/>
                <a:gd name="T25" fmla="*/ 47 h 308"/>
                <a:gd name="T26" fmla="*/ 45 w 194"/>
                <a:gd name="T27" fmla="*/ 41 h 308"/>
                <a:gd name="T28" fmla="*/ 52 w 194"/>
                <a:gd name="T29" fmla="*/ 37 h 308"/>
                <a:gd name="T30" fmla="*/ 57 w 194"/>
                <a:gd name="T31" fmla="*/ 36 h 308"/>
                <a:gd name="T32" fmla="*/ 61 w 194"/>
                <a:gd name="T33" fmla="*/ 41 h 308"/>
                <a:gd name="T34" fmla="*/ 61 w 194"/>
                <a:gd name="T35" fmla="*/ 46 h 308"/>
                <a:gd name="T36" fmla="*/ 68 w 194"/>
                <a:gd name="T37" fmla="*/ 20 h 308"/>
                <a:gd name="T38" fmla="*/ 78 w 194"/>
                <a:gd name="T39" fmla="*/ 31 h 308"/>
                <a:gd name="T40" fmla="*/ 75 w 194"/>
                <a:gd name="T41" fmla="*/ 36 h 308"/>
                <a:gd name="T42" fmla="*/ 68 w 194"/>
                <a:gd name="T43" fmla="*/ 47 h 308"/>
                <a:gd name="T44" fmla="*/ 56 w 194"/>
                <a:gd name="T45" fmla="*/ 56 h 308"/>
                <a:gd name="T46" fmla="*/ 51 w 194"/>
                <a:gd name="T47" fmla="*/ 60 h 308"/>
                <a:gd name="T48" fmla="*/ 42 w 194"/>
                <a:gd name="T49" fmla="*/ 78 h 308"/>
                <a:gd name="T50" fmla="*/ 42 w 194"/>
                <a:gd name="T51" fmla="*/ 122 h 308"/>
                <a:gd name="T52" fmla="*/ 41 w 194"/>
                <a:gd name="T53" fmla="*/ 118 h 308"/>
                <a:gd name="T54" fmla="*/ 39 w 194"/>
                <a:gd name="T55" fmla="*/ 111 h 308"/>
                <a:gd name="T56" fmla="*/ 34 w 194"/>
                <a:gd name="T57" fmla="*/ 104 h 308"/>
                <a:gd name="T58" fmla="*/ 27 w 194"/>
                <a:gd name="T59" fmla="*/ 99 h 308"/>
                <a:gd name="T60" fmla="*/ 18 w 194"/>
                <a:gd name="T61" fmla="*/ 96 h 308"/>
                <a:gd name="T62" fmla="*/ 10 w 194"/>
                <a:gd name="T63" fmla="*/ 96 h 308"/>
                <a:gd name="T64" fmla="*/ 4 w 194"/>
                <a:gd name="T65" fmla="*/ 96 h 308"/>
                <a:gd name="T66" fmla="*/ 10 w 194"/>
                <a:gd name="T67" fmla="*/ 90 h 308"/>
                <a:gd name="T68" fmla="*/ 30 w 194"/>
                <a:gd name="T69" fmla="*/ 91 h 308"/>
                <a:gd name="T70" fmla="*/ 30 w 194"/>
                <a:gd name="T71" fmla="*/ 83 h 308"/>
                <a:gd name="T72" fmla="*/ 27 w 194"/>
                <a:gd name="T73" fmla="*/ 75 h 308"/>
                <a:gd name="T74" fmla="*/ 22 w 194"/>
                <a:gd name="T75" fmla="*/ 68 h 308"/>
                <a:gd name="T76" fmla="*/ 14 w 194"/>
                <a:gd name="T77" fmla="*/ 67 h 308"/>
                <a:gd name="T78" fmla="*/ 12 w 194"/>
                <a:gd name="T79" fmla="*/ 63 h 308"/>
                <a:gd name="T80" fmla="*/ 12 w 194"/>
                <a:gd name="T81" fmla="*/ 59 h 308"/>
                <a:gd name="T82" fmla="*/ 18 w 194"/>
                <a:gd name="T83" fmla="*/ 56 h 308"/>
                <a:gd name="T84" fmla="*/ 12 w 194"/>
                <a:gd name="T85" fmla="*/ 50 h 308"/>
                <a:gd name="T86" fmla="*/ 7 w 194"/>
                <a:gd name="T87" fmla="*/ 42 h 308"/>
                <a:gd name="T88" fmla="*/ 3 w 194"/>
                <a:gd name="T89" fmla="*/ 33 h 308"/>
                <a:gd name="T90" fmla="*/ 1 w 194"/>
                <a:gd name="T91" fmla="*/ 22 h 308"/>
                <a:gd name="T92" fmla="*/ 0 w 194"/>
                <a:gd name="T93" fmla="*/ 11 h 308"/>
                <a:gd name="T94" fmla="*/ 1 w 194"/>
                <a:gd name="T95" fmla="*/ 3 h 308"/>
                <a:gd name="T96" fmla="*/ 2 w 194"/>
                <a:gd name="T97" fmla="*/ 0 h 30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4"/>
                <a:gd name="T148" fmla="*/ 0 h 308"/>
                <a:gd name="T149" fmla="*/ 194 w 194"/>
                <a:gd name="T150" fmla="*/ 308 h 30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4" h="308">
                  <a:moveTo>
                    <a:pt x="4" y="0"/>
                  </a:moveTo>
                  <a:lnTo>
                    <a:pt x="4" y="4"/>
                  </a:lnTo>
                  <a:lnTo>
                    <a:pt x="7" y="17"/>
                  </a:lnTo>
                  <a:lnTo>
                    <a:pt x="9" y="25"/>
                  </a:lnTo>
                  <a:lnTo>
                    <a:pt x="13" y="34"/>
                  </a:lnTo>
                  <a:lnTo>
                    <a:pt x="15" y="42"/>
                  </a:lnTo>
                  <a:lnTo>
                    <a:pt x="21" y="53"/>
                  </a:lnTo>
                  <a:lnTo>
                    <a:pt x="28" y="67"/>
                  </a:lnTo>
                  <a:lnTo>
                    <a:pt x="36" y="82"/>
                  </a:lnTo>
                  <a:lnTo>
                    <a:pt x="44" y="88"/>
                  </a:lnTo>
                  <a:lnTo>
                    <a:pt x="47" y="90"/>
                  </a:lnTo>
                  <a:lnTo>
                    <a:pt x="45" y="88"/>
                  </a:lnTo>
                  <a:lnTo>
                    <a:pt x="45" y="82"/>
                  </a:lnTo>
                  <a:lnTo>
                    <a:pt x="44" y="72"/>
                  </a:lnTo>
                  <a:lnTo>
                    <a:pt x="47" y="67"/>
                  </a:lnTo>
                  <a:lnTo>
                    <a:pt x="55" y="63"/>
                  </a:lnTo>
                  <a:lnTo>
                    <a:pt x="68" y="63"/>
                  </a:lnTo>
                  <a:lnTo>
                    <a:pt x="78" y="63"/>
                  </a:lnTo>
                  <a:lnTo>
                    <a:pt x="87" y="67"/>
                  </a:lnTo>
                  <a:lnTo>
                    <a:pt x="85" y="71"/>
                  </a:lnTo>
                  <a:lnTo>
                    <a:pt x="78" y="74"/>
                  </a:lnTo>
                  <a:lnTo>
                    <a:pt x="76" y="82"/>
                  </a:lnTo>
                  <a:lnTo>
                    <a:pt x="70" y="93"/>
                  </a:lnTo>
                  <a:lnTo>
                    <a:pt x="68" y="105"/>
                  </a:lnTo>
                  <a:lnTo>
                    <a:pt x="72" y="114"/>
                  </a:lnTo>
                  <a:lnTo>
                    <a:pt x="83" y="118"/>
                  </a:lnTo>
                  <a:lnTo>
                    <a:pt x="95" y="112"/>
                  </a:lnTo>
                  <a:lnTo>
                    <a:pt x="112" y="103"/>
                  </a:lnTo>
                  <a:lnTo>
                    <a:pt x="120" y="99"/>
                  </a:lnTo>
                  <a:lnTo>
                    <a:pt x="129" y="93"/>
                  </a:lnTo>
                  <a:lnTo>
                    <a:pt x="135" y="90"/>
                  </a:lnTo>
                  <a:lnTo>
                    <a:pt x="142" y="90"/>
                  </a:lnTo>
                  <a:lnTo>
                    <a:pt x="148" y="93"/>
                  </a:lnTo>
                  <a:lnTo>
                    <a:pt x="152" y="103"/>
                  </a:lnTo>
                  <a:lnTo>
                    <a:pt x="152" y="110"/>
                  </a:lnTo>
                  <a:lnTo>
                    <a:pt x="152" y="114"/>
                  </a:lnTo>
                  <a:lnTo>
                    <a:pt x="173" y="88"/>
                  </a:lnTo>
                  <a:lnTo>
                    <a:pt x="169" y="50"/>
                  </a:lnTo>
                  <a:lnTo>
                    <a:pt x="179" y="46"/>
                  </a:lnTo>
                  <a:lnTo>
                    <a:pt x="194" y="78"/>
                  </a:lnTo>
                  <a:lnTo>
                    <a:pt x="190" y="82"/>
                  </a:lnTo>
                  <a:lnTo>
                    <a:pt x="186" y="90"/>
                  </a:lnTo>
                  <a:lnTo>
                    <a:pt x="179" y="103"/>
                  </a:lnTo>
                  <a:lnTo>
                    <a:pt x="169" y="118"/>
                  </a:lnTo>
                  <a:lnTo>
                    <a:pt x="154" y="130"/>
                  </a:lnTo>
                  <a:lnTo>
                    <a:pt x="141" y="139"/>
                  </a:lnTo>
                  <a:lnTo>
                    <a:pt x="131" y="145"/>
                  </a:lnTo>
                  <a:lnTo>
                    <a:pt x="127" y="149"/>
                  </a:lnTo>
                  <a:lnTo>
                    <a:pt x="108" y="158"/>
                  </a:lnTo>
                  <a:lnTo>
                    <a:pt x="106" y="194"/>
                  </a:lnTo>
                  <a:lnTo>
                    <a:pt x="106" y="308"/>
                  </a:lnTo>
                  <a:lnTo>
                    <a:pt x="104" y="304"/>
                  </a:lnTo>
                  <a:lnTo>
                    <a:pt x="104" y="302"/>
                  </a:lnTo>
                  <a:lnTo>
                    <a:pt x="102" y="295"/>
                  </a:lnTo>
                  <a:lnTo>
                    <a:pt x="101" y="287"/>
                  </a:lnTo>
                  <a:lnTo>
                    <a:pt x="97" y="278"/>
                  </a:lnTo>
                  <a:lnTo>
                    <a:pt x="93" y="268"/>
                  </a:lnTo>
                  <a:lnTo>
                    <a:pt x="85" y="259"/>
                  </a:lnTo>
                  <a:lnTo>
                    <a:pt x="80" y="253"/>
                  </a:lnTo>
                  <a:lnTo>
                    <a:pt x="68" y="247"/>
                  </a:lnTo>
                  <a:lnTo>
                    <a:pt x="59" y="242"/>
                  </a:lnTo>
                  <a:lnTo>
                    <a:pt x="45" y="240"/>
                  </a:lnTo>
                  <a:lnTo>
                    <a:pt x="38" y="240"/>
                  </a:lnTo>
                  <a:lnTo>
                    <a:pt x="26" y="238"/>
                  </a:lnTo>
                  <a:lnTo>
                    <a:pt x="19" y="238"/>
                  </a:lnTo>
                  <a:lnTo>
                    <a:pt x="11" y="240"/>
                  </a:lnTo>
                  <a:lnTo>
                    <a:pt x="25" y="192"/>
                  </a:lnTo>
                  <a:lnTo>
                    <a:pt x="25" y="225"/>
                  </a:lnTo>
                  <a:lnTo>
                    <a:pt x="76" y="230"/>
                  </a:lnTo>
                  <a:lnTo>
                    <a:pt x="76" y="226"/>
                  </a:lnTo>
                  <a:lnTo>
                    <a:pt x="76" y="219"/>
                  </a:lnTo>
                  <a:lnTo>
                    <a:pt x="76" y="207"/>
                  </a:lnTo>
                  <a:lnTo>
                    <a:pt x="76" y="200"/>
                  </a:lnTo>
                  <a:lnTo>
                    <a:pt x="68" y="188"/>
                  </a:lnTo>
                  <a:lnTo>
                    <a:pt x="61" y="179"/>
                  </a:lnTo>
                  <a:lnTo>
                    <a:pt x="53" y="171"/>
                  </a:lnTo>
                  <a:lnTo>
                    <a:pt x="45" y="169"/>
                  </a:lnTo>
                  <a:lnTo>
                    <a:pt x="34" y="168"/>
                  </a:lnTo>
                  <a:lnTo>
                    <a:pt x="30" y="164"/>
                  </a:lnTo>
                  <a:lnTo>
                    <a:pt x="30" y="158"/>
                  </a:lnTo>
                  <a:lnTo>
                    <a:pt x="30" y="152"/>
                  </a:lnTo>
                  <a:lnTo>
                    <a:pt x="30" y="147"/>
                  </a:lnTo>
                  <a:lnTo>
                    <a:pt x="30" y="145"/>
                  </a:lnTo>
                  <a:lnTo>
                    <a:pt x="45" y="141"/>
                  </a:lnTo>
                  <a:lnTo>
                    <a:pt x="38" y="137"/>
                  </a:lnTo>
                  <a:lnTo>
                    <a:pt x="30" y="124"/>
                  </a:lnTo>
                  <a:lnTo>
                    <a:pt x="21" y="114"/>
                  </a:lnTo>
                  <a:lnTo>
                    <a:pt x="17" y="105"/>
                  </a:lnTo>
                  <a:lnTo>
                    <a:pt x="11" y="93"/>
                  </a:lnTo>
                  <a:lnTo>
                    <a:pt x="7" y="82"/>
                  </a:lnTo>
                  <a:lnTo>
                    <a:pt x="4" y="67"/>
                  </a:lnTo>
                  <a:lnTo>
                    <a:pt x="2" y="53"/>
                  </a:lnTo>
                  <a:lnTo>
                    <a:pt x="0" y="40"/>
                  </a:lnTo>
                  <a:lnTo>
                    <a:pt x="0" y="27"/>
                  </a:lnTo>
                  <a:lnTo>
                    <a:pt x="0" y="15"/>
                  </a:lnTo>
                  <a:lnTo>
                    <a:pt x="2" y="6"/>
                  </a:lnTo>
                  <a:lnTo>
                    <a:pt x="2" y="0"/>
                  </a:lnTo>
                  <a:lnTo>
                    <a:pt x="4" y="0"/>
                  </a:lnTo>
                  <a:close/>
                </a:path>
              </a:pathLst>
            </a:custGeom>
            <a:solidFill>
              <a:srgbClr val="9FB8DD"/>
            </a:solidFill>
            <a:ln w="9525">
              <a:noFill/>
              <a:round/>
              <a:headEnd/>
              <a:tailEnd/>
            </a:ln>
          </p:spPr>
          <p:txBody>
            <a:bodyPr/>
            <a:lstStyle/>
            <a:p>
              <a:endParaRPr lang="en-US"/>
            </a:p>
          </p:txBody>
        </p:sp>
        <p:sp>
          <p:nvSpPr>
            <p:cNvPr id="1080" name="Freeform 193"/>
            <p:cNvSpPr>
              <a:spLocks/>
            </p:cNvSpPr>
            <p:nvPr/>
          </p:nvSpPr>
          <p:spPr bwMode="auto">
            <a:xfrm>
              <a:off x="2520" y="2404"/>
              <a:ext cx="47" cy="70"/>
            </a:xfrm>
            <a:custGeom>
              <a:avLst/>
              <a:gdLst>
                <a:gd name="T0" fmla="*/ 31 w 72"/>
                <a:gd name="T1" fmla="*/ 0 h 108"/>
                <a:gd name="T2" fmla="*/ 29 w 72"/>
                <a:gd name="T3" fmla="*/ 1 h 108"/>
                <a:gd name="T4" fmla="*/ 27 w 72"/>
                <a:gd name="T5" fmla="*/ 4 h 108"/>
                <a:gd name="T6" fmla="*/ 25 w 72"/>
                <a:gd name="T7" fmla="*/ 7 h 108"/>
                <a:gd name="T8" fmla="*/ 24 w 72"/>
                <a:gd name="T9" fmla="*/ 12 h 108"/>
                <a:gd name="T10" fmla="*/ 24 w 72"/>
                <a:gd name="T11" fmla="*/ 14 h 108"/>
                <a:gd name="T12" fmla="*/ 24 w 72"/>
                <a:gd name="T13" fmla="*/ 18 h 108"/>
                <a:gd name="T14" fmla="*/ 25 w 72"/>
                <a:gd name="T15" fmla="*/ 21 h 108"/>
                <a:gd name="T16" fmla="*/ 27 w 72"/>
                <a:gd name="T17" fmla="*/ 27 h 108"/>
                <a:gd name="T18" fmla="*/ 25 w 72"/>
                <a:gd name="T19" fmla="*/ 32 h 108"/>
                <a:gd name="T20" fmla="*/ 24 w 72"/>
                <a:gd name="T21" fmla="*/ 38 h 108"/>
                <a:gd name="T22" fmla="*/ 24 w 72"/>
                <a:gd name="T23" fmla="*/ 43 h 108"/>
                <a:gd name="T24" fmla="*/ 24 w 72"/>
                <a:gd name="T25" fmla="*/ 45 h 108"/>
                <a:gd name="T26" fmla="*/ 14 w 72"/>
                <a:gd name="T27" fmla="*/ 45 h 108"/>
                <a:gd name="T28" fmla="*/ 0 w 72"/>
                <a:gd name="T29" fmla="*/ 40 h 108"/>
                <a:gd name="T30" fmla="*/ 2 w 72"/>
                <a:gd name="T31" fmla="*/ 39 h 108"/>
                <a:gd name="T32" fmla="*/ 5 w 72"/>
                <a:gd name="T33" fmla="*/ 38 h 108"/>
                <a:gd name="T34" fmla="*/ 10 w 72"/>
                <a:gd name="T35" fmla="*/ 36 h 108"/>
                <a:gd name="T36" fmla="*/ 13 w 72"/>
                <a:gd name="T37" fmla="*/ 33 h 108"/>
                <a:gd name="T38" fmla="*/ 13 w 72"/>
                <a:gd name="T39" fmla="*/ 29 h 108"/>
                <a:gd name="T40" fmla="*/ 13 w 72"/>
                <a:gd name="T41" fmla="*/ 27 h 108"/>
                <a:gd name="T42" fmla="*/ 12 w 72"/>
                <a:gd name="T43" fmla="*/ 23 h 108"/>
                <a:gd name="T44" fmla="*/ 11 w 72"/>
                <a:gd name="T45" fmla="*/ 19 h 108"/>
                <a:gd name="T46" fmla="*/ 11 w 72"/>
                <a:gd name="T47" fmla="*/ 12 h 108"/>
                <a:gd name="T48" fmla="*/ 13 w 72"/>
                <a:gd name="T49" fmla="*/ 8 h 108"/>
                <a:gd name="T50" fmla="*/ 17 w 72"/>
                <a:gd name="T51" fmla="*/ 3 h 108"/>
                <a:gd name="T52" fmla="*/ 23 w 72"/>
                <a:gd name="T53" fmla="*/ 2 h 108"/>
                <a:gd name="T54" fmla="*/ 27 w 72"/>
                <a:gd name="T55" fmla="*/ 0 h 108"/>
                <a:gd name="T56" fmla="*/ 31 w 72"/>
                <a:gd name="T57" fmla="*/ 0 h 108"/>
                <a:gd name="T58" fmla="*/ 31 w 72"/>
                <a:gd name="T59" fmla="*/ 0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108"/>
                <a:gd name="T92" fmla="*/ 72 w 72"/>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108">
                  <a:moveTo>
                    <a:pt x="72" y="0"/>
                  </a:moveTo>
                  <a:lnTo>
                    <a:pt x="68" y="2"/>
                  </a:lnTo>
                  <a:lnTo>
                    <a:pt x="64" y="9"/>
                  </a:lnTo>
                  <a:lnTo>
                    <a:pt x="59" y="17"/>
                  </a:lnTo>
                  <a:lnTo>
                    <a:pt x="57" y="28"/>
                  </a:lnTo>
                  <a:lnTo>
                    <a:pt x="57" y="34"/>
                  </a:lnTo>
                  <a:lnTo>
                    <a:pt x="57" y="42"/>
                  </a:lnTo>
                  <a:lnTo>
                    <a:pt x="59" y="49"/>
                  </a:lnTo>
                  <a:lnTo>
                    <a:pt x="63" y="63"/>
                  </a:lnTo>
                  <a:lnTo>
                    <a:pt x="59" y="76"/>
                  </a:lnTo>
                  <a:lnTo>
                    <a:pt x="57" y="91"/>
                  </a:lnTo>
                  <a:lnTo>
                    <a:pt x="55" y="102"/>
                  </a:lnTo>
                  <a:lnTo>
                    <a:pt x="55" y="108"/>
                  </a:lnTo>
                  <a:lnTo>
                    <a:pt x="34" y="108"/>
                  </a:lnTo>
                  <a:lnTo>
                    <a:pt x="0" y="95"/>
                  </a:lnTo>
                  <a:lnTo>
                    <a:pt x="4" y="93"/>
                  </a:lnTo>
                  <a:lnTo>
                    <a:pt x="11" y="91"/>
                  </a:lnTo>
                  <a:lnTo>
                    <a:pt x="23" y="85"/>
                  </a:lnTo>
                  <a:lnTo>
                    <a:pt x="30" y="78"/>
                  </a:lnTo>
                  <a:lnTo>
                    <a:pt x="30" y="70"/>
                  </a:lnTo>
                  <a:lnTo>
                    <a:pt x="30" y="64"/>
                  </a:lnTo>
                  <a:lnTo>
                    <a:pt x="28" y="55"/>
                  </a:lnTo>
                  <a:lnTo>
                    <a:pt x="26" y="47"/>
                  </a:lnTo>
                  <a:lnTo>
                    <a:pt x="26" y="30"/>
                  </a:lnTo>
                  <a:lnTo>
                    <a:pt x="30" y="19"/>
                  </a:lnTo>
                  <a:lnTo>
                    <a:pt x="40" y="7"/>
                  </a:lnTo>
                  <a:lnTo>
                    <a:pt x="53" y="4"/>
                  </a:lnTo>
                  <a:lnTo>
                    <a:pt x="64" y="0"/>
                  </a:lnTo>
                  <a:lnTo>
                    <a:pt x="72" y="0"/>
                  </a:lnTo>
                  <a:close/>
                </a:path>
              </a:pathLst>
            </a:custGeom>
            <a:solidFill>
              <a:srgbClr val="C9D496"/>
            </a:solidFill>
            <a:ln w="9525">
              <a:noFill/>
              <a:round/>
              <a:headEnd/>
              <a:tailEnd/>
            </a:ln>
          </p:spPr>
          <p:txBody>
            <a:bodyPr/>
            <a:lstStyle/>
            <a:p>
              <a:endParaRPr lang="en-US"/>
            </a:p>
          </p:txBody>
        </p:sp>
        <p:sp>
          <p:nvSpPr>
            <p:cNvPr id="1081" name="Freeform 194"/>
            <p:cNvSpPr>
              <a:spLocks/>
            </p:cNvSpPr>
            <p:nvPr/>
          </p:nvSpPr>
          <p:spPr bwMode="auto">
            <a:xfrm>
              <a:off x="2513" y="2403"/>
              <a:ext cx="50" cy="27"/>
            </a:xfrm>
            <a:custGeom>
              <a:avLst/>
              <a:gdLst>
                <a:gd name="T0" fmla="*/ 32 w 79"/>
                <a:gd name="T1" fmla="*/ 1 h 42"/>
                <a:gd name="T2" fmla="*/ 31 w 79"/>
                <a:gd name="T3" fmla="*/ 3 h 42"/>
                <a:gd name="T4" fmla="*/ 27 w 79"/>
                <a:gd name="T5" fmla="*/ 4 h 42"/>
                <a:gd name="T6" fmla="*/ 23 w 79"/>
                <a:gd name="T7" fmla="*/ 6 h 42"/>
                <a:gd name="T8" fmla="*/ 19 w 79"/>
                <a:gd name="T9" fmla="*/ 8 h 42"/>
                <a:gd name="T10" fmla="*/ 15 w 79"/>
                <a:gd name="T11" fmla="*/ 10 h 42"/>
                <a:gd name="T12" fmla="*/ 10 w 79"/>
                <a:gd name="T13" fmla="*/ 12 h 42"/>
                <a:gd name="T14" fmla="*/ 6 w 79"/>
                <a:gd name="T15" fmla="*/ 14 h 42"/>
                <a:gd name="T16" fmla="*/ 3 w 79"/>
                <a:gd name="T17" fmla="*/ 15 h 42"/>
                <a:gd name="T18" fmla="*/ 0 w 79"/>
                <a:gd name="T19" fmla="*/ 17 h 42"/>
                <a:gd name="T20" fmla="*/ 0 w 79"/>
                <a:gd name="T21" fmla="*/ 17 h 42"/>
                <a:gd name="T22" fmla="*/ 0 w 79"/>
                <a:gd name="T23" fmla="*/ 15 h 42"/>
                <a:gd name="T24" fmla="*/ 1 w 79"/>
                <a:gd name="T25" fmla="*/ 14 h 42"/>
                <a:gd name="T26" fmla="*/ 7 w 79"/>
                <a:gd name="T27" fmla="*/ 10 h 42"/>
                <a:gd name="T28" fmla="*/ 8 w 79"/>
                <a:gd name="T29" fmla="*/ 8 h 42"/>
                <a:gd name="T30" fmla="*/ 12 w 79"/>
                <a:gd name="T31" fmla="*/ 6 h 42"/>
                <a:gd name="T32" fmla="*/ 15 w 79"/>
                <a:gd name="T33" fmla="*/ 4 h 42"/>
                <a:gd name="T34" fmla="*/ 18 w 79"/>
                <a:gd name="T35" fmla="*/ 3 h 42"/>
                <a:gd name="T36" fmla="*/ 23 w 79"/>
                <a:gd name="T37" fmla="*/ 1 h 42"/>
                <a:gd name="T38" fmla="*/ 28 w 79"/>
                <a:gd name="T39" fmla="*/ 0 h 42"/>
                <a:gd name="T40" fmla="*/ 31 w 79"/>
                <a:gd name="T41" fmla="*/ 0 h 42"/>
                <a:gd name="T42" fmla="*/ 32 w 79"/>
                <a:gd name="T43" fmla="*/ 1 h 42"/>
                <a:gd name="T44" fmla="*/ 32 w 79"/>
                <a:gd name="T45" fmla="*/ 1 h 4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9"/>
                <a:gd name="T70" fmla="*/ 0 h 42"/>
                <a:gd name="T71" fmla="*/ 79 w 79"/>
                <a:gd name="T72" fmla="*/ 42 h 4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9" h="42">
                  <a:moveTo>
                    <a:pt x="79" y="2"/>
                  </a:moveTo>
                  <a:lnTo>
                    <a:pt x="77" y="6"/>
                  </a:lnTo>
                  <a:lnTo>
                    <a:pt x="68" y="11"/>
                  </a:lnTo>
                  <a:lnTo>
                    <a:pt x="57" y="15"/>
                  </a:lnTo>
                  <a:lnTo>
                    <a:pt x="47" y="19"/>
                  </a:lnTo>
                  <a:lnTo>
                    <a:pt x="36" y="23"/>
                  </a:lnTo>
                  <a:lnTo>
                    <a:pt x="26" y="30"/>
                  </a:lnTo>
                  <a:lnTo>
                    <a:pt x="15" y="32"/>
                  </a:lnTo>
                  <a:lnTo>
                    <a:pt x="7" y="38"/>
                  </a:lnTo>
                  <a:lnTo>
                    <a:pt x="0" y="40"/>
                  </a:lnTo>
                  <a:lnTo>
                    <a:pt x="0" y="42"/>
                  </a:lnTo>
                  <a:lnTo>
                    <a:pt x="0" y="38"/>
                  </a:lnTo>
                  <a:lnTo>
                    <a:pt x="3" y="32"/>
                  </a:lnTo>
                  <a:lnTo>
                    <a:pt x="17" y="25"/>
                  </a:lnTo>
                  <a:lnTo>
                    <a:pt x="20" y="19"/>
                  </a:lnTo>
                  <a:lnTo>
                    <a:pt x="30" y="15"/>
                  </a:lnTo>
                  <a:lnTo>
                    <a:pt x="38" y="9"/>
                  </a:lnTo>
                  <a:lnTo>
                    <a:pt x="45" y="8"/>
                  </a:lnTo>
                  <a:lnTo>
                    <a:pt x="58" y="2"/>
                  </a:lnTo>
                  <a:lnTo>
                    <a:pt x="70" y="0"/>
                  </a:lnTo>
                  <a:lnTo>
                    <a:pt x="77" y="0"/>
                  </a:lnTo>
                  <a:lnTo>
                    <a:pt x="79" y="2"/>
                  </a:lnTo>
                  <a:close/>
                </a:path>
              </a:pathLst>
            </a:custGeom>
            <a:solidFill>
              <a:srgbClr val="FFA64D"/>
            </a:solidFill>
            <a:ln w="9525">
              <a:noFill/>
              <a:round/>
              <a:headEnd/>
              <a:tailEnd/>
            </a:ln>
          </p:spPr>
          <p:txBody>
            <a:bodyPr/>
            <a:lstStyle/>
            <a:p>
              <a:endParaRPr lang="en-US"/>
            </a:p>
          </p:txBody>
        </p:sp>
        <p:sp>
          <p:nvSpPr>
            <p:cNvPr id="1082" name="Freeform 195"/>
            <p:cNvSpPr>
              <a:spLocks/>
            </p:cNvSpPr>
            <p:nvPr/>
          </p:nvSpPr>
          <p:spPr bwMode="auto">
            <a:xfrm>
              <a:off x="2510" y="2407"/>
              <a:ext cx="47" cy="68"/>
            </a:xfrm>
            <a:custGeom>
              <a:avLst/>
              <a:gdLst>
                <a:gd name="T0" fmla="*/ 0 w 74"/>
                <a:gd name="T1" fmla="*/ 30 h 108"/>
                <a:gd name="T2" fmla="*/ 8 w 74"/>
                <a:gd name="T3" fmla="*/ 18 h 108"/>
                <a:gd name="T4" fmla="*/ 11 w 74"/>
                <a:gd name="T5" fmla="*/ 9 h 108"/>
                <a:gd name="T6" fmla="*/ 16 w 74"/>
                <a:gd name="T7" fmla="*/ 4 h 108"/>
                <a:gd name="T8" fmla="*/ 25 w 74"/>
                <a:gd name="T9" fmla="*/ 0 h 108"/>
                <a:gd name="T10" fmla="*/ 29 w 74"/>
                <a:gd name="T11" fmla="*/ 0 h 108"/>
                <a:gd name="T12" fmla="*/ 30 w 74"/>
                <a:gd name="T13" fmla="*/ 3 h 108"/>
                <a:gd name="T14" fmla="*/ 27 w 74"/>
                <a:gd name="T15" fmla="*/ 6 h 108"/>
                <a:gd name="T16" fmla="*/ 29 w 74"/>
                <a:gd name="T17" fmla="*/ 16 h 108"/>
                <a:gd name="T18" fmla="*/ 22 w 74"/>
                <a:gd name="T19" fmla="*/ 25 h 108"/>
                <a:gd name="T20" fmla="*/ 14 w 74"/>
                <a:gd name="T21" fmla="*/ 28 h 108"/>
                <a:gd name="T22" fmla="*/ 8 w 74"/>
                <a:gd name="T23" fmla="*/ 43 h 108"/>
                <a:gd name="T24" fmla="*/ 0 w 74"/>
                <a:gd name="T25" fmla="*/ 30 h 108"/>
                <a:gd name="T26" fmla="*/ 0 w 74"/>
                <a:gd name="T27" fmla="*/ 30 h 10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4"/>
                <a:gd name="T43" fmla="*/ 0 h 108"/>
                <a:gd name="T44" fmla="*/ 74 w 74"/>
                <a:gd name="T45" fmla="*/ 108 h 10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4" h="108">
                  <a:moveTo>
                    <a:pt x="0" y="74"/>
                  </a:moveTo>
                  <a:lnTo>
                    <a:pt x="21" y="45"/>
                  </a:lnTo>
                  <a:lnTo>
                    <a:pt x="28" y="22"/>
                  </a:lnTo>
                  <a:lnTo>
                    <a:pt x="40" y="9"/>
                  </a:lnTo>
                  <a:lnTo>
                    <a:pt x="62" y="0"/>
                  </a:lnTo>
                  <a:lnTo>
                    <a:pt x="72" y="0"/>
                  </a:lnTo>
                  <a:lnTo>
                    <a:pt x="74" y="7"/>
                  </a:lnTo>
                  <a:lnTo>
                    <a:pt x="66" y="15"/>
                  </a:lnTo>
                  <a:lnTo>
                    <a:pt x="72" y="40"/>
                  </a:lnTo>
                  <a:lnTo>
                    <a:pt x="53" y="64"/>
                  </a:lnTo>
                  <a:lnTo>
                    <a:pt x="34" y="70"/>
                  </a:lnTo>
                  <a:lnTo>
                    <a:pt x="21" y="108"/>
                  </a:lnTo>
                  <a:lnTo>
                    <a:pt x="0" y="74"/>
                  </a:lnTo>
                  <a:close/>
                </a:path>
              </a:pathLst>
            </a:custGeom>
            <a:solidFill>
              <a:srgbClr val="C7695C"/>
            </a:solidFill>
            <a:ln w="9525">
              <a:noFill/>
              <a:round/>
              <a:headEnd/>
              <a:tailEnd/>
            </a:ln>
          </p:spPr>
          <p:txBody>
            <a:bodyPr/>
            <a:lstStyle/>
            <a:p>
              <a:endParaRPr lang="en-US"/>
            </a:p>
          </p:txBody>
        </p:sp>
        <p:sp>
          <p:nvSpPr>
            <p:cNvPr id="1083" name="Freeform 196"/>
            <p:cNvSpPr>
              <a:spLocks/>
            </p:cNvSpPr>
            <p:nvPr/>
          </p:nvSpPr>
          <p:spPr bwMode="auto">
            <a:xfrm>
              <a:off x="2504" y="2449"/>
              <a:ext cx="25" cy="29"/>
            </a:xfrm>
            <a:custGeom>
              <a:avLst/>
              <a:gdLst>
                <a:gd name="T0" fmla="*/ 0 w 40"/>
                <a:gd name="T1" fmla="*/ 5 h 48"/>
                <a:gd name="T2" fmla="*/ 6 w 40"/>
                <a:gd name="T3" fmla="*/ 0 h 48"/>
                <a:gd name="T4" fmla="*/ 6 w 40"/>
                <a:gd name="T5" fmla="*/ 1 h 48"/>
                <a:gd name="T6" fmla="*/ 8 w 40"/>
                <a:gd name="T7" fmla="*/ 3 h 48"/>
                <a:gd name="T8" fmla="*/ 11 w 40"/>
                <a:gd name="T9" fmla="*/ 5 h 48"/>
                <a:gd name="T10" fmla="*/ 14 w 40"/>
                <a:gd name="T11" fmla="*/ 8 h 48"/>
                <a:gd name="T12" fmla="*/ 16 w 40"/>
                <a:gd name="T13" fmla="*/ 11 h 48"/>
                <a:gd name="T14" fmla="*/ 16 w 40"/>
                <a:gd name="T15" fmla="*/ 13 h 48"/>
                <a:gd name="T16" fmla="*/ 11 w 40"/>
                <a:gd name="T17" fmla="*/ 18 h 48"/>
                <a:gd name="T18" fmla="*/ 0 w 40"/>
                <a:gd name="T19" fmla="*/ 5 h 48"/>
                <a:gd name="T20" fmla="*/ 0 w 40"/>
                <a:gd name="T21" fmla="*/ 5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
                <a:gd name="T34" fmla="*/ 0 h 48"/>
                <a:gd name="T35" fmla="*/ 40 w 40"/>
                <a:gd name="T36" fmla="*/ 48 h 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 h="48">
                  <a:moveTo>
                    <a:pt x="0" y="14"/>
                  </a:moveTo>
                  <a:lnTo>
                    <a:pt x="14" y="0"/>
                  </a:lnTo>
                  <a:lnTo>
                    <a:pt x="14" y="2"/>
                  </a:lnTo>
                  <a:lnTo>
                    <a:pt x="21" y="8"/>
                  </a:lnTo>
                  <a:lnTo>
                    <a:pt x="29" y="15"/>
                  </a:lnTo>
                  <a:lnTo>
                    <a:pt x="36" y="23"/>
                  </a:lnTo>
                  <a:lnTo>
                    <a:pt x="40" y="31"/>
                  </a:lnTo>
                  <a:lnTo>
                    <a:pt x="40" y="34"/>
                  </a:lnTo>
                  <a:lnTo>
                    <a:pt x="27" y="48"/>
                  </a:lnTo>
                  <a:lnTo>
                    <a:pt x="0" y="14"/>
                  </a:lnTo>
                  <a:close/>
                </a:path>
              </a:pathLst>
            </a:custGeom>
            <a:solidFill>
              <a:srgbClr val="87A7D5"/>
            </a:solidFill>
            <a:ln w="9525">
              <a:noFill/>
              <a:round/>
              <a:headEnd/>
              <a:tailEnd/>
            </a:ln>
          </p:spPr>
          <p:txBody>
            <a:bodyPr/>
            <a:lstStyle/>
            <a:p>
              <a:endParaRPr lang="en-US"/>
            </a:p>
          </p:txBody>
        </p:sp>
        <p:sp>
          <p:nvSpPr>
            <p:cNvPr id="1084" name="Freeform 197"/>
            <p:cNvSpPr>
              <a:spLocks/>
            </p:cNvSpPr>
            <p:nvPr/>
          </p:nvSpPr>
          <p:spPr bwMode="auto">
            <a:xfrm>
              <a:off x="2548" y="2369"/>
              <a:ext cx="41" cy="19"/>
            </a:xfrm>
            <a:custGeom>
              <a:avLst/>
              <a:gdLst>
                <a:gd name="T0" fmla="*/ 0 w 62"/>
                <a:gd name="T1" fmla="*/ 0 h 30"/>
                <a:gd name="T2" fmla="*/ 0 w 62"/>
                <a:gd name="T3" fmla="*/ 7 h 30"/>
                <a:gd name="T4" fmla="*/ 21 w 62"/>
                <a:gd name="T5" fmla="*/ 12 h 30"/>
                <a:gd name="T6" fmla="*/ 27 w 62"/>
                <a:gd name="T7" fmla="*/ 5 h 30"/>
                <a:gd name="T8" fmla="*/ 0 w 62"/>
                <a:gd name="T9" fmla="*/ 0 h 30"/>
                <a:gd name="T10" fmla="*/ 0 w 62"/>
                <a:gd name="T11" fmla="*/ 0 h 30"/>
                <a:gd name="T12" fmla="*/ 0 60000 65536"/>
                <a:gd name="T13" fmla="*/ 0 60000 65536"/>
                <a:gd name="T14" fmla="*/ 0 60000 65536"/>
                <a:gd name="T15" fmla="*/ 0 60000 65536"/>
                <a:gd name="T16" fmla="*/ 0 60000 65536"/>
                <a:gd name="T17" fmla="*/ 0 60000 65536"/>
                <a:gd name="T18" fmla="*/ 0 w 62"/>
                <a:gd name="T19" fmla="*/ 0 h 30"/>
                <a:gd name="T20" fmla="*/ 62 w 62"/>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62" h="30">
                  <a:moveTo>
                    <a:pt x="0" y="0"/>
                  </a:moveTo>
                  <a:lnTo>
                    <a:pt x="0" y="17"/>
                  </a:lnTo>
                  <a:lnTo>
                    <a:pt x="49" y="30"/>
                  </a:lnTo>
                  <a:lnTo>
                    <a:pt x="62" y="13"/>
                  </a:lnTo>
                  <a:lnTo>
                    <a:pt x="0" y="0"/>
                  </a:lnTo>
                  <a:close/>
                </a:path>
              </a:pathLst>
            </a:custGeom>
            <a:solidFill>
              <a:srgbClr val="C9D496"/>
            </a:solidFill>
            <a:ln w="9525">
              <a:noFill/>
              <a:round/>
              <a:headEnd/>
              <a:tailEnd/>
            </a:ln>
          </p:spPr>
          <p:txBody>
            <a:bodyPr/>
            <a:lstStyle/>
            <a:p>
              <a:endParaRPr lang="en-US"/>
            </a:p>
          </p:txBody>
        </p:sp>
        <p:sp>
          <p:nvSpPr>
            <p:cNvPr id="1085" name="Freeform 198"/>
            <p:cNvSpPr>
              <a:spLocks/>
            </p:cNvSpPr>
            <p:nvPr/>
          </p:nvSpPr>
          <p:spPr bwMode="auto">
            <a:xfrm>
              <a:off x="2547" y="2360"/>
              <a:ext cx="44" cy="19"/>
            </a:xfrm>
            <a:custGeom>
              <a:avLst/>
              <a:gdLst>
                <a:gd name="T0" fmla="*/ 0 w 70"/>
                <a:gd name="T1" fmla="*/ 6 h 28"/>
                <a:gd name="T2" fmla="*/ 3 w 70"/>
                <a:gd name="T3" fmla="*/ 0 h 28"/>
                <a:gd name="T4" fmla="*/ 25 w 70"/>
                <a:gd name="T5" fmla="*/ 1 h 28"/>
                <a:gd name="T6" fmla="*/ 28 w 70"/>
                <a:gd name="T7" fmla="*/ 4 h 28"/>
                <a:gd name="T8" fmla="*/ 28 w 70"/>
                <a:gd name="T9" fmla="*/ 9 h 28"/>
                <a:gd name="T10" fmla="*/ 24 w 70"/>
                <a:gd name="T11" fmla="*/ 8 h 28"/>
                <a:gd name="T12" fmla="*/ 19 w 70"/>
                <a:gd name="T13" fmla="*/ 13 h 28"/>
                <a:gd name="T14" fmla="*/ 0 w 70"/>
                <a:gd name="T15" fmla="*/ 10 h 28"/>
                <a:gd name="T16" fmla="*/ 0 w 70"/>
                <a:gd name="T17" fmla="*/ 6 h 28"/>
                <a:gd name="T18" fmla="*/ 0 w 70"/>
                <a:gd name="T19" fmla="*/ 6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
                <a:gd name="T31" fmla="*/ 0 h 28"/>
                <a:gd name="T32" fmla="*/ 70 w 70"/>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 h="28">
                  <a:moveTo>
                    <a:pt x="0" y="13"/>
                  </a:moveTo>
                  <a:lnTo>
                    <a:pt x="7" y="0"/>
                  </a:lnTo>
                  <a:lnTo>
                    <a:pt x="62" y="3"/>
                  </a:lnTo>
                  <a:lnTo>
                    <a:pt x="70" y="9"/>
                  </a:lnTo>
                  <a:lnTo>
                    <a:pt x="70" y="19"/>
                  </a:lnTo>
                  <a:lnTo>
                    <a:pt x="60" y="17"/>
                  </a:lnTo>
                  <a:lnTo>
                    <a:pt x="47" y="28"/>
                  </a:lnTo>
                  <a:lnTo>
                    <a:pt x="0" y="20"/>
                  </a:lnTo>
                  <a:lnTo>
                    <a:pt x="0" y="13"/>
                  </a:lnTo>
                  <a:close/>
                </a:path>
              </a:pathLst>
            </a:custGeom>
            <a:solidFill>
              <a:srgbClr val="7A94A8"/>
            </a:solidFill>
            <a:ln w="9525">
              <a:noFill/>
              <a:round/>
              <a:headEnd/>
              <a:tailEnd/>
            </a:ln>
          </p:spPr>
          <p:txBody>
            <a:bodyPr/>
            <a:lstStyle/>
            <a:p>
              <a:endParaRPr lang="en-US"/>
            </a:p>
          </p:txBody>
        </p:sp>
        <p:sp>
          <p:nvSpPr>
            <p:cNvPr id="1086" name="Freeform 199"/>
            <p:cNvSpPr>
              <a:spLocks/>
            </p:cNvSpPr>
            <p:nvPr/>
          </p:nvSpPr>
          <p:spPr bwMode="auto">
            <a:xfrm>
              <a:off x="2548" y="2360"/>
              <a:ext cx="38" cy="11"/>
            </a:xfrm>
            <a:custGeom>
              <a:avLst/>
              <a:gdLst>
                <a:gd name="T0" fmla="*/ 4 w 58"/>
                <a:gd name="T1" fmla="*/ 0 h 17"/>
                <a:gd name="T2" fmla="*/ 25 w 58"/>
                <a:gd name="T3" fmla="*/ 0 h 17"/>
                <a:gd name="T4" fmla="*/ 18 w 58"/>
                <a:gd name="T5" fmla="*/ 7 h 17"/>
                <a:gd name="T6" fmla="*/ 0 w 58"/>
                <a:gd name="T7" fmla="*/ 5 h 17"/>
                <a:gd name="T8" fmla="*/ 4 w 58"/>
                <a:gd name="T9" fmla="*/ 0 h 17"/>
                <a:gd name="T10" fmla="*/ 4 w 58"/>
                <a:gd name="T11" fmla="*/ 0 h 17"/>
                <a:gd name="T12" fmla="*/ 0 60000 65536"/>
                <a:gd name="T13" fmla="*/ 0 60000 65536"/>
                <a:gd name="T14" fmla="*/ 0 60000 65536"/>
                <a:gd name="T15" fmla="*/ 0 60000 65536"/>
                <a:gd name="T16" fmla="*/ 0 60000 65536"/>
                <a:gd name="T17" fmla="*/ 0 60000 65536"/>
                <a:gd name="T18" fmla="*/ 0 w 58"/>
                <a:gd name="T19" fmla="*/ 0 h 17"/>
                <a:gd name="T20" fmla="*/ 58 w 58"/>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58" h="17">
                  <a:moveTo>
                    <a:pt x="9" y="0"/>
                  </a:moveTo>
                  <a:lnTo>
                    <a:pt x="58" y="0"/>
                  </a:lnTo>
                  <a:lnTo>
                    <a:pt x="41" y="17"/>
                  </a:lnTo>
                  <a:lnTo>
                    <a:pt x="0" y="11"/>
                  </a:lnTo>
                  <a:lnTo>
                    <a:pt x="9" y="0"/>
                  </a:lnTo>
                  <a:close/>
                </a:path>
              </a:pathLst>
            </a:custGeom>
            <a:solidFill>
              <a:srgbClr val="E6E6FF"/>
            </a:solidFill>
            <a:ln w="9525">
              <a:noFill/>
              <a:round/>
              <a:headEnd/>
              <a:tailEnd/>
            </a:ln>
          </p:spPr>
          <p:txBody>
            <a:bodyPr/>
            <a:lstStyle/>
            <a:p>
              <a:endParaRPr lang="en-US"/>
            </a:p>
          </p:txBody>
        </p:sp>
        <p:sp>
          <p:nvSpPr>
            <p:cNvPr id="1087" name="Freeform 200"/>
            <p:cNvSpPr>
              <a:spLocks/>
            </p:cNvSpPr>
            <p:nvPr/>
          </p:nvSpPr>
          <p:spPr bwMode="auto">
            <a:xfrm>
              <a:off x="2567" y="2372"/>
              <a:ext cx="34" cy="102"/>
            </a:xfrm>
            <a:custGeom>
              <a:avLst/>
              <a:gdLst>
                <a:gd name="T0" fmla="*/ 17 w 55"/>
                <a:gd name="T1" fmla="*/ 0 h 159"/>
                <a:gd name="T2" fmla="*/ 3 w 55"/>
                <a:gd name="T3" fmla="*/ 46 h 159"/>
                <a:gd name="T4" fmla="*/ 0 w 55"/>
                <a:gd name="T5" fmla="*/ 65 h 159"/>
                <a:gd name="T6" fmla="*/ 21 w 55"/>
                <a:gd name="T7" fmla="*/ 2 h 159"/>
                <a:gd name="T8" fmla="*/ 17 w 55"/>
                <a:gd name="T9" fmla="*/ 0 h 159"/>
                <a:gd name="T10" fmla="*/ 17 w 55"/>
                <a:gd name="T11" fmla="*/ 0 h 159"/>
                <a:gd name="T12" fmla="*/ 0 60000 65536"/>
                <a:gd name="T13" fmla="*/ 0 60000 65536"/>
                <a:gd name="T14" fmla="*/ 0 60000 65536"/>
                <a:gd name="T15" fmla="*/ 0 60000 65536"/>
                <a:gd name="T16" fmla="*/ 0 60000 65536"/>
                <a:gd name="T17" fmla="*/ 0 60000 65536"/>
                <a:gd name="T18" fmla="*/ 0 w 55"/>
                <a:gd name="T19" fmla="*/ 0 h 159"/>
                <a:gd name="T20" fmla="*/ 55 w 55"/>
                <a:gd name="T21" fmla="*/ 159 h 159"/>
              </a:gdLst>
              <a:ahLst/>
              <a:cxnLst>
                <a:cxn ang="T12">
                  <a:pos x="T0" y="T1"/>
                </a:cxn>
                <a:cxn ang="T13">
                  <a:pos x="T2" y="T3"/>
                </a:cxn>
                <a:cxn ang="T14">
                  <a:pos x="T4" y="T5"/>
                </a:cxn>
                <a:cxn ang="T15">
                  <a:pos x="T6" y="T7"/>
                </a:cxn>
                <a:cxn ang="T16">
                  <a:pos x="T8" y="T9"/>
                </a:cxn>
                <a:cxn ang="T17">
                  <a:pos x="T10" y="T11"/>
                </a:cxn>
              </a:cxnLst>
              <a:rect l="T18" t="T19" r="T20" b="T21"/>
              <a:pathLst>
                <a:path w="55" h="159">
                  <a:moveTo>
                    <a:pt x="46" y="0"/>
                  </a:moveTo>
                  <a:lnTo>
                    <a:pt x="8" y="112"/>
                  </a:lnTo>
                  <a:lnTo>
                    <a:pt x="0" y="159"/>
                  </a:lnTo>
                  <a:lnTo>
                    <a:pt x="55" y="5"/>
                  </a:lnTo>
                  <a:lnTo>
                    <a:pt x="46" y="0"/>
                  </a:lnTo>
                  <a:close/>
                </a:path>
              </a:pathLst>
            </a:custGeom>
            <a:solidFill>
              <a:srgbClr val="C29970"/>
            </a:solidFill>
            <a:ln w="9525">
              <a:noFill/>
              <a:round/>
              <a:headEnd/>
              <a:tailEnd/>
            </a:ln>
          </p:spPr>
          <p:txBody>
            <a:bodyPr/>
            <a:lstStyle/>
            <a:p>
              <a:endParaRPr lang="en-US"/>
            </a:p>
          </p:txBody>
        </p:sp>
      </p:grpSp>
      <p:grpSp>
        <p:nvGrpSpPr>
          <p:cNvPr id="1036" name="Group 201"/>
          <p:cNvGrpSpPr>
            <a:grpSpLocks/>
          </p:cNvGrpSpPr>
          <p:nvPr/>
        </p:nvGrpSpPr>
        <p:grpSpPr bwMode="auto">
          <a:xfrm>
            <a:off x="2028825" y="4446867"/>
            <a:ext cx="1162050" cy="1519237"/>
            <a:chOff x="3936" y="2857"/>
            <a:chExt cx="732" cy="957"/>
          </a:xfrm>
        </p:grpSpPr>
        <p:sp>
          <p:nvSpPr>
            <p:cNvPr id="1043" name="Freeform 202"/>
            <p:cNvSpPr>
              <a:spLocks/>
            </p:cNvSpPr>
            <p:nvPr/>
          </p:nvSpPr>
          <p:spPr bwMode="auto">
            <a:xfrm>
              <a:off x="4038" y="3422"/>
              <a:ext cx="255" cy="153"/>
            </a:xfrm>
            <a:custGeom>
              <a:avLst/>
              <a:gdLst>
                <a:gd name="T0" fmla="*/ 0 w 249"/>
                <a:gd name="T1" fmla="*/ 93 h 150"/>
                <a:gd name="T2" fmla="*/ 146 w 249"/>
                <a:gd name="T3" fmla="*/ 53 h 150"/>
                <a:gd name="T4" fmla="*/ 158 w 249"/>
                <a:gd name="T5" fmla="*/ 0 h 150"/>
                <a:gd name="T6" fmla="*/ 195 w 249"/>
                <a:gd name="T7" fmla="*/ 15 h 150"/>
                <a:gd name="T8" fmla="*/ 261 w 249"/>
                <a:gd name="T9" fmla="*/ 5 h 150"/>
                <a:gd name="T10" fmla="*/ 223 w 249"/>
                <a:gd name="T11" fmla="*/ 40 h 150"/>
                <a:gd name="T12" fmla="*/ 186 w 249"/>
                <a:gd name="T13" fmla="*/ 77 h 150"/>
                <a:gd name="T14" fmla="*/ 43 w 249"/>
                <a:gd name="T15" fmla="*/ 156 h 150"/>
                <a:gd name="T16" fmla="*/ 0 w 249"/>
                <a:gd name="T17" fmla="*/ 93 h 150"/>
                <a:gd name="T18" fmla="*/ 0 w 249"/>
                <a:gd name="T19" fmla="*/ 93 h 1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
                <a:gd name="T31" fmla="*/ 0 h 150"/>
                <a:gd name="T32" fmla="*/ 249 w 249"/>
                <a:gd name="T33" fmla="*/ 150 h 1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 h="150">
                  <a:moveTo>
                    <a:pt x="0" y="89"/>
                  </a:moveTo>
                  <a:lnTo>
                    <a:pt x="140" y="51"/>
                  </a:lnTo>
                  <a:lnTo>
                    <a:pt x="150" y="0"/>
                  </a:lnTo>
                  <a:lnTo>
                    <a:pt x="186" y="15"/>
                  </a:lnTo>
                  <a:lnTo>
                    <a:pt x="249" y="5"/>
                  </a:lnTo>
                  <a:lnTo>
                    <a:pt x="213" y="38"/>
                  </a:lnTo>
                  <a:lnTo>
                    <a:pt x="178" y="74"/>
                  </a:lnTo>
                  <a:lnTo>
                    <a:pt x="41" y="150"/>
                  </a:lnTo>
                  <a:lnTo>
                    <a:pt x="0" y="89"/>
                  </a:lnTo>
                  <a:close/>
                </a:path>
              </a:pathLst>
            </a:custGeom>
            <a:solidFill>
              <a:srgbClr val="594C4C"/>
            </a:solidFill>
            <a:ln w="9525">
              <a:noFill/>
              <a:round/>
              <a:headEnd/>
              <a:tailEnd/>
            </a:ln>
          </p:spPr>
          <p:txBody>
            <a:bodyPr/>
            <a:lstStyle/>
            <a:p>
              <a:endParaRPr lang="en-US"/>
            </a:p>
          </p:txBody>
        </p:sp>
        <p:sp>
          <p:nvSpPr>
            <p:cNvPr id="1044" name="Freeform 203"/>
            <p:cNvSpPr>
              <a:spLocks/>
            </p:cNvSpPr>
            <p:nvPr/>
          </p:nvSpPr>
          <p:spPr bwMode="auto">
            <a:xfrm>
              <a:off x="4081" y="3561"/>
              <a:ext cx="127" cy="109"/>
            </a:xfrm>
            <a:custGeom>
              <a:avLst/>
              <a:gdLst>
                <a:gd name="T0" fmla="*/ 33 w 126"/>
                <a:gd name="T1" fmla="*/ 0 h 106"/>
                <a:gd name="T2" fmla="*/ 16 w 126"/>
                <a:gd name="T3" fmla="*/ 22 h 106"/>
                <a:gd name="T4" fmla="*/ 0 w 126"/>
                <a:gd name="T5" fmla="*/ 74 h 106"/>
                <a:gd name="T6" fmla="*/ 23 w 126"/>
                <a:gd name="T7" fmla="*/ 89 h 106"/>
                <a:gd name="T8" fmla="*/ 75 w 126"/>
                <a:gd name="T9" fmla="*/ 112 h 106"/>
                <a:gd name="T10" fmla="*/ 128 w 126"/>
                <a:gd name="T11" fmla="*/ 110 h 106"/>
                <a:gd name="T12" fmla="*/ 126 w 126"/>
                <a:gd name="T13" fmla="*/ 89 h 106"/>
                <a:gd name="T14" fmla="*/ 71 w 126"/>
                <a:gd name="T15" fmla="*/ 47 h 106"/>
                <a:gd name="T16" fmla="*/ 33 w 126"/>
                <a:gd name="T17" fmla="*/ 0 h 106"/>
                <a:gd name="T18" fmla="*/ 33 w 126"/>
                <a:gd name="T19" fmla="*/ 0 h 1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6"/>
                <a:gd name="T31" fmla="*/ 0 h 106"/>
                <a:gd name="T32" fmla="*/ 126 w 126"/>
                <a:gd name="T33" fmla="*/ 106 h 1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6" h="106">
                  <a:moveTo>
                    <a:pt x="33" y="0"/>
                  </a:moveTo>
                  <a:lnTo>
                    <a:pt x="16" y="20"/>
                  </a:lnTo>
                  <a:lnTo>
                    <a:pt x="0" y="70"/>
                  </a:lnTo>
                  <a:lnTo>
                    <a:pt x="23" y="85"/>
                  </a:lnTo>
                  <a:lnTo>
                    <a:pt x="73" y="106"/>
                  </a:lnTo>
                  <a:lnTo>
                    <a:pt x="126" y="104"/>
                  </a:lnTo>
                  <a:lnTo>
                    <a:pt x="124" y="85"/>
                  </a:lnTo>
                  <a:lnTo>
                    <a:pt x="69" y="45"/>
                  </a:lnTo>
                  <a:lnTo>
                    <a:pt x="33" y="0"/>
                  </a:lnTo>
                  <a:close/>
                </a:path>
              </a:pathLst>
            </a:custGeom>
            <a:solidFill>
              <a:srgbClr val="2E332E"/>
            </a:solidFill>
            <a:ln w="9525">
              <a:noFill/>
              <a:round/>
              <a:headEnd/>
              <a:tailEnd/>
            </a:ln>
          </p:spPr>
          <p:txBody>
            <a:bodyPr/>
            <a:lstStyle/>
            <a:p>
              <a:endParaRPr lang="en-US"/>
            </a:p>
          </p:txBody>
        </p:sp>
        <p:sp>
          <p:nvSpPr>
            <p:cNvPr id="1045" name="Freeform 204"/>
            <p:cNvSpPr>
              <a:spLocks/>
            </p:cNvSpPr>
            <p:nvPr/>
          </p:nvSpPr>
          <p:spPr bwMode="auto">
            <a:xfrm>
              <a:off x="3938" y="2908"/>
              <a:ext cx="164" cy="87"/>
            </a:xfrm>
            <a:custGeom>
              <a:avLst/>
              <a:gdLst>
                <a:gd name="T0" fmla="*/ 2 w 159"/>
                <a:gd name="T1" fmla="*/ 91 h 83"/>
                <a:gd name="T2" fmla="*/ 0 w 159"/>
                <a:gd name="T3" fmla="*/ 74 h 83"/>
                <a:gd name="T4" fmla="*/ 28 w 159"/>
                <a:gd name="T5" fmla="*/ 64 h 83"/>
                <a:gd name="T6" fmla="*/ 26 w 159"/>
                <a:gd name="T7" fmla="*/ 59 h 83"/>
                <a:gd name="T8" fmla="*/ 25 w 159"/>
                <a:gd name="T9" fmla="*/ 47 h 83"/>
                <a:gd name="T10" fmla="*/ 26 w 159"/>
                <a:gd name="T11" fmla="*/ 36 h 83"/>
                <a:gd name="T12" fmla="*/ 34 w 159"/>
                <a:gd name="T13" fmla="*/ 22 h 83"/>
                <a:gd name="T14" fmla="*/ 40 w 159"/>
                <a:gd name="T15" fmla="*/ 17 h 83"/>
                <a:gd name="T16" fmla="*/ 50 w 159"/>
                <a:gd name="T17" fmla="*/ 9 h 83"/>
                <a:gd name="T18" fmla="*/ 61 w 159"/>
                <a:gd name="T19" fmla="*/ 5 h 83"/>
                <a:gd name="T20" fmla="*/ 72 w 159"/>
                <a:gd name="T21" fmla="*/ 3 h 83"/>
                <a:gd name="T22" fmla="*/ 83 w 159"/>
                <a:gd name="T23" fmla="*/ 0 h 83"/>
                <a:gd name="T24" fmla="*/ 91 w 159"/>
                <a:gd name="T25" fmla="*/ 0 h 83"/>
                <a:gd name="T26" fmla="*/ 95 w 159"/>
                <a:gd name="T27" fmla="*/ 0 h 83"/>
                <a:gd name="T28" fmla="*/ 99 w 159"/>
                <a:gd name="T29" fmla="*/ 0 h 83"/>
                <a:gd name="T30" fmla="*/ 103 w 159"/>
                <a:gd name="T31" fmla="*/ 0 h 83"/>
                <a:gd name="T32" fmla="*/ 110 w 159"/>
                <a:gd name="T33" fmla="*/ 0 h 83"/>
                <a:gd name="T34" fmla="*/ 124 w 159"/>
                <a:gd name="T35" fmla="*/ 3 h 83"/>
                <a:gd name="T36" fmla="*/ 137 w 159"/>
                <a:gd name="T37" fmla="*/ 9 h 83"/>
                <a:gd name="T38" fmla="*/ 146 w 159"/>
                <a:gd name="T39" fmla="*/ 21 h 83"/>
                <a:gd name="T40" fmla="*/ 160 w 159"/>
                <a:gd name="T41" fmla="*/ 32 h 83"/>
                <a:gd name="T42" fmla="*/ 167 w 159"/>
                <a:gd name="T43" fmla="*/ 42 h 83"/>
                <a:gd name="T44" fmla="*/ 169 w 159"/>
                <a:gd name="T45" fmla="*/ 45 h 83"/>
                <a:gd name="T46" fmla="*/ 154 w 159"/>
                <a:gd name="T47" fmla="*/ 87 h 83"/>
                <a:gd name="T48" fmla="*/ 2 w 159"/>
                <a:gd name="T49" fmla="*/ 91 h 83"/>
                <a:gd name="T50" fmla="*/ 2 w 159"/>
                <a:gd name="T51" fmla="*/ 91 h 8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9"/>
                <a:gd name="T79" fmla="*/ 0 h 83"/>
                <a:gd name="T80" fmla="*/ 159 w 159"/>
                <a:gd name="T81" fmla="*/ 83 h 8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9" h="83">
                  <a:moveTo>
                    <a:pt x="2" y="83"/>
                  </a:moveTo>
                  <a:lnTo>
                    <a:pt x="0" y="68"/>
                  </a:lnTo>
                  <a:lnTo>
                    <a:pt x="26" y="58"/>
                  </a:lnTo>
                  <a:lnTo>
                    <a:pt x="24" y="53"/>
                  </a:lnTo>
                  <a:lnTo>
                    <a:pt x="23" y="43"/>
                  </a:lnTo>
                  <a:lnTo>
                    <a:pt x="24" y="32"/>
                  </a:lnTo>
                  <a:lnTo>
                    <a:pt x="32" y="20"/>
                  </a:lnTo>
                  <a:lnTo>
                    <a:pt x="38" y="15"/>
                  </a:lnTo>
                  <a:lnTo>
                    <a:pt x="47" y="9"/>
                  </a:lnTo>
                  <a:lnTo>
                    <a:pt x="57" y="5"/>
                  </a:lnTo>
                  <a:lnTo>
                    <a:pt x="68" y="3"/>
                  </a:lnTo>
                  <a:lnTo>
                    <a:pt x="78" y="0"/>
                  </a:lnTo>
                  <a:lnTo>
                    <a:pt x="85" y="0"/>
                  </a:lnTo>
                  <a:lnTo>
                    <a:pt x="89" y="0"/>
                  </a:lnTo>
                  <a:lnTo>
                    <a:pt x="93" y="0"/>
                  </a:lnTo>
                  <a:lnTo>
                    <a:pt x="97" y="0"/>
                  </a:lnTo>
                  <a:lnTo>
                    <a:pt x="104" y="0"/>
                  </a:lnTo>
                  <a:lnTo>
                    <a:pt x="116" y="3"/>
                  </a:lnTo>
                  <a:lnTo>
                    <a:pt x="129" y="9"/>
                  </a:lnTo>
                  <a:lnTo>
                    <a:pt x="138" y="19"/>
                  </a:lnTo>
                  <a:lnTo>
                    <a:pt x="150" y="30"/>
                  </a:lnTo>
                  <a:lnTo>
                    <a:pt x="157" y="38"/>
                  </a:lnTo>
                  <a:lnTo>
                    <a:pt x="159" y="41"/>
                  </a:lnTo>
                  <a:lnTo>
                    <a:pt x="144" y="79"/>
                  </a:lnTo>
                  <a:lnTo>
                    <a:pt x="2" y="83"/>
                  </a:lnTo>
                  <a:close/>
                </a:path>
              </a:pathLst>
            </a:custGeom>
            <a:solidFill>
              <a:srgbClr val="D1BDBD"/>
            </a:solidFill>
            <a:ln w="9525">
              <a:noFill/>
              <a:round/>
              <a:headEnd/>
              <a:tailEnd/>
            </a:ln>
          </p:spPr>
          <p:txBody>
            <a:bodyPr/>
            <a:lstStyle/>
            <a:p>
              <a:endParaRPr lang="en-US"/>
            </a:p>
          </p:txBody>
        </p:sp>
        <p:sp>
          <p:nvSpPr>
            <p:cNvPr id="1046" name="Freeform 205"/>
            <p:cNvSpPr>
              <a:spLocks/>
            </p:cNvSpPr>
            <p:nvPr/>
          </p:nvSpPr>
          <p:spPr bwMode="auto">
            <a:xfrm>
              <a:off x="3936" y="2974"/>
              <a:ext cx="155" cy="72"/>
            </a:xfrm>
            <a:custGeom>
              <a:avLst/>
              <a:gdLst>
                <a:gd name="T0" fmla="*/ 80 w 152"/>
                <a:gd name="T1" fmla="*/ 73 h 71"/>
                <a:gd name="T2" fmla="*/ 42 w 152"/>
                <a:gd name="T3" fmla="*/ 59 h 71"/>
                <a:gd name="T4" fmla="*/ 44 w 152"/>
                <a:gd name="T5" fmla="*/ 48 h 71"/>
                <a:gd name="T6" fmla="*/ 0 w 152"/>
                <a:gd name="T7" fmla="*/ 19 h 71"/>
                <a:gd name="T8" fmla="*/ 55 w 152"/>
                <a:gd name="T9" fmla="*/ 0 h 71"/>
                <a:gd name="T10" fmla="*/ 70 w 152"/>
                <a:gd name="T11" fmla="*/ 8 h 71"/>
                <a:gd name="T12" fmla="*/ 114 w 152"/>
                <a:gd name="T13" fmla="*/ 4 h 71"/>
                <a:gd name="T14" fmla="*/ 146 w 152"/>
                <a:gd name="T15" fmla="*/ 12 h 71"/>
                <a:gd name="T16" fmla="*/ 158 w 152"/>
                <a:gd name="T17" fmla="*/ 50 h 71"/>
                <a:gd name="T18" fmla="*/ 80 w 152"/>
                <a:gd name="T19" fmla="*/ 73 h 71"/>
                <a:gd name="T20" fmla="*/ 80 w 152"/>
                <a:gd name="T21" fmla="*/ 73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2"/>
                <a:gd name="T34" fmla="*/ 0 h 71"/>
                <a:gd name="T35" fmla="*/ 152 w 152"/>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2" h="71">
                  <a:moveTo>
                    <a:pt x="76" y="71"/>
                  </a:moveTo>
                  <a:lnTo>
                    <a:pt x="40" y="57"/>
                  </a:lnTo>
                  <a:lnTo>
                    <a:pt x="42" y="46"/>
                  </a:lnTo>
                  <a:lnTo>
                    <a:pt x="0" y="19"/>
                  </a:lnTo>
                  <a:lnTo>
                    <a:pt x="53" y="0"/>
                  </a:lnTo>
                  <a:lnTo>
                    <a:pt x="68" y="8"/>
                  </a:lnTo>
                  <a:lnTo>
                    <a:pt x="110" y="4"/>
                  </a:lnTo>
                  <a:lnTo>
                    <a:pt x="140" y="12"/>
                  </a:lnTo>
                  <a:lnTo>
                    <a:pt x="152" y="48"/>
                  </a:lnTo>
                  <a:lnTo>
                    <a:pt x="76" y="71"/>
                  </a:lnTo>
                  <a:close/>
                </a:path>
              </a:pathLst>
            </a:custGeom>
            <a:solidFill>
              <a:srgbClr val="594C4C"/>
            </a:solidFill>
            <a:ln w="9525">
              <a:noFill/>
              <a:round/>
              <a:headEnd/>
              <a:tailEnd/>
            </a:ln>
          </p:spPr>
          <p:txBody>
            <a:bodyPr/>
            <a:lstStyle/>
            <a:p>
              <a:endParaRPr lang="en-US"/>
            </a:p>
          </p:txBody>
        </p:sp>
        <p:sp>
          <p:nvSpPr>
            <p:cNvPr id="1047" name="Freeform 206"/>
            <p:cNvSpPr>
              <a:spLocks/>
            </p:cNvSpPr>
            <p:nvPr/>
          </p:nvSpPr>
          <p:spPr bwMode="auto">
            <a:xfrm>
              <a:off x="3999" y="3097"/>
              <a:ext cx="322" cy="604"/>
            </a:xfrm>
            <a:custGeom>
              <a:avLst/>
              <a:gdLst>
                <a:gd name="T0" fmla="*/ 2 w 313"/>
                <a:gd name="T1" fmla="*/ 50 h 589"/>
                <a:gd name="T2" fmla="*/ 5 w 313"/>
                <a:gd name="T3" fmla="*/ 44 h 589"/>
                <a:gd name="T4" fmla="*/ 21 w 313"/>
                <a:gd name="T5" fmla="*/ 36 h 589"/>
                <a:gd name="T6" fmla="*/ 36 w 313"/>
                <a:gd name="T7" fmla="*/ 23 h 589"/>
                <a:gd name="T8" fmla="*/ 51 w 313"/>
                <a:gd name="T9" fmla="*/ 13 h 589"/>
                <a:gd name="T10" fmla="*/ 64 w 313"/>
                <a:gd name="T11" fmla="*/ 6 h 589"/>
                <a:gd name="T12" fmla="*/ 72 w 313"/>
                <a:gd name="T13" fmla="*/ 2 h 589"/>
                <a:gd name="T14" fmla="*/ 76 w 313"/>
                <a:gd name="T15" fmla="*/ 0 h 589"/>
                <a:gd name="T16" fmla="*/ 78 w 313"/>
                <a:gd name="T17" fmla="*/ 0 h 589"/>
                <a:gd name="T18" fmla="*/ 123 w 313"/>
                <a:gd name="T19" fmla="*/ 0 h 589"/>
                <a:gd name="T20" fmla="*/ 199 w 313"/>
                <a:gd name="T21" fmla="*/ 86 h 589"/>
                <a:gd name="T22" fmla="*/ 303 w 313"/>
                <a:gd name="T23" fmla="*/ 408 h 589"/>
                <a:gd name="T24" fmla="*/ 326 w 313"/>
                <a:gd name="T25" fmla="*/ 536 h 589"/>
                <a:gd name="T26" fmla="*/ 331 w 313"/>
                <a:gd name="T27" fmla="*/ 619 h 589"/>
                <a:gd name="T28" fmla="*/ 269 w 313"/>
                <a:gd name="T29" fmla="*/ 619 h 589"/>
                <a:gd name="T30" fmla="*/ 228 w 313"/>
                <a:gd name="T31" fmla="*/ 470 h 589"/>
                <a:gd name="T32" fmla="*/ 141 w 313"/>
                <a:gd name="T33" fmla="*/ 528 h 589"/>
                <a:gd name="T34" fmla="*/ 82 w 313"/>
                <a:gd name="T35" fmla="*/ 477 h 589"/>
                <a:gd name="T36" fmla="*/ 104 w 313"/>
                <a:gd name="T37" fmla="*/ 438 h 589"/>
                <a:gd name="T38" fmla="*/ 167 w 313"/>
                <a:gd name="T39" fmla="*/ 366 h 589"/>
                <a:gd name="T40" fmla="*/ 118 w 313"/>
                <a:gd name="T41" fmla="*/ 297 h 589"/>
                <a:gd name="T42" fmla="*/ 139 w 313"/>
                <a:gd name="T43" fmla="*/ 248 h 589"/>
                <a:gd name="T44" fmla="*/ 64 w 313"/>
                <a:gd name="T45" fmla="*/ 233 h 589"/>
                <a:gd name="T46" fmla="*/ 85 w 313"/>
                <a:gd name="T47" fmla="*/ 194 h 589"/>
                <a:gd name="T48" fmla="*/ 82 w 313"/>
                <a:gd name="T49" fmla="*/ 191 h 589"/>
                <a:gd name="T50" fmla="*/ 78 w 313"/>
                <a:gd name="T51" fmla="*/ 187 h 589"/>
                <a:gd name="T52" fmla="*/ 70 w 313"/>
                <a:gd name="T53" fmla="*/ 175 h 589"/>
                <a:gd name="T54" fmla="*/ 63 w 313"/>
                <a:gd name="T55" fmla="*/ 166 h 589"/>
                <a:gd name="T56" fmla="*/ 49 w 313"/>
                <a:gd name="T57" fmla="*/ 154 h 589"/>
                <a:gd name="T58" fmla="*/ 40 w 313"/>
                <a:gd name="T59" fmla="*/ 139 h 589"/>
                <a:gd name="T60" fmla="*/ 30 w 313"/>
                <a:gd name="T61" fmla="*/ 126 h 589"/>
                <a:gd name="T62" fmla="*/ 21 w 313"/>
                <a:gd name="T63" fmla="*/ 114 h 589"/>
                <a:gd name="T64" fmla="*/ 11 w 313"/>
                <a:gd name="T65" fmla="*/ 97 h 589"/>
                <a:gd name="T66" fmla="*/ 7 w 313"/>
                <a:gd name="T67" fmla="*/ 86 h 589"/>
                <a:gd name="T68" fmla="*/ 2 w 313"/>
                <a:gd name="T69" fmla="*/ 74 h 589"/>
                <a:gd name="T70" fmla="*/ 2 w 313"/>
                <a:gd name="T71" fmla="*/ 67 h 589"/>
                <a:gd name="T72" fmla="*/ 0 w 313"/>
                <a:gd name="T73" fmla="*/ 51 h 589"/>
                <a:gd name="T74" fmla="*/ 2 w 313"/>
                <a:gd name="T75" fmla="*/ 50 h 589"/>
                <a:gd name="T76" fmla="*/ 2 w 313"/>
                <a:gd name="T77" fmla="*/ 50 h 58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13"/>
                <a:gd name="T118" fmla="*/ 0 h 589"/>
                <a:gd name="T119" fmla="*/ 313 w 313"/>
                <a:gd name="T120" fmla="*/ 589 h 58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13" h="589">
                  <a:moveTo>
                    <a:pt x="2" y="48"/>
                  </a:moveTo>
                  <a:lnTo>
                    <a:pt x="5" y="42"/>
                  </a:lnTo>
                  <a:lnTo>
                    <a:pt x="19" y="34"/>
                  </a:lnTo>
                  <a:lnTo>
                    <a:pt x="34" y="21"/>
                  </a:lnTo>
                  <a:lnTo>
                    <a:pt x="49" y="13"/>
                  </a:lnTo>
                  <a:lnTo>
                    <a:pt x="60" y="6"/>
                  </a:lnTo>
                  <a:lnTo>
                    <a:pt x="68" y="2"/>
                  </a:lnTo>
                  <a:lnTo>
                    <a:pt x="72" y="0"/>
                  </a:lnTo>
                  <a:lnTo>
                    <a:pt x="74" y="0"/>
                  </a:lnTo>
                  <a:lnTo>
                    <a:pt x="117" y="0"/>
                  </a:lnTo>
                  <a:lnTo>
                    <a:pt x="188" y="82"/>
                  </a:lnTo>
                  <a:lnTo>
                    <a:pt x="287" y="388"/>
                  </a:lnTo>
                  <a:lnTo>
                    <a:pt x="308" y="510"/>
                  </a:lnTo>
                  <a:lnTo>
                    <a:pt x="313" y="589"/>
                  </a:lnTo>
                  <a:lnTo>
                    <a:pt x="254" y="589"/>
                  </a:lnTo>
                  <a:lnTo>
                    <a:pt x="216" y="447"/>
                  </a:lnTo>
                  <a:lnTo>
                    <a:pt x="133" y="502"/>
                  </a:lnTo>
                  <a:lnTo>
                    <a:pt x="78" y="453"/>
                  </a:lnTo>
                  <a:lnTo>
                    <a:pt x="98" y="416"/>
                  </a:lnTo>
                  <a:lnTo>
                    <a:pt x="157" y="348"/>
                  </a:lnTo>
                  <a:lnTo>
                    <a:pt x="112" y="283"/>
                  </a:lnTo>
                  <a:lnTo>
                    <a:pt x="131" y="236"/>
                  </a:lnTo>
                  <a:lnTo>
                    <a:pt x="60" y="221"/>
                  </a:lnTo>
                  <a:lnTo>
                    <a:pt x="81" y="184"/>
                  </a:lnTo>
                  <a:lnTo>
                    <a:pt x="78" y="181"/>
                  </a:lnTo>
                  <a:lnTo>
                    <a:pt x="74" y="177"/>
                  </a:lnTo>
                  <a:lnTo>
                    <a:pt x="66" y="167"/>
                  </a:lnTo>
                  <a:lnTo>
                    <a:pt x="59" y="158"/>
                  </a:lnTo>
                  <a:lnTo>
                    <a:pt x="47" y="146"/>
                  </a:lnTo>
                  <a:lnTo>
                    <a:pt x="38" y="133"/>
                  </a:lnTo>
                  <a:lnTo>
                    <a:pt x="28" y="120"/>
                  </a:lnTo>
                  <a:lnTo>
                    <a:pt x="19" y="108"/>
                  </a:lnTo>
                  <a:lnTo>
                    <a:pt x="11" y="93"/>
                  </a:lnTo>
                  <a:lnTo>
                    <a:pt x="7" y="82"/>
                  </a:lnTo>
                  <a:lnTo>
                    <a:pt x="2" y="70"/>
                  </a:lnTo>
                  <a:lnTo>
                    <a:pt x="2" y="63"/>
                  </a:lnTo>
                  <a:lnTo>
                    <a:pt x="0" y="49"/>
                  </a:lnTo>
                  <a:lnTo>
                    <a:pt x="2" y="48"/>
                  </a:lnTo>
                  <a:close/>
                </a:path>
              </a:pathLst>
            </a:custGeom>
            <a:solidFill>
              <a:srgbClr val="274673"/>
            </a:solidFill>
            <a:ln w="9525">
              <a:noFill/>
              <a:round/>
              <a:headEnd/>
              <a:tailEnd/>
            </a:ln>
          </p:spPr>
          <p:txBody>
            <a:bodyPr/>
            <a:lstStyle/>
            <a:p>
              <a:endParaRPr lang="en-US"/>
            </a:p>
          </p:txBody>
        </p:sp>
        <p:sp>
          <p:nvSpPr>
            <p:cNvPr id="1048" name="Freeform 207"/>
            <p:cNvSpPr>
              <a:spLocks/>
            </p:cNvSpPr>
            <p:nvPr/>
          </p:nvSpPr>
          <p:spPr bwMode="auto">
            <a:xfrm>
              <a:off x="3991" y="3112"/>
              <a:ext cx="189" cy="211"/>
            </a:xfrm>
            <a:custGeom>
              <a:avLst/>
              <a:gdLst>
                <a:gd name="T0" fmla="*/ 82 w 184"/>
                <a:gd name="T1" fmla="*/ 2 h 206"/>
                <a:gd name="T2" fmla="*/ 80 w 184"/>
                <a:gd name="T3" fmla="*/ 2 h 206"/>
                <a:gd name="T4" fmla="*/ 72 w 184"/>
                <a:gd name="T5" fmla="*/ 2 h 206"/>
                <a:gd name="T6" fmla="*/ 63 w 184"/>
                <a:gd name="T7" fmla="*/ 0 h 206"/>
                <a:gd name="T8" fmla="*/ 48 w 184"/>
                <a:gd name="T9" fmla="*/ 4 h 206"/>
                <a:gd name="T10" fmla="*/ 40 w 184"/>
                <a:gd name="T11" fmla="*/ 6 h 206"/>
                <a:gd name="T12" fmla="*/ 32 w 184"/>
                <a:gd name="T13" fmla="*/ 12 h 206"/>
                <a:gd name="T14" fmla="*/ 23 w 184"/>
                <a:gd name="T15" fmla="*/ 14 h 206"/>
                <a:gd name="T16" fmla="*/ 15 w 184"/>
                <a:gd name="T17" fmla="*/ 19 h 206"/>
                <a:gd name="T18" fmla="*/ 4 w 184"/>
                <a:gd name="T19" fmla="*/ 29 h 206"/>
                <a:gd name="T20" fmla="*/ 0 w 184"/>
                <a:gd name="T21" fmla="*/ 33 h 206"/>
                <a:gd name="T22" fmla="*/ 0 w 184"/>
                <a:gd name="T23" fmla="*/ 35 h 206"/>
                <a:gd name="T24" fmla="*/ 6 w 184"/>
                <a:gd name="T25" fmla="*/ 40 h 206"/>
                <a:gd name="T26" fmla="*/ 15 w 184"/>
                <a:gd name="T27" fmla="*/ 50 h 206"/>
                <a:gd name="T28" fmla="*/ 34 w 184"/>
                <a:gd name="T29" fmla="*/ 67 h 206"/>
                <a:gd name="T30" fmla="*/ 40 w 184"/>
                <a:gd name="T31" fmla="*/ 73 h 206"/>
                <a:gd name="T32" fmla="*/ 50 w 184"/>
                <a:gd name="T33" fmla="*/ 82 h 206"/>
                <a:gd name="T34" fmla="*/ 61 w 184"/>
                <a:gd name="T35" fmla="*/ 90 h 206"/>
                <a:gd name="T36" fmla="*/ 71 w 184"/>
                <a:gd name="T37" fmla="*/ 97 h 206"/>
                <a:gd name="T38" fmla="*/ 86 w 184"/>
                <a:gd name="T39" fmla="*/ 113 h 206"/>
                <a:gd name="T40" fmla="*/ 91 w 184"/>
                <a:gd name="T41" fmla="*/ 118 h 206"/>
                <a:gd name="T42" fmla="*/ 53 w 184"/>
                <a:gd name="T43" fmla="*/ 124 h 206"/>
                <a:gd name="T44" fmla="*/ 93 w 184"/>
                <a:gd name="T45" fmla="*/ 150 h 206"/>
                <a:gd name="T46" fmla="*/ 143 w 184"/>
                <a:gd name="T47" fmla="*/ 157 h 206"/>
                <a:gd name="T48" fmla="*/ 111 w 184"/>
                <a:gd name="T49" fmla="*/ 189 h 206"/>
                <a:gd name="T50" fmla="*/ 164 w 184"/>
                <a:gd name="T51" fmla="*/ 216 h 206"/>
                <a:gd name="T52" fmla="*/ 194 w 184"/>
                <a:gd name="T53" fmla="*/ 170 h 206"/>
                <a:gd name="T54" fmla="*/ 194 w 184"/>
                <a:gd name="T55" fmla="*/ 166 h 206"/>
                <a:gd name="T56" fmla="*/ 191 w 184"/>
                <a:gd name="T57" fmla="*/ 153 h 206"/>
                <a:gd name="T58" fmla="*/ 185 w 184"/>
                <a:gd name="T59" fmla="*/ 141 h 206"/>
                <a:gd name="T60" fmla="*/ 183 w 184"/>
                <a:gd name="T61" fmla="*/ 134 h 206"/>
                <a:gd name="T62" fmla="*/ 174 w 184"/>
                <a:gd name="T63" fmla="*/ 122 h 206"/>
                <a:gd name="T64" fmla="*/ 168 w 184"/>
                <a:gd name="T65" fmla="*/ 113 h 206"/>
                <a:gd name="T66" fmla="*/ 156 w 184"/>
                <a:gd name="T67" fmla="*/ 97 h 206"/>
                <a:gd name="T68" fmla="*/ 143 w 184"/>
                <a:gd name="T69" fmla="*/ 86 h 206"/>
                <a:gd name="T70" fmla="*/ 130 w 184"/>
                <a:gd name="T71" fmla="*/ 75 h 206"/>
                <a:gd name="T72" fmla="*/ 120 w 184"/>
                <a:gd name="T73" fmla="*/ 64 h 206"/>
                <a:gd name="T74" fmla="*/ 109 w 184"/>
                <a:gd name="T75" fmla="*/ 54 h 206"/>
                <a:gd name="T76" fmla="*/ 101 w 184"/>
                <a:gd name="T77" fmla="*/ 46 h 206"/>
                <a:gd name="T78" fmla="*/ 91 w 184"/>
                <a:gd name="T79" fmla="*/ 42 h 206"/>
                <a:gd name="T80" fmla="*/ 105 w 184"/>
                <a:gd name="T81" fmla="*/ 35 h 206"/>
                <a:gd name="T82" fmla="*/ 124 w 184"/>
                <a:gd name="T83" fmla="*/ 54 h 206"/>
                <a:gd name="T84" fmla="*/ 153 w 184"/>
                <a:gd name="T85" fmla="*/ 52 h 206"/>
                <a:gd name="T86" fmla="*/ 126 w 184"/>
                <a:gd name="T87" fmla="*/ 19 h 206"/>
                <a:gd name="T88" fmla="*/ 82 w 184"/>
                <a:gd name="T89" fmla="*/ 2 h 206"/>
                <a:gd name="T90" fmla="*/ 82 w 184"/>
                <a:gd name="T91" fmla="*/ 2 h 20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206"/>
                <a:gd name="T140" fmla="*/ 184 w 184"/>
                <a:gd name="T141" fmla="*/ 206 h 20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206">
                  <a:moveTo>
                    <a:pt x="78" y="2"/>
                  </a:moveTo>
                  <a:lnTo>
                    <a:pt x="76" y="2"/>
                  </a:lnTo>
                  <a:lnTo>
                    <a:pt x="68" y="2"/>
                  </a:lnTo>
                  <a:lnTo>
                    <a:pt x="59" y="0"/>
                  </a:lnTo>
                  <a:lnTo>
                    <a:pt x="46" y="4"/>
                  </a:lnTo>
                  <a:lnTo>
                    <a:pt x="38" y="6"/>
                  </a:lnTo>
                  <a:lnTo>
                    <a:pt x="30" y="12"/>
                  </a:lnTo>
                  <a:lnTo>
                    <a:pt x="21" y="14"/>
                  </a:lnTo>
                  <a:lnTo>
                    <a:pt x="15" y="19"/>
                  </a:lnTo>
                  <a:lnTo>
                    <a:pt x="4" y="27"/>
                  </a:lnTo>
                  <a:lnTo>
                    <a:pt x="0" y="31"/>
                  </a:lnTo>
                  <a:lnTo>
                    <a:pt x="0" y="33"/>
                  </a:lnTo>
                  <a:lnTo>
                    <a:pt x="6" y="38"/>
                  </a:lnTo>
                  <a:lnTo>
                    <a:pt x="15" y="48"/>
                  </a:lnTo>
                  <a:lnTo>
                    <a:pt x="32" y="63"/>
                  </a:lnTo>
                  <a:lnTo>
                    <a:pt x="38" y="69"/>
                  </a:lnTo>
                  <a:lnTo>
                    <a:pt x="48" y="78"/>
                  </a:lnTo>
                  <a:lnTo>
                    <a:pt x="57" y="86"/>
                  </a:lnTo>
                  <a:lnTo>
                    <a:pt x="67" y="93"/>
                  </a:lnTo>
                  <a:lnTo>
                    <a:pt x="82" y="107"/>
                  </a:lnTo>
                  <a:lnTo>
                    <a:pt x="87" y="112"/>
                  </a:lnTo>
                  <a:lnTo>
                    <a:pt x="51" y="118"/>
                  </a:lnTo>
                  <a:lnTo>
                    <a:pt x="89" y="143"/>
                  </a:lnTo>
                  <a:lnTo>
                    <a:pt x="135" y="149"/>
                  </a:lnTo>
                  <a:lnTo>
                    <a:pt x="105" y="181"/>
                  </a:lnTo>
                  <a:lnTo>
                    <a:pt x="156" y="206"/>
                  </a:lnTo>
                  <a:lnTo>
                    <a:pt x="184" y="162"/>
                  </a:lnTo>
                  <a:lnTo>
                    <a:pt x="184" y="158"/>
                  </a:lnTo>
                  <a:lnTo>
                    <a:pt x="181" y="145"/>
                  </a:lnTo>
                  <a:lnTo>
                    <a:pt x="175" y="135"/>
                  </a:lnTo>
                  <a:lnTo>
                    <a:pt x="173" y="128"/>
                  </a:lnTo>
                  <a:lnTo>
                    <a:pt x="165" y="116"/>
                  </a:lnTo>
                  <a:lnTo>
                    <a:pt x="160" y="107"/>
                  </a:lnTo>
                  <a:lnTo>
                    <a:pt x="148" y="93"/>
                  </a:lnTo>
                  <a:lnTo>
                    <a:pt x="135" y="82"/>
                  </a:lnTo>
                  <a:lnTo>
                    <a:pt x="124" y="71"/>
                  </a:lnTo>
                  <a:lnTo>
                    <a:pt x="114" y="61"/>
                  </a:lnTo>
                  <a:lnTo>
                    <a:pt x="103" y="52"/>
                  </a:lnTo>
                  <a:lnTo>
                    <a:pt x="95" y="44"/>
                  </a:lnTo>
                  <a:lnTo>
                    <a:pt x="87" y="40"/>
                  </a:lnTo>
                  <a:lnTo>
                    <a:pt x="99" y="33"/>
                  </a:lnTo>
                  <a:lnTo>
                    <a:pt x="118" y="52"/>
                  </a:lnTo>
                  <a:lnTo>
                    <a:pt x="145" y="50"/>
                  </a:lnTo>
                  <a:lnTo>
                    <a:pt x="120" y="19"/>
                  </a:lnTo>
                  <a:lnTo>
                    <a:pt x="78" y="2"/>
                  </a:lnTo>
                  <a:close/>
                </a:path>
              </a:pathLst>
            </a:custGeom>
            <a:solidFill>
              <a:schemeClr val="hlink"/>
            </a:solidFill>
            <a:ln w="9525">
              <a:noFill/>
              <a:round/>
              <a:headEnd/>
              <a:tailEnd/>
            </a:ln>
          </p:spPr>
          <p:txBody>
            <a:bodyPr/>
            <a:lstStyle/>
            <a:p>
              <a:endParaRPr lang="en-US"/>
            </a:p>
          </p:txBody>
        </p:sp>
        <p:sp>
          <p:nvSpPr>
            <p:cNvPr id="1049" name="Freeform 208"/>
            <p:cNvSpPr>
              <a:spLocks/>
            </p:cNvSpPr>
            <p:nvPr/>
          </p:nvSpPr>
          <p:spPr bwMode="auto">
            <a:xfrm>
              <a:off x="4139" y="3380"/>
              <a:ext cx="168" cy="341"/>
            </a:xfrm>
            <a:custGeom>
              <a:avLst/>
              <a:gdLst>
                <a:gd name="T0" fmla="*/ 0 w 163"/>
                <a:gd name="T1" fmla="*/ 0 h 330"/>
                <a:gd name="T2" fmla="*/ 1 w 163"/>
                <a:gd name="T3" fmla="*/ 0 h 330"/>
                <a:gd name="T4" fmla="*/ 11 w 163"/>
                <a:gd name="T5" fmla="*/ 2 h 330"/>
                <a:gd name="T6" fmla="*/ 26 w 163"/>
                <a:gd name="T7" fmla="*/ 7 h 330"/>
                <a:gd name="T8" fmla="*/ 43 w 163"/>
                <a:gd name="T9" fmla="*/ 21 h 330"/>
                <a:gd name="T10" fmla="*/ 53 w 163"/>
                <a:gd name="T11" fmla="*/ 24 h 330"/>
                <a:gd name="T12" fmla="*/ 61 w 163"/>
                <a:gd name="T13" fmla="*/ 34 h 330"/>
                <a:gd name="T14" fmla="*/ 66 w 163"/>
                <a:gd name="T15" fmla="*/ 42 h 330"/>
                <a:gd name="T16" fmla="*/ 74 w 163"/>
                <a:gd name="T17" fmla="*/ 53 h 330"/>
                <a:gd name="T18" fmla="*/ 83 w 163"/>
                <a:gd name="T19" fmla="*/ 68 h 330"/>
                <a:gd name="T20" fmla="*/ 89 w 163"/>
                <a:gd name="T21" fmla="*/ 74 h 330"/>
                <a:gd name="T22" fmla="*/ 66 w 163"/>
                <a:gd name="T23" fmla="*/ 97 h 330"/>
                <a:gd name="T24" fmla="*/ 70 w 163"/>
                <a:gd name="T25" fmla="*/ 97 h 330"/>
                <a:gd name="T26" fmla="*/ 80 w 163"/>
                <a:gd name="T27" fmla="*/ 104 h 330"/>
                <a:gd name="T28" fmla="*/ 83 w 163"/>
                <a:gd name="T29" fmla="*/ 108 h 330"/>
                <a:gd name="T30" fmla="*/ 95 w 163"/>
                <a:gd name="T31" fmla="*/ 120 h 330"/>
                <a:gd name="T32" fmla="*/ 99 w 163"/>
                <a:gd name="T33" fmla="*/ 126 h 330"/>
                <a:gd name="T34" fmla="*/ 104 w 163"/>
                <a:gd name="T35" fmla="*/ 133 h 330"/>
                <a:gd name="T36" fmla="*/ 108 w 163"/>
                <a:gd name="T37" fmla="*/ 142 h 330"/>
                <a:gd name="T38" fmla="*/ 114 w 163"/>
                <a:gd name="T39" fmla="*/ 154 h 330"/>
                <a:gd name="T40" fmla="*/ 116 w 163"/>
                <a:gd name="T41" fmla="*/ 164 h 330"/>
                <a:gd name="T42" fmla="*/ 123 w 163"/>
                <a:gd name="T43" fmla="*/ 177 h 330"/>
                <a:gd name="T44" fmla="*/ 127 w 163"/>
                <a:gd name="T45" fmla="*/ 190 h 330"/>
                <a:gd name="T46" fmla="*/ 133 w 163"/>
                <a:gd name="T47" fmla="*/ 205 h 330"/>
                <a:gd name="T48" fmla="*/ 137 w 163"/>
                <a:gd name="T49" fmla="*/ 219 h 330"/>
                <a:gd name="T50" fmla="*/ 141 w 163"/>
                <a:gd name="T51" fmla="*/ 235 h 330"/>
                <a:gd name="T52" fmla="*/ 146 w 163"/>
                <a:gd name="T53" fmla="*/ 248 h 330"/>
                <a:gd name="T54" fmla="*/ 150 w 163"/>
                <a:gd name="T55" fmla="*/ 263 h 330"/>
                <a:gd name="T56" fmla="*/ 155 w 163"/>
                <a:gd name="T57" fmla="*/ 276 h 330"/>
                <a:gd name="T58" fmla="*/ 160 w 163"/>
                <a:gd name="T59" fmla="*/ 288 h 330"/>
                <a:gd name="T60" fmla="*/ 162 w 163"/>
                <a:gd name="T61" fmla="*/ 298 h 330"/>
                <a:gd name="T62" fmla="*/ 167 w 163"/>
                <a:gd name="T63" fmla="*/ 309 h 330"/>
                <a:gd name="T64" fmla="*/ 169 w 163"/>
                <a:gd name="T65" fmla="*/ 320 h 330"/>
                <a:gd name="T66" fmla="*/ 173 w 163"/>
                <a:gd name="T67" fmla="*/ 329 h 330"/>
                <a:gd name="T68" fmla="*/ 104 w 163"/>
                <a:gd name="T69" fmla="*/ 352 h 330"/>
                <a:gd name="T70" fmla="*/ 104 w 163"/>
                <a:gd name="T71" fmla="*/ 349 h 330"/>
                <a:gd name="T72" fmla="*/ 104 w 163"/>
                <a:gd name="T73" fmla="*/ 343 h 330"/>
                <a:gd name="T74" fmla="*/ 104 w 163"/>
                <a:gd name="T75" fmla="*/ 332 h 330"/>
                <a:gd name="T76" fmla="*/ 104 w 163"/>
                <a:gd name="T77" fmla="*/ 320 h 330"/>
                <a:gd name="T78" fmla="*/ 102 w 163"/>
                <a:gd name="T79" fmla="*/ 311 h 330"/>
                <a:gd name="T80" fmla="*/ 101 w 163"/>
                <a:gd name="T81" fmla="*/ 300 h 330"/>
                <a:gd name="T82" fmla="*/ 99 w 163"/>
                <a:gd name="T83" fmla="*/ 290 h 330"/>
                <a:gd name="T84" fmla="*/ 99 w 163"/>
                <a:gd name="T85" fmla="*/ 282 h 330"/>
                <a:gd name="T86" fmla="*/ 97 w 163"/>
                <a:gd name="T87" fmla="*/ 269 h 330"/>
                <a:gd name="T88" fmla="*/ 95 w 163"/>
                <a:gd name="T89" fmla="*/ 259 h 330"/>
                <a:gd name="T90" fmla="*/ 91 w 163"/>
                <a:gd name="T91" fmla="*/ 248 h 330"/>
                <a:gd name="T92" fmla="*/ 89 w 163"/>
                <a:gd name="T93" fmla="*/ 235 h 330"/>
                <a:gd name="T94" fmla="*/ 83 w 163"/>
                <a:gd name="T95" fmla="*/ 221 h 330"/>
                <a:gd name="T96" fmla="*/ 78 w 163"/>
                <a:gd name="T97" fmla="*/ 207 h 330"/>
                <a:gd name="T98" fmla="*/ 74 w 163"/>
                <a:gd name="T99" fmla="*/ 192 h 330"/>
                <a:gd name="T100" fmla="*/ 70 w 163"/>
                <a:gd name="T101" fmla="*/ 179 h 330"/>
                <a:gd name="T102" fmla="*/ 64 w 163"/>
                <a:gd name="T103" fmla="*/ 162 h 330"/>
                <a:gd name="T104" fmla="*/ 61 w 163"/>
                <a:gd name="T105" fmla="*/ 150 h 330"/>
                <a:gd name="T106" fmla="*/ 55 w 163"/>
                <a:gd name="T107" fmla="*/ 135 h 330"/>
                <a:gd name="T108" fmla="*/ 49 w 163"/>
                <a:gd name="T109" fmla="*/ 124 h 330"/>
                <a:gd name="T110" fmla="*/ 43 w 163"/>
                <a:gd name="T111" fmla="*/ 108 h 330"/>
                <a:gd name="T112" fmla="*/ 40 w 163"/>
                <a:gd name="T113" fmla="*/ 99 h 330"/>
                <a:gd name="T114" fmla="*/ 34 w 163"/>
                <a:gd name="T115" fmla="*/ 87 h 330"/>
                <a:gd name="T116" fmla="*/ 32 w 163"/>
                <a:gd name="T117" fmla="*/ 82 h 330"/>
                <a:gd name="T118" fmla="*/ 26 w 163"/>
                <a:gd name="T119" fmla="*/ 68 h 330"/>
                <a:gd name="T120" fmla="*/ 26 w 163"/>
                <a:gd name="T121" fmla="*/ 64 h 330"/>
                <a:gd name="T122" fmla="*/ 0 w 163"/>
                <a:gd name="T123" fmla="*/ 0 h 330"/>
                <a:gd name="T124" fmla="*/ 0 w 163"/>
                <a:gd name="T125" fmla="*/ 0 h 33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3"/>
                <a:gd name="T190" fmla="*/ 0 h 330"/>
                <a:gd name="T191" fmla="*/ 163 w 163"/>
                <a:gd name="T192" fmla="*/ 330 h 33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3" h="330">
                  <a:moveTo>
                    <a:pt x="0" y="0"/>
                  </a:moveTo>
                  <a:lnTo>
                    <a:pt x="1" y="0"/>
                  </a:lnTo>
                  <a:lnTo>
                    <a:pt x="11" y="2"/>
                  </a:lnTo>
                  <a:lnTo>
                    <a:pt x="24" y="7"/>
                  </a:lnTo>
                  <a:lnTo>
                    <a:pt x="41" y="19"/>
                  </a:lnTo>
                  <a:lnTo>
                    <a:pt x="49" y="22"/>
                  </a:lnTo>
                  <a:lnTo>
                    <a:pt x="57" y="32"/>
                  </a:lnTo>
                  <a:lnTo>
                    <a:pt x="62" y="40"/>
                  </a:lnTo>
                  <a:lnTo>
                    <a:pt x="70" y="49"/>
                  </a:lnTo>
                  <a:lnTo>
                    <a:pt x="79" y="64"/>
                  </a:lnTo>
                  <a:lnTo>
                    <a:pt x="83" y="70"/>
                  </a:lnTo>
                  <a:lnTo>
                    <a:pt x="62" y="91"/>
                  </a:lnTo>
                  <a:lnTo>
                    <a:pt x="66" y="91"/>
                  </a:lnTo>
                  <a:lnTo>
                    <a:pt x="76" y="98"/>
                  </a:lnTo>
                  <a:lnTo>
                    <a:pt x="79" y="102"/>
                  </a:lnTo>
                  <a:lnTo>
                    <a:pt x="89" y="112"/>
                  </a:lnTo>
                  <a:lnTo>
                    <a:pt x="93" y="118"/>
                  </a:lnTo>
                  <a:lnTo>
                    <a:pt x="98" y="125"/>
                  </a:lnTo>
                  <a:lnTo>
                    <a:pt x="102" y="133"/>
                  </a:lnTo>
                  <a:lnTo>
                    <a:pt x="108" y="144"/>
                  </a:lnTo>
                  <a:lnTo>
                    <a:pt x="110" y="154"/>
                  </a:lnTo>
                  <a:lnTo>
                    <a:pt x="115" y="165"/>
                  </a:lnTo>
                  <a:lnTo>
                    <a:pt x="119" y="178"/>
                  </a:lnTo>
                  <a:lnTo>
                    <a:pt x="125" y="192"/>
                  </a:lnTo>
                  <a:lnTo>
                    <a:pt x="129" y="205"/>
                  </a:lnTo>
                  <a:lnTo>
                    <a:pt x="133" y="220"/>
                  </a:lnTo>
                  <a:lnTo>
                    <a:pt x="138" y="232"/>
                  </a:lnTo>
                  <a:lnTo>
                    <a:pt x="142" y="247"/>
                  </a:lnTo>
                  <a:lnTo>
                    <a:pt x="146" y="258"/>
                  </a:lnTo>
                  <a:lnTo>
                    <a:pt x="150" y="270"/>
                  </a:lnTo>
                  <a:lnTo>
                    <a:pt x="152" y="279"/>
                  </a:lnTo>
                  <a:lnTo>
                    <a:pt x="157" y="289"/>
                  </a:lnTo>
                  <a:lnTo>
                    <a:pt x="159" y="300"/>
                  </a:lnTo>
                  <a:lnTo>
                    <a:pt x="163" y="308"/>
                  </a:lnTo>
                  <a:lnTo>
                    <a:pt x="98" y="330"/>
                  </a:lnTo>
                  <a:lnTo>
                    <a:pt x="98" y="327"/>
                  </a:lnTo>
                  <a:lnTo>
                    <a:pt x="98" y="321"/>
                  </a:lnTo>
                  <a:lnTo>
                    <a:pt x="98" y="311"/>
                  </a:lnTo>
                  <a:lnTo>
                    <a:pt x="98" y="300"/>
                  </a:lnTo>
                  <a:lnTo>
                    <a:pt x="96" y="291"/>
                  </a:lnTo>
                  <a:lnTo>
                    <a:pt x="95" y="281"/>
                  </a:lnTo>
                  <a:lnTo>
                    <a:pt x="93" y="272"/>
                  </a:lnTo>
                  <a:lnTo>
                    <a:pt x="93" y="264"/>
                  </a:lnTo>
                  <a:lnTo>
                    <a:pt x="91" y="252"/>
                  </a:lnTo>
                  <a:lnTo>
                    <a:pt x="89" y="243"/>
                  </a:lnTo>
                  <a:lnTo>
                    <a:pt x="85" y="232"/>
                  </a:lnTo>
                  <a:lnTo>
                    <a:pt x="83" y="220"/>
                  </a:lnTo>
                  <a:lnTo>
                    <a:pt x="79" y="207"/>
                  </a:lnTo>
                  <a:lnTo>
                    <a:pt x="74" y="194"/>
                  </a:lnTo>
                  <a:lnTo>
                    <a:pt x="70" y="180"/>
                  </a:lnTo>
                  <a:lnTo>
                    <a:pt x="66" y="167"/>
                  </a:lnTo>
                  <a:lnTo>
                    <a:pt x="60" y="152"/>
                  </a:lnTo>
                  <a:lnTo>
                    <a:pt x="57" y="140"/>
                  </a:lnTo>
                  <a:lnTo>
                    <a:pt x="51" y="127"/>
                  </a:lnTo>
                  <a:lnTo>
                    <a:pt x="47" y="116"/>
                  </a:lnTo>
                  <a:lnTo>
                    <a:pt x="41" y="102"/>
                  </a:lnTo>
                  <a:lnTo>
                    <a:pt x="38" y="93"/>
                  </a:lnTo>
                  <a:lnTo>
                    <a:pt x="32" y="81"/>
                  </a:lnTo>
                  <a:lnTo>
                    <a:pt x="30" y="76"/>
                  </a:lnTo>
                  <a:lnTo>
                    <a:pt x="24" y="64"/>
                  </a:lnTo>
                  <a:lnTo>
                    <a:pt x="24" y="60"/>
                  </a:lnTo>
                  <a:lnTo>
                    <a:pt x="0" y="0"/>
                  </a:lnTo>
                  <a:close/>
                </a:path>
              </a:pathLst>
            </a:custGeom>
            <a:solidFill>
              <a:schemeClr val="hlink"/>
            </a:solidFill>
            <a:ln w="9525">
              <a:noFill/>
              <a:round/>
              <a:headEnd/>
              <a:tailEnd/>
            </a:ln>
          </p:spPr>
          <p:txBody>
            <a:bodyPr/>
            <a:lstStyle/>
            <a:p>
              <a:endParaRPr lang="en-US"/>
            </a:p>
          </p:txBody>
        </p:sp>
        <p:sp>
          <p:nvSpPr>
            <p:cNvPr id="1050" name="Freeform 209"/>
            <p:cNvSpPr>
              <a:spLocks/>
            </p:cNvSpPr>
            <p:nvPr/>
          </p:nvSpPr>
          <p:spPr bwMode="auto">
            <a:xfrm>
              <a:off x="3997" y="2993"/>
              <a:ext cx="129" cy="123"/>
            </a:xfrm>
            <a:custGeom>
              <a:avLst/>
              <a:gdLst>
                <a:gd name="T0" fmla="*/ 86 w 125"/>
                <a:gd name="T1" fmla="*/ 8 h 120"/>
                <a:gd name="T2" fmla="*/ 32 w 125"/>
                <a:gd name="T3" fmla="*/ 0 h 120"/>
                <a:gd name="T4" fmla="*/ 9 w 125"/>
                <a:gd name="T5" fmla="*/ 8 h 120"/>
                <a:gd name="T6" fmla="*/ 0 w 125"/>
                <a:gd name="T7" fmla="*/ 40 h 120"/>
                <a:gd name="T8" fmla="*/ 32 w 125"/>
                <a:gd name="T9" fmla="*/ 111 h 120"/>
                <a:gd name="T10" fmla="*/ 59 w 125"/>
                <a:gd name="T11" fmla="*/ 104 h 120"/>
                <a:gd name="T12" fmla="*/ 72 w 125"/>
                <a:gd name="T13" fmla="*/ 120 h 120"/>
                <a:gd name="T14" fmla="*/ 133 w 125"/>
                <a:gd name="T15" fmla="*/ 126 h 120"/>
                <a:gd name="T16" fmla="*/ 86 w 125"/>
                <a:gd name="T17" fmla="*/ 8 h 120"/>
                <a:gd name="T18" fmla="*/ 86 w 125"/>
                <a:gd name="T19" fmla="*/ 8 h 1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5"/>
                <a:gd name="T31" fmla="*/ 0 h 120"/>
                <a:gd name="T32" fmla="*/ 125 w 125"/>
                <a:gd name="T33" fmla="*/ 120 h 1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5" h="120">
                  <a:moveTo>
                    <a:pt x="80" y="8"/>
                  </a:moveTo>
                  <a:lnTo>
                    <a:pt x="30" y="0"/>
                  </a:lnTo>
                  <a:lnTo>
                    <a:pt x="9" y="8"/>
                  </a:lnTo>
                  <a:lnTo>
                    <a:pt x="0" y="38"/>
                  </a:lnTo>
                  <a:lnTo>
                    <a:pt x="30" y="105"/>
                  </a:lnTo>
                  <a:lnTo>
                    <a:pt x="55" y="99"/>
                  </a:lnTo>
                  <a:lnTo>
                    <a:pt x="68" y="114"/>
                  </a:lnTo>
                  <a:lnTo>
                    <a:pt x="125" y="120"/>
                  </a:lnTo>
                  <a:lnTo>
                    <a:pt x="80" y="8"/>
                  </a:lnTo>
                  <a:close/>
                </a:path>
              </a:pathLst>
            </a:custGeom>
            <a:solidFill>
              <a:srgbClr val="85291C"/>
            </a:solidFill>
            <a:ln w="9525">
              <a:noFill/>
              <a:round/>
              <a:headEnd/>
              <a:tailEnd/>
            </a:ln>
          </p:spPr>
          <p:txBody>
            <a:bodyPr/>
            <a:lstStyle/>
            <a:p>
              <a:endParaRPr lang="en-US"/>
            </a:p>
          </p:txBody>
        </p:sp>
        <p:sp>
          <p:nvSpPr>
            <p:cNvPr id="1051" name="Freeform 210"/>
            <p:cNvSpPr>
              <a:spLocks/>
            </p:cNvSpPr>
            <p:nvPr/>
          </p:nvSpPr>
          <p:spPr bwMode="auto">
            <a:xfrm>
              <a:off x="4018" y="2993"/>
              <a:ext cx="131" cy="141"/>
            </a:xfrm>
            <a:custGeom>
              <a:avLst/>
              <a:gdLst>
                <a:gd name="T0" fmla="*/ 38 w 127"/>
                <a:gd name="T1" fmla="*/ 0 h 137"/>
                <a:gd name="T2" fmla="*/ 28 w 127"/>
                <a:gd name="T3" fmla="*/ 25 h 137"/>
                <a:gd name="T4" fmla="*/ 3 w 127"/>
                <a:gd name="T5" fmla="*/ 12 h 137"/>
                <a:gd name="T6" fmla="*/ 0 w 127"/>
                <a:gd name="T7" fmla="*/ 50 h 137"/>
                <a:gd name="T8" fmla="*/ 26 w 127"/>
                <a:gd name="T9" fmla="*/ 56 h 137"/>
                <a:gd name="T10" fmla="*/ 28 w 127"/>
                <a:gd name="T11" fmla="*/ 96 h 137"/>
                <a:gd name="T12" fmla="*/ 76 w 127"/>
                <a:gd name="T13" fmla="*/ 94 h 137"/>
                <a:gd name="T14" fmla="*/ 70 w 127"/>
                <a:gd name="T15" fmla="*/ 120 h 137"/>
                <a:gd name="T16" fmla="*/ 135 w 127"/>
                <a:gd name="T17" fmla="*/ 145 h 137"/>
                <a:gd name="T18" fmla="*/ 93 w 127"/>
                <a:gd name="T19" fmla="*/ 59 h 137"/>
                <a:gd name="T20" fmla="*/ 64 w 127"/>
                <a:gd name="T21" fmla="*/ 8 h 137"/>
                <a:gd name="T22" fmla="*/ 38 w 127"/>
                <a:gd name="T23" fmla="*/ 0 h 137"/>
                <a:gd name="T24" fmla="*/ 38 w 127"/>
                <a:gd name="T25" fmla="*/ 0 h 1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
                <a:gd name="T40" fmla="*/ 0 h 137"/>
                <a:gd name="T41" fmla="*/ 127 w 127"/>
                <a:gd name="T42" fmla="*/ 137 h 13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 h="137">
                  <a:moveTo>
                    <a:pt x="36" y="0"/>
                  </a:moveTo>
                  <a:lnTo>
                    <a:pt x="26" y="23"/>
                  </a:lnTo>
                  <a:lnTo>
                    <a:pt x="3" y="12"/>
                  </a:lnTo>
                  <a:lnTo>
                    <a:pt x="0" y="48"/>
                  </a:lnTo>
                  <a:lnTo>
                    <a:pt x="24" y="52"/>
                  </a:lnTo>
                  <a:lnTo>
                    <a:pt x="26" y="90"/>
                  </a:lnTo>
                  <a:lnTo>
                    <a:pt x="72" y="88"/>
                  </a:lnTo>
                  <a:lnTo>
                    <a:pt x="66" y="114"/>
                  </a:lnTo>
                  <a:lnTo>
                    <a:pt x="127" y="137"/>
                  </a:lnTo>
                  <a:lnTo>
                    <a:pt x="87" y="55"/>
                  </a:lnTo>
                  <a:lnTo>
                    <a:pt x="60" y="8"/>
                  </a:lnTo>
                  <a:lnTo>
                    <a:pt x="36" y="0"/>
                  </a:lnTo>
                  <a:close/>
                </a:path>
              </a:pathLst>
            </a:custGeom>
            <a:solidFill>
              <a:srgbClr val="C7695C"/>
            </a:solidFill>
            <a:ln w="9525">
              <a:noFill/>
              <a:round/>
              <a:headEnd/>
              <a:tailEnd/>
            </a:ln>
          </p:spPr>
          <p:txBody>
            <a:bodyPr/>
            <a:lstStyle/>
            <a:p>
              <a:endParaRPr lang="en-US"/>
            </a:p>
          </p:txBody>
        </p:sp>
        <p:sp>
          <p:nvSpPr>
            <p:cNvPr id="1052" name="Freeform 211"/>
            <p:cNvSpPr>
              <a:spLocks/>
            </p:cNvSpPr>
            <p:nvPr/>
          </p:nvSpPr>
          <p:spPr bwMode="auto">
            <a:xfrm>
              <a:off x="3991" y="2919"/>
              <a:ext cx="96" cy="59"/>
            </a:xfrm>
            <a:custGeom>
              <a:avLst/>
              <a:gdLst>
                <a:gd name="T0" fmla="*/ 0 w 93"/>
                <a:gd name="T1" fmla="*/ 42 h 57"/>
                <a:gd name="T2" fmla="*/ 0 w 93"/>
                <a:gd name="T3" fmla="*/ 38 h 57"/>
                <a:gd name="T4" fmla="*/ 0 w 93"/>
                <a:gd name="T5" fmla="*/ 34 h 57"/>
                <a:gd name="T6" fmla="*/ 2 w 93"/>
                <a:gd name="T7" fmla="*/ 29 h 57"/>
                <a:gd name="T8" fmla="*/ 6 w 93"/>
                <a:gd name="T9" fmla="*/ 21 h 57"/>
                <a:gd name="T10" fmla="*/ 15 w 93"/>
                <a:gd name="T11" fmla="*/ 10 h 57"/>
                <a:gd name="T12" fmla="*/ 27 w 93"/>
                <a:gd name="T13" fmla="*/ 6 h 57"/>
                <a:gd name="T14" fmla="*/ 34 w 93"/>
                <a:gd name="T15" fmla="*/ 0 h 57"/>
                <a:gd name="T16" fmla="*/ 38 w 93"/>
                <a:gd name="T17" fmla="*/ 0 h 57"/>
                <a:gd name="T18" fmla="*/ 32 w 93"/>
                <a:gd name="T19" fmla="*/ 23 h 57"/>
                <a:gd name="T20" fmla="*/ 32 w 93"/>
                <a:gd name="T21" fmla="*/ 40 h 57"/>
                <a:gd name="T22" fmla="*/ 69 w 93"/>
                <a:gd name="T23" fmla="*/ 42 h 57"/>
                <a:gd name="T24" fmla="*/ 99 w 93"/>
                <a:gd name="T25" fmla="*/ 61 h 57"/>
                <a:gd name="T26" fmla="*/ 46 w 93"/>
                <a:gd name="T27" fmla="*/ 52 h 57"/>
                <a:gd name="T28" fmla="*/ 15 w 93"/>
                <a:gd name="T29" fmla="*/ 53 h 57"/>
                <a:gd name="T30" fmla="*/ 0 w 93"/>
                <a:gd name="T31" fmla="*/ 42 h 57"/>
                <a:gd name="T32" fmla="*/ 0 w 93"/>
                <a:gd name="T33" fmla="*/ 42 h 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3"/>
                <a:gd name="T52" fmla="*/ 0 h 57"/>
                <a:gd name="T53" fmla="*/ 93 w 93"/>
                <a:gd name="T54" fmla="*/ 57 h 5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3" h="57">
                  <a:moveTo>
                    <a:pt x="0" y="40"/>
                  </a:moveTo>
                  <a:lnTo>
                    <a:pt x="0" y="36"/>
                  </a:lnTo>
                  <a:lnTo>
                    <a:pt x="0" y="32"/>
                  </a:lnTo>
                  <a:lnTo>
                    <a:pt x="2" y="27"/>
                  </a:lnTo>
                  <a:lnTo>
                    <a:pt x="6" y="19"/>
                  </a:lnTo>
                  <a:lnTo>
                    <a:pt x="15" y="10"/>
                  </a:lnTo>
                  <a:lnTo>
                    <a:pt x="25" y="6"/>
                  </a:lnTo>
                  <a:lnTo>
                    <a:pt x="32" y="0"/>
                  </a:lnTo>
                  <a:lnTo>
                    <a:pt x="36" y="0"/>
                  </a:lnTo>
                  <a:lnTo>
                    <a:pt x="30" y="21"/>
                  </a:lnTo>
                  <a:lnTo>
                    <a:pt x="30" y="38"/>
                  </a:lnTo>
                  <a:lnTo>
                    <a:pt x="65" y="40"/>
                  </a:lnTo>
                  <a:lnTo>
                    <a:pt x="93" y="57"/>
                  </a:lnTo>
                  <a:lnTo>
                    <a:pt x="44" y="48"/>
                  </a:lnTo>
                  <a:lnTo>
                    <a:pt x="15" y="49"/>
                  </a:lnTo>
                  <a:lnTo>
                    <a:pt x="0" y="40"/>
                  </a:lnTo>
                  <a:close/>
                </a:path>
              </a:pathLst>
            </a:custGeom>
            <a:solidFill>
              <a:srgbClr val="756969"/>
            </a:solidFill>
            <a:ln w="9525">
              <a:noFill/>
              <a:round/>
              <a:headEnd/>
              <a:tailEnd/>
            </a:ln>
          </p:spPr>
          <p:txBody>
            <a:bodyPr/>
            <a:lstStyle/>
            <a:p>
              <a:endParaRPr lang="en-US"/>
            </a:p>
          </p:txBody>
        </p:sp>
        <p:sp>
          <p:nvSpPr>
            <p:cNvPr id="1053" name="Freeform 212"/>
            <p:cNvSpPr>
              <a:spLocks/>
            </p:cNvSpPr>
            <p:nvPr/>
          </p:nvSpPr>
          <p:spPr bwMode="auto">
            <a:xfrm>
              <a:off x="4500" y="3588"/>
              <a:ext cx="100" cy="148"/>
            </a:xfrm>
            <a:custGeom>
              <a:avLst/>
              <a:gdLst>
                <a:gd name="T0" fmla="*/ 8 w 97"/>
                <a:gd name="T1" fmla="*/ 101 h 145"/>
                <a:gd name="T2" fmla="*/ 6 w 97"/>
                <a:gd name="T3" fmla="*/ 94 h 145"/>
                <a:gd name="T4" fmla="*/ 4 w 97"/>
                <a:gd name="T5" fmla="*/ 82 h 145"/>
                <a:gd name="T6" fmla="*/ 2 w 97"/>
                <a:gd name="T7" fmla="*/ 71 h 145"/>
                <a:gd name="T8" fmla="*/ 0 w 97"/>
                <a:gd name="T9" fmla="*/ 63 h 145"/>
                <a:gd name="T10" fmla="*/ 0 w 97"/>
                <a:gd name="T11" fmla="*/ 55 h 145"/>
                <a:gd name="T12" fmla="*/ 0 w 97"/>
                <a:gd name="T13" fmla="*/ 48 h 145"/>
                <a:gd name="T14" fmla="*/ 0 w 97"/>
                <a:gd name="T15" fmla="*/ 31 h 145"/>
                <a:gd name="T16" fmla="*/ 6 w 97"/>
                <a:gd name="T17" fmla="*/ 19 h 145"/>
                <a:gd name="T18" fmla="*/ 13 w 97"/>
                <a:gd name="T19" fmla="*/ 10 h 145"/>
                <a:gd name="T20" fmla="*/ 27 w 97"/>
                <a:gd name="T21" fmla="*/ 4 h 145"/>
                <a:gd name="T22" fmla="*/ 36 w 97"/>
                <a:gd name="T23" fmla="*/ 0 h 145"/>
                <a:gd name="T24" fmla="*/ 51 w 97"/>
                <a:gd name="T25" fmla="*/ 4 h 145"/>
                <a:gd name="T26" fmla="*/ 63 w 97"/>
                <a:gd name="T27" fmla="*/ 12 h 145"/>
                <a:gd name="T28" fmla="*/ 76 w 97"/>
                <a:gd name="T29" fmla="*/ 27 h 145"/>
                <a:gd name="T30" fmla="*/ 80 w 97"/>
                <a:gd name="T31" fmla="*/ 31 h 145"/>
                <a:gd name="T32" fmla="*/ 85 w 97"/>
                <a:gd name="T33" fmla="*/ 40 h 145"/>
                <a:gd name="T34" fmla="*/ 92 w 97"/>
                <a:gd name="T35" fmla="*/ 48 h 145"/>
                <a:gd name="T36" fmla="*/ 95 w 97"/>
                <a:gd name="T37" fmla="*/ 57 h 145"/>
                <a:gd name="T38" fmla="*/ 97 w 97"/>
                <a:gd name="T39" fmla="*/ 65 h 145"/>
                <a:gd name="T40" fmla="*/ 101 w 97"/>
                <a:gd name="T41" fmla="*/ 75 h 145"/>
                <a:gd name="T42" fmla="*/ 103 w 97"/>
                <a:gd name="T43" fmla="*/ 86 h 145"/>
                <a:gd name="T44" fmla="*/ 103 w 97"/>
                <a:gd name="T45" fmla="*/ 95 h 145"/>
                <a:gd name="T46" fmla="*/ 99 w 97"/>
                <a:gd name="T47" fmla="*/ 113 h 145"/>
                <a:gd name="T48" fmla="*/ 92 w 97"/>
                <a:gd name="T49" fmla="*/ 128 h 145"/>
                <a:gd name="T50" fmla="*/ 80 w 97"/>
                <a:gd name="T51" fmla="*/ 141 h 145"/>
                <a:gd name="T52" fmla="*/ 71 w 97"/>
                <a:gd name="T53" fmla="*/ 149 h 145"/>
                <a:gd name="T54" fmla="*/ 59 w 97"/>
                <a:gd name="T55" fmla="*/ 151 h 145"/>
                <a:gd name="T56" fmla="*/ 46 w 97"/>
                <a:gd name="T57" fmla="*/ 151 h 145"/>
                <a:gd name="T58" fmla="*/ 36 w 97"/>
                <a:gd name="T59" fmla="*/ 145 h 145"/>
                <a:gd name="T60" fmla="*/ 29 w 97"/>
                <a:gd name="T61" fmla="*/ 137 h 145"/>
                <a:gd name="T62" fmla="*/ 19 w 97"/>
                <a:gd name="T63" fmla="*/ 125 h 145"/>
                <a:gd name="T64" fmla="*/ 13 w 97"/>
                <a:gd name="T65" fmla="*/ 114 h 145"/>
                <a:gd name="T66" fmla="*/ 8 w 97"/>
                <a:gd name="T67" fmla="*/ 103 h 145"/>
                <a:gd name="T68" fmla="*/ 8 w 97"/>
                <a:gd name="T69" fmla="*/ 101 h 145"/>
                <a:gd name="T70" fmla="*/ 8 w 97"/>
                <a:gd name="T71" fmla="*/ 101 h 14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7"/>
                <a:gd name="T109" fmla="*/ 0 h 145"/>
                <a:gd name="T110" fmla="*/ 97 w 97"/>
                <a:gd name="T111" fmla="*/ 145 h 14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7" h="145">
                  <a:moveTo>
                    <a:pt x="8" y="97"/>
                  </a:moveTo>
                  <a:lnTo>
                    <a:pt x="6" y="90"/>
                  </a:lnTo>
                  <a:lnTo>
                    <a:pt x="4" y="78"/>
                  </a:lnTo>
                  <a:lnTo>
                    <a:pt x="2" y="69"/>
                  </a:lnTo>
                  <a:lnTo>
                    <a:pt x="0" y="61"/>
                  </a:lnTo>
                  <a:lnTo>
                    <a:pt x="0" y="53"/>
                  </a:lnTo>
                  <a:lnTo>
                    <a:pt x="0" y="46"/>
                  </a:lnTo>
                  <a:lnTo>
                    <a:pt x="0" y="29"/>
                  </a:lnTo>
                  <a:lnTo>
                    <a:pt x="6" y="19"/>
                  </a:lnTo>
                  <a:lnTo>
                    <a:pt x="13" y="10"/>
                  </a:lnTo>
                  <a:lnTo>
                    <a:pt x="25" y="4"/>
                  </a:lnTo>
                  <a:lnTo>
                    <a:pt x="34" y="0"/>
                  </a:lnTo>
                  <a:lnTo>
                    <a:pt x="48" y="4"/>
                  </a:lnTo>
                  <a:lnTo>
                    <a:pt x="59" y="12"/>
                  </a:lnTo>
                  <a:lnTo>
                    <a:pt x="72" y="25"/>
                  </a:lnTo>
                  <a:lnTo>
                    <a:pt x="76" y="29"/>
                  </a:lnTo>
                  <a:lnTo>
                    <a:pt x="80" y="38"/>
                  </a:lnTo>
                  <a:lnTo>
                    <a:pt x="86" y="46"/>
                  </a:lnTo>
                  <a:lnTo>
                    <a:pt x="89" y="55"/>
                  </a:lnTo>
                  <a:lnTo>
                    <a:pt x="91" y="63"/>
                  </a:lnTo>
                  <a:lnTo>
                    <a:pt x="95" y="72"/>
                  </a:lnTo>
                  <a:lnTo>
                    <a:pt x="97" y="82"/>
                  </a:lnTo>
                  <a:lnTo>
                    <a:pt x="97" y="91"/>
                  </a:lnTo>
                  <a:lnTo>
                    <a:pt x="93" y="109"/>
                  </a:lnTo>
                  <a:lnTo>
                    <a:pt x="86" y="122"/>
                  </a:lnTo>
                  <a:lnTo>
                    <a:pt x="76" y="135"/>
                  </a:lnTo>
                  <a:lnTo>
                    <a:pt x="67" y="143"/>
                  </a:lnTo>
                  <a:lnTo>
                    <a:pt x="55" y="145"/>
                  </a:lnTo>
                  <a:lnTo>
                    <a:pt x="44" y="145"/>
                  </a:lnTo>
                  <a:lnTo>
                    <a:pt x="34" y="139"/>
                  </a:lnTo>
                  <a:lnTo>
                    <a:pt x="27" y="131"/>
                  </a:lnTo>
                  <a:lnTo>
                    <a:pt x="17" y="120"/>
                  </a:lnTo>
                  <a:lnTo>
                    <a:pt x="13" y="110"/>
                  </a:lnTo>
                  <a:lnTo>
                    <a:pt x="8" y="99"/>
                  </a:lnTo>
                  <a:lnTo>
                    <a:pt x="8" y="97"/>
                  </a:lnTo>
                  <a:close/>
                </a:path>
              </a:pathLst>
            </a:custGeom>
            <a:solidFill>
              <a:srgbClr val="1A1A1A"/>
            </a:solidFill>
            <a:ln w="9525">
              <a:noFill/>
              <a:round/>
              <a:headEnd/>
              <a:tailEnd/>
            </a:ln>
          </p:spPr>
          <p:txBody>
            <a:bodyPr/>
            <a:lstStyle/>
            <a:p>
              <a:endParaRPr lang="en-US"/>
            </a:p>
          </p:txBody>
        </p:sp>
        <p:sp>
          <p:nvSpPr>
            <p:cNvPr id="1054" name="Freeform 213"/>
            <p:cNvSpPr>
              <a:spLocks/>
            </p:cNvSpPr>
            <p:nvPr/>
          </p:nvSpPr>
          <p:spPr bwMode="auto">
            <a:xfrm>
              <a:off x="4235" y="2861"/>
              <a:ext cx="433" cy="852"/>
            </a:xfrm>
            <a:custGeom>
              <a:avLst/>
              <a:gdLst>
                <a:gd name="T0" fmla="*/ 0 w 422"/>
                <a:gd name="T1" fmla="*/ 0 h 829"/>
                <a:gd name="T2" fmla="*/ 158 w 422"/>
                <a:gd name="T3" fmla="*/ 38 h 829"/>
                <a:gd name="T4" fmla="*/ 247 w 422"/>
                <a:gd name="T5" fmla="*/ 212 h 829"/>
                <a:gd name="T6" fmla="*/ 186 w 422"/>
                <a:gd name="T7" fmla="*/ 257 h 829"/>
                <a:gd name="T8" fmla="*/ 287 w 422"/>
                <a:gd name="T9" fmla="*/ 512 h 829"/>
                <a:gd name="T10" fmla="*/ 342 w 422"/>
                <a:gd name="T11" fmla="*/ 522 h 829"/>
                <a:gd name="T12" fmla="*/ 444 w 422"/>
                <a:gd name="T13" fmla="*/ 785 h 829"/>
                <a:gd name="T14" fmla="*/ 278 w 422"/>
                <a:gd name="T15" fmla="*/ 876 h 829"/>
                <a:gd name="T16" fmla="*/ 89 w 422"/>
                <a:gd name="T17" fmla="*/ 608 h 829"/>
                <a:gd name="T18" fmla="*/ 0 w 422"/>
                <a:gd name="T19" fmla="*/ 0 h 829"/>
                <a:gd name="T20" fmla="*/ 0 w 422"/>
                <a:gd name="T21" fmla="*/ 0 h 8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2"/>
                <a:gd name="T34" fmla="*/ 0 h 829"/>
                <a:gd name="T35" fmla="*/ 422 w 422"/>
                <a:gd name="T36" fmla="*/ 829 h 8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2" h="829">
                  <a:moveTo>
                    <a:pt x="0" y="0"/>
                  </a:moveTo>
                  <a:lnTo>
                    <a:pt x="150" y="36"/>
                  </a:lnTo>
                  <a:lnTo>
                    <a:pt x="235" y="200"/>
                  </a:lnTo>
                  <a:lnTo>
                    <a:pt x="176" y="243"/>
                  </a:lnTo>
                  <a:lnTo>
                    <a:pt x="273" y="485"/>
                  </a:lnTo>
                  <a:lnTo>
                    <a:pt x="325" y="494"/>
                  </a:lnTo>
                  <a:lnTo>
                    <a:pt x="422" y="743"/>
                  </a:lnTo>
                  <a:lnTo>
                    <a:pt x="264" y="829"/>
                  </a:lnTo>
                  <a:lnTo>
                    <a:pt x="85" y="576"/>
                  </a:lnTo>
                  <a:lnTo>
                    <a:pt x="0" y="0"/>
                  </a:lnTo>
                  <a:close/>
                </a:path>
              </a:pathLst>
            </a:custGeom>
            <a:solidFill>
              <a:srgbClr val="CC804D"/>
            </a:solidFill>
            <a:ln w="9525">
              <a:noFill/>
              <a:round/>
              <a:headEnd/>
              <a:tailEnd/>
            </a:ln>
          </p:spPr>
          <p:txBody>
            <a:bodyPr/>
            <a:lstStyle/>
            <a:p>
              <a:endParaRPr lang="en-US"/>
            </a:p>
          </p:txBody>
        </p:sp>
        <p:sp>
          <p:nvSpPr>
            <p:cNvPr id="1055" name="Freeform 214"/>
            <p:cNvSpPr>
              <a:spLocks/>
            </p:cNvSpPr>
            <p:nvPr/>
          </p:nvSpPr>
          <p:spPr bwMode="auto">
            <a:xfrm>
              <a:off x="4069" y="2857"/>
              <a:ext cx="441" cy="877"/>
            </a:xfrm>
            <a:custGeom>
              <a:avLst/>
              <a:gdLst>
                <a:gd name="T0" fmla="*/ 0 w 430"/>
                <a:gd name="T1" fmla="*/ 118 h 856"/>
                <a:gd name="T2" fmla="*/ 93 w 430"/>
                <a:gd name="T3" fmla="*/ 359 h 856"/>
                <a:gd name="T4" fmla="*/ 111 w 430"/>
                <a:gd name="T5" fmla="*/ 358 h 856"/>
                <a:gd name="T6" fmla="*/ 208 w 430"/>
                <a:gd name="T7" fmla="*/ 600 h 856"/>
                <a:gd name="T8" fmla="*/ 302 w 430"/>
                <a:gd name="T9" fmla="*/ 899 h 856"/>
                <a:gd name="T10" fmla="*/ 452 w 430"/>
                <a:gd name="T11" fmla="*/ 879 h 856"/>
                <a:gd name="T12" fmla="*/ 355 w 430"/>
                <a:gd name="T13" fmla="*/ 557 h 856"/>
                <a:gd name="T14" fmla="*/ 320 w 430"/>
                <a:gd name="T15" fmla="*/ 562 h 856"/>
                <a:gd name="T16" fmla="*/ 240 w 430"/>
                <a:gd name="T17" fmla="*/ 296 h 856"/>
                <a:gd name="T18" fmla="*/ 372 w 430"/>
                <a:gd name="T19" fmla="*/ 288 h 856"/>
                <a:gd name="T20" fmla="*/ 366 w 430"/>
                <a:gd name="T21" fmla="*/ 269 h 856"/>
                <a:gd name="T22" fmla="*/ 417 w 430"/>
                <a:gd name="T23" fmla="*/ 221 h 856"/>
                <a:gd name="T24" fmla="*/ 266 w 430"/>
                <a:gd name="T25" fmla="*/ 208 h 856"/>
                <a:gd name="T26" fmla="*/ 170 w 430"/>
                <a:gd name="T27" fmla="*/ 0 h 856"/>
                <a:gd name="T28" fmla="*/ 0 w 430"/>
                <a:gd name="T29" fmla="*/ 118 h 856"/>
                <a:gd name="T30" fmla="*/ 0 w 430"/>
                <a:gd name="T31" fmla="*/ 118 h 8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0"/>
                <a:gd name="T49" fmla="*/ 0 h 856"/>
                <a:gd name="T50" fmla="*/ 430 w 430"/>
                <a:gd name="T51" fmla="*/ 856 h 85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0" h="856">
                  <a:moveTo>
                    <a:pt x="0" y="112"/>
                  </a:moveTo>
                  <a:lnTo>
                    <a:pt x="89" y="342"/>
                  </a:lnTo>
                  <a:lnTo>
                    <a:pt x="105" y="341"/>
                  </a:lnTo>
                  <a:lnTo>
                    <a:pt x="198" y="572"/>
                  </a:lnTo>
                  <a:lnTo>
                    <a:pt x="287" y="856"/>
                  </a:lnTo>
                  <a:lnTo>
                    <a:pt x="430" y="837"/>
                  </a:lnTo>
                  <a:lnTo>
                    <a:pt x="337" y="531"/>
                  </a:lnTo>
                  <a:lnTo>
                    <a:pt x="304" y="536"/>
                  </a:lnTo>
                  <a:lnTo>
                    <a:pt x="228" y="282"/>
                  </a:lnTo>
                  <a:lnTo>
                    <a:pt x="354" y="274"/>
                  </a:lnTo>
                  <a:lnTo>
                    <a:pt x="348" y="257"/>
                  </a:lnTo>
                  <a:lnTo>
                    <a:pt x="397" y="211"/>
                  </a:lnTo>
                  <a:lnTo>
                    <a:pt x="253" y="198"/>
                  </a:lnTo>
                  <a:lnTo>
                    <a:pt x="162" y="0"/>
                  </a:lnTo>
                  <a:lnTo>
                    <a:pt x="0" y="112"/>
                  </a:lnTo>
                  <a:close/>
                </a:path>
              </a:pathLst>
            </a:custGeom>
            <a:solidFill>
              <a:srgbClr val="914D36"/>
            </a:solidFill>
            <a:ln w="9525">
              <a:noFill/>
              <a:round/>
              <a:headEnd/>
              <a:tailEnd/>
            </a:ln>
          </p:spPr>
          <p:txBody>
            <a:bodyPr/>
            <a:lstStyle/>
            <a:p>
              <a:endParaRPr lang="en-US"/>
            </a:p>
          </p:txBody>
        </p:sp>
        <p:sp>
          <p:nvSpPr>
            <p:cNvPr id="1056" name="Freeform 215"/>
            <p:cNvSpPr>
              <a:spLocks/>
            </p:cNvSpPr>
            <p:nvPr/>
          </p:nvSpPr>
          <p:spPr bwMode="auto">
            <a:xfrm>
              <a:off x="4342" y="3649"/>
              <a:ext cx="100" cy="146"/>
            </a:xfrm>
            <a:custGeom>
              <a:avLst/>
              <a:gdLst>
                <a:gd name="T0" fmla="*/ 10 w 97"/>
                <a:gd name="T1" fmla="*/ 99 h 143"/>
                <a:gd name="T2" fmla="*/ 6 w 97"/>
                <a:gd name="T3" fmla="*/ 93 h 143"/>
                <a:gd name="T4" fmla="*/ 4 w 97"/>
                <a:gd name="T5" fmla="*/ 82 h 143"/>
                <a:gd name="T6" fmla="*/ 2 w 97"/>
                <a:gd name="T7" fmla="*/ 71 h 143"/>
                <a:gd name="T8" fmla="*/ 0 w 97"/>
                <a:gd name="T9" fmla="*/ 63 h 143"/>
                <a:gd name="T10" fmla="*/ 0 w 97"/>
                <a:gd name="T11" fmla="*/ 53 h 143"/>
                <a:gd name="T12" fmla="*/ 0 w 97"/>
                <a:gd name="T13" fmla="*/ 46 h 143"/>
                <a:gd name="T14" fmla="*/ 0 w 97"/>
                <a:gd name="T15" fmla="*/ 31 h 143"/>
                <a:gd name="T16" fmla="*/ 4 w 97"/>
                <a:gd name="T17" fmla="*/ 17 h 143"/>
                <a:gd name="T18" fmla="*/ 12 w 97"/>
                <a:gd name="T19" fmla="*/ 8 h 143"/>
                <a:gd name="T20" fmla="*/ 25 w 97"/>
                <a:gd name="T21" fmla="*/ 2 h 143"/>
                <a:gd name="T22" fmla="*/ 34 w 97"/>
                <a:gd name="T23" fmla="*/ 0 h 143"/>
                <a:gd name="T24" fmla="*/ 48 w 97"/>
                <a:gd name="T25" fmla="*/ 2 h 143"/>
                <a:gd name="T26" fmla="*/ 63 w 97"/>
                <a:gd name="T27" fmla="*/ 10 h 143"/>
                <a:gd name="T28" fmla="*/ 76 w 97"/>
                <a:gd name="T29" fmla="*/ 23 h 143"/>
                <a:gd name="T30" fmla="*/ 85 w 97"/>
                <a:gd name="T31" fmla="*/ 38 h 143"/>
                <a:gd name="T32" fmla="*/ 96 w 97"/>
                <a:gd name="T33" fmla="*/ 55 h 143"/>
                <a:gd name="T34" fmla="*/ 97 w 97"/>
                <a:gd name="T35" fmla="*/ 63 h 143"/>
                <a:gd name="T36" fmla="*/ 99 w 97"/>
                <a:gd name="T37" fmla="*/ 72 h 143"/>
                <a:gd name="T38" fmla="*/ 101 w 97"/>
                <a:gd name="T39" fmla="*/ 84 h 143"/>
                <a:gd name="T40" fmla="*/ 103 w 97"/>
                <a:gd name="T41" fmla="*/ 93 h 143"/>
                <a:gd name="T42" fmla="*/ 97 w 97"/>
                <a:gd name="T43" fmla="*/ 111 h 143"/>
                <a:gd name="T44" fmla="*/ 92 w 97"/>
                <a:gd name="T45" fmla="*/ 128 h 143"/>
                <a:gd name="T46" fmla="*/ 80 w 97"/>
                <a:gd name="T47" fmla="*/ 139 h 143"/>
                <a:gd name="T48" fmla="*/ 71 w 97"/>
                <a:gd name="T49" fmla="*/ 147 h 143"/>
                <a:gd name="T50" fmla="*/ 57 w 97"/>
                <a:gd name="T51" fmla="*/ 149 h 143"/>
                <a:gd name="T52" fmla="*/ 46 w 97"/>
                <a:gd name="T53" fmla="*/ 149 h 143"/>
                <a:gd name="T54" fmla="*/ 36 w 97"/>
                <a:gd name="T55" fmla="*/ 145 h 143"/>
                <a:gd name="T56" fmla="*/ 27 w 97"/>
                <a:gd name="T57" fmla="*/ 137 h 143"/>
                <a:gd name="T58" fmla="*/ 21 w 97"/>
                <a:gd name="T59" fmla="*/ 126 h 143"/>
                <a:gd name="T60" fmla="*/ 13 w 97"/>
                <a:gd name="T61" fmla="*/ 112 h 143"/>
                <a:gd name="T62" fmla="*/ 10 w 97"/>
                <a:gd name="T63" fmla="*/ 103 h 143"/>
                <a:gd name="T64" fmla="*/ 10 w 97"/>
                <a:gd name="T65" fmla="*/ 99 h 143"/>
                <a:gd name="T66" fmla="*/ 10 w 97"/>
                <a:gd name="T67" fmla="*/ 99 h 1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7"/>
                <a:gd name="T103" fmla="*/ 0 h 143"/>
                <a:gd name="T104" fmla="*/ 97 w 97"/>
                <a:gd name="T105" fmla="*/ 143 h 14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7" h="143">
                  <a:moveTo>
                    <a:pt x="10" y="95"/>
                  </a:moveTo>
                  <a:lnTo>
                    <a:pt x="6" y="89"/>
                  </a:lnTo>
                  <a:lnTo>
                    <a:pt x="4" y="78"/>
                  </a:lnTo>
                  <a:lnTo>
                    <a:pt x="2" y="69"/>
                  </a:lnTo>
                  <a:lnTo>
                    <a:pt x="0" y="61"/>
                  </a:lnTo>
                  <a:lnTo>
                    <a:pt x="0" y="51"/>
                  </a:lnTo>
                  <a:lnTo>
                    <a:pt x="0" y="44"/>
                  </a:lnTo>
                  <a:lnTo>
                    <a:pt x="0" y="29"/>
                  </a:lnTo>
                  <a:lnTo>
                    <a:pt x="4" y="17"/>
                  </a:lnTo>
                  <a:lnTo>
                    <a:pt x="12" y="8"/>
                  </a:lnTo>
                  <a:lnTo>
                    <a:pt x="23" y="2"/>
                  </a:lnTo>
                  <a:lnTo>
                    <a:pt x="32" y="0"/>
                  </a:lnTo>
                  <a:lnTo>
                    <a:pt x="46" y="2"/>
                  </a:lnTo>
                  <a:lnTo>
                    <a:pt x="59" y="10"/>
                  </a:lnTo>
                  <a:lnTo>
                    <a:pt x="72" y="23"/>
                  </a:lnTo>
                  <a:lnTo>
                    <a:pt x="80" y="36"/>
                  </a:lnTo>
                  <a:lnTo>
                    <a:pt x="90" y="53"/>
                  </a:lnTo>
                  <a:lnTo>
                    <a:pt x="91" y="61"/>
                  </a:lnTo>
                  <a:lnTo>
                    <a:pt x="93" y="70"/>
                  </a:lnTo>
                  <a:lnTo>
                    <a:pt x="95" y="80"/>
                  </a:lnTo>
                  <a:lnTo>
                    <a:pt x="97" y="89"/>
                  </a:lnTo>
                  <a:lnTo>
                    <a:pt x="91" y="107"/>
                  </a:lnTo>
                  <a:lnTo>
                    <a:pt x="86" y="122"/>
                  </a:lnTo>
                  <a:lnTo>
                    <a:pt x="76" y="133"/>
                  </a:lnTo>
                  <a:lnTo>
                    <a:pt x="67" y="141"/>
                  </a:lnTo>
                  <a:lnTo>
                    <a:pt x="53" y="143"/>
                  </a:lnTo>
                  <a:lnTo>
                    <a:pt x="44" y="143"/>
                  </a:lnTo>
                  <a:lnTo>
                    <a:pt x="34" y="139"/>
                  </a:lnTo>
                  <a:lnTo>
                    <a:pt x="25" y="131"/>
                  </a:lnTo>
                  <a:lnTo>
                    <a:pt x="19" y="120"/>
                  </a:lnTo>
                  <a:lnTo>
                    <a:pt x="13" y="108"/>
                  </a:lnTo>
                  <a:lnTo>
                    <a:pt x="10" y="99"/>
                  </a:lnTo>
                  <a:lnTo>
                    <a:pt x="10" y="95"/>
                  </a:lnTo>
                  <a:close/>
                </a:path>
              </a:pathLst>
            </a:custGeom>
            <a:solidFill>
              <a:srgbClr val="1A1A1A"/>
            </a:solidFill>
            <a:ln w="9525">
              <a:noFill/>
              <a:round/>
              <a:headEnd/>
              <a:tailEnd/>
            </a:ln>
          </p:spPr>
          <p:txBody>
            <a:bodyPr/>
            <a:lstStyle/>
            <a:p>
              <a:endParaRPr lang="en-US"/>
            </a:p>
          </p:txBody>
        </p:sp>
        <p:sp>
          <p:nvSpPr>
            <p:cNvPr id="1057" name="Freeform 216"/>
            <p:cNvSpPr>
              <a:spLocks/>
            </p:cNvSpPr>
            <p:nvPr/>
          </p:nvSpPr>
          <p:spPr bwMode="auto">
            <a:xfrm>
              <a:off x="4364" y="3682"/>
              <a:ext cx="56" cy="84"/>
            </a:xfrm>
            <a:custGeom>
              <a:avLst/>
              <a:gdLst>
                <a:gd name="T0" fmla="*/ 4 w 55"/>
                <a:gd name="T1" fmla="*/ 56 h 82"/>
                <a:gd name="T2" fmla="*/ 2 w 55"/>
                <a:gd name="T3" fmla="*/ 52 h 82"/>
                <a:gd name="T4" fmla="*/ 2 w 55"/>
                <a:gd name="T5" fmla="*/ 46 h 82"/>
                <a:gd name="T6" fmla="*/ 0 w 55"/>
                <a:gd name="T7" fmla="*/ 37 h 82"/>
                <a:gd name="T8" fmla="*/ 0 w 55"/>
                <a:gd name="T9" fmla="*/ 29 h 82"/>
                <a:gd name="T10" fmla="*/ 2 w 55"/>
                <a:gd name="T11" fmla="*/ 10 h 82"/>
                <a:gd name="T12" fmla="*/ 13 w 55"/>
                <a:gd name="T13" fmla="*/ 2 h 82"/>
                <a:gd name="T14" fmla="*/ 19 w 55"/>
                <a:gd name="T15" fmla="*/ 0 h 82"/>
                <a:gd name="T16" fmla="*/ 27 w 55"/>
                <a:gd name="T17" fmla="*/ 2 h 82"/>
                <a:gd name="T18" fmla="*/ 34 w 55"/>
                <a:gd name="T19" fmla="*/ 6 h 82"/>
                <a:gd name="T20" fmla="*/ 42 w 55"/>
                <a:gd name="T21" fmla="*/ 16 h 82"/>
                <a:gd name="T22" fmla="*/ 48 w 55"/>
                <a:gd name="T23" fmla="*/ 23 h 82"/>
                <a:gd name="T24" fmla="*/ 53 w 55"/>
                <a:gd name="T25" fmla="*/ 33 h 82"/>
                <a:gd name="T26" fmla="*/ 55 w 55"/>
                <a:gd name="T27" fmla="*/ 42 h 82"/>
                <a:gd name="T28" fmla="*/ 57 w 55"/>
                <a:gd name="T29" fmla="*/ 54 h 82"/>
                <a:gd name="T30" fmla="*/ 53 w 55"/>
                <a:gd name="T31" fmla="*/ 61 h 82"/>
                <a:gd name="T32" fmla="*/ 52 w 55"/>
                <a:gd name="T33" fmla="*/ 73 h 82"/>
                <a:gd name="T34" fmla="*/ 46 w 55"/>
                <a:gd name="T35" fmla="*/ 80 h 82"/>
                <a:gd name="T36" fmla="*/ 42 w 55"/>
                <a:gd name="T37" fmla="*/ 86 h 82"/>
                <a:gd name="T38" fmla="*/ 25 w 55"/>
                <a:gd name="T39" fmla="*/ 86 h 82"/>
                <a:gd name="T40" fmla="*/ 17 w 55"/>
                <a:gd name="T41" fmla="*/ 79 h 82"/>
                <a:gd name="T42" fmla="*/ 11 w 55"/>
                <a:gd name="T43" fmla="*/ 73 h 82"/>
                <a:gd name="T44" fmla="*/ 8 w 55"/>
                <a:gd name="T45" fmla="*/ 64 h 82"/>
                <a:gd name="T46" fmla="*/ 4 w 55"/>
                <a:gd name="T47" fmla="*/ 58 h 82"/>
                <a:gd name="T48" fmla="*/ 4 w 55"/>
                <a:gd name="T49" fmla="*/ 56 h 82"/>
                <a:gd name="T50" fmla="*/ 4 w 55"/>
                <a:gd name="T51" fmla="*/ 56 h 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5"/>
                <a:gd name="T79" fmla="*/ 0 h 82"/>
                <a:gd name="T80" fmla="*/ 55 w 55"/>
                <a:gd name="T81" fmla="*/ 82 h 8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5" h="82">
                  <a:moveTo>
                    <a:pt x="4" y="54"/>
                  </a:moveTo>
                  <a:lnTo>
                    <a:pt x="2" y="50"/>
                  </a:lnTo>
                  <a:lnTo>
                    <a:pt x="2" y="44"/>
                  </a:lnTo>
                  <a:lnTo>
                    <a:pt x="0" y="35"/>
                  </a:lnTo>
                  <a:lnTo>
                    <a:pt x="0" y="27"/>
                  </a:lnTo>
                  <a:lnTo>
                    <a:pt x="2" y="10"/>
                  </a:lnTo>
                  <a:lnTo>
                    <a:pt x="13" y="2"/>
                  </a:lnTo>
                  <a:lnTo>
                    <a:pt x="19" y="0"/>
                  </a:lnTo>
                  <a:lnTo>
                    <a:pt x="27" y="2"/>
                  </a:lnTo>
                  <a:lnTo>
                    <a:pt x="32" y="6"/>
                  </a:lnTo>
                  <a:lnTo>
                    <a:pt x="40" y="16"/>
                  </a:lnTo>
                  <a:lnTo>
                    <a:pt x="46" y="21"/>
                  </a:lnTo>
                  <a:lnTo>
                    <a:pt x="51" y="31"/>
                  </a:lnTo>
                  <a:lnTo>
                    <a:pt x="53" y="40"/>
                  </a:lnTo>
                  <a:lnTo>
                    <a:pt x="55" y="52"/>
                  </a:lnTo>
                  <a:lnTo>
                    <a:pt x="51" y="59"/>
                  </a:lnTo>
                  <a:lnTo>
                    <a:pt x="50" y="69"/>
                  </a:lnTo>
                  <a:lnTo>
                    <a:pt x="44" y="76"/>
                  </a:lnTo>
                  <a:lnTo>
                    <a:pt x="40" y="82"/>
                  </a:lnTo>
                  <a:lnTo>
                    <a:pt x="25" y="82"/>
                  </a:lnTo>
                  <a:lnTo>
                    <a:pt x="17" y="75"/>
                  </a:lnTo>
                  <a:lnTo>
                    <a:pt x="11" y="69"/>
                  </a:lnTo>
                  <a:lnTo>
                    <a:pt x="8" y="61"/>
                  </a:lnTo>
                  <a:lnTo>
                    <a:pt x="4" y="56"/>
                  </a:lnTo>
                  <a:lnTo>
                    <a:pt x="4" y="54"/>
                  </a:lnTo>
                  <a:close/>
                </a:path>
              </a:pathLst>
            </a:custGeom>
            <a:solidFill>
              <a:srgbClr val="B8B8D9"/>
            </a:solidFill>
            <a:ln w="9525">
              <a:noFill/>
              <a:round/>
              <a:headEnd/>
              <a:tailEnd/>
            </a:ln>
          </p:spPr>
          <p:txBody>
            <a:bodyPr/>
            <a:lstStyle/>
            <a:p>
              <a:endParaRPr lang="en-US"/>
            </a:p>
          </p:txBody>
        </p:sp>
        <p:sp>
          <p:nvSpPr>
            <p:cNvPr id="1058" name="Freeform 217"/>
            <p:cNvSpPr>
              <a:spLocks/>
            </p:cNvSpPr>
            <p:nvPr/>
          </p:nvSpPr>
          <p:spPr bwMode="auto">
            <a:xfrm>
              <a:off x="4151" y="3288"/>
              <a:ext cx="152" cy="185"/>
            </a:xfrm>
            <a:custGeom>
              <a:avLst/>
              <a:gdLst>
                <a:gd name="T0" fmla="*/ 38 w 148"/>
                <a:gd name="T1" fmla="*/ 0 h 181"/>
                <a:gd name="T2" fmla="*/ 0 w 148"/>
                <a:gd name="T3" fmla="*/ 54 h 181"/>
                <a:gd name="T4" fmla="*/ 91 w 148"/>
                <a:gd name="T5" fmla="*/ 118 h 181"/>
                <a:gd name="T6" fmla="*/ 99 w 148"/>
                <a:gd name="T7" fmla="*/ 178 h 181"/>
                <a:gd name="T8" fmla="*/ 147 w 148"/>
                <a:gd name="T9" fmla="*/ 189 h 181"/>
                <a:gd name="T10" fmla="*/ 150 w 148"/>
                <a:gd name="T11" fmla="*/ 147 h 181"/>
                <a:gd name="T12" fmla="*/ 139 w 148"/>
                <a:gd name="T13" fmla="*/ 132 h 181"/>
                <a:gd name="T14" fmla="*/ 156 w 148"/>
                <a:gd name="T15" fmla="*/ 118 h 181"/>
                <a:gd name="T16" fmla="*/ 156 w 148"/>
                <a:gd name="T17" fmla="*/ 105 h 181"/>
                <a:gd name="T18" fmla="*/ 114 w 148"/>
                <a:gd name="T19" fmla="*/ 92 h 181"/>
                <a:gd name="T20" fmla="*/ 38 w 148"/>
                <a:gd name="T21" fmla="*/ 0 h 181"/>
                <a:gd name="T22" fmla="*/ 38 w 148"/>
                <a:gd name="T23" fmla="*/ 0 h 1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181"/>
                <a:gd name="T38" fmla="*/ 148 w 148"/>
                <a:gd name="T39" fmla="*/ 181 h 18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181">
                  <a:moveTo>
                    <a:pt x="36" y="0"/>
                  </a:moveTo>
                  <a:lnTo>
                    <a:pt x="0" y="52"/>
                  </a:lnTo>
                  <a:lnTo>
                    <a:pt x="87" y="113"/>
                  </a:lnTo>
                  <a:lnTo>
                    <a:pt x="93" y="170"/>
                  </a:lnTo>
                  <a:lnTo>
                    <a:pt x="139" y="181"/>
                  </a:lnTo>
                  <a:lnTo>
                    <a:pt x="142" y="141"/>
                  </a:lnTo>
                  <a:lnTo>
                    <a:pt x="131" y="126"/>
                  </a:lnTo>
                  <a:lnTo>
                    <a:pt x="148" y="113"/>
                  </a:lnTo>
                  <a:lnTo>
                    <a:pt x="148" y="101"/>
                  </a:lnTo>
                  <a:lnTo>
                    <a:pt x="108" y="88"/>
                  </a:lnTo>
                  <a:lnTo>
                    <a:pt x="36" y="0"/>
                  </a:lnTo>
                  <a:close/>
                </a:path>
              </a:pathLst>
            </a:custGeom>
            <a:solidFill>
              <a:srgbClr val="C7695C"/>
            </a:solidFill>
            <a:ln w="9525">
              <a:noFill/>
              <a:round/>
              <a:headEnd/>
              <a:tailEnd/>
            </a:ln>
          </p:spPr>
          <p:txBody>
            <a:bodyPr/>
            <a:lstStyle/>
            <a:p>
              <a:endParaRPr lang="en-US"/>
            </a:p>
          </p:txBody>
        </p:sp>
        <p:sp>
          <p:nvSpPr>
            <p:cNvPr id="1059" name="Freeform 218"/>
            <p:cNvSpPr>
              <a:spLocks/>
            </p:cNvSpPr>
            <p:nvPr/>
          </p:nvSpPr>
          <p:spPr bwMode="auto">
            <a:xfrm>
              <a:off x="4250" y="3699"/>
              <a:ext cx="116" cy="115"/>
            </a:xfrm>
            <a:custGeom>
              <a:avLst/>
              <a:gdLst>
                <a:gd name="T0" fmla="*/ 4 w 114"/>
                <a:gd name="T1" fmla="*/ 11 h 112"/>
                <a:gd name="T2" fmla="*/ 11 w 114"/>
                <a:gd name="T3" fmla="*/ 53 h 112"/>
                <a:gd name="T4" fmla="*/ 0 w 114"/>
                <a:gd name="T5" fmla="*/ 80 h 112"/>
                <a:gd name="T6" fmla="*/ 9 w 114"/>
                <a:gd name="T7" fmla="*/ 118 h 112"/>
                <a:gd name="T8" fmla="*/ 53 w 114"/>
                <a:gd name="T9" fmla="*/ 114 h 112"/>
                <a:gd name="T10" fmla="*/ 118 w 114"/>
                <a:gd name="T11" fmla="*/ 118 h 112"/>
                <a:gd name="T12" fmla="*/ 91 w 114"/>
                <a:gd name="T13" fmla="*/ 64 h 112"/>
                <a:gd name="T14" fmla="*/ 49 w 114"/>
                <a:gd name="T15" fmla="*/ 45 h 112"/>
                <a:gd name="T16" fmla="*/ 47 w 114"/>
                <a:gd name="T17" fmla="*/ 0 h 112"/>
                <a:gd name="T18" fmla="*/ 4 w 114"/>
                <a:gd name="T19" fmla="*/ 11 h 112"/>
                <a:gd name="T20" fmla="*/ 4 w 114"/>
                <a:gd name="T21" fmla="*/ 11 h 1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4"/>
                <a:gd name="T34" fmla="*/ 0 h 112"/>
                <a:gd name="T35" fmla="*/ 114 w 114"/>
                <a:gd name="T36" fmla="*/ 112 h 1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4" h="112">
                  <a:moveTo>
                    <a:pt x="4" y="11"/>
                  </a:moveTo>
                  <a:lnTo>
                    <a:pt x="11" y="51"/>
                  </a:lnTo>
                  <a:lnTo>
                    <a:pt x="0" y="76"/>
                  </a:lnTo>
                  <a:lnTo>
                    <a:pt x="9" y="112"/>
                  </a:lnTo>
                  <a:lnTo>
                    <a:pt x="51" y="108"/>
                  </a:lnTo>
                  <a:lnTo>
                    <a:pt x="114" y="112"/>
                  </a:lnTo>
                  <a:lnTo>
                    <a:pt x="87" y="60"/>
                  </a:lnTo>
                  <a:lnTo>
                    <a:pt x="47" y="43"/>
                  </a:lnTo>
                  <a:lnTo>
                    <a:pt x="45" y="0"/>
                  </a:lnTo>
                  <a:lnTo>
                    <a:pt x="4" y="11"/>
                  </a:lnTo>
                  <a:close/>
                </a:path>
              </a:pathLst>
            </a:custGeom>
            <a:solidFill>
              <a:srgbClr val="2E332E"/>
            </a:solidFill>
            <a:ln w="9525">
              <a:noFill/>
              <a:round/>
              <a:headEnd/>
              <a:tailEnd/>
            </a:ln>
          </p:spPr>
          <p:txBody>
            <a:bodyPr/>
            <a:lstStyle/>
            <a:p>
              <a:endParaRPr lang="en-US"/>
            </a:p>
          </p:txBody>
        </p:sp>
        <p:sp>
          <p:nvSpPr>
            <p:cNvPr id="1060" name="Freeform 219"/>
            <p:cNvSpPr>
              <a:spLocks/>
            </p:cNvSpPr>
            <p:nvPr/>
          </p:nvSpPr>
          <p:spPr bwMode="auto">
            <a:xfrm>
              <a:off x="4083" y="2871"/>
              <a:ext cx="238" cy="241"/>
            </a:xfrm>
            <a:custGeom>
              <a:avLst/>
              <a:gdLst>
                <a:gd name="T0" fmla="*/ 0 w 232"/>
                <a:gd name="T1" fmla="*/ 100 h 234"/>
                <a:gd name="T2" fmla="*/ 107 w 232"/>
                <a:gd name="T3" fmla="*/ 120 h 234"/>
                <a:gd name="T4" fmla="*/ 63 w 232"/>
                <a:gd name="T5" fmla="*/ 176 h 234"/>
                <a:gd name="T6" fmla="*/ 122 w 232"/>
                <a:gd name="T7" fmla="*/ 248 h 234"/>
                <a:gd name="T8" fmla="*/ 244 w 232"/>
                <a:gd name="T9" fmla="*/ 199 h 234"/>
                <a:gd name="T10" fmla="*/ 157 w 232"/>
                <a:gd name="T11" fmla="*/ 0 h 234"/>
                <a:gd name="T12" fmla="*/ 0 w 232"/>
                <a:gd name="T13" fmla="*/ 100 h 234"/>
                <a:gd name="T14" fmla="*/ 0 w 232"/>
                <a:gd name="T15" fmla="*/ 100 h 234"/>
                <a:gd name="T16" fmla="*/ 0 60000 65536"/>
                <a:gd name="T17" fmla="*/ 0 60000 65536"/>
                <a:gd name="T18" fmla="*/ 0 60000 65536"/>
                <a:gd name="T19" fmla="*/ 0 60000 65536"/>
                <a:gd name="T20" fmla="*/ 0 60000 65536"/>
                <a:gd name="T21" fmla="*/ 0 60000 65536"/>
                <a:gd name="T22" fmla="*/ 0 60000 65536"/>
                <a:gd name="T23" fmla="*/ 0 60000 65536"/>
                <a:gd name="T24" fmla="*/ 0 w 232"/>
                <a:gd name="T25" fmla="*/ 0 h 234"/>
                <a:gd name="T26" fmla="*/ 232 w 232"/>
                <a:gd name="T27" fmla="*/ 234 h 2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2" h="234">
                  <a:moveTo>
                    <a:pt x="0" y="94"/>
                  </a:moveTo>
                  <a:lnTo>
                    <a:pt x="101" y="114"/>
                  </a:lnTo>
                  <a:lnTo>
                    <a:pt x="59" y="166"/>
                  </a:lnTo>
                  <a:lnTo>
                    <a:pt x="116" y="234"/>
                  </a:lnTo>
                  <a:lnTo>
                    <a:pt x="232" y="187"/>
                  </a:lnTo>
                  <a:lnTo>
                    <a:pt x="149" y="0"/>
                  </a:lnTo>
                  <a:lnTo>
                    <a:pt x="0" y="94"/>
                  </a:lnTo>
                  <a:close/>
                </a:path>
              </a:pathLst>
            </a:custGeom>
            <a:solidFill>
              <a:srgbClr val="FFCC80"/>
            </a:solidFill>
            <a:ln w="9525">
              <a:noFill/>
              <a:round/>
              <a:headEnd/>
              <a:tailEnd/>
            </a:ln>
          </p:spPr>
          <p:txBody>
            <a:bodyPr/>
            <a:lstStyle/>
            <a:p>
              <a:endParaRPr lang="en-US"/>
            </a:p>
          </p:txBody>
        </p:sp>
        <p:sp>
          <p:nvSpPr>
            <p:cNvPr id="1061" name="Freeform 220"/>
            <p:cNvSpPr>
              <a:spLocks/>
            </p:cNvSpPr>
            <p:nvPr/>
          </p:nvSpPr>
          <p:spPr bwMode="auto">
            <a:xfrm>
              <a:off x="4241" y="3171"/>
              <a:ext cx="119" cy="170"/>
            </a:xfrm>
            <a:custGeom>
              <a:avLst/>
              <a:gdLst>
                <a:gd name="T0" fmla="*/ 71 w 116"/>
                <a:gd name="T1" fmla="*/ 0 h 168"/>
                <a:gd name="T2" fmla="*/ 0 w 116"/>
                <a:gd name="T3" fmla="*/ 44 h 168"/>
                <a:gd name="T4" fmla="*/ 122 w 116"/>
                <a:gd name="T5" fmla="*/ 172 h 168"/>
                <a:gd name="T6" fmla="*/ 71 w 116"/>
                <a:gd name="T7" fmla="*/ 0 h 168"/>
                <a:gd name="T8" fmla="*/ 71 w 116"/>
                <a:gd name="T9" fmla="*/ 0 h 168"/>
                <a:gd name="T10" fmla="*/ 0 60000 65536"/>
                <a:gd name="T11" fmla="*/ 0 60000 65536"/>
                <a:gd name="T12" fmla="*/ 0 60000 65536"/>
                <a:gd name="T13" fmla="*/ 0 60000 65536"/>
                <a:gd name="T14" fmla="*/ 0 60000 65536"/>
                <a:gd name="T15" fmla="*/ 0 w 116"/>
                <a:gd name="T16" fmla="*/ 0 h 168"/>
                <a:gd name="T17" fmla="*/ 116 w 116"/>
                <a:gd name="T18" fmla="*/ 168 h 168"/>
              </a:gdLst>
              <a:ahLst/>
              <a:cxnLst>
                <a:cxn ang="T10">
                  <a:pos x="T0" y="T1"/>
                </a:cxn>
                <a:cxn ang="T11">
                  <a:pos x="T2" y="T3"/>
                </a:cxn>
                <a:cxn ang="T12">
                  <a:pos x="T4" y="T5"/>
                </a:cxn>
                <a:cxn ang="T13">
                  <a:pos x="T6" y="T7"/>
                </a:cxn>
                <a:cxn ang="T14">
                  <a:pos x="T8" y="T9"/>
                </a:cxn>
              </a:cxnLst>
              <a:rect l="T15" t="T16" r="T17" b="T18"/>
              <a:pathLst>
                <a:path w="116" h="168">
                  <a:moveTo>
                    <a:pt x="67" y="0"/>
                  </a:moveTo>
                  <a:lnTo>
                    <a:pt x="0" y="42"/>
                  </a:lnTo>
                  <a:lnTo>
                    <a:pt x="116" y="168"/>
                  </a:lnTo>
                  <a:lnTo>
                    <a:pt x="67" y="0"/>
                  </a:lnTo>
                  <a:close/>
                </a:path>
              </a:pathLst>
            </a:custGeom>
            <a:solidFill>
              <a:srgbClr val="FFCC80"/>
            </a:solidFill>
            <a:ln w="9525">
              <a:noFill/>
              <a:round/>
              <a:headEnd/>
              <a:tailEnd/>
            </a:ln>
          </p:spPr>
          <p:txBody>
            <a:bodyPr/>
            <a:lstStyle/>
            <a:p>
              <a:endParaRPr lang="en-US"/>
            </a:p>
          </p:txBody>
        </p:sp>
      </p:grpSp>
      <p:sp>
        <p:nvSpPr>
          <p:cNvPr id="116740" name="Text Box 4"/>
          <p:cNvSpPr txBox="1">
            <a:spLocks noChangeArrowheads="1"/>
          </p:cNvSpPr>
          <p:nvPr/>
        </p:nvSpPr>
        <p:spPr bwMode="auto">
          <a:xfrm>
            <a:off x="1937509" y="3030817"/>
            <a:ext cx="1520894" cy="405383"/>
          </a:xfrm>
          <a:prstGeom prst="rect">
            <a:avLst/>
          </a:prstGeom>
          <a:noFill/>
          <a:ln w="12700">
            <a:noFill/>
            <a:miter lim="800000"/>
            <a:headEnd/>
            <a:tailEnd/>
          </a:ln>
          <a:effectLst>
            <a:outerShdw dist="17961" dir="2700000" algn="ctr" rotWithShape="0">
              <a:schemeClr val="bg1"/>
            </a:outerShdw>
          </a:effectLst>
        </p:spPr>
        <p:txBody>
          <a:bodyPr wrap="none" lIns="96661" tIns="48331" rIns="96661" bIns="48331">
            <a:spAutoFit/>
          </a:bodyPr>
          <a:lstStyle/>
          <a:p>
            <a:pPr defTabSz="966788" eaLnBrk="0" hangingPunct="0">
              <a:defRPr/>
            </a:pPr>
            <a:r>
              <a:rPr kumimoji="1" lang="en-US" altLang="zh-CN" sz="2000" b="1" dirty="0">
                <a:latin typeface="+mj-lt"/>
                <a:ea typeface="宋体" charset="-122"/>
              </a:rPr>
              <a:t>Requisition</a:t>
            </a:r>
          </a:p>
        </p:txBody>
      </p:sp>
      <p:sp>
        <p:nvSpPr>
          <p:cNvPr id="116743" name="Rectangle 7"/>
          <p:cNvSpPr>
            <a:spLocks noChangeArrowheads="1"/>
          </p:cNvSpPr>
          <p:nvPr/>
        </p:nvSpPr>
        <p:spPr bwMode="auto">
          <a:xfrm>
            <a:off x="1610063" y="3732492"/>
            <a:ext cx="881973" cy="400110"/>
          </a:xfrm>
          <a:prstGeom prst="rect">
            <a:avLst/>
          </a:prstGeom>
          <a:noFill/>
          <a:ln w="9525">
            <a:noFill/>
            <a:miter lim="800000"/>
            <a:headEnd/>
            <a:tailEnd/>
          </a:ln>
          <a:effectLst>
            <a:outerShdw dist="17961" dir="2700000" algn="ctr" rotWithShape="0">
              <a:schemeClr val="bg1"/>
            </a:outerShdw>
          </a:effectLst>
        </p:spPr>
        <p:txBody>
          <a:bodyPr wrap="none">
            <a:spAutoFit/>
          </a:bodyPr>
          <a:lstStyle/>
          <a:p>
            <a:pPr eaLnBrk="0" hangingPunct="0">
              <a:defRPr/>
            </a:pPr>
            <a:r>
              <a:rPr kumimoji="1" lang="en-US" altLang="zh-CN" sz="2000" b="1">
                <a:latin typeface="+mj-lt"/>
                <a:ea typeface="宋体" charset="-122"/>
              </a:rPr>
              <a:t>Buyer</a:t>
            </a:r>
          </a:p>
        </p:txBody>
      </p:sp>
      <p:sp>
        <p:nvSpPr>
          <p:cNvPr id="116746" name="Rectangle 10"/>
          <p:cNvSpPr>
            <a:spLocks noChangeArrowheads="1"/>
          </p:cNvSpPr>
          <p:nvPr/>
        </p:nvSpPr>
        <p:spPr bwMode="auto">
          <a:xfrm>
            <a:off x="6548930" y="4354792"/>
            <a:ext cx="1178528" cy="400110"/>
          </a:xfrm>
          <a:prstGeom prst="rect">
            <a:avLst/>
          </a:prstGeom>
          <a:noFill/>
          <a:ln w="9525">
            <a:noFill/>
            <a:miter lim="800000"/>
            <a:headEnd/>
            <a:tailEnd/>
          </a:ln>
          <a:effectLst>
            <a:outerShdw dist="17961" dir="2700000" algn="ctr" rotWithShape="0">
              <a:schemeClr val="bg1"/>
            </a:outerShdw>
          </a:effectLst>
        </p:spPr>
        <p:txBody>
          <a:bodyPr wrap="none">
            <a:spAutoFit/>
          </a:bodyPr>
          <a:lstStyle/>
          <a:p>
            <a:pPr eaLnBrk="0" hangingPunct="0">
              <a:defRPr/>
            </a:pPr>
            <a:r>
              <a:rPr kumimoji="1" lang="en-US" altLang="zh-CN" sz="2000" b="1">
                <a:latin typeface="+mj-lt"/>
                <a:ea typeface="宋体" charset="-122"/>
              </a:rPr>
              <a:t>Supplier</a:t>
            </a:r>
          </a:p>
        </p:txBody>
      </p:sp>
      <p:sp>
        <p:nvSpPr>
          <p:cNvPr id="116844" name="Text Box 108"/>
          <p:cNvSpPr txBox="1">
            <a:spLocks noChangeArrowheads="1"/>
          </p:cNvSpPr>
          <p:nvPr/>
        </p:nvSpPr>
        <p:spPr bwMode="auto">
          <a:xfrm>
            <a:off x="2824163" y="4797704"/>
            <a:ext cx="1144587" cy="396875"/>
          </a:xfrm>
          <a:prstGeom prst="rect">
            <a:avLst/>
          </a:prstGeom>
          <a:noFill/>
          <a:ln w="9525">
            <a:noFill/>
            <a:miter lim="800000"/>
            <a:headEnd/>
            <a:tailEnd/>
          </a:ln>
          <a:effectLst>
            <a:outerShdw dist="17961" dir="2700000" algn="ctr" rotWithShape="0">
              <a:schemeClr val="bg1"/>
            </a:outerShdw>
          </a:effectLst>
        </p:spPr>
        <p:txBody>
          <a:bodyPr wrap="none">
            <a:spAutoFit/>
          </a:bodyPr>
          <a:lstStyle/>
          <a:p>
            <a:pPr eaLnBrk="0" hangingPunct="0">
              <a:defRPr/>
            </a:pPr>
            <a:r>
              <a:rPr kumimoji="1" lang="en-US" altLang="zh-CN" sz="2000" b="1">
                <a:latin typeface="+mj-lt"/>
                <a:ea typeface="宋体" charset="-122"/>
              </a:rPr>
              <a:t>Receipt</a:t>
            </a:r>
          </a:p>
        </p:txBody>
      </p:sp>
      <p:sp>
        <p:nvSpPr>
          <p:cNvPr id="116755" name="Text Box 19"/>
          <p:cNvSpPr txBox="1">
            <a:spLocks noChangeArrowheads="1"/>
          </p:cNvSpPr>
          <p:nvPr/>
        </p:nvSpPr>
        <p:spPr bwMode="auto">
          <a:xfrm>
            <a:off x="5849938" y="1883054"/>
            <a:ext cx="3117485" cy="713159"/>
          </a:xfrm>
          <a:prstGeom prst="rect">
            <a:avLst/>
          </a:prstGeom>
          <a:noFill/>
          <a:ln w="12700">
            <a:noFill/>
            <a:miter lim="800000"/>
            <a:headEnd/>
            <a:tailEnd/>
          </a:ln>
          <a:effectLst>
            <a:outerShdw dist="17961" dir="2700000" algn="ctr" rotWithShape="0">
              <a:schemeClr val="bg1"/>
            </a:outerShdw>
          </a:effectLst>
        </p:spPr>
        <p:txBody>
          <a:bodyPr wrap="none" lIns="96661" tIns="48331" rIns="96661" bIns="48331">
            <a:spAutoFit/>
          </a:bodyPr>
          <a:lstStyle/>
          <a:p>
            <a:pPr algn="l" defTabSz="966788" eaLnBrk="0" hangingPunct="0">
              <a:defRPr/>
            </a:pPr>
            <a:r>
              <a:rPr kumimoji="1" lang="en-US" altLang="zh-CN" sz="2000" b="1" dirty="0">
                <a:latin typeface="+mj-lt"/>
                <a:ea typeface="宋体" charset="-122"/>
              </a:rPr>
              <a:t>Purchase Order or</a:t>
            </a:r>
          </a:p>
          <a:p>
            <a:pPr algn="l" defTabSz="966788" eaLnBrk="0" hangingPunct="0">
              <a:defRPr/>
            </a:pPr>
            <a:r>
              <a:rPr kumimoji="1" lang="en-US" altLang="zh-CN" sz="2000" b="1" dirty="0">
                <a:latin typeface="+mj-lt"/>
                <a:ea typeface="宋体" charset="-122"/>
              </a:rPr>
              <a:t>Blanket Purchase Order</a:t>
            </a:r>
          </a:p>
        </p:txBody>
      </p:sp>
      <p:sp>
        <p:nvSpPr>
          <p:cNvPr id="116745" name="Text Box 9"/>
          <p:cNvSpPr txBox="1">
            <a:spLocks noChangeArrowheads="1"/>
          </p:cNvSpPr>
          <p:nvPr/>
        </p:nvSpPr>
        <p:spPr bwMode="auto">
          <a:xfrm>
            <a:off x="3856062" y="2022754"/>
            <a:ext cx="1344564" cy="405383"/>
          </a:xfrm>
          <a:prstGeom prst="rect">
            <a:avLst/>
          </a:prstGeom>
          <a:noFill/>
          <a:ln w="12700">
            <a:noFill/>
            <a:miter lim="800000"/>
            <a:headEnd/>
            <a:tailEnd/>
          </a:ln>
          <a:effectLst>
            <a:outerShdw dist="17961" dir="2700000" algn="ctr" rotWithShape="0">
              <a:schemeClr val="bg1"/>
            </a:outerShdw>
          </a:effectLst>
        </p:spPr>
        <p:txBody>
          <a:bodyPr wrap="none" lIns="96661" tIns="48331" rIns="96661" bIns="48331">
            <a:spAutoFit/>
          </a:bodyPr>
          <a:lstStyle/>
          <a:p>
            <a:pPr defTabSz="966788" eaLnBrk="0" hangingPunct="0">
              <a:defRPr/>
            </a:pPr>
            <a:r>
              <a:rPr kumimoji="1" lang="en-US" altLang="zh-CN" sz="2000" b="1">
                <a:latin typeface="+mj-lt"/>
                <a:ea typeface="宋体" charset="-122"/>
              </a:rPr>
              <a:t>Approval</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4" name="Rectangle 1034"/>
          <p:cNvSpPr>
            <a:spLocks noGrp="1" noChangeArrowheads="1"/>
          </p:cNvSpPr>
          <p:nvPr>
            <p:ph idx="1"/>
          </p:nvPr>
        </p:nvSpPr>
        <p:spPr/>
        <p:txBody>
          <a:bodyPr/>
          <a:lstStyle/>
          <a:p>
            <a:pPr eaLnBrk="1" hangingPunct="1"/>
            <a:r>
              <a:rPr lang="en-US" altLang="zh-CN" smtClean="0">
                <a:ea typeface="宋体" pitchFamily="2" charset="-122"/>
              </a:rPr>
              <a:t>Requisition</a:t>
            </a:r>
          </a:p>
          <a:p>
            <a:pPr eaLnBrk="1" hangingPunct="1"/>
            <a:r>
              <a:rPr lang="en-US" altLang="zh-CN" smtClean="0">
                <a:ea typeface="宋体" pitchFamily="2" charset="-122"/>
              </a:rPr>
              <a:t>Purchase order</a:t>
            </a:r>
          </a:p>
          <a:p>
            <a:pPr eaLnBrk="1" hangingPunct="1"/>
            <a:r>
              <a:rPr lang="en-US" altLang="zh-CN" smtClean="0">
                <a:ea typeface="宋体" pitchFamily="2" charset="-122"/>
              </a:rPr>
              <a:t>Blanket Order</a:t>
            </a:r>
          </a:p>
          <a:p>
            <a:pPr eaLnBrk="1" hangingPunct="1"/>
            <a:r>
              <a:rPr lang="en-US" altLang="zh-CN" smtClean="0">
                <a:ea typeface="宋体" pitchFamily="2" charset="-122"/>
              </a:rPr>
              <a:t>Supplier</a:t>
            </a:r>
          </a:p>
          <a:p>
            <a:pPr eaLnBrk="1" hangingPunct="1"/>
            <a:r>
              <a:rPr lang="en-US" altLang="zh-CN" smtClean="0">
                <a:ea typeface="宋体" pitchFamily="2" charset="-122"/>
              </a:rPr>
              <a:t>Supplier Item</a:t>
            </a:r>
          </a:p>
        </p:txBody>
      </p:sp>
      <p:sp>
        <p:nvSpPr>
          <p:cNvPr id="10243" name="Rectangle 1026"/>
          <p:cNvSpPr>
            <a:spLocks noGrp="1" noChangeArrowheads="1"/>
          </p:cNvSpPr>
          <p:nvPr>
            <p:ph type="title"/>
          </p:nvPr>
        </p:nvSpPr>
        <p:spPr/>
        <p:txBody>
          <a:bodyPr/>
          <a:lstStyle/>
          <a:p>
            <a:pPr eaLnBrk="1" hangingPunct="1"/>
            <a:r>
              <a:rPr lang="en-US" altLang="zh-CN" smtClean="0">
                <a:ea typeface="宋体" pitchFamily="2" charset="-122"/>
              </a:rPr>
              <a:t>Terminology</a:t>
            </a:r>
          </a:p>
        </p:txBody>
      </p:sp>
      <p:sp>
        <p:nvSpPr>
          <p:cNvPr id="10242" name="Footer Placeholder 3"/>
          <p:cNvSpPr>
            <a:spLocks noGrp="1"/>
          </p:cNvSpPr>
          <p:nvPr>
            <p:ph type="ftr" sz="quarter" idx="10"/>
          </p:nvPr>
        </p:nvSpPr>
        <p:spPr>
          <a:noFill/>
        </p:spPr>
        <p:txBody>
          <a:bodyPr/>
          <a:lstStyle/>
          <a:p>
            <a:pPr defTabSz="865188"/>
            <a:r>
              <a:rPr lang="en-US" altLang="zh-CN" smtClean="0">
                <a:ea typeface="宋体" pitchFamily="2" charset="-122"/>
              </a:rPr>
              <a:t>PO-IN-050</a:t>
            </a:r>
          </a:p>
        </p:txBody>
      </p:sp>
      <p:grpSp>
        <p:nvGrpSpPr>
          <p:cNvPr id="10245" name="Group 1036"/>
          <p:cNvGrpSpPr>
            <a:grpSpLocks/>
          </p:cNvGrpSpPr>
          <p:nvPr/>
        </p:nvGrpSpPr>
        <p:grpSpPr bwMode="auto">
          <a:xfrm>
            <a:off x="5465763" y="4382324"/>
            <a:ext cx="2754312" cy="1220787"/>
            <a:chOff x="3744" y="2571"/>
            <a:chExt cx="652" cy="289"/>
          </a:xfrm>
        </p:grpSpPr>
        <p:sp>
          <p:nvSpPr>
            <p:cNvPr id="10246" name="Freeform 1037"/>
            <p:cNvSpPr>
              <a:spLocks/>
            </p:cNvSpPr>
            <p:nvPr/>
          </p:nvSpPr>
          <p:spPr bwMode="auto">
            <a:xfrm>
              <a:off x="3744" y="2571"/>
              <a:ext cx="652" cy="289"/>
            </a:xfrm>
            <a:custGeom>
              <a:avLst/>
              <a:gdLst>
                <a:gd name="T0" fmla="*/ 66 w 1304"/>
                <a:gd name="T1" fmla="*/ 3 h 578"/>
                <a:gd name="T2" fmla="*/ 82 w 1304"/>
                <a:gd name="T3" fmla="*/ 7 h 578"/>
                <a:gd name="T4" fmla="*/ 96 w 1304"/>
                <a:gd name="T5" fmla="*/ 7 h 578"/>
                <a:gd name="T6" fmla="*/ 110 w 1304"/>
                <a:gd name="T7" fmla="*/ 6 h 578"/>
                <a:gd name="T8" fmla="*/ 123 w 1304"/>
                <a:gd name="T9" fmla="*/ 5 h 578"/>
                <a:gd name="T10" fmla="*/ 136 w 1304"/>
                <a:gd name="T11" fmla="*/ 5 h 578"/>
                <a:gd name="T12" fmla="*/ 147 w 1304"/>
                <a:gd name="T13" fmla="*/ 7 h 578"/>
                <a:gd name="T14" fmla="*/ 158 w 1304"/>
                <a:gd name="T15" fmla="*/ 13 h 578"/>
                <a:gd name="T16" fmla="*/ 168 w 1304"/>
                <a:gd name="T17" fmla="*/ 14 h 578"/>
                <a:gd name="T18" fmla="*/ 178 w 1304"/>
                <a:gd name="T19" fmla="*/ 7 h 578"/>
                <a:gd name="T20" fmla="*/ 186 w 1304"/>
                <a:gd name="T21" fmla="*/ 3 h 578"/>
                <a:gd name="T22" fmla="*/ 194 w 1304"/>
                <a:gd name="T23" fmla="*/ 1 h 578"/>
                <a:gd name="T24" fmla="*/ 200 w 1304"/>
                <a:gd name="T25" fmla="*/ 1 h 578"/>
                <a:gd name="T26" fmla="*/ 207 w 1304"/>
                <a:gd name="T27" fmla="*/ 2 h 578"/>
                <a:gd name="T28" fmla="*/ 214 w 1304"/>
                <a:gd name="T29" fmla="*/ 3 h 578"/>
                <a:gd name="T30" fmla="*/ 221 w 1304"/>
                <a:gd name="T31" fmla="*/ 5 h 578"/>
                <a:gd name="T32" fmla="*/ 230 w 1304"/>
                <a:gd name="T33" fmla="*/ 6 h 578"/>
                <a:gd name="T34" fmla="*/ 239 w 1304"/>
                <a:gd name="T35" fmla="*/ 7 h 578"/>
                <a:gd name="T36" fmla="*/ 250 w 1304"/>
                <a:gd name="T37" fmla="*/ 6 h 578"/>
                <a:gd name="T38" fmla="*/ 264 w 1304"/>
                <a:gd name="T39" fmla="*/ 4 h 578"/>
                <a:gd name="T40" fmla="*/ 272 w 1304"/>
                <a:gd name="T41" fmla="*/ 5 h 578"/>
                <a:gd name="T42" fmla="*/ 275 w 1304"/>
                <a:gd name="T43" fmla="*/ 11 h 578"/>
                <a:gd name="T44" fmla="*/ 280 w 1304"/>
                <a:gd name="T45" fmla="*/ 18 h 578"/>
                <a:gd name="T46" fmla="*/ 285 w 1304"/>
                <a:gd name="T47" fmla="*/ 22 h 578"/>
                <a:gd name="T48" fmla="*/ 326 w 1304"/>
                <a:gd name="T49" fmla="*/ 138 h 578"/>
                <a:gd name="T50" fmla="*/ 184 w 1304"/>
                <a:gd name="T51" fmla="*/ 138 h 578"/>
                <a:gd name="T52" fmla="*/ 186 w 1304"/>
                <a:gd name="T53" fmla="*/ 140 h 578"/>
                <a:gd name="T54" fmla="*/ 188 w 1304"/>
                <a:gd name="T55" fmla="*/ 143 h 578"/>
                <a:gd name="T56" fmla="*/ 187 w 1304"/>
                <a:gd name="T57" fmla="*/ 145 h 578"/>
                <a:gd name="T58" fmla="*/ 179 w 1304"/>
                <a:gd name="T59" fmla="*/ 145 h 578"/>
                <a:gd name="T60" fmla="*/ 166 w 1304"/>
                <a:gd name="T61" fmla="*/ 145 h 578"/>
                <a:gd name="T62" fmla="*/ 152 w 1304"/>
                <a:gd name="T63" fmla="*/ 145 h 578"/>
                <a:gd name="T64" fmla="*/ 143 w 1304"/>
                <a:gd name="T65" fmla="*/ 145 h 578"/>
                <a:gd name="T66" fmla="*/ 138 w 1304"/>
                <a:gd name="T67" fmla="*/ 145 h 578"/>
                <a:gd name="T68" fmla="*/ 136 w 1304"/>
                <a:gd name="T69" fmla="*/ 143 h 578"/>
                <a:gd name="T70" fmla="*/ 137 w 1304"/>
                <a:gd name="T71" fmla="*/ 140 h 578"/>
                <a:gd name="T72" fmla="*/ 140 w 1304"/>
                <a:gd name="T73" fmla="*/ 138 h 578"/>
                <a:gd name="T74" fmla="*/ 0 w 1304"/>
                <a:gd name="T75" fmla="*/ 138 h 578"/>
                <a:gd name="T76" fmla="*/ 38 w 1304"/>
                <a:gd name="T77" fmla="*/ 21 h 578"/>
                <a:gd name="T78" fmla="*/ 42 w 1304"/>
                <a:gd name="T79" fmla="*/ 18 h 578"/>
                <a:gd name="T80" fmla="*/ 47 w 1304"/>
                <a:gd name="T81" fmla="*/ 13 h 578"/>
                <a:gd name="T82" fmla="*/ 50 w 1304"/>
                <a:gd name="T83" fmla="*/ 9 h 578"/>
                <a:gd name="T84" fmla="*/ 55 w 1304"/>
                <a:gd name="T85" fmla="*/ 6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10247" name="Freeform 1038"/>
            <p:cNvSpPr>
              <a:spLocks/>
            </p:cNvSpPr>
            <p:nvPr/>
          </p:nvSpPr>
          <p:spPr bwMode="auto">
            <a:xfrm>
              <a:off x="4025" y="2833"/>
              <a:ext cx="84" cy="21"/>
            </a:xfrm>
            <a:custGeom>
              <a:avLst/>
              <a:gdLst>
                <a:gd name="T0" fmla="*/ 0 w 169"/>
                <a:gd name="T1" fmla="*/ 11 h 42"/>
                <a:gd name="T2" fmla="*/ 42 w 169"/>
                <a:gd name="T3" fmla="*/ 11 h 42"/>
                <a:gd name="T4" fmla="*/ 39 w 169"/>
                <a:gd name="T5" fmla="*/ 10 h 42"/>
                <a:gd name="T6" fmla="*/ 37 w 169"/>
                <a:gd name="T7" fmla="*/ 8 h 42"/>
                <a:gd name="T8" fmla="*/ 34 w 169"/>
                <a:gd name="T9" fmla="*/ 6 h 42"/>
                <a:gd name="T10" fmla="*/ 32 w 169"/>
                <a:gd name="T11" fmla="*/ 5 h 42"/>
                <a:gd name="T12" fmla="*/ 29 w 169"/>
                <a:gd name="T13" fmla="*/ 3 h 42"/>
                <a:gd name="T14" fmla="*/ 27 w 169"/>
                <a:gd name="T15" fmla="*/ 1 h 42"/>
                <a:gd name="T16" fmla="*/ 25 w 169"/>
                <a:gd name="T17" fmla="*/ 1 h 42"/>
                <a:gd name="T18" fmla="*/ 22 w 169"/>
                <a:gd name="T19" fmla="*/ 0 h 42"/>
                <a:gd name="T20" fmla="*/ 19 w 169"/>
                <a:gd name="T21" fmla="*/ 1 h 42"/>
                <a:gd name="T22" fmla="*/ 15 w 169"/>
                <a:gd name="T23" fmla="*/ 1 h 42"/>
                <a:gd name="T24" fmla="*/ 12 w 169"/>
                <a:gd name="T25" fmla="*/ 3 h 42"/>
                <a:gd name="T26" fmla="*/ 10 w 169"/>
                <a:gd name="T27" fmla="*/ 5 h 42"/>
                <a:gd name="T28" fmla="*/ 7 w 169"/>
                <a:gd name="T29" fmla="*/ 6 h 42"/>
                <a:gd name="T30" fmla="*/ 5 w 169"/>
                <a:gd name="T31" fmla="*/ 8 h 42"/>
                <a:gd name="T32" fmla="*/ 2 w 169"/>
                <a:gd name="T33" fmla="*/ 10 h 42"/>
                <a:gd name="T34" fmla="*/ 0 w 169"/>
                <a:gd name="T35" fmla="*/ 11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10248" name="Freeform 1039"/>
            <p:cNvSpPr>
              <a:spLocks/>
            </p:cNvSpPr>
            <p:nvPr/>
          </p:nvSpPr>
          <p:spPr bwMode="auto">
            <a:xfrm>
              <a:off x="3759" y="2605"/>
              <a:ext cx="81" cy="219"/>
            </a:xfrm>
            <a:custGeom>
              <a:avLst/>
              <a:gdLst>
                <a:gd name="T0" fmla="*/ 32 w 162"/>
                <a:gd name="T1" fmla="*/ 8 h 438"/>
                <a:gd name="T2" fmla="*/ 0 w 162"/>
                <a:gd name="T3" fmla="*/ 110 h 438"/>
                <a:gd name="T4" fmla="*/ 2 w 162"/>
                <a:gd name="T5" fmla="*/ 109 h 438"/>
                <a:gd name="T6" fmla="*/ 5 w 162"/>
                <a:gd name="T7" fmla="*/ 107 h 438"/>
                <a:gd name="T8" fmla="*/ 6 w 162"/>
                <a:gd name="T9" fmla="*/ 105 h 438"/>
                <a:gd name="T10" fmla="*/ 10 w 162"/>
                <a:gd name="T11" fmla="*/ 102 h 438"/>
                <a:gd name="T12" fmla="*/ 11 w 162"/>
                <a:gd name="T13" fmla="*/ 100 h 438"/>
                <a:gd name="T14" fmla="*/ 13 w 162"/>
                <a:gd name="T15" fmla="*/ 97 h 438"/>
                <a:gd name="T16" fmla="*/ 15 w 162"/>
                <a:gd name="T17" fmla="*/ 95 h 438"/>
                <a:gd name="T18" fmla="*/ 18 w 162"/>
                <a:gd name="T19" fmla="*/ 93 h 438"/>
                <a:gd name="T20" fmla="*/ 41 w 162"/>
                <a:gd name="T21" fmla="*/ 0 h 438"/>
                <a:gd name="T22" fmla="*/ 40 w 162"/>
                <a:gd name="T23" fmla="*/ 1 h 438"/>
                <a:gd name="T24" fmla="*/ 39 w 162"/>
                <a:gd name="T25" fmla="*/ 2 h 438"/>
                <a:gd name="T26" fmla="*/ 38 w 162"/>
                <a:gd name="T27" fmla="*/ 3 h 438"/>
                <a:gd name="T28" fmla="*/ 37 w 162"/>
                <a:gd name="T29" fmla="*/ 5 h 438"/>
                <a:gd name="T30" fmla="*/ 36 w 162"/>
                <a:gd name="T31" fmla="*/ 6 h 438"/>
                <a:gd name="T32" fmla="*/ 35 w 162"/>
                <a:gd name="T33" fmla="*/ 7 h 438"/>
                <a:gd name="T34" fmla="*/ 34 w 162"/>
                <a:gd name="T35" fmla="*/ 7 h 438"/>
                <a:gd name="T36" fmla="*/ 32 w 162"/>
                <a:gd name="T37" fmla="*/ 8 h 4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
                <a:gd name="T58" fmla="*/ 0 h 438"/>
                <a:gd name="T59" fmla="*/ 162 w 162"/>
                <a:gd name="T60" fmla="*/ 438 h 4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w="9525">
              <a:noFill/>
              <a:round/>
              <a:headEnd/>
              <a:tailEnd/>
            </a:ln>
          </p:spPr>
          <p:txBody>
            <a:bodyPr/>
            <a:lstStyle/>
            <a:p>
              <a:endParaRPr lang="en-US"/>
            </a:p>
          </p:txBody>
        </p:sp>
        <p:sp>
          <p:nvSpPr>
            <p:cNvPr id="10249" name="Freeform 1040"/>
            <p:cNvSpPr>
              <a:spLocks/>
            </p:cNvSpPr>
            <p:nvPr/>
          </p:nvSpPr>
          <p:spPr bwMode="auto">
            <a:xfrm>
              <a:off x="4073" y="2778"/>
              <a:ext cx="268" cy="49"/>
            </a:xfrm>
            <a:custGeom>
              <a:avLst/>
              <a:gdLst>
                <a:gd name="T0" fmla="*/ 0 w 537"/>
                <a:gd name="T1" fmla="*/ 17 h 97"/>
                <a:gd name="T2" fmla="*/ 7 w 537"/>
                <a:gd name="T3" fmla="*/ 11 h 97"/>
                <a:gd name="T4" fmla="*/ 15 w 537"/>
                <a:gd name="T5" fmla="*/ 6 h 97"/>
                <a:gd name="T6" fmla="*/ 24 w 537"/>
                <a:gd name="T7" fmla="*/ 3 h 97"/>
                <a:gd name="T8" fmla="*/ 33 w 537"/>
                <a:gd name="T9" fmla="*/ 1 h 97"/>
                <a:gd name="T10" fmla="*/ 43 w 537"/>
                <a:gd name="T11" fmla="*/ 0 h 97"/>
                <a:gd name="T12" fmla="*/ 52 w 537"/>
                <a:gd name="T13" fmla="*/ 1 h 97"/>
                <a:gd name="T14" fmla="*/ 62 w 537"/>
                <a:gd name="T15" fmla="*/ 2 h 97"/>
                <a:gd name="T16" fmla="*/ 71 w 537"/>
                <a:gd name="T17" fmla="*/ 3 h 97"/>
                <a:gd name="T18" fmla="*/ 80 w 537"/>
                <a:gd name="T19" fmla="*/ 5 h 97"/>
                <a:gd name="T20" fmla="*/ 89 w 537"/>
                <a:gd name="T21" fmla="*/ 8 h 97"/>
                <a:gd name="T22" fmla="*/ 98 w 537"/>
                <a:gd name="T23" fmla="*/ 10 h 97"/>
                <a:gd name="T24" fmla="*/ 106 w 537"/>
                <a:gd name="T25" fmla="*/ 11 h 97"/>
                <a:gd name="T26" fmla="*/ 113 w 537"/>
                <a:gd name="T27" fmla="*/ 12 h 97"/>
                <a:gd name="T28" fmla="*/ 120 w 537"/>
                <a:gd name="T29" fmla="*/ 13 h 97"/>
                <a:gd name="T30" fmla="*/ 126 w 537"/>
                <a:gd name="T31" fmla="*/ 12 h 97"/>
                <a:gd name="T32" fmla="*/ 131 w 537"/>
                <a:gd name="T33" fmla="*/ 11 h 97"/>
                <a:gd name="T34" fmla="*/ 134 w 537"/>
                <a:gd name="T35" fmla="*/ 15 h 97"/>
                <a:gd name="T36" fmla="*/ 128 w 537"/>
                <a:gd name="T37" fmla="*/ 17 h 97"/>
                <a:gd name="T38" fmla="*/ 121 w 537"/>
                <a:gd name="T39" fmla="*/ 17 h 97"/>
                <a:gd name="T40" fmla="*/ 114 w 537"/>
                <a:gd name="T41" fmla="*/ 17 h 97"/>
                <a:gd name="T42" fmla="*/ 107 w 537"/>
                <a:gd name="T43" fmla="*/ 16 h 97"/>
                <a:gd name="T44" fmla="*/ 100 w 537"/>
                <a:gd name="T45" fmla="*/ 15 h 97"/>
                <a:gd name="T46" fmla="*/ 92 w 537"/>
                <a:gd name="T47" fmla="*/ 13 h 97"/>
                <a:gd name="T48" fmla="*/ 84 w 537"/>
                <a:gd name="T49" fmla="*/ 11 h 97"/>
                <a:gd name="T50" fmla="*/ 75 w 537"/>
                <a:gd name="T51" fmla="*/ 9 h 97"/>
                <a:gd name="T52" fmla="*/ 67 w 537"/>
                <a:gd name="T53" fmla="*/ 8 h 97"/>
                <a:gd name="T54" fmla="*/ 58 w 537"/>
                <a:gd name="T55" fmla="*/ 7 h 97"/>
                <a:gd name="T56" fmla="*/ 49 w 537"/>
                <a:gd name="T57" fmla="*/ 6 h 97"/>
                <a:gd name="T58" fmla="*/ 39 w 537"/>
                <a:gd name="T59" fmla="*/ 7 h 97"/>
                <a:gd name="T60" fmla="*/ 30 w 537"/>
                <a:gd name="T61" fmla="*/ 9 h 97"/>
                <a:gd name="T62" fmla="*/ 20 w 537"/>
                <a:gd name="T63" fmla="*/ 13 h 97"/>
                <a:gd name="T64" fmla="*/ 10 w 537"/>
                <a:gd name="T65" fmla="*/ 18 h 97"/>
                <a:gd name="T66" fmla="*/ 0 w 537"/>
                <a:gd name="T67" fmla="*/ 25 h 97"/>
                <a:gd name="T68" fmla="*/ 0 w 537"/>
                <a:gd name="T69" fmla="*/ 23 h 97"/>
                <a:gd name="T70" fmla="*/ 0 w 537"/>
                <a:gd name="T71" fmla="*/ 21 h 97"/>
                <a:gd name="T72" fmla="*/ 0 w 537"/>
                <a:gd name="T73" fmla="*/ 19 h 97"/>
                <a:gd name="T74" fmla="*/ 0 w 537"/>
                <a:gd name="T75" fmla="*/ 17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w="9525">
              <a:noFill/>
              <a:round/>
              <a:headEnd/>
              <a:tailEnd/>
            </a:ln>
          </p:spPr>
          <p:txBody>
            <a:bodyPr/>
            <a:lstStyle/>
            <a:p>
              <a:endParaRPr lang="en-US"/>
            </a:p>
          </p:txBody>
        </p:sp>
        <p:sp>
          <p:nvSpPr>
            <p:cNvPr id="10250" name="Freeform 1041"/>
            <p:cNvSpPr>
              <a:spLocks/>
            </p:cNvSpPr>
            <p:nvPr/>
          </p:nvSpPr>
          <p:spPr bwMode="auto">
            <a:xfrm>
              <a:off x="4077" y="2797"/>
              <a:ext cx="299" cy="44"/>
            </a:xfrm>
            <a:custGeom>
              <a:avLst/>
              <a:gdLst>
                <a:gd name="T0" fmla="*/ 0 w 598"/>
                <a:gd name="T1" fmla="*/ 16 h 89"/>
                <a:gd name="T2" fmla="*/ 10 w 598"/>
                <a:gd name="T3" fmla="*/ 10 h 89"/>
                <a:gd name="T4" fmla="*/ 19 w 598"/>
                <a:gd name="T5" fmla="*/ 5 h 89"/>
                <a:gd name="T6" fmla="*/ 28 w 598"/>
                <a:gd name="T7" fmla="*/ 2 h 89"/>
                <a:gd name="T8" fmla="*/ 38 w 598"/>
                <a:gd name="T9" fmla="*/ 0 h 89"/>
                <a:gd name="T10" fmla="*/ 47 w 598"/>
                <a:gd name="T11" fmla="*/ 0 h 89"/>
                <a:gd name="T12" fmla="*/ 56 w 598"/>
                <a:gd name="T13" fmla="*/ 0 h 89"/>
                <a:gd name="T14" fmla="*/ 65 w 598"/>
                <a:gd name="T15" fmla="*/ 1 h 89"/>
                <a:gd name="T16" fmla="*/ 74 w 598"/>
                <a:gd name="T17" fmla="*/ 2 h 89"/>
                <a:gd name="T18" fmla="*/ 82 w 598"/>
                <a:gd name="T19" fmla="*/ 4 h 89"/>
                <a:gd name="T20" fmla="*/ 90 w 598"/>
                <a:gd name="T21" fmla="*/ 6 h 89"/>
                <a:gd name="T22" fmla="*/ 98 w 598"/>
                <a:gd name="T23" fmla="*/ 7 h 89"/>
                <a:gd name="T24" fmla="*/ 105 w 598"/>
                <a:gd name="T25" fmla="*/ 9 h 89"/>
                <a:gd name="T26" fmla="*/ 113 w 598"/>
                <a:gd name="T27" fmla="*/ 10 h 89"/>
                <a:gd name="T28" fmla="*/ 120 w 598"/>
                <a:gd name="T29" fmla="*/ 10 h 89"/>
                <a:gd name="T30" fmla="*/ 127 w 598"/>
                <a:gd name="T31" fmla="*/ 9 h 89"/>
                <a:gd name="T32" fmla="*/ 134 w 598"/>
                <a:gd name="T33" fmla="*/ 6 h 89"/>
                <a:gd name="T34" fmla="*/ 135 w 598"/>
                <a:gd name="T35" fmla="*/ 8 h 89"/>
                <a:gd name="T36" fmla="*/ 137 w 598"/>
                <a:gd name="T37" fmla="*/ 9 h 89"/>
                <a:gd name="T38" fmla="*/ 138 w 598"/>
                <a:gd name="T39" fmla="*/ 11 h 89"/>
                <a:gd name="T40" fmla="*/ 141 w 598"/>
                <a:gd name="T41" fmla="*/ 13 h 89"/>
                <a:gd name="T42" fmla="*/ 143 w 598"/>
                <a:gd name="T43" fmla="*/ 15 h 89"/>
                <a:gd name="T44" fmla="*/ 145 w 598"/>
                <a:gd name="T45" fmla="*/ 17 h 89"/>
                <a:gd name="T46" fmla="*/ 147 w 598"/>
                <a:gd name="T47" fmla="*/ 18 h 89"/>
                <a:gd name="T48" fmla="*/ 150 w 598"/>
                <a:gd name="T49" fmla="*/ 19 h 89"/>
                <a:gd name="T50" fmla="*/ 72 w 598"/>
                <a:gd name="T51" fmla="*/ 19 h 89"/>
                <a:gd name="T52" fmla="*/ 70 w 598"/>
                <a:gd name="T53" fmla="*/ 18 h 89"/>
                <a:gd name="T54" fmla="*/ 68 w 598"/>
                <a:gd name="T55" fmla="*/ 17 h 89"/>
                <a:gd name="T56" fmla="*/ 64 w 598"/>
                <a:gd name="T57" fmla="*/ 15 h 89"/>
                <a:gd name="T58" fmla="*/ 60 w 598"/>
                <a:gd name="T59" fmla="*/ 14 h 89"/>
                <a:gd name="T60" fmla="*/ 56 w 598"/>
                <a:gd name="T61" fmla="*/ 13 h 89"/>
                <a:gd name="T62" fmla="*/ 52 w 598"/>
                <a:gd name="T63" fmla="*/ 13 h 89"/>
                <a:gd name="T64" fmla="*/ 48 w 598"/>
                <a:gd name="T65" fmla="*/ 12 h 89"/>
                <a:gd name="T66" fmla="*/ 43 w 598"/>
                <a:gd name="T67" fmla="*/ 12 h 89"/>
                <a:gd name="T68" fmla="*/ 39 w 598"/>
                <a:gd name="T69" fmla="*/ 12 h 89"/>
                <a:gd name="T70" fmla="*/ 35 w 598"/>
                <a:gd name="T71" fmla="*/ 13 h 89"/>
                <a:gd name="T72" fmla="*/ 29 w 598"/>
                <a:gd name="T73" fmla="*/ 13 h 89"/>
                <a:gd name="T74" fmla="*/ 25 w 598"/>
                <a:gd name="T75" fmla="*/ 14 h 89"/>
                <a:gd name="T76" fmla="*/ 21 w 598"/>
                <a:gd name="T77" fmla="*/ 15 h 89"/>
                <a:gd name="T78" fmla="*/ 17 w 598"/>
                <a:gd name="T79" fmla="*/ 17 h 89"/>
                <a:gd name="T80" fmla="*/ 13 w 598"/>
                <a:gd name="T81" fmla="*/ 19 h 89"/>
                <a:gd name="T82" fmla="*/ 10 w 598"/>
                <a:gd name="T83" fmla="*/ 22 h 89"/>
                <a:gd name="T84" fmla="*/ 9 w 598"/>
                <a:gd name="T85" fmla="*/ 21 h 89"/>
                <a:gd name="T86" fmla="*/ 9 w 598"/>
                <a:gd name="T87" fmla="*/ 20 h 89"/>
                <a:gd name="T88" fmla="*/ 7 w 598"/>
                <a:gd name="T89" fmla="*/ 19 h 89"/>
                <a:gd name="T90" fmla="*/ 6 w 598"/>
                <a:gd name="T91" fmla="*/ 19 h 89"/>
                <a:gd name="T92" fmla="*/ 5 w 598"/>
                <a:gd name="T93" fmla="*/ 18 h 89"/>
                <a:gd name="T94" fmla="*/ 3 w 598"/>
                <a:gd name="T95" fmla="*/ 17 h 89"/>
                <a:gd name="T96" fmla="*/ 1 w 598"/>
                <a:gd name="T97" fmla="*/ 17 h 89"/>
                <a:gd name="T98" fmla="*/ 0 w 598"/>
                <a:gd name="T99" fmla="*/ 16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98"/>
                <a:gd name="T151" fmla="*/ 0 h 89"/>
                <a:gd name="T152" fmla="*/ 598 w 598"/>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w="9525">
              <a:noFill/>
              <a:round/>
              <a:headEnd/>
              <a:tailEnd/>
            </a:ln>
          </p:spPr>
          <p:txBody>
            <a:bodyPr/>
            <a:lstStyle/>
            <a:p>
              <a:endParaRPr lang="en-US"/>
            </a:p>
          </p:txBody>
        </p:sp>
        <p:sp>
          <p:nvSpPr>
            <p:cNvPr id="10251" name="Freeform 1042"/>
            <p:cNvSpPr>
              <a:spLocks/>
            </p:cNvSpPr>
            <p:nvPr/>
          </p:nvSpPr>
          <p:spPr bwMode="auto">
            <a:xfrm>
              <a:off x="3755" y="2812"/>
              <a:ext cx="300" cy="29"/>
            </a:xfrm>
            <a:custGeom>
              <a:avLst/>
              <a:gdLst>
                <a:gd name="T0" fmla="*/ 1 w 600"/>
                <a:gd name="T1" fmla="*/ 11 h 58"/>
                <a:gd name="T2" fmla="*/ 5 w 600"/>
                <a:gd name="T3" fmla="*/ 9 h 58"/>
                <a:gd name="T4" fmla="*/ 7 w 600"/>
                <a:gd name="T5" fmla="*/ 6 h 58"/>
                <a:gd name="T6" fmla="*/ 11 w 600"/>
                <a:gd name="T7" fmla="*/ 3 h 58"/>
                <a:gd name="T8" fmla="*/ 27 w 600"/>
                <a:gd name="T9" fmla="*/ 6 h 58"/>
                <a:gd name="T10" fmla="*/ 53 w 600"/>
                <a:gd name="T11" fmla="*/ 9 h 58"/>
                <a:gd name="T12" fmla="*/ 74 w 600"/>
                <a:gd name="T13" fmla="*/ 9 h 58"/>
                <a:gd name="T14" fmla="*/ 89 w 600"/>
                <a:gd name="T15" fmla="*/ 6 h 58"/>
                <a:gd name="T16" fmla="*/ 102 w 600"/>
                <a:gd name="T17" fmla="*/ 3 h 58"/>
                <a:gd name="T18" fmla="*/ 114 w 600"/>
                <a:gd name="T19" fmla="*/ 1 h 58"/>
                <a:gd name="T20" fmla="*/ 126 w 600"/>
                <a:gd name="T21" fmla="*/ 1 h 58"/>
                <a:gd name="T22" fmla="*/ 142 w 600"/>
                <a:gd name="T23" fmla="*/ 5 h 58"/>
                <a:gd name="T24" fmla="*/ 149 w 600"/>
                <a:gd name="T25" fmla="*/ 10 h 58"/>
                <a:gd name="T26" fmla="*/ 146 w 600"/>
                <a:gd name="T27" fmla="*/ 11 h 58"/>
                <a:gd name="T28" fmla="*/ 144 w 600"/>
                <a:gd name="T29" fmla="*/ 13 h 58"/>
                <a:gd name="T30" fmla="*/ 141 w 600"/>
                <a:gd name="T31" fmla="*/ 14 h 58"/>
                <a:gd name="T32" fmla="*/ 139 w 600"/>
                <a:gd name="T33" fmla="*/ 13 h 58"/>
                <a:gd name="T34" fmla="*/ 134 w 600"/>
                <a:gd name="T35" fmla="*/ 10 h 58"/>
                <a:gd name="T36" fmla="*/ 128 w 600"/>
                <a:gd name="T37" fmla="*/ 9 h 58"/>
                <a:gd name="T38" fmla="*/ 122 w 600"/>
                <a:gd name="T39" fmla="*/ 7 h 58"/>
                <a:gd name="T40" fmla="*/ 116 w 600"/>
                <a:gd name="T41" fmla="*/ 7 h 58"/>
                <a:gd name="T42" fmla="*/ 109 w 600"/>
                <a:gd name="T43" fmla="*/ 7 h 58"/>
                <a:gd name="T44" fmla="*/ 103 w 600"/>
                <a:gd name="T45" fmla="*/ 9 h 58"/>
                <a:gd name="T46" fmla="*/ 96 w 600"/>
                <a:gd name="T47" fmla="*/ 11 h 58"/>
                <a:gd name="T48" fmla="*/ 90 w 600"/>
                <a:gd name="T49" fmla="*/ 12 h 58"/>
                <a:gd name="T50" fmla="*/ 79 w 600"/>
                <a:gd name="T51" fmla="*/ 12 h 58"/>
                <a:gd name="T52" fmla="*/ 66 w 600"/>
                <a:gd name="T53" fmla="*/ 12 h 58"/>
                <a:gd name="T54" fmla="*/ 50 w 600"/>
                <a:gd name="T55" fmla="*/ 12 h 58"/>
                <a:gd name="T56" fmla="*/ 35 w 600"/>
                <a:gd name="T57" fmla="*/ 12 h 58"/>
                <a:gd name="T58" fmla="*/ 20 w 600"/>
                <a:gd name="T59" fmla="*/ 12 h 58"/>
                <a:gd name="T60" fmla="*/ 9 w 600"/>
                <a:gd name="T61" fmla="*/ 12 h 58"/>
                <a:gd name="T62" fmla="*/ 1 w 600"/>
                <a:gd name="T63" fmla="*/ 12 h 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58"/>
                <a:gd name="T98" fmla="*/ 600 w 600"/>
                <a:gd name="T99" fmla="*/ 58 h 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w="9525">
              <a:noFill/>
              <a:round/>
              <a:headEnd/>
              <a:tailEnd/>
            </a:ln>
          </p:spPr>
          <p:txBody>
            <a:bodyPr/>
            <a:lstStyle/>
            <a:p>
              <a:endParaRPr lang="en-US"/>
            </a:p>
          </p:txBody>
        </p:sp>
        <p:sp>
          <p:nvSpPr>
            <p:cNvPr id="10252" name="Freeform 1043"/>
            <p:cNvSpPr>
              <a:spLocks/>
            </p:cNvSpPr>
            <p:nvPr/>
          </p:nvSpPr>
          <p:spPr bwMode="auto">
            <a:xfrm>
              <a:off x="3783" y="2783"/>
              <a:ext cx="284" cy="46"/>
            </a:xfrm>
            <a:custGeom>
              <a:avLst/>
              <a:gdLst>
                <a:gd name="T0" fmla="*/ 12 w 569"/>
                <a:gd name="T1" fmla="*/ 7 h 92"/>
                <a:gd name="T2" fmla="*/ 20 w 569"/>
                <a:gd name="T3" fmla="*/ 10 h 92"/>
                <a:gd name="T4" fmla="*/ 28 w 569"/>
                <a:gd name="T5" fmla="*/ 11 h 92"/>
                <a:gd name="T6" fmla="*/ 35 w 569"/>
                <a:gd name="T7" fmla="*/ 12 h 92"/>
                <a:gd name="T8" fmla="*/ 42 w 569"/>
                <a:gd name="T9" fmla="*/ 12 h 92"/>
                <a:gd name="T10" fmla="*/ 48 w 569"/>
                <a:gd name="T11" fmla="*/ 11 h 92"/>
                <a:gd name="T12" fmla="*/ 55 w 569"/>
                <a:gd name="T13" fmla="*/ 10 h 92"/>
                <a:gd name="T14" fmla="*/ 62 w 569"/>
                <a:gd name="T15" fmla="*/ 7 h 92"/>
                <a:gd name="T16" fmla="*/ 70 w 569"/>
                <a:gd name="T17" fmla="*/ 5 h 92"/>
                <a:gd name="T18" fmla="*/ 80 w 569"/>
                <a:gd name="T19" fmla="*/ 3 h 92"/>
                <a:gd name="T20" fmla="*/ 92 w 569"/>
                <a:gd name="T21" fmla="*/ 1 h 92"/>
                <a:gd name="T22" fmla="*/ 104 w 569"/>
                <a:gd name="T23" fmla="*/ 0 h 92"/>
                <a:gd name="T24" fmla="*/ 116 w 569"/>
                <a:gd name="T25" fmla="*/ 1 h 92"/>
                <a:gd name="T26" fmla="*/ 127 w 569"/>
                <a:gd name="T27" fmla="*/ 3 h 92"/>
                <a:gd name="T28" fmla="*/ 135 w 569"/>
                <a:gd name="T29" fmla="*/ 9 h 92"/>
                <a:gd name="T30" fmla="*/ 141 w 569"/>
                <a:gd name="T31" fmla="*/ 17 h 92"/>
                <a:gd name="T32" fmla="*/ 141 w 569"/>
                <a:gd name="T33" fmla="*/ 23 h 92"/>
                <a:gd name="T34" fmla="*/ 139 w 569"/>
                <a:gd name="T35" fmla="*/ 23 h 92"/>
                <a:gd name="T36" fmla="*/ 136 w 569"/>
                <a:gd name="T37" fmla="*/ 21 h 92"/>
                <a:gd name="T38" fmla="*/ 131 w 569"/>
                <a:gd name="T39" fmla="*/ 18 h 92"/>
                <a:gd name="T40" fmla="*/ 125 w 569"/>
                <a:gd name="T41" fmla="*/ 14 h 92"/>
                <a:gd name="T42" fmla="*/ 118 w 569"/>
                <a:gd name="T43" fmla="*/ 12 h 92"/>
                <a:gd name="T44" fmla="*/ 110 w 569"/>
                <a:gd name="T45" fmla="*/ 12 h 92"/>
                <a:gd name="T46" fmla="*/ 102 w 569"/>
                <a:gd name="T47" fmla="*/ 12 h 92"/>
                <a:gd name="T48" fmla="*/ 92 w 569"/>
                <a:gd name="T49" fmla="*/ 13 h 92"/>
                <a:gd name="T50" fmla="*/ 81 w 569"/>
                <a:gd name="T51" fmla="*/ 15 h 92"/>
                <a:gd name="T52" fmla="*/ 70 w 569"/>
                <a:gd name="T53" fmla="*/ 19 h 92"/>
                <a:gd name="T54" fmla="*/ 60 w 569"/>
                <a:gd name="T55" fmla="*/ 21 h 92"/>
                <a:gd name="T56" fmla="*/ 48 w 569"/>
                <a:gd name="T57" fmla="*/ 21 h 92"/>
                <a:gd name="T58" fmla="*/ 37 w 569"/>
                <a:gd name="T59" fmla="*/ 21 h 92"/>
                <a:gd name="T60" fmla="*/ 26 w 569"/>
                <a:gd name="T61" fmla="*/ 20 h 92"/>
                <a:gd name="T62" fmla="*/ 16 w 569"/>
                <a:gd name="T63" fmla="*/ 18 h 92"/>
                <a:gd name="T64" fmla="*/ 8 w 569"/>
                <a:gd name="T65" fmla="*/ 17 h 92"/>
                <a:gd name="T66" fmla="*/ 2 w 569"/>
                <a:gd name="T67" fmla="*/ 15 h 92"/>
                <a:gd name="T68" fmla="*/ 1 w 569"/>
                <a:gd name="T69" fmla="*/ 12 h 92"/>
                <a:gd name="T70" fmla="*/ 6 w 569"/>
                <a:gd name="T71" fmla="*/ 7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bg1"/>
            </a:solidFill>
            <a:ln w="9525">
              <a:noFill/>
              <a:round/>
              <a:headEnd/>
              <a:tailEnd/>
            </a:ln>
          </p:spPr>
          <p:txBody>
            <a:bodyPr/>
            <a:lstStyle/>
            <a:p>
              <a:endParaRPr lang="en-US"/>
            </a:p>
          </p:txBody>
        </p:sp>
        <p:sp>
          <p:nvSpPr>
            <p:cNvPr id="10253" name="Freeform 1044"/>
            <p:cNvSpPr>
              <a:spLocks/>
            </p:cNvSpPr>
            <p:nvPr/>
          </p:nvSpPr>
          <p:spPr bwMode="auto">
            <a:xfrm>
              <a:off x="4115" y="2827"/>
              <a:ext cx="94" cy="10"/>
            </a:xfrm>
            <a:custGeom>
              <a:avLst/>
              <a:gdLst>
                <a:gd name="T0" fmla="*/ 47 w 189"/>
                <a:gd name="T1" fmla="*/ 5 h 19"/>
                <a:gd name="T2" fmla="*/ 0 w 189"/>
                <a:gd name="T3" fmla="*/ 5 h 19"/>
                <a:gd name="T4" fmla="*/ 2 w 189"/>
                <a:gd name="T5" fmla="*/ 4 h 19"/>
                <a:gd name="T6" fmla="*/ 5 w 189"/>
                <a:gd name="T7" fmla="*/ 3 h 19"/>
                <a:gd name="T8" fmla="*/ 7 w 189"/>
                <a:gd name="T9" fmla="*/ 2 h 19"/>
                <a:gd name="T10" fmla="*/ 11 w 189"/>
                <a:gd name="T11" fmla="*/ 1 h 19"/>
                <a:gd name="T12" fmla="*/ 14 w 189"/>
                <a:gd name="T13" fmla="*/ 1 h 19"/>
                <a:gd name="T14" fmla="*/ 17 w 189"/>
                <a:gd name="T15" fmla="*/ 1 h 19"/>
                <a:gd name="T16" fmla="*/ 20 w 189"/>
                <a:gd name="T17" fmla="*/ 0 h 19"/>
                <a:gd name="T18" fmla="*/ 24 w 189"/>
                <a:gd name="T19" fmla="*/ 0 h 19"/>
                <a:gd name="T20" fmla="*/ 27 w 189"/>
                <a:gd name="T21" fmla="*/ 1 h 19"/>
                <a:gd name="T22" fmla="*/ 30 w 189"/>
                <a:gd name="T23" fmla="*/ 1 h 19"/>
                <a:gd name="T24" fmla="*/ 34 w 189"/>
                <a:gd name="T25" fmla="*/ 1 h 19"/>
                <a:gd name="T26" fmla="*/ 37 w 189"/>
                <a:gd name="T27" fmla="*/ 2 h 19"/>
                <a:gd name="T28" fmla="*/ 40 w 189"/>
                <a:gd name="T29" fmla="*/ 2 h 19"/>
                <a:gd name="T30" fmla="*/ 42 w 189"/>
                <a:gd name="T31" fmla="*/ 3 h 19"/>
                <a:gd name="T32" fmla="*/ 45 w 189"/>
                <a:gd name="T33" fmla="*/ 4 h 19"/>
                <a:gd name="T34" fmla="*/ 47 w 189"/>
                <a:gd name="T35" fmla="*/ 5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10254" name="Freeform 1045"/>
            <p:cNvSpPr>
              <a:spLocks/>
            </p:cNvSpPr>
            <p:nvPr/>
          </p:nvSpPr>
          <p:spPr bwMode="auto">
            <a:xfrm>
              <a:off x="3962" y="2833"/>
              <a:ext cx="51" cy="4"/>
            </a:xfrm>
            <a:custGeom>
              <a:avLst/>
              <a:gdLst>
                <a:gd name="T0" fmla="*/ 0 w 103"/>
                <a:gd name="T1" fmla="*/ 1 h 8"/>
                <a:gd name="T2" fmla="*/ 3 w 103"/>
                <a:gd name="T3" fmla="*/ 1 h 8"/>
                <a:gd name="T4" fmla="*/ 6 w 103"/>
                <a:gd name="T5" fmla="*/ 1 h 8"/>
                <a:gd name="T6" fmla="*/ 10 w 103"/>
                <a:gd name="T7" fmla="*/ 1 h 8"/>
                <a:gd name="T8" fmla="*/ 14 w 103"/>
                <a:gd name="T9" fmla="*/ 0 h 8"/>
                <a:gd name="T10" fmla="*/ 17 w 103"/>
                <a:gd name="T11" fmla="*/ 1 h 8"/>
                <a:gd name="T12" fmla="*/ 20 w 103"/>
                <a:gd name="T13" fmla="*/ 1 h 8"/>
                <a:gd name="T14" fmla="*/ 23 w 103"/>
                <a:gd name="T15" fmla="*/ 1 h 8"/>
                <a:gd name="T16" fmla="*/ 25 w 103"/>
                <a:gd name="T17" fmla="*/ 2 h 8"/>
                <a:gd name="T18" fmla="*/ 0 w 103"/>
                <a:gd name="T19" fmla="*/ 1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10255" name="Freeform 1046"/>
            <p:cNvSpPr>
              <a:spLocks/>
            </p:cNvSpPr>
            <p:nvPr/>
          </p:nvSpPr>
          <p:spPr bwMode="auto">
            <a:xfrm>
              <a:off x="4139" y="2581"/>
              <a:ext cx="195" cy="217"/>
            </a:xfrm>
            <a:custGeom>
              <a:avLst/>
              <a:gdLst>
                <a:gd name="T0" fmla="*/ 0 w 390"/>
                <a:gd name="T1" fmla="*/ 0 h 434"/>
                <a:gd name="T2" fmla="*/ 0 w 390"/>
                <a:gd name="T3" fmla="*/ 97 h 434"/>
                <a:gd name="T4" fmla="*/ 6 w 390"/>
                <a:gd name="T5" fmla="*/ 96 h 434"/>
                <a:gd name="T6" fmla="*/ 13 w 390"/>
                <a:gd name="T7" fmla="*/ 96 h 434"/>
                <a:gd name="T8" fmla="*/ 20 w 390"/>
                <a:gd name="T9" fmla="*/ 97 h 434"/>
                <a:gd name="T10" fmla="*/ 27 w 390"/>
                <a:gd name="T11" fmla="*/ 97 h 434"/>
                <a:gd name="T12" fmla="*/ 34 w 390"/>
                <a:gd name="T13" fmla="*/ 99 h 434"/>
                <a:gd name="T14" fmla="*/ 41 w 390"/>
                <a:gd name="T15" fmla="*/ 100 h 434"/>
                <a:gd name="T16" fmla="*/ 48 w 390"/>
                <a:gd name="T17" fmla="*/ 101 h 434"/>
                <a:gd name="T18" fmla="*/ 54 w 390"/>
                <a:gd name="T19" fmla="*/ 103 h 434"/>
                <a:gd name="T20" fmla="*/ 60 w 390"/>
                <a:gd name="T21" fmla="*/ 105 h 434"/>
                <a:gd name="T22" fmla="*/ 67 w 390"/>
                <a:gd name="T23" fmla="*/ 106 h 434"/>
                <a:gd name="T24" fmla="*/ 73 w 390"/>
                <a:gd name="T25" fmla="*/ 107 h 434"/>
                <a:gd name="T26" fmla="*/ 79 w 390"/>
                <a:gd name="T27" fmla="*/ 108 h 434"/>
                <a:gd name="T28" fmla="*/ 84 w 390"/>
                <a:gd name="T29" fmla="*/ 109 h 434"/>
                <a:gd name="T30" fmla="*/ 89 w 390"/>
                <a:gd name="T31" fmla="*/ 109 h 434"/>
                <a:gd name="T32" fmla="*/ 94 w 390"/>
                <a:gd name="T33" fmla="*/ 109 h 434"/>
                <a:gd name="T34" fmla="*/ 98 w 390"/>
                <a:gd name="T35" fmla="*/ 107 h 434"/>
                <a:gd name="T36" fmla="*/ 72 w 390"/>
                <a:gd name="T37" fmla="*/ 1 h 434"/>
                <a:gd name="T38" fmla="*/ 66 w 390"/>
                <a:gd name="T39" fmla="*/ 3 h 434"/>
                <a:gd name="T40" fmla="*/ 60 w 390"/>
                <a:gd name="T41" fmla="*/ 4 h 434"/>
                <a:gd name="T42" fmla="*/ 54 w 390"/>
                <a:gd name="T43" fmla="*/ 5 h 434"/>
                <a:gd name="T44" fmla="*/ 49 w 390"/>
                <a:gd name="T45" fmla="*/ 6 h 434"/>
                <a:gd name="T46" fmla="*/ 44 w 390"/>
                <a:gd name="T47" fmla="*/ 6 h 434"/>
                <a:gd name="T48" fmla="*/ 39 w 390"/>
                <a:gd name="T49" fmla="*/ 6 h 434"/>
                <a:gd name="T50" fmla="*/ 34 w 390"/>
                <a:gd name="T51" fmla="*/ 5 h 434"/>
                <a:gd name="T52" fmla="*/ 28 w 390"/>
                <a:gd name="T53" fmla="*/ 5 h 434"/>
                <a:gd name="T54" fmla="*/ 24 w 390"/>
                <a:gd name="T55" fmla="*/ 4 h 434"/>
                <a:gd name="T56" fmla="*/ 20 w 390"/>
                <a:gd name="T57" fmla="*/ 3 h 434"/>
                <a:gd name="T58" fmla="*/ 15 w 390"/>
                <a:gd name="T59" fmla="*/ 3 h 434"/>
                <a:gd name="T60" fmla="*/ 12 w 390"/>
                <a:gd name="T61" fmla="*/ 2 h 434"/>
                <a:gd name="T62" fmla="*/ 8 w 390"/>
                <a:gd name="T63" fmla="*/ 1 h 434"/>
                <a:gd name="T64" fmla="*/ 5 w 390"/>
                <a:gd name="T65" fmla="*/ 1 h 434"/>
                <a:gd name="T66" fmla="*/ 3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bg1"/>
            </a:solidFill>
            <a:ln w="9525">
              <a:noFill/>
              <a:round/>
              <a:headEnd/>
              <a:tailEnd/>
            </a:ln>
          </p:spPr>
          <p:txBody>
            <a:bodyPr/>
            <a:lstStyle/>
            <a:p>
              <a:endParaRPr lang="en-US"/>
            </a:p>
          </p:txBody>
        </p:sp>
        <p:sp>
          <p:nvSpPr>
            <p:cNvPr id="10256" name="Freeform 1047"/>
            <p:cNvSpPr>
              <a:spLocks/>
            </p:cNvSpPr>
            <p:nvPr/>
          </p:nvSpPr>
          <p:spPr bwMode="auto">
            <a:xfrm>
              <a:off x="4290" y="2596"/>
              <a:ext cx="94" cy="241"/>
            </a:xfrm>
            <a:custGeom>
              <a:avLst/>
              <a:gdLst>
                <a:gd name="T0" fmla="*/ 0 w 190"/>
                <a:gd name="T1" fmla="*/ 0 h 481"/>
                <a:gd name="T2" fmla="*/ 24 w 190"/>
                <a:gd name="T3" fmla="*/ 100 h 481"/>
                <a:gd name="T4" fmla="*/ 25 w 190"/>
                <a:gd name="T5" fmla="*/ 101 h 481"/>
                <a:gd name="T6" fmla="*/ 27 w 190"/>
                <a:gd name="T7" fmla="*/ 104 h 481"/>
                <a:gd name="T8" fmla="*/ 30 w 190"/>
                <a:gd name="T9" fmla="*/ 107 h 481"/>
                <a:gd name="T10" fmla="*/ 32 w 190"/>
                <a:gd name="T11" fmla="*/ 110 h 481"/>
                <a:gd name="T12" fmla="*/ 36 w 190"/>
                <a:gd name="T13" fmla="*/ 113 h 481"/>
                <a:gd name="T14" fmla="*/ 39 w 190"/>
                <a:gd name="T15" fmla="*/ 116 h 481"/>
                <a:gd name="T16" fmla="*/ 43 w 190"/>
                <a:gd name="T17" fmla="*/ 118 h 481"/>
                <a:gd name="T18" fmla="*/ 47 w 190"/>
                <a:gd name="T19" fmla="*/ 121 h 481"/>
                <a:gd name="T20" fmla="*/ 11 w 190"/>
                <a:gd name="T21" fmla="*/ 14 h 481"/>
                <a:gd name="T22" fmla="*/ 10 w 190"/>
                <a:gd name="T23" fmla="*/ 13 h 481"/>
                <a:gd name="T24" fmla="*/ 8 w 190"/>
                <a:gd name="T25" fmla="*/ 11 h 481"/>
                <a:gd name="T26" fmla="*/ 7 w 190"/>
                <a:gd name="T27" fmla="*/ 10 h 481"/>
                <a:gd name="T28" fmla="*/ 5 w 190"/>
                <a:gd name="T29" fmla="*/ 8 h 481"/>
                <a:gd name="T30" fmla="*/ 3 w 190"/>
                <a:gd name="T31" fmla="*/ 6 h 481"/>
                <a:gd name="T32" fmla="*/ 2 w 190"/>
                <a:gd name="T33" fmla="*/ 4 h 481"/>
                <a:gd name="T34" fmla="*/ 1 w 190"/>
                <a:gd name="T35" fmla="*/ 2 h 481"/>
                <a:gd name="T36" fmla="*/ 0 w 190"/>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
                <a:gd name="T58" fmla="*/ 0 h 481"/>
                <a:gd name="T59" fmla="*/ 190 w 190"/>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w="9525">
              <a:noFill/>
              <a:round/>
              <a:headEnd/>
              <a:tailEnd/>
            </a:ln>
          </p:spPr>
          <p:txBody>
            <a:bodyPr/>
            <a:lstStyle/>
            <a:p>
              <a:endParaRPr lang="en-US"/>
            </a:p>
          </p:txBody>
        </p:sp>
        <p:sp>
          <p:nvSpPr>
            <p:cNvPr id="10257" name="Freeform 1048"/>
            <p:cNvSpPr>
              <a:spLocks/>
            </p:cNvSpPr>
            <p:nvPr/>
          </p:nvSpPr>
          <p:spPr bwMode="auto">
            <a:xfrm>
              <a:off x="3852" y="2580"/>
              <a:ext cx="214" cy="222"/>
            </a:xfrm>
            <a:custGeom>
              <a:avLst/>
              <a:gdLst>
                <a:gd name="T0" fmla="*/ 27 w 428"/>
                <a:gd name="T1" fmla="*/ 67 h 444"/>
                <a:gd name="T2" fmla="*/ 14 w 428"/>
                <a:gd name="T3" fmla="*/ 63 h 444"/>
                <a:gd name="T4" fmla="*/ 6 w 428"/>
                <a:gd name="T5" fmla="*/ 56 h 444"/>
                <a:gd name="T6" fmla="*/ 2 w 428"/>
                <a:gd name="T7" fmla="*/ 48 h 444"/>
                <a:gd name="T8" fmla="*/ 0 w 428"/>
                <a:gd name="T9" fmla="*/ 38 h 444"/>
                <a:gd name="T10" fmla="*/ 1 w 428"/>
                <a:gd name="T11" fmla="*/ 27 h 444"/>
                <a:gd name="T12" fmla="*/ 3 w 428"/>
                <a:gd name="T13" fmla="*/ 17 h 444"/>
                <a:gd name="T14" fmla="*/ 5 w 428"/>
                <a:gd name="T15" fmla="*/ 7 h 444"/>
                <a:gd name="T16" fmla="*/ 6 w 428"/>
                <a:gd name="T17" fmla="*/ 0 h 444"/>
                <a:gd name="T18" fmla="*/ 9 w 428"/>
                <a:gd name="T19" fmla="*/ 2 h 444"/>
                <a:gd name="T20" fmla="*/ 12 w 428"/>
                <a:gd name="T21" fmla="*/ 3 h 444"/>
                <a:gd name="T22" fmla="*/ 15 w 428"/>
                <a:gd name="T23" fmla="*/ 3 h 444"/>
                <a:gd name="T24" fmla="*/ 19 w 428"/>
                <a:gd name="T25" fmla="*/ 5 h 444"/>
                <a:gd name="T26" fmla="*/ 22 w 428"/>
                <a:gd name="T27" fmla="*/ 6 h 444"/>
                <a:gd name="T28" fmla="*/ 25 w 428"/>
                <a:gd name="T29" fmla="*/ 6 h 444"/>
                <a:gd name="T30" fmla="*/ 28 w 428"/>
                <a:gd name="T31" fmla="*/ 7 h 444"/>
                <a:gd name="T32" fmla="*/ 31 w 428"/>
                <a:gd name="T33" fmla="*/ 7 h 444"/>
                <a:gd name="T34" fmla="*/ 37 w 428"/>
                <a:gd name="T35" fmla="*/ 7 h 444"/>
                <a:gd name="T36" fmla="*/ 42 w 428"/>
                <a:gd name="T37" fmla="*/ 7 h 444"/>
                <a:gd name="T38" fmla="*/ 48 w 428"/>
                <a:gd name="T39" fmla="*/ 7 h 444"/>
                <a:gd name="T40" fmla="*/ 53 w 428"/>
                <a:gd name="T41" fmla="*/ 6 h 444"/>
                <a:gd name="T42" fmla="*/ 58 w 428"/>
                <a:gd name="T43" fmla="*/ 5 h 444"/>
                <a:gd name="T44" fmla="*/ 63 w 428"/>
                <a:gd name="T45" fmla="*/ 5 h 444"/>
                <a:gd name="T46" fmla="*/ 69 w 428"/>
                <a:gd name="T47" fmla="*/ 5 h 444"/>
                <a:gd name="T48" fmla="*/ 74 w 428"/>
                <a:gd name="T49" fmla="*/ 3 h 444"/>
                <a:gd name="T50" fmla="*/ 79 w 428"/>
                <a:gd name="T51" fmla="*/ 3 h 444"/>
                <a:gd name="T52" fmla="*/ 83 w 428"/>
                <a:gd name="T53" fmla="*/ 5 h 444"/>
                <a:gd name="T54" fmla="*/ 88 w 428"/>
                <a:gd name="T55" fmla="*/ 5 h 444"/>
                <a:gd name="T56" fmla="*/ 92 w 428"/>
                <a:gd name="T57" fmla="*/ 7 h 444"/>
                <a:gd name="T58" fmla="*/ 97 w 428"/>
                <a:gd name="T59" fmla="*/ 9 h 444"/>
                <a:gd name="T60" fmla="*/ 100 w 428"/>
                <a:gd name="T61" fmla="*/ 11 h 444"/>
                <a:gd name="T62" fmla="*/ 104 w 428"/>
                <a:gd name="T63" fmla="*/ 14 h 444"/>
                <a:gd name="T64" fmla="*/ 107 w 428"/>
                <a:gd name="T65" fmla="*/ 18 h 444"/>
                <a:gd name="T66" fmla="*/ 107 w 428"/>
                <a:gd name="T67" fmla="*/ 111 h 444"/>
                <a:gd name="T68" fmla="*/ 102 w 428"/>
                <a:gd name="T69" fmla="*/ 107 h 444"/>
                <a:gd name="T70" fmla="*/ 96 w 428"/>
                <a:gd name="T71" fmla="*/ 104 h 444"/>
                <a:gd name="T72" fmla="*/ 90 w 428"/>
                <a:gd name="T73" fmla="*/ 101 h 444"/>
                <a:gd name="T74" fmla="*/ 84 w 428"/>
                <a:gd name="T75" fmla="*/ 99 h 444"/>
                <a:gd name="T76" fmla="*/ 79 w 428"/>
                <a:gd name="T77" fmla="*/ 98 h 444"/>
                <a:gd name="T78" fmla="*/ 74 w 428"/>
                <a:gd name="T79" fmla="*/ 97 h 444"/>
                <a:gd name="T80" fmla="*/ 69 w 428"/>
                <a:gd name="T81" fmla="*/ 96 h 444"/>
                <a:gd name="T82" fmla="*/ 63 w 428"/>
                <a:gd name="T83" fmla="*/ 95 h 444"/>
                <a:gd name="T84" fmla="*/ 59 w 428"/>
                <a:gd name="T85" fmla="*/ 94 h 444"/>
                <a:gd name="T86" fmla="*/ 54 w 428"/>
                <a:gd name="T87" fmla="*/ 93 h 444"/>
                <a:gd name="T88" fmla="*/ 51 w 428"/>
                <a:gd name="T89" fmla="*/ 91 h 444"/>
                <a:gd name="T90" fmla="*/ 48 w 428"/>
                <a:gd name="T91" fmla="*/ 88 h 444"/>
                <a:gd name="T92" fmla="*/ 44 w 428"/>
                <a:gd name="T93" fmla="*/ 85 h 444"/>
                <a:gd name="T94" fmla="*/ 42 w 428"/>
                <a:gd name="T95" fmla="*/ 81 h 444"/>
                <a:gd name="T96" fmla="*/ 40 w 428"/>
                <a:gd name="T97" fmla="*/ 75 h 444"/>
                <a:gd name="T98" fmla="*/ 38 w 428"/>
                <a:gd name="T99" fmla="*/ 68 h 444"/>
                <a:gd name="T100" fmla="*/ 37 w 428"/>
                <a:gd name="T101" fmla="*/ 68 h 444"/>
                <a:gd name="T102" fmla="*/ 35 w 428"/>
                <a:gd name="T103" fmla="*/ 68 h 444"/>
                <a:gd name="T104" fmla="*/ 34 w 428"/>
                <a:gd name="T105" fmla="*/ 68 h 444"/>
                <a:gd name="T106" fmla="*/ 32 w 428"/>
                <a:gd name="T107" fmla="*/ 68 h 444"/>
                <a:gd name="T108" fmla="*/ 30 w 428"/>
                <a:gd name="T109" fmla="*/ 68 h 444"/>
                <a:gd name="T110" fmla="*/ 29 w 428"/>
                <a:gd name="T111" fmla="*/ 68 h 444"/>
                <a:gd name="T112" fmla="*/ 28 w 428"/>
                <a:gd name="T113" fmla="*/ 67 h 444"/>
                <a:gd name="T114" fmla="*/ 27 w 428"/>
                <a:gd name="T115" fmla="*/ 67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bg1"/>
            </a:solidFill>
            <a:ln w="9525">
              <a:noFill/>
              <a:round/>
              <a:headEnd/>
              <a:tailEnd/>
            </a:ln>
          </p:spPr>
          <p:txBody>
            <a:bodyPr/>
            <a:lstStyle/>
            <a:p>
              <a:endParaRPr lang="en-US"/>
            </a:p>
          </p:txBody>
        </p:sp>
        <p:sp>
          <p:nvSpPr>
            <p:cNvPr id="10258" name="Freeform 1049"/>
            <p:cNvSpPr>
              <a:spLocks/>
            </p:cNvSpPr>
            <p:nvPr/>
          </p:nvSpPr>
          <p:spPr bwMode="auto">
            <a:xfrm>
              <a:off x="3854" y="2691"/>
              <a:ext cx="93" cy="72"/>
            </a:xfrm>
            <a:custGeom>
              <a:avLst/>
              <a:gdLst>
                <a:gd name="T0" fmla="*/ 0 w 185"/>
                <a:gd name="T1" fmla="*/ 0 h 145"/>
                <a:gd name="T2" fmla="*/ 3 w 185"/>
                <a:gd name="T3" fmla="*/ 3 h 145"/>
                <a:gd name="T4" fmla="*/ 6 w 185"/>
                <a:gd name="T5" fmla="*/ 6 h 145"/>
                <a:gd name="T6" fmla="*/ 9 w 185"/>
                <a:gd name="T7" fmla="*/ 8 h 145"/>
                <a:gd name="T8" fmla="*/ 13 w 185"/>
                <a:gd name="T9" fmla="*/ 10 h 145"/>
                <a:gd name="T10" fmla="*/ 18 w 185"/>
                <a:gd name="T11" fmla="*/ 12 h 145"/>
                <a:gd name="T12" fmla="*/ 23 w 185"/>
                <a:gd name="T13" fmla="*/ 13 h 145"/>
                <a:gd name="T14" fmla="*/ 29 w 185"/>
                <a:gd name="T15" fmla="*/ 14 h 145"/>
                <a:gd name="T16" fmla="*/ 34 w 185"/>
                <a:gd name="T17" fmla="*/ 14 h 145"/>
                <a:gd name="T18" fmla="*/ 35 w 185"/>
                <a:gd name="T19" fmla="*/ 17 h 145"/>
                <a:gd name="T20" fmla="*/ 35 w 185"/>
                <a:gd name="T21" fmla="*/ 19 h 145"/>
                <a:gd name="T22" fmla="*/ 36 w 185"/>
                <a:gd name="T23" fmla="*/ 22 h 145"/>
                <a:gd name="T24" fmla="*/ 37 w 185"/>
                <a:gd name="T25" fmla="*/ 25 h 145"/>
                <a:gd name="T26" fmla="*/ 39 w 185"/>
                <a:gd name="T27" fmla="*/ 28 h 145"/>
                <a:gd name="T28" fmla="*/ 41 w 185"/>
                <a:gd name="T29" fmla="*/ 31 h 145"/>
                <a:gd name="T30" fmla="*/ 43 w 185"/>
                <a:gd name="T31" fmla="*/ 34 h 145"/>
                <a:gd name="T32" fmla="*/ 47 w 185"/>
                <a:gd name="T33" fmla="*/ 36 h 145"/>
                <a:gd name="T34" fmla="*/ 42 w 185"/>
                <a:gd name="T35" fmla="*/ 35 h 145"/>
                <a:gd name="T36" fmla="*/ 38 w 185"/>
                <a:gd name="T37" fmla="*/ 34 h 145"/>
                <a:gd name="T38" fmla="*/ 34 w 185"/>
                <a:gd name="T39" fmla="*/ 33 h 145"/>
                <a:gd name="T40" fmla="*/ 30 w 185"/>
                <a:gd name="T41" fmla="*/ 32 h 145"/>
                <a:gd name="T42" fmla="*/ 26 w 185"/>
                <a:gd name="T43" fmla="*/ 30 h 145"/>
                <a:gd name="T44" fmla="*/ 22 w 185"/>
                <a:gd name="T45" fmla="*/ 28 h 145"/>
                <a:gd name="T46" fmla="*/ 19 w 185"/>
                <a:gd name="T47" fmla="*/ 26 h 145"/>
                <a:gd name="T48" fmla="*/ 16 w 185"/>
                <a:gd name="T49" fmla="*/ 24 h 145"/>
                <a:gd name="T50" fmla="*/ 13 w 185"/>
                <a:gd name="T51" fmla="*/ 21 h 145"/>
                <a:gd name="T52" fmla="*/ 10 w 185"/>
                <a:gd name="T53" fmla="*/ 19 h 145"/>
                <a:gd name="T54" fmla="*/ 8 w 185"/>
                <a:gd name="T55" fmla="*/ 16 h 145"/>
                <a:gd name="T56" fmla="*/ 6 w 185"/>
                <a:gd name="T57" fmla="*/ 13 h 145"/>
                <a:gd name="T58" fmla="*/ 4 w 185"/>
                <a:gd name="T59" fmla="*/ 10 h 145"/>
                <a:gd name="T60" fmla="*/ 2 w 185"/>
                <a:gd name="T61" fmla="*/ 7 h 145"/>
                <a:gd name="T62" fmla="*/ 1 w 185"/>
                <a:gd name="T63" fmla="*/ 3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w="9525">
              <a:noFill/>
              <a:round/>
              <a:headEnd/>
              <a:tailEnd/>
            </a:ln>
          </p:spPr>
          <p:txBody>
            <a:bodyPr/>
            <a:lstStyle/>
            <a:p>
              <a:endParaRPr lang="en-US"/>
            </a:p>
          </p:txBody>
        </p:sp>
        <p:sp>
          <p:nvSpPr>
            <p:cNvPr id="10259" name="Freeform 1050"/>
            <p:cNvSpPr>
              <a:spLocks/>
            </p:cNvSpPr>
            <p:nvPr/>
          </p:nvSpPr>
          <p:spPr bwMode="auto">
            <a:xfrm>
              <a:off x="3800" y="2587"/>
              <a:ext cx="197" cy="213"/>
            </a:xfrm>
            <a:custGeom>
              <a:avLst/>
              <a:gdLst>
                <a:gd name="T0" fmla="*/ 25 w 394"/>
                <a:gd name="T1" fmla="*/ 0 h 427"/>
                <a:gd name="T2" fmla="*/ 27 w 394"/>
                <a:gd name="T3" fmla="*/ 0 h 427"/>
                <a:gd name="T4" fmla="*/ 6 w 394"/>
                <a:gd name="T5" fmla="*/ 84 h 427"/>
                <a:gd name="T6" fmla="*/ 9 w 394"/>
                <a:gd name="T7" fmla="*/ 88 h 427"/>
                <a:gd name="T8" fmla="*/ 12 w 394"/>
                <a:gd name="T9" fmla="*/ 92 h 427"/>
                <a:gd name="T10" fmla="*/ 15 w 394"/>
                <a:gd name="T11" fmla="*/ 95 h 427"/>
                <a:gd name="T12" fmla="*/ 20 w 394"/>
                <a:gd name="T13" fmla="*/ 97 h 427"/>
                <a:gd name="T14" fmla="*/ 25 w 394"/>
                <a:gd name="T15" fmla="*/ 99 h 427"/>
                <a:gd name="T16" fmla="*/ 29 w 394"/>
                <a:gd name="T17" fmla="*/ 100 h 427"/>
                <a:gd name="T18" fmla="*/ 35 w 394"/>
                <a:gd name="T19" fmla="*/ 100 h 427"/>
                <a:gd name="T20" fmla="*/ 41 w 394"/>
                <a:gd name="T21" fmla="*/ 100 h 427"/>
                <a:gd name="T22" fmla="*/ 46 w 394"/>
                <a:gd name="T23" fmla="*/ 99 h 427"/>
                <a:gd name="T24" fmla="*/ 51 w 394"/>
                <a:gd name="T25" fmla="*/ 99 h 427"/>
                <a:gd name="T26" fmla="*/ 57 w 394"/>
                <a:gd name="T27" fmla="*/ 98 h 427"/>
                <a:gd name="T28" fmla="*/ 62 w 394"/>
                <a:gd name="T29" fmla="*/ 97 h 427"/>
                <a:gd name="T30" fmla="*/ 68 w 394"/>
                <a:gd name="T31" fmla="*/ 95 h 427"/>
                <a:gd name="T32" fmla="*/ 73 w 394"/>
                <a:gd name="T33" fmla="*/ 94 h 427"/>
                <a:gd name="T34" fmla="*/ 78 w 394"/>
                <a:gd name="T35" fmla="*/ 93 h 427"/>
                <a:gd name="T36" fmla="*/ 82 w 394"/>
                <a:gd name="T37" fmla="*/ 92 h 427"/>
                <a:gd name="T38" fmla="*/ 84 w 394"/>
                <a:gd name="T39" fmla="*/ 92 h 427"/>
                <a:gd name="T40" fmla="*/ 86 w 394"/>
                <a:gd name="T41" fmla="*/ 93 h 427"/>
                <a:gd name="T42" fmla="*/ 88 w 394"/>
                <a:gd name="T43" fmla="*/ 93 h 427"/>
                <a:gd name="T44" fmla="*/ 90 w 394"/>
                <a:gd name="T45" fmla="*/ 93 h 427"/>
                <a:gd name="T46" fmla="*/ 92 w 394"/>
                <a:gd name="T47" fmla="*/ 94 h 427"/>
                <a:gd name="T48" fmla="*/ 94 w 394"/>
                <a:gd name="T49" fmla="*/ 94 h 427"/>
                <a:gd name="T50" fmla="*/ 96 w 394"/>
                <a:gd name="T51" fmla="*/ 94 h 427"/>
                <a:gd name="T52" fmla="*/ 99 w 394"/>
                <a:gd name="T53" fmla="*/ 95 h 427"/>
                <a:gd name="T54" fmla="*/ 91 w 394"/>
                <a:gd name="T55" fmla="*/ 95 h 427"/>
                <a:gd name="T56" fmla="*/ 84 w 394"/>
                <a:gd name="T57" fmla="*/ 96 h 427"/>
                <a:gd name="T58" fmla="*/ 77 w 394"/>
                <a:gd name="T59" fmla="*/ 97 h 427"/>
                <a:gd name="T60" fmla="*/ 71 w 394"/>
                <a:gd name="T61" fmla="*/ 98 h 427"/>
                <a:gd name="T62" fmla="*/ 65 w 394"/>
                <a:gd name="T63" fmla="*/ 99 h 427"/>
                <a:gd name="T64" fmla="*/ 59 w 394"/>
                <a:gd name="T65" fmla="*/ 101 h 427"/>
                <a:gd name="T66" fmla="*/ 54 w 394"/>
                <a:gd name="T67" fmla="*/ 102 h 427"/>
                <a:gd name="T68" fmla="*/ 49 w 394"/>
                <a:gd name="T69" fmla="*/ 103 h 427"/>
                <a:gd name="T70" fmla="*/ 44 w 394"/>
                <a:gd name="T71" fmla="*/ 105 h 427"/>
                <a:gd name="T72" fmla="*/ 39 w 394"/>
                <a:gd name="T73" fmla="*/ 106 h 427"/>
                <a:gd name="T74" fmla="*/ 33 w 394"/>
                <a:gd name="T75" fmla="*/ 106 h 427"/>
                <a:gd name="T76" fmla="*/ 27 w 394"/>
                <a:gd name="T77" fmla="*/ 106 h 427"/>
                <a:gd name="T78" fmla="*/ 22 w 394"/>
                <a:gd name="T79" fmla="*/ 106 h 427"/>
                <a:gd name="T80" fmla="*/ 14 w 394"/>
                <a:gd name="T81" fmla="*/ 105 h 427"/>
                <a:gd name="T82" fmla="*/ 7 w 394"/>
                <a:gd name="T83" fmla="*/ 103 h 427"/>
                <a:gd name="T84" fmla="*/ 0 w 394"/>
                <a:gd name="T85" fmla="*/ 100 h 427"/>
                <a:gd name="T86" fmla="*/ 25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w="9525">
              <a:noFill/>
              <a:round/>
              <a:headEnd/>
              <a:tailEnd/>
            </a:ln>
          </p:spPr>
          <p:txBody>
            <a:bodyPr/>
            <a:lstStyle/>
            <a:p>
              <a:endParaRPr lang="en-US"/>
            </a:p>
          </p:txBody>
        </p:sp>
        <p:sp>
          <p:nvSpPr>
            <p:cNvPr id="10260" name="Freeform 1051"/>
            <p:cNvSpPr>
              <a:spLocks/>
            </p:cNvSpPr>
            <p:nvPr/>
          </p:nvSpPr>
          <p:spPr bwMode="auto">
            <a:xfrm>
              <a:off x="4072" y="2581"/>
              <a:ext cx="69" cy="224"/>
            </a:xfrm>
            <a:custGeom>
              <a:avLst/>
              <a:gdLst>
                <a:gd name="T0" fmla="*/ 0 w 138"/>
                <a:gd name="T1" fmla="*/ 19 h 448"/>
                <a:gd name="T2" fmla="*/ 5 w 138"/>
                <a:gd name="T3" fmla="*/ 14 h 448"/>
                <a:gd name="T4" fmla="*/ 10 w 138"/>
                <a:gd name="T5" fmla="*/ 10 h 448"/>
                <a:gd name="T6" fmla="*/ 14 w 138"/>
                <a:gd name="T7" fmla="*/ 7 h 448"/>
                <a:gd name="T8" fmla="*/ 19 w 138"/>
                <a:gd name="T9" fmla="*/ 4 h 448"/>
                <a:gd name="T10" fmla="*/ 23 w 138"/>
                <a:gd name="T11" fmla="*/ 3 h 448"/>
                <a:gd name="T12" fmla="*/ 27 w 138"/>
                <a:gd name="T13" fmla="*/ 1 h 448"/>
                <a:gd name="T14" fmla="*/ 31 w 138"/>
                <a:gd name="T15" fmla="*/ 1 h 448"/>
                <a:gd name="T16" fmla="*/ 35 w 138"/>
                <a:gd name="T17" fmla="*/ 0 h 448"/>
                <a:gd name="T18" fmla="*/ 35 w 138"/>
                <a:gd name="T19" fmla="*/ 97 h 448"/>
                <a:gd name="T20" fmla="*/ 30 w 138"/>
                <a:gd name="T21" fmla="*/ 97 h 448"/>
                <a:gd name="T22" fmla="*/ 26 w 138"/>
                <a:gd name="T23" fmla="*/ 98 h 448"/>
                <a:gd name="T24" fmla="*/ 22 w 138"/>
                <a:gd name="T25" fmla="*/ 100 h 448"/>
                <a:gd name="T26" fmla="*/ 17 w 138"/>
                <a:gd name="T27" fmla="*/ 101 h 448"/>
                <a:gd name="T28" fmla="*/ 13 w 138"/>
                <a:gd name="T29" fmla="*/ 103 h 448"/>
                <a:gd name="T30" fmla="*/ 9 w 138"/>
                <a:gd name="T31" fmla="*/ 106 h 448"/>
                <a:gd name="T32" fmla="*/ 4 w 138"/>
                <a:gd name="T33" fmla="*/ 109 h 448"/>
                <a:gd name="T34" fmla="*/ 0 w 138"/>
                <a:gd name="T35" fmla="*/ 112 h 448"/>
                <a:gd name="T36" fmla="*/ 0 w 138"/>
                <a:gd name="T37" fmla="*/ 19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bg1"/>
            </a:solidFill>
            <a:ln w="9525">
              <a:noFill/>
              <a:round/>
              <a:headEnd/>
              <a:tailEnd/>
            </a:ln>
          </p:spPr>
          <p:txBody>
            <a:bodyPr/>
            <a:lstStyle/>
            <a:p>
              <a:endParaRPr lang="en-US"/>
            </a:p>
          </p:txBody>
        </p:sp>
        <p:sp>
          <p:nvSpPr>
            <p:cNvPr id="10261" name="Freeform 1052"/>
            <p:cNvSpPr>
              <a:spLocks/>
            </p:cNvSpPr>
            <p:nvPr/>
          </p:nvSpPr>
          <p:spPr bwMode="auto">
            <a:xfrm>
              <a:off x="3820" y="2648"/>
              <a:ext cx="138" cy="135"/>
            </a:xfrm>
            <a:custGeom>
              <a:avLst/>
              <a:gdLst>
                <a:gd name="T0" fmla="*/ 13 w 276"/>
                <a:gd name="T1" fmla="*/ 0 h 268"/>
                <a:gd name="T2" fmla="*/ 12 w 276"/>
                <a:gd name="T3" fmla="*/ 4 h 268"/>
                <a:gd name="T4" fmla="*/ 10 w 276"/>
                <a:gd name="T5" fmla="*/ 11 h 268"/>
                <a:gd name="T6" fmla="*/ 9 w 276"/>
                <a:gd name="T7" fmla="*/ 20 h 268"/>
                <a:gd name="T8" fmla="*/ 6 w 276"/>
                <a:gd name="T9" fmla="*/ 29 h 268"/>
                <a:gd name="T10" fmla="*/ 3 w 276"/>
                <a:gd name="T11" fmla="*/ 39 h 268"/>
                <a:gd name="T12" fmla="*/ 1 w 276"/>
                <a:gd name="T13" fmla="*/ 46 h 268"/>
                <a:gd name="T14" fmla="*/ 1 w 276"/>
                <a:gd name="T15" fmla="*/ 52 h 268"/>
                <a:gd name="T16" fmla="*/ 0 w 276"/>
                <a:gd name="T17" fmla="*/ 54 h 268"/>
                <a:gd name="T18" fmla="*/ 2 w 276"/>
                <a:gd name="T19" fmla="*/ 58 h 268"/>
                <a:gd name="T20" fmla="*/ 5 w 276"/>
                <a:gd name="T21" fmla="*/ 62 h 268"/>
                <a:gd name="T22" fmla="*/ 9 w 276"/>
                <a:gd name="T23" fmla="*/ 64 h 268"/>
                <a:gd name="T24" fmla="*/ 13 w 276"/>
                <a:gd name="T25" fmla="*/ 66 h 268"/>
                <a:gd name="T26" fmla="*/ 18 w 276"/>
                <a:gd name="T27" fmla="*/ 68 h 268"/>
                <a:gd name="T28" fmla="*/ 23 w 276"/>
                <a:gd name="T29" fmla="*/ 68 h 268"/>
                <a:gd name="T30" fmla="*/ 29 w 276"/>
                <a:gd name="T31" fmla="*/ 68 h 268"/>
                <a:gd name="T32" fmla="*/ 35 w 276"/>
                <a:gd name="T33" fmla="*/ 68 h 268"/>
                <a:gd name="T34" fmla="*/ 40 w 276"/>
                <a:gd name="T35" fmla="*/ 67 h 268"/>
                <a:gd name="T36" fmla="*/ 45 w 276"/>
                <a:gd name="T37" fmla="*/ 66 h 268"/>
                <a:gd name="T38" fmla="*/ 51 w 276"/>
                <a:gd name="T39" fmla="*/ 65 h 268"/>
                <a:gd name="T40" fmla="*/ 55 w 276"/>
                <a:gd name="T41" fmla="*/ 64 h 268"/>
                <a:gd name="T42" fmla="*/ 60 w 276"/>
                <a:gd name="T43" fmla="*/ 63 h 268"/>
                <a:gd name="T44" fmla="*/ 63 w 276"/>
                <a:gd name="T45" fmla="*/ 62 h 268"/>
                <a:gd name="T46" fmla="*/ 67 w 276"/>
                <a:gd name="T47" fmla="*/ 62 h 268"/>
                <a:gd name="T48" fmla="*/ 69 w 276"/>
                <a:gd name="T49" fmla="*/ 62 h 268"/>
                <a:gd name="T50" fmla="*/ 62 w 276"/>
                <a:gd name="T51" fmla="*/ 61 h 268"/>
                <a:gd name="T52" fmla="*/ 56 w 276"/>
                <a:gd name="T53" fmla="*/ 60 h 268"/>
                <a:gd name="T54" fmla="*/ 50 w 276"/>
                <a:gd name="T55" fmla="*/ 58 h 268"/>
                <a:gd name="T56" fmla="*/ 44 w 276"/>
                <a:gd name="T57" fmla="*/ 56 h 268"/>
                <a:gd name="T58" fmla="*/ 39 w 276"/>
                <a:gd name="T59" fmla="*/ 54 h 268"/>
                <a:gd name="T60" fmla="*/ 35 w 276"/>
                <a:gd name="T61" fmla="*/ 51 h 268"/>
                <a:gd name="T62" fmla="*/ 30 w 276"/>
                <a:gd name="T63" fmla="*/ 49 h 268"/>
                <a:gd name="T64" fmla="*/ 26 w 276"/>
                <a:gd name="T65" fmla="*/ 45 h 268"/>
                <a:gd name="T66" fmla="*/ 22 w 276"/>
                <a:gd name="T67" fmla="*/ 41 h 268"/>
                <a:gd name="T68" fmla="*/ 19 w 276"/>
                <a:gd name="T69" fmla="*/ 37 h 268"/>
                <a:gd name="T70" fmla="*/ 17 w 276"/>
                <a:gd name="T71" fmla="*/ 32 h 268"/>
                <a:gd name="T72" fmla="*/ 15 w 276"/>
                <a:gd name="T73" fmla="*/ 27 h 268"/>
                <a:gd name="T74" fmla="*/ 13 w 276"/>
                <a:gd name="T75" fmla="*/ 21 h 268"/>
                <a:gd name="T76" fmla="*/ 13 w 276"/>
                <a:gd name="T77" fmla="*/ 15 h 268"/>
                <a:gd name="T78" fmla="*/ 13 w 276"/>
                <a:gd name="T79" fmla="*/ 8 h 268"/>
                <a:gd name="T80" fmla="*/ 13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bg1"/>
            </a:solidFill>
            <a:ln w="9525">
              <a:noFill/>
              <a:round/>
              <a:headEnd/>
              <a:tailEnd/>
            </a:ln>
          </p:spPr>
          <p:txBody>
            <a:bodyPr/>
            <a:lstStyle/>
            <a:p>
              <a:endParaRPr lang="en-US"/>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80" name="Rectangle 16"/>
          <p:cNvSpPr>
            <a:spLocks noGrp="1" noChangeArrowheads="1"/>
          </p:cNvSpPr>
          <p:nvPr>
            <p:ph type="title"/>
          </p:nvPr>
        </p:nvSpPr>
        <p:spPr/>
        <p:txBody>
          <a:bodyPr/>
          <a:lstStyle/>
          <a:p>
            <a:pPr eaLnBrk="1" hangingPunct="1"/>
            <a:r>
              <a:rPr lang="en-US" altLang="zh-CN" smtClean="0">
                <a:ea typeface="宋体" pitchFamily="2" charset="-122"/>
              </a:rPr>
              <a:t>Document Structure</a:t>
            </a:r>
          </a:p>
        </p:txBody>
      </p:sp>
      <p:sp>
        <p:nvSpPr>
          <p:cNvPr id="11266" name="Footer Placeholder 2"/>
          <p:cNvSpPr>
            <a:spLocks noGrp="1"/>
          </p:cNvSpPr>
          <p:nvPr>
            <p:ph type="ftr" sz="quarter" idx="10"/>
          </p:nvPr>
        </p:nvSpPr>
        <p:spPr>
          <a:noFill/>
        </p:spPr>
        <p:txBody>
          <a:bodyPr/>
          <a:lstStyle/>
          <a:p>
            <a:pPr defTabSz="865188"/>
            <a:r>
              <a:rPr lang="en-US" altLang="zh-CN" smtClean="0">
                <a:ea typeface="宋体" pitchFamily="2" charset="-122"/>
              </a:rPr>
              <a:t>PO-IN-060</a:t>
            </a:r>
          </a:p>
        </p:txBody>
      </p:sp>
      <p:cxnSp>
        <p:nvCxnSpPr>
          <p:cNvPr id="11267" name="AutoShape 3" descr="5%"/>
          <p:cNvCxnSpPr>
            <a:cxnSpLocks noChangeShapeType="1"/>
            <a:stCxn id="46092" idx="2"/>
            <a:endCxn id="46084" idx="1"/>
          </p:cNvCxnSpPr>
          <p:nvPr/>
        </p:nvCxnSpPr>
        <p:spPr bwMode="auto">
          <a:xfrm rot="16200000" flipH="1">
            <a:off x="3890962" y="4430545"/>
            <a:ext cx="1819275" cy="476250"/>
          </a:xfrm>
          <a:prstGeom prst="bentConnector2">
            <a:avLst/>
          </a:prstGeom>
          <a:noFill/>
          <a:ln w="31750">
            <a:solidFill>
              <a:schemeClr val="tx1"/>
            </a:solidFill>
            <a:prstDash val="dash"/>
            <a:miter lim="800000"/>
            <a:headEnd/>
            <a:tailEnd/>
          </a:ln>
        </p:spPr>
      </p:cxnSp>
      <p:sp>
        <p:nvSpPr>
          <p:cNvPr id="46084" name="Rectangle 4"/>
          <p:cNvSpPr>
            <a:spLocks noChangeArrowheads="1"/>
          </p:cNvSpPr>
          <p:nvPr/>
        </p:nvSpPr>
        <p:spPr bwMode="auto">
          <a:xfrm>
            <a:off x="5038725" y="5311607"/>
            <a:ext cx="1447800" cy="533400"/>
          </a:xfrm>
          <a:prstGeom prst="rect">
            <a:avLst/>
          </a:prstGeom>
          <a:solidFill>
            <a:schemeClr val="bg1"/>
          </a:solidFill>
          <a:ln w="12700">
            <a:solidFill>
              <a:schemeClr val="tx1"/>
            </a:solidFill>
            <a:prstDash val="lgDash"/>
            <a:miter lim="800000"/>
            <a:headEnd/>
            <a:tailEnd/>
          </a:ln>
          <a:effectLst>
            <a:outerShdw dist="53882" dir="2700000" algn="ctr" rotWithShape="0">
              <a:srgbClr val="B2B2B2"/>
            </a:outerShdw>
          </a:effectLst>
        </p:spPr>
        <p:txBody>
          <a:bodyPr wrap="none" lIns="91432" tIns="45716" rIns="91432" bIns="45716" anchor="ctr"/>
          <a:lstStyle/>
          <a:p>
            <a:pPr eaLnBrk="0" hangingPunct="0">
              <a:defRPr/>
            </a:pPr>
            <a:r>
              <a:rPr kumimoji="1" lang="en-US" altLang="zh-CN" sz="2000">
                <a:latin typeface="+mj-lt"/>
                <a:ea typeface="宋体" charset="-122"/>
              </a:rPr>
              <a:t>Line Item</a:t>
            </a:r>
          </a:p>
        </p:txBody>
      </p:sp>
      <p:sp>
        <p:nvSpPr>
          <p:cNvPr id="46085" name="Rectangle 5"/>
          <p:cNvSpPr>
            <a:spLocks noChangeArrowheads="1"/>
          </p:cNvSpPr>
          <p:nvPr/>
        </p:nvSpPr>
        <p:spPr bwMode="auto">
          <a:xfrm>
            <a:off x="3648075" y="1477795"/>
            <a:ext cx="1828800" cy="914400"/>
          </a:xfrm>
          <a:prstGeom prst="rect">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91432" tIns="45716" rIns="91432" bIns="45716" anchor="ctr"/>
          <a:lstStyle/>
          <a:p>
            <a:pPr eaLnBrk="0" hangingPunct="0">
              <a:defRPr/>
            </a:pPr>
            <a:r>
              <a:rPr kumimoji="1" lang="en-US" altLang="zh-CN" sz="2000" b="1">
                <a:latin typeface="+mj-lt"/>
                <a:ea typeface="宋体" charset="-122"/>
              </a:rPr>
              <a:t>Purchase</a:t>
            </a:r>
          </a:p>
          <a:p>
            <a:pPr eaLnBrk="0" hangingPunct="0">
              <a:defRPr/>
            </a:pPr>
            <a:r>
              <a:rPr kumimoji="1" lang="en-US" altLang="zh-CN" sz="2000" b="1">
                <a:latin typeface="+mj-lt"/>
                <a:ea typeface="宋体" charset="-122"/>
              </a:rPr>
              <a:t>Order</a:t>
            </a:r>
          </a:p>
        </p:txBody>
      </p:sp>
      <p:cxnSp>
        <p:nvCxnSpPr>
          <p:cNvPr id="11270" name="AutoShape 6" descr="5%"/>
          <p:cNvCxnSpPr>
            <a:cxnSpLocks noChangeShapeType="1"/>
            <a:stCxn id="46085" idx="2"/>
            <a:endCxn id="46092" idx="0"/>
          </p:cNvCxnSpPr>
          <p:nvPr/>
        </p:nvCxnSpPr>
        <p:spPr bwMode="auto">
          <a:xfrm rot="5400000">
            <a:off x="4336256" y="2618414"/>
            <a:ext cx="452437" cy="0"/>
          </a:xfrm>
          <a:prstGeom prst="straightConnector1">
            <a:avLst/>
          </a:prstGeom>
          <a:noFill/>
          <a:ln w="31750">
            <a:solidFill>
              <a:schemeClr val="tx1"/>
            </a:solidFill>
            <a:round/>
            <a:headEnd/>
            <a:tailEnd/>
          </a:ln>
        </p:spPr>
      </p:cxnSp>
      <p:cxnSp>
        <p:nvCxnSpPr>
          <p:cNvPr id="11271" name="AutoShape 7" descr="Large grid"/>
          <p:cNvCxnSpPr>
            <a:cxnSpLocks noChangeShapeType="1"/>
            <a:stCxn id="46085" idx="2"/>
            <a:endCxn id="46093" idx="0"/>
          </p:cNvCxnSpPr>
          <p:nvPr/>
        </p:nvCxnSpPr>
        <p:spPr bwMode="auto">
          <a:xfrm rot="16200000" flipH="1">
            <a:off x="5490369" y="1464301"/>
            <a:ext cx="452437" cy="2308225"/>
          </a:xfrm>
          <a:prstGeom prst="bentConnector3">
            <a:avLst>
              <a:gd name="adj1" fmla="val 49824"/>
            </a:avLst>
          </a:prstGeom>
          <a:noFill/>
          <a:ln w="31750">
            <a:solidFill>
              <a:schemeClr val="tx1"/>
            </a:solidFill>
            <a:miter lim="800000"/>
            <a:headEnd/>
            <a:tailEnd/>
          </a:ln>
        </p:spPr>
      </p:cxnSp>
      <p:cxnSp>
        <p:nvCxnSpPr>
          <p:cNvPr id="11272" name="AutoShape 8" descr="Large grid"/>
          <p:cNvCxnSpPr>
            <a:cxnSpLocks noChangeShapeType="1"/>
            <a:stCxn id="46085" idx="2"/>
            <a:endCxn id="46094" idx="0"/>
          </p:cNvCxnSpPr>
          <p:nvPr/>
        </p:nvCxnSpPr>
        <p:spPr bwMode="auto">
          <a:xfrm rot="5400000">
            <a:off x="3201988" y="1487320"/>
            <a:ext cx="455612" cy="2265362"/>
          </a:xfrm>
          <a:prstGeom prst="bentConnector3">
            <a:avLst>
              <a:gd name="adj1" fmla="val 49824"/>
            </a:avLst>
          </a:prstGeom>
          <a:noFill/>
          <a:ln w="31750">
            <a:solidFill>
              <a:schemeClr val="tx1"/>
            </a:solidFill>
            <a:miter lim="800000"/>
            <a:headEnd/>
            <a:tailEnd/>
          </a:ln>
        </p:spPr>
      </p:cxnSp>
      <p:sp>
        <p:nvSpPr>
          <p:cNvPr id="46089" name="Rectangle 9"/>
          <p:cNvSpPr>
            <a:spLocks noChangeArrowheads="1"/>
          </p:cNvSpPr>
          <p:nvPr/>
        </p:nvSpPr>
        <p:spPr bwMode="auto">
          <a:xfrm>
            <a:off x="5038725" y="4016207"/>
            <a:ext cx="1447800" cy="533400"/>
          </a:xfrm>
          <a:prstGeom prst="rect">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91432" tIns="45716" rIns="91432" bIns="45716" anchor="ctr"/>
          <a:lstStyle/>
          <a:p>
            <a:pPr eaLnBrk="0" hangingPunct="0">
              <a:defRPr/>
            </a:pPr>
            <a:r>
              <a:rPr kumimoji="1" lang="en-US" altLang="zh-CN" sz="2000">
                <a:latin typeface="+mj-lt"/>
                <a:ea typeface="宋体" charset="-122"/>
              </a:rPr>
              <a:t>Line Item</a:t>
            </a:r>
          </a:p>
        </p:txBody>
      </p:sp>
      <p:cxnSp>
        <p:nvCxnSpPr>
          <p:cNvPr id="11274" name="AutoShape 10" descr="Dotted grid"/>
          <p:cNvCxnSpPr>
            <a:cxnSpLocks noChangeShapeType="1"/>
            <a:stCxn id="46092" idx="2"/>
            <a:endCxn id="46089" idx="1"/>
          </p:cNvCxnSpPr>
          <p:nvPr/>
        </p:nvCxnSpPr>
        <p:spPr bwMode="auto">
          <a:xfrm rot="16200000" flipH="1">
            <a:off x="4538662" y="3782845"/>
            <a:ext cx="523875" cy="476250"/>
          </a:xfrm>
          <a:prstGeom prst="bentConnector2">
            <a:avLst/>
          </a:prstGeom>
          <a:noFill/>
          <a:ln w="31750">
            <a:solidFill>
              <a:schemeClr val="tx1"/>
            </a:solidFill>
            <a:miter lim="800000"/>
            <a:headEnd/>
            <a:tailEnd/>
          </a:ln>
        </p:spPr>
      </p:cxnSp>
      <p:sp>
        <p:nvSpPr>
          <p:cNvPr id="46091" name="Rectangle 11"/>
          <p:cNvSpPr>
            <a:spLocks noChangeArrowheads="1"/>
          </p:cNvSpPr>
          <p:nvPr/>
        </p:nvSpPr>
        <p:spPr bwMode="auto">
          <a:xfrm>
            <a:off x="5038725" y="4663907"/>
            <a:ext cx="1447800" cy="533400"/>
          </a:xfrm>
          <a:prstGeom prst="rect">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91432" tIns="45716" rIns="91432" bIns="45716" anchor="ctr"/>
          <a:lstStyle/>
          <a:p>
            <a:pPr eaLnBrk="0" hangingPunct="0">
              <a:defRPr/>
            </a:pPr>
            <a:r>
              <a:rPr kumimoji="1" lang="en-US" altLang="zh-CN" sz="2000">
                <a:latin typeface="+mj-lt"/>
                <a:ea typeface="宋体" charset="-122"/>
              </a:rPr>
              <a:t>Line Item</a:t>
            </a:r>
          </a:p>
        </p:txBody>
      </p:sp>
      <p:sp>
        <p:nvSpPr>
          <p:cNvPr id="46092" name="Rectangle 12"/>
          <p:cNvSpPr>
            <a:spLocks noChangeArrowheads="1"/>
          </p:cNvSpPr>
          <p:nvPr/>
        </p:nvSpPr>
        <p:spPr bwMode="auto">
          <a:xfrm>
            <a:off x="3648075" y="2844632"/>
            <a:ext cx="1828800" cy="914400"/>
          </a:xfrm>
          <a:prstGeom prst="rect">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91432" tIns="45716" rIns="91432" bIns="45716" anchor="ctr"/>
          <a:lstStyle/>
          <a:p>
            <a:pPr eaLnBrk="0" hangingPunct="0">
              <a:defRPr/>
            </a:pPr>
            <a:r>
              <a:rPr kumimoji="1" lang="en-US" altLang="zh-CN" sz="2000" b="1">
                <a:latin typeface="+mj-lt"/>
                <a:ea typeface="宋体" charset="-122"/>
              </a:rPr>
              <a:t>Line Items</a:t>
            </a:r>
          </a:p>
          <a:p>
            <a:pPr eaLnBrk="0" hangingPunct="0">
              <a:defRPr/>
            </a:pPr>
            <a:r>
              <a:rPr kumimoji="1" lang="en-US" altLang="zh-CN" sz="2000" b="1">
                <a:latin typeface="+mj-lt"/>
                <a:ea typeface="宋体" charset="-122"/>
              </a:rPr>
              <a:t>(Body)</a:t>
            </a:r>
          </a:p>
        </p:txBody>
      </p:sp>
      <p:sp>
        <p:nvSpPr>
          <p:cNvPr id="46093" name="Rectangle 13"/>
          <p:cNvSpPr>
            <a:spLocks noChangeArrowheads="1"/>
          </p:cNvSpPr>
          <p:nvPr/>
        </p:nvSpPr>
        <p:spPr bwMode="auto">
          <a:xfrm>
            <a:off x="5956300" y="2844632"/>
            <a:ext cx="1828800" cy="914400"/>
          </a:xfrm>
          <a:prstGeom prst="rect">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91432" tIns="45716" rIns="91432" bIns="45716" anchor="ctr"/>
          <a:lstStyle/>
          <a:p>
            <a:pPr eaLnBrk="0" hangingPunct="0">
              <a:defRPr/>
            </a:pPr>
            <a:r>
              <a:rPr kumimoji="1" lang="en-US" altLang="zh-CN" sz="2000" b="1">
                <a:latin typeface="+mj-lt"/>
                <a:ea typeface="宋体" charset="-122"/>
              </a:rPr>
              <a:t>Trailer</a:t>
            </a:r>
          </a:p>
          <a:p>
            <a:pPr eaLnBrk="0" hangingPunct="0">
              <a:defRPr/>
            </a:pPr>
            <a:r>
              <a:rPr kumimoji="1" lang="en-US" altLang="zh-CN" sz="2000" b="1">
                <a:latin typeface="+mj-lt"/>
                <a:ea typeface="宋体" charset="-122"/>
              </a:rPr>
              <a:t>(Footer)</a:t>
            </a:r>
          </a:p>
        </p:txBody>
      </p:sp>
      <p:sp>
        <p:nvSpPr>
          <p:cNvPr id="46094" name="Rectangle 14"/>
          <p:cNvSpPr>
            <a:spLocks noChangeArrowheads="1"/>
          </p:cNvSpPr>
          <p:nvPr/>
        </p:nvSpPr>
        <p:spPr bwMode="auto">
          <a:xfrm>
            <a:off x="1382713" y="2847807"/>
            <a:ext cx="1828800" cy="914400"/>
          </a:xfrm>
          <a:prstGeom prst="rect">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91432" tIns="45716" rIns="91432" bIns="45716" anchor="ctr"/>
          <a:lstStyle/>
          <a:p>
            <a:pPr eaLnBrk="0" hangingPunct="0">
              <a:defRPr/>
            </a:pPr>
            <a:r>
              <a:rPr kumimoji="1" lang="en-US" altLang="zh-CN" sz="2000" b="1">
                <a:latin typeface="+mj-lt"/>
                <a:ea typeface="宋体" charset="-122"/>
              </a:rPr>
              <a:t>Header</a:t>
            </a:r>
          </a:p>
        </p:txBody>
      </p:sp>
      <p:cxnSp>
        <p:nvCxnSpPr>
          <p:cNvPr id="11279" name="AutoShape 15" descr="5%"/>
          <p:cNvCxnSpPr>
            <a:cxnSpLocks noChangeShapeType="1"/>
            <a:stCxn id="46092" idx="2"/>
            <a:endCxn id="46091" idx="1"/>
          </p:cNvCxnSpPr>
          <p:nvPr/>
        </p:nvCxnSpPr>
        <p:spPr bwMode="auto">
          <a:xfrm rot="16200000" flipH="1">
            <a:off x="4214812" y="4106695"/>
            <a:ext cx="1171575" cy="476250"/>
          </a:xfrm>
          <a:prstGeom prst="bentConnector2">
            <a:avLst/>
          </a:prstGeom>
          <a:noFill/>
          <a:ln w="31750">
            <a:solidFill>
              <a:schemeClr val="tx1"/>
            </a:solidFill>
            <a:miter lim="800000"/>
            <a:headEnd/>
            <a:tailEnd/>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1094"/>
          <p:cNvSpPr>
            <a:spLocks noGrp="1" noChangeArrowheads="1"/>
          </p:cNvSpPr>
          <p:nvPr>
            <p:ph type="title"/>
          </p:nvPr>
        </p:nvSpPr>
        <p:spPr/>
        <p:txBody>
          <a:bodyPr/>
          <a:lstStyle/>
          <a:p>
            <a:pPr eaLnBrk="1" hangingPunct="1"/>
            <a:r>
              <a:rPr lang="en-US" altLang="zh-CN" smtClean="0">
                <a:ea typeface="宋体" pitchFamily="2" charset="-122"/>
              </a:rPr>
              <a:t>Forecast Simulation Users</a:t>
            </a:r>
          </a:p>
        </p:txBody>
      </p:sp>
      <p:sp>
        <p:nvSpPr>
          <p:cNvPr id="12290" name="Footer Placeholder 2"/>
          <p:cNvSpPr>
            <a:spLocks noGrp="1"/>
          </p:cNvSpPr>
          <p:nvPr>
            <p:ph type="ftr" sz="quarter" idx="10"/>
          </p:nvPr>
        </p:nvSpPr>
        <p:spPr>
          <a:noFill/>
        </p:spPr>
        <p:txBody>
          <a:bodyPr/>
          <a:lstStyle/>
          <a:p>
            <a:pPr defTabSz="865188"/>
            <a:r>
              <a:rPr lang="en-US" altLang="zh-CN" smtClean="0">
                <a:ea typeface="宋体" pitchFamily="2" charset="-122"/>
              </a:rPr>
              <a:t>PO-IN-070</a:t>
            </a:r>
          </a:p>
        </p:txBody>
      </p:sp>
      <p:grpSp>
        <p:nvGrpSpPr>
          <p:cNvPr id="28" name="Group 27"/>
          <p:cNvGrpSpPr/>
          <p:nvPr/>
        </p:nvGrpSpPr>
        <p:grpSpPr>
          <a:xfrm>
            <a:off x="600056" y="69533"/>
            <a:ext cx="7940675" cy="6181725"/>
            <a:chOff x="1057275" y="590550"/>
            <a:chExt cx="7940675" cy="6181725"/>
          </a:xfrm>
        </p:grpSpPr>
        <p:grpSp>
          <p:nvGrpSpPr>
            <p:cNvPr id="12292" name="Group 1120"/>
            <p:cNvGrpSpPr>
              <a:grpSpLocks/>
            </p:cNvGrpSpPr>
            <p:nvPr/>
          </p:nvGrpSpPr>
          <p:grpSpPr bwMode="auto">
            <a:xfrm>
              <a:off x="4240213" y="1463675"/>
              <a:ext cx="3789362" cy="5308600"/>
              <a:chOff x="2257" y="920"/>
              <a:chExt cx="2387" cy="3344"/>
            </a:xfrm>
          </p:grpSpPr>
          <p:sp>
            <p:nvSpPr>
              <p:cNvPr id="39009" name="AutoShape 1121"/>
              <p:cNvSpPr>
                <a:spLocks noChangeArrowheads="1"/>
              </p:cNvSpPr>
              <p:nvPr/>
            </p:nvSpPr>
            <p:spPr bwMode="auto">
              <a:xfrm>
                <a:off x="2257" y="920"/>
                <a:ext cx="2387" cy="3344"/>
              </a:xfrm>
              <a:prstGeom prst="roundRect">
                <a:avLst>
                  <a:gd name="adj" fmla="val 6773"/>
                </a:avLst>
              </a:prstGeom>
              <a:solidFill>
                <a:schemeClr val="bg1"/>
              </a:solidFill>
              <a:ln w="31750">
                <a:solidFill>
                  <a:schemeClr val="tx2"/>
                </a:solidFill>
                <a:round/>
                <a:headEnd/>
                <a:tailEnd/>
              </a:ln>
              <a:effectLst>
                <a:outerShdw dist="71842" dir="2700000" algn="ctr" rotWithShape="0">
                  <a:srgbClr val="B2B2B2"/>
                </a:outerShdw>
              </a:effectLst>
            </p:spPr>
            <p:txBody>
              <a:bodyPr wrap="none" lIns="91423" tIns="0" rIns="91423" bIns="45713" anchorCtr="1"/>
              <a:lstStyle/>
              <a:p>
                <a:pPr eaLnBrk="0" hangingPunct="0">
                  <a:lnSpc>
                    <a:spcPct val="90000"/>
                  </a:lnSpc>
                  <a:defRPr/>
                </a:pPr>
                <a:r>
                  <a:rPr lang="en-US" altLang="zh-CN" sz="2000" b="1">
                    <a:latin typeface="+mj-lt"/>
                    <a:ea typeface="宋体" charset="-122"/>
                  </a:rPr>
                  <a:t>QAD Enterprise Applications</a:t>
                </a:r>
              </a:p>
            </p:txBody>
          </p:sp>
          <p:sp>
            <p:nvSpPr>
              <p:cNvPr id="39010" name="AutoShape 1122"/>
              <p:cNvSpPr>
                <a:spLocks noChangeArrowheads="1"/>
              </p:cNvSpPr>
              <p:nvPr/>
            </p:nvSpPr>
            <p:spPr bwMode="auto">
              <a:xfrm>
                <a:off x="2408" y="1198"/>
                <a:ext cx="2087" cy="288"/>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eaLnBrk="0" hangingPunct="0">
                  <a:defRPr/>
                </a:pPr>
                <a:r>
                  <a:rPr lang="en-US" altLang="zh-CN" sz="2000">
                    <a:latin typeface="+mj-lt"/>
                    <a:ea typeface="宋体" charset="-122"/>
                  </a:rPr>
                  <a:t>Print Requisition</a:t>
                </a:r>
              </a:p>
            </p:txBody>
          </p:sp>
          <p:sp>
            <p:nvSpPr>
              <p:cNvPr id="39011" name="AutoShape 1123"/>
              <p:cNvSpPr>
                <a:spLocks noChangeArrowheads="1"/>
              </p:cNvSpPr>
              <p:nvPr/>
            </p:nvSpPr>
            <p:spPr bwMode="auto">
              <a:xfrm>
                <a:off x="2408" y="1582"/>
                <a:ext cx="2087" cy="288"/>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eaLnBrk="0" hangingPunct="0">
                  <a:defRPr/>
                </a:pPr>
                <a:r>
                  <a:rPr lang="en-US" altLang="zh-CN" sz="2000">
                    <a:latin typeface="+mj-lt"/>
                    <a:ea typeface="宋体" charset="-122"/>
                  </a:rPr>
                  <a:t>Enter PO or Blanket Order</a:t>
                </a:r>
              </a:p>
            </p:txBody>
          </p:sp>
          <p:sp>
            <p:nvSpPr>
              <p:cNvPr id="39012" name="AutoShape 1124"/>
              <p:cNvSpPr>
                <a:spLocks noChangeArrowheads="1"/>
              </p:cNvSpPr>
              <p:nvPr/>
            </p:nvSpPr>
            <p:spPr bwMode="auto">
              <a:xfrm>
                <a:off x="2408" y="1970"/>
                <a:ext cx="2087" cy="288"/>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eaLnBrk="0" hangingPunct="0">
                  <a:defRPr/>
                </a:pPr>
                <a:r>
                  <a:rPr lang="en-US" altLang="zh-CN" sz="2000">
                    <a:latin typeface="+mj-lt"/>
                    <a:ea typeface="宋体" charset="-122"/>
                  </a:rPr>
                  <a:t>Print PO or Blanket Order</a:t>
                </a:r>
              </a:p>
            </p:txBody>
          </p:sp>
          <p:sp>
            <p:nvSpPr>
              <p:cNvPr id="39013" name="AutoShape 1125"/>
              <p:cNvSpPr>
                <a:spLocks noChangeArrowheads="1"/>
              </p:cNvSpPr>
              <p:nvPr/>
            </p:nvSpPr>
            <p:spPr bwMode="auto">
              <a:xfrm>
                <a:off x="2408" y="2350"/>
                <a:ext cx="2087" cy="288"/>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eaLnBrk="0" hangingPunct="0">
                  <a:defRPr/>
                </a:pPr>
                <a:r>
                  <a:rPr lang="en-US" altLang="zh-CN" sz="2000">
                    <a:latin typeface="+mj-lt"/>
                    <a:ea typeface="宋体" charset="-122"/>
                  </a:rPr>
                  <a:t>Enter Receipt</a:t>
                </a:r>
              </a:p>
            </p:txBody>
          </p:sp>
          <p:sp>
            <p:nvSpPr>
              <p:cNvPr id="39014" name="AutoShape 1126"/>
              <p:cNvSpPr>
                <a:spLocks noChangeArrowheads="1"/>
              </p:cNvSpPr>
              <p:nvPr/>
            </p:nvSpPr>
            <p:spPr bwMode="auto">
              <a:xfrm>
                <a:off x="2408" y="2734"/>
                <a:ext cx="2087" cy="288"/>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eaLnBrk="0" hangingPunct="0">
                  <a:defRPr/>
                </a:pPr>
                <a:r>
                  <a:rPr lang="en-US" altLang="zh-CN" sz="2000">
                    <a:latin typeface="+mj-lt"/>
                    <a:ea typeface="宋体" charset="-122"/>
                  </a:rPr>
                  <a:t>Print Receiver</a:t>
                </a:r>
              </a:p>
            </p:txBody>
          </p:sp>
          <p:sp>
            <p:nvSpPr>
              <p:cNvPr id="39015" name="AutoShape 1127"/>
              <p:cNvSpPr>
                <a:spLocks noChangeArrowheads="1"/>
              </p:cNvSpPr>
              <p:nvPr/>
            </p:nvSpPr>
            <p:spPr bwMode="auto">
              <a:xfrm>
                <a:off x="2408" y="3114"/>
                <a:ext cx="2087" cy="288"/>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eaLnBrk="0" hangingPunct="0">
                  <a:defRPr/>
                </a:pPr>
                <a:r>
                  <a:rPr lang="en-US" altLang="zh-CN" sz="2000">
                    <a:latin typeface="+mj-lt"/>
                    <a:ea typeface="宋体" charset="-122"/>
                  </a:rPr>
                  <a:t>Enter Confirm Vouchers</a:t>
                </a:r>
              </a:p>
            </p:txBody>
          </p:sp>
          <p:sp>
            <p:nvSpPr>
              <p:cNvPr id="39016" name="AutoShape 1128"/>
              <p:cNvSpPr>
                <a:spLocks noChangeArrowheads="1"/>
              </p:cNvSpPr>
              <p:nvPr/>
            </p:nvSpPr>
            <p:spPr bwMode="auto">
              <a:xfrm>
                <a:off x="2408" y="3498"/>
                <a:ext cx="2087" cy="288"/>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eaLnBrk="0" hangingPunct="0">
                  <a:defRPr/>
                </a:pPr>
                <a:r>
                  <a:rPr lang="en-US" altLang="zh-CN" sz="2000">
                    <a:latin typeface="+mj-lt"/>
                    <a:ea typeface="宋体" charset="-122"/>
                  </a:rPr>
                  <a:t>Payment Process</a:t>
                </a:r>
              </a:p>
            </p:txBody>
          </p:sp>
          <p:sp>
            <p:nvSpPr>
              <p:cNvPr id="39017" name="AutoShape 1129"/>
              <p:cNvSpPr>
                <a:spLocks noChangeArrowheads="1"/>
              </p:cNvSpPr>
              <p:nvPr/>
            </p:nvSpPr>
            <p:spPr bwMode="auto">
              <a:xfrm>
                <a:off x="2408" y="3890"/>
                <a:ext cx="2087" cy="288"/>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eaLnBrk="0" hangingPunct="0">
                  <a:defRPr/>
                </a:pPr>
                <a:r>
                  <a:rPr lang="en-US" altLang="zh-CN" sz="2000">
                    <a:latin typeface="+mj-lt"/>
                    <a:ea typeface="宋体" charset="-122"/>
                  </a:rPr>
                  <a:t>Reconcile Payment</a:t>
                </a:r>
              </a:p>
            </p:txBody>
          </p:sp>
        </p:grpSp>
        <p:sp>
          <p:nvSpPr>
            <p:cNvPr id="39018" name="Text Box 1130"/>
            <p:cNvSpPr txBox="1">
              <a:spLocks noChangeArrowheads="1"/>
            </p:cNvSpPr>
            <p:nvPr/>
          </p:nvSpPr>
          <p:spPr bwMode="auto">
            <a:xfrm>
              <a:off x="1057275" y="2308225"/>
              <a:ext cx="1828800" cy="868363"/>
            </a:xfrm>
            <a:prstGeom prst="rect">
              <a:avLst/>
            </a:prstGeom>
            <a:solidFill>
              <a:schemeClr val="bg1"/>
            </a:solidFill>
            <a:ln w="12700">
              <a:solidFill>
                <a:schemeClr val="tx1"/>
              </a:solidFill>
              <a:miter lim="800000"/>
              <a:headEnd/>
              <a:tailEnd/>
            </a:ln>
            <a:effectLst>
              <a:outerShdw dist="89803" dir="2700000" algn="ctr" rotWithShape="0">
                <a:srgbClr val="B2B2B2"/>
              </a:outerShdw>
            </a:effectLst>
          </p:spPr>
          <p:txBody>
            <a:bodyPr lIns="0" tIns="0" rIns="0" bIns="0" anchor="ctr" anchorCtr="1"/>
            <a:lstStyle/>
            <a:p>
              <a:pPr eaLnBrk="0" hangingPunct="0">
                <a:lnSpc>
                  <a:spcPct val="90000"/>
                </a:lnSpc>
                <a:defRPr/>
              </a:pPr>
              <a:r>
                <a:rPr lang="en-US" altLang="zh-CN" sz="2000" b="1">
                  <a:latin typeface="+mj-lt"/>
                  <a:ea typeface="宋体" charset="-122"/>
                </a:rPr>
                <a:t>Buyer</a:t>
              </a:r>
            </a:p>
          </p:txBody>
        </p:sp>
        <p:sp>
          <p:nvSpPr>
            <p:cNvPr id="39019" name="Text Box 1131"/>
            <p:cNvSpPr txBox="1">
              <a:spLocks noChangeArrowheads="1"/>
            </p:cNvSpPr>
            <p:nvPr/>
          </p:nvSpPr>
          <p:spPr bwMode="auto">
            <a:xfrm>
              <a:off x="1057275" y="3836988"/>
              <a:ext cx="1828800" cy="868362"/>
            </a:xfrm>
            <a:prstGeom prst="rect">
              <a:avLst/>
            </a:prstGeom>
            <a:solidFill>
              <a:schemeClr val="bg1"/>
            </a:solidFill>
            <a:ln w="12700">
              <a:solidFill>
                <a:schemeClr val="tx1"/>
              </a:solidFill>
              <a:miter lim="800000"/>
              <a:headEnd/>
              <a:tailEnd/>
            </a:ln>
            <a:effectLst>
              <a:outerShdw dist="89803" dir="2700000" algn="ctr" rotWithShape="0">
                <a:srgbClr val="B2B2B2"/>
              </a:outerShdw>
            </a:effectLst>
          </p:spPr>
          <p:txBody>
            <a:bodyPr lIns="0" tIns="0" rIns="0" bIns="0" anchor="ctr" anchorCtr="1"/>
            <a:lstStyle/>
            <a:p>
              <a:pPr eaLnBrk="0" hangingPunct="0">
                <a:lnSpc>
                  <a:spcPct val="90000"/>
                </a:lnSpc>
                <a:defRPr/>
              </a:pPr>
              <a:r>
                <a:rPr lang="en-US" altLang="zh-CN" sz="2000" b="1">
                  <a:latin typeface="+mj-lt"/>
                  <a:ea typeface="宋体" charset="-122"/>
                </a:rPr>
                <a:t>Receiving Personnel</a:t>
              </a:r>
            </a:p>
          </p:txBody>
        </p:sp>
        <p:sp>
          <p:nvSpPr>
            <p:cNvPr id="39020" name="Text Box 1132"/>
            <p:cNvSpPr txBox="1">
              <a:spLocks noChangeArrowheads="1"/>
            </p:cNvSpPr>
            <p:nvPr/>
          </p:nvSpPr>
          <p:spPr bwMode="auto">
            <a:xfrm>
              <a:off x="1057275" y="5351463"/>
              <a:ext cx="1828800" cy="868362"/>
            </a:xfrm>
            <a:prstGeom prst="rect">
              <a:avLst/>
            </a:prstGeom>
            <a:solidFill>
              <a:schemeClr val="bg1"/>
            </a:solidFill>
            <a:ln w="12700">
              <a:solidFill>
                <a:schemeClr val="tx1"/>
              </a:solidFill>
              <a:miter lim="800000"/>
              <a:headEnd/>
              <a:tailEnd/>
            </a:ln>
            <a:effectLst>
              <a:outerShdw dist="89803" dir="2700000" algn="ctr" rotWithShape="0">
                <a:srgbClr val="B2B2B2"/>
              </a:outerShdw>
            </a:effectLst>
          </p:spPr>
          <p:txBody>
            <a:bodyPr lIns="0" tIns="0" rIns="0" bIns="0" anchor="ctr" anchorCtr="1"/>
            <a:lstStyle/>
            <a:p>
              <a:pPr eaLnBrk="0" hangingPunct="0">
                <a:lnSpc>
                  <a:spcPct val="90000"/>
                </a:lnSpc>
                <a:defRPr/>
              </a:pPr>
              <a:r>
                <a:rPr lang="en-US" altLang="zh-CN" sz="2000" b="1">
                  <a:latin typeface="+mj-lt"/>
                  <a:ea typeface="宋体" charset="-122"/>
                </a:rPr>
                <a:t>Finance Personnel</a:t>
              </a:r>
            </a:p>
          </p:txBody>
        </p:sp>
        <p:grpSp>
          <p:nvGrpSpPr>
            <p:cNvPr id="3" name="Group 1133"/>
            <p:cNvGrpSpPr>
              <a:grpSpLocks/>
            </p:cNvGrpSpPr>
            <p:nvPr/>
          </p:nvGrpSpPr>
          <p:grpSpPr bwMode="auto">
            <a:xfrm>
              <a:off x="8237538" y="590550"/>
              <a:ext cx="760412" cy="6124575"/>
              <a:chOff x="5184" y="672"/>
              <a:chExt cx="456" cy="3264"/>
            </a:xfrm>
          </p:grpSpPr>
          <p:sp>
            <p:nvSpPr>
              <p:cNvPr id="12305" name="Line 1134"/>
              <p:cNvSpPr>
                <a:spLocks noChangeShapeType="1"/>
              </p:cNvSpPr>
              <p:nvPr/>
            </p:nvSpPr>
            <p:spPr bwMode="auto">
              <a:xfrm>
                <a:off x="5184" y="672"/>
                <a:ext cx="0" cy="3264"/>
              </a:xfrm>
              <a:prstGeom prst="line">
                <a:avLst/>
              </a:prstGeom>
              <a:noFill/>
              <a:ln w="31750">
                <a:solidFill>
                  <a:schemeClr val="tx2"/>
                </a:solidFill>
                <a:prstDash val="dash"/>
                <a:round/>
                <a:headEnd/>
                <a:tailEnd type="triangle" w="med" len="med"/>
              </a:ln>
            </p:spPr>
            <p:txBody>
              <a:bodyPr wrap="none" lIns="96661" tIns="48331" rIns="96661" bIns="48331" anchor="ctr"/>
              <a:lstStyle/>
              <a:p>
                <a:endParaRPr lang="en-US">
                  <a:latin typeface="+mj-lt"/>
                </a:endParaRPr>
              </a:p>
            </p:txBody>
          </p:sp>
          <p:sp>
            <p:nvSpPr>
              <p:cNvPr id="12306" name="Rectangle 1135"/>
              <p:cNvSpPr>
                <a:spLocks noChangeArrowheads="1"/>
              </p:cNvSpPr>
              <p:nvPr/>
            </p:nvSpPr>
            <p:spPr bwMode="auto">
              <a:xfrm rot="5400000">
                <a:off x="4632" y="1908"/>
                <a:ext cx="1632" cy="384"/>
              </a:xfrm>
              <a:prstGeom prst="rect">
                <a:avLst/>
              </a:prstGeom>
              <a:noFill/>
              <a:ln w="31750">
                <a:solidFill>
                  <a:schemeClr val="tx2"/>
                </a:solidFill>
                <a:prstDash val="dash"/>
                <a:miter lim="800000"/>
                <a:headEnd/>
                <a:tailEnd/>
              </a:ln>
            </p:spPr>
            <p:txBody>
              <a:bodyPr wrap="none" lIns="96661" tIns="48331" rIns="96661" bIns="48331" anchor="ctr"/>
              <a:lstStyle/>
              <a:p>
                <a:pPr defTabSz="966788" eaLnBrk="0" hangingPunct="0"/>
                <a:r>
                  <a:rPr kumimoji="1" lang="en-US" altLang="zh-CN" sz="1900">
                    <a:latin typeface="+mj-lt"/>
                    <a:ea typeface="宋体" pitchFamily="2" charset="-122"/>
                  </a:rPr>
                  <a:t>Credit / Finance</a:t>
                </a:r>
              </a:p>
              <a:p>
                <a:pPr defTabSz="966788" eaLnBrk="0" hangingPunct="0"/>
                <a:r>
                  <a:rPr kumimoji="1" lang="en-US" altLang="zh-CN" sz="1900">
                    <a:latin typeface="+mj-lt"/>
                    <a:ea typeface="宋体" pitchFamily="2" charset="-122"/>
                  </a:rPr>
                  <a:t>is working  throughout </a:t>
                </a:r>
              </a:p>
            </p:txBody>
          </p:sp>
        </p:grpSp>
        <p:cxnSp>
          <p:nvCxnSpPr>
            <p:cNvPr id="12297" name="AutoShape 1136"/>
            <p:cNvCxnSpPr>
              <a:cxnSpLocks noChangeShapeType="1"/>
              <a:stCxn id="39018" idx="3"/>
              <a:endCxn id="39010" idx="1"/>
            </p:cNvCxnSpPr>
            <p:nvPr/>
          </p:nvCxnSpPr>
          <p:spPr bwMode="auto">
            <a:xfrm flipV="1">
              <a:off x="2886075" y="2133600"/>
              <a:ext cx="1593850" cy="609600"/>
            </a:xfrm>
            <a:prstGeom prst="bentConnector3">
              <a:avLst>
                <a:gd name="adj1" fmla="val 50000"/>
              </a:avLst>
            </a:prstGeom>
            <a:noFill/>
            <a:ln w="31750">
              <a:solidFill>
                <a:schemeClr val="tx1"/>
              </a:solidFill>
              <a:miter lim="800000"/>
              <a:headEnd/>
              <a:tailEnd type="triangle" w="med" len="med"/>
            </a:ln>
          </p:spPr>
        </p:cxnSp>
        <p:cxnSp>
          <p:nvCxnSpPr>
            <p:cNvPr id="12298" name="AutoShape 1137"/>
            <p:cNvCxnSpPr>
              <a:cxnSpLocks noChangeShapeType="1"/>
              <a:stCxn id="39018" idx="3"/>
              <a:endCxn id="39011" idx="1"/>
            </p:cNvCxnSpPr>
            <p:nvPr/>
          </p:nvCxnSpPr>
          <p:spPr bwMode="auto">
            <a:xfrm>
              <a:off x="2886075" y="2743200"/>
              <a:ext cx="1593850" cy="0"/>
            </a:xfrm>
            <a:prstGeom prst="straightConnector1">
              <a:avLst/>
            </a:prstGeom>
            <a:noFill/>
            <a:ln w="31750">
              <a:solidFill>
                <a:schemeClr val="tx1"/>
              </a:solidFill>
              <a:round/>
              <a:headEnd/>
              <a:tailEnd type="triangle" w="med" len="med"/>
            </a:ln>
          </p:spPr>
        </p:cxnSp>
        <p:cxnSp>
          <p:nvCxnSpPr>
            <p:cNvPr id="12299" name="AutoShape 1138"/>
            <p:cNvCxnSpPr>
              <a:cxnSpLocks noChangeShapeType="1"/>
              <a:stCxn id="39019" idx="3"/>
              <a:endCxn id="39013" idx="1"/>
            </p:cNvCxnSpPr>
            <p:nvPr/>
          </p:nvCxnSpPr>
          <p:spPr bwMode="auto">
            <a:xfrm flipV="1">
              <a:off x="2886075" y="3962400"/>
              <a:ext cx="1593850" cy="309563"/>
            </a:xfrm>
            <a:prstGeom prst="bentConnector3">
              <a:avLst>
                <a:gd name="adj1" fmla="val 50000"/>
              </a:avLst>
            </a:prstGeom>
            <a:noFill/>
            <a:ln w="31750">
              <a:solidFill>
                <a:schemeClr val="tx1"/>
              </a:solidFill>
              <a:miter lim="800000"/>
              <a:headEnd/>
              <a:tailEnd type="triangle" w="med" len="med"/>
            </a:ln>
          </p:spPr>
        </p:cxnSp>
        <p:cxnSp>
          <p:nvCxnSpPr>
            <p:cNvPr id="12300" name="AutoShape 1139"/>
            <p:cNvCxnSpPr>
              <a:cxnSpLocks noChangeShapeType="1"/>
              <a:stCxn id="39019" idx="3"/>
              <a:endCxn id="39014" idx="1"/>
            </p:cNvCxnSpPr>
            <p:nvPr/>
          </p:nvCxnSpPr>
          <p:spPr bwMode="auto">
            <a:xfrm>
              <a:off x="2886075" y="4271963"/>
              <a:ext cx="1593850" cy="300037"/>
            </a:xfrm>
            <a:prstGeom prst="bentConnector3">
              <a:avLst>
                <a:gd name="adj1" fmla="val 50000"/>
              </a:avLst>
            </a:prstGeom>
            <a:noFill/>
            <a:ln w="31750">
              <a:solidFill>
                <a:schemeClr val="tx1"/>
              </a:solidFill>
              <a:miter lim="800000"/>
              <a:headEnd/>
              <a:tailEnd type="triangle" w="med" len="med"/>
            </a:ln>
          </p:spPr>
        </p:cxnSp>
        <p:cxnSp>
          <p:nvCxnSpPr>
            <p:cNvPr id="12301" name="AutoShape 1140"/>
            <p:cNvCxnSpPr>
              <a:cxnSpLocks noChangeShapeType="1"/>
              <a:stCxn id="39020" idx="3"/>
              <a:endCxn id="39017" idx="1"/>
            </p:cNvCxnSpPr>
            <p:nvPr/>
          </p:nvCxnSpPr>
          <p:spPr bwMode="auto">
            <a:xfrm>
              <a:off x="2886075" y="5786438"/>
              <a:ext cx="1593850" cy="620712"/>
            </a:xfrm>
            <a:prstGeom prst="bentConnector3">
              <a:avLst>
                <a:gd name="adj1" fmla="val 50000"/>
              </a:avLst>
            </a:prstGeom>
            <a:noFill/>
            <a:ln w="31750">
              <a:solidFill>
                <a:schemeClr val="tx1"/>
              </a:solidFill>
              <a:miter lim="800000"/>
              <a:headEnd/>
              <a:tailEnd type="triangle" w="med" len="med"/>
            </a:ln>
          </p:spPr>
        </p:cxnSp>
        <p:cxnSp>
          <p:nvCxnSpPr>
            <p:cNvPr id="12302" name="AutoShape 1141"/>
            <p:cNvCxnSpPr>
              <a:cxnSpLocks noChangeShapeType="1"/>
              <a:stCxn id="39018" idx="3"/>
              <a:endCxn id="39012" idx="1"/>
            </p:cNvCxnSpPr>
            <p:nvPr/>
          </p:nvCxnSpPr>
          <p:spPr bwMode="auto">
            <a:xfrm>
              <a:off x="2886075" y="2743200"/>
              <a:ext cx="1593850" cy="615950"/>
            </a:xfrm>
            <a:prstGeom prst="bentConnector3">
              <a:avLst>
                <a:gd name="adj1" fmla="val 50000"/>
              </a:avLst>
            </a:prstGeom>
            <a:noFill/>
            <a:ln w="31750">
              <a:solidFill>
                <a:schemeClr val="tx1"/>
              </a:solidFill>
              <a:miter lim="800000"/>
              <a:headEnd/>
              <a:tailEnd type="triangle" w="med" len="med"/>
            </a:ln>
          </p:spPr>
        </p:cxnSp>
        <p:cxnSp>
          <p:nvCxnSpPr>
            <p:cNvPr id="12303" name="AutoShape 1142"/>
            <p:cNvCxnSpPr>
              <a:cxnSpLocks noChangeShapeType="1"/>
              <a:stCxn id="39020" idx="3"/>
              <a:endCxn id="39015" idx="1"/>
            </p:cNvCxnSpPr>
            <p:nvPr/>
          </p:nvCxnSpPr>
          <p:spPr bwMode="auto">
            <a:xfrm flipV="1">
              <a:off x="2886075" y="5175250"/>
              <a:ext cx="1593850" cy="611188"/>
            </a:xfrm>
            <a:prstGeom prst="bentConnector3">
              <a:avLst>
                <a:gd name="adj1" fmla="val 50000"/>
              </a:avLst>
            </a:prstGeom>
            <a:noFill/>
            <a:ln w="31750">
              <a:solidFill>
                <a:schemeClr val="tx1"/>
              </a:solidFill>
              <a:miter lim="800000"/>
              <a:headEnd/>
              <a:tailEnd type="triangle" w="med" len="med"/>
            </a:ln>
          </p:spPr>
        </p:cxnSp>
        <p:cxnSp>
          <p:nvCxnSpPr>
            <p:cNvPr id="12304" name="AutoShape 1143"/>
            <p:cNvCxnSpPr>
              <a:cxnSpLocks noChangeShapeType="1"/>
              <a:stCxn id="39020" idx="3"/>
              <a:endCxn id="39016" idx="1"/>
            </p:cNvCxnSpPr>
            <p:nvPr/>
          </p:nvCxnSpPr>
          <p:spPr bwMode="auto">
            <a:xfrm flipV="1">
              <a:off x="2886075" y="5784850"/>
              <a:ext cx="1593850" cy="1588"/>
            </a:xfrm>
            <a:prstGeom prst="bentConnector3">
              <a:avLst>
                <a:gd name="adj1" fmla="val 50000"/>
              </a:avLst>
            </a:prstGeom>
            <a:noFill/>
            <a:ln w="31750">
              <a:solidFill>
                <a:schemeClr val="tx1"/>
              </a:solidFill>
              <a:miter lim="800000"/>
              <a:headEnd/>
              <a:tailEnd type="triangle" w="med" len="med"/>
            </a:ln>
          </p:spPr>
        </p:cxnSp>
      </p:gr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41" name="Rectangle 1095"/>
          <p:cNvSpPr>
            <a:spLocks noGrp="1" noChangeArrowheads="1"/>
          </p:cNvSpPr>
          <p:nvPr>
            <p:ph type="title"/>
          </p:nvPr>
        </p:nvSpPr>
        <p:spPr/>
        <p:txBody>
          <a:bodyPr/>
          <a:lstStyle/>
          <a:p>
            <a:pPr eaLnBrk="1" hangingPunct="1"/>
            <a:r>
              <a:rPr lang="en-US" altLang="zh-CN" smtClean="0">
                <a:ea typeface="宋体" pitchFamily="2" charset="-122"/>
              </a:rPr>
              <a:t>Purchase Order Flow</a:t>
            </a:r>
          </a:p>
        </p:txBody>
      </p:sp>
      <p:sp>
        <p:nvSpPr>
          <p:cNvPr id="13314" name="Footer Placeholder 2"/>
          <p:cNvSpPr>
            <a:spLocks noGrp="1"/>
          </p:cNvSpPr>
          <p:nvPr>
            <p:ph type="ftr" sz="quarter" idx="10"/>
          </p:nvPr>
        </p:nvSpPr>
        <p:spPr>
          <a:noFill/>
        </p:spPr>
        <p:txBody>
          <a:bodyPr/>
          <a:lstStyle/>
          <a:p>
            <a:pPr defTabSz="865188"/>
            <a:r>
              <a:rPr lang="en-US" altLang="zh-CN" smtClean="0">
                <a:ea typeface="宋体" pitchFamily="2" charset="-122"/>
              </a:rPr>
              <a:t>PO-IN-080</a:t>
            </a:r>
          </a:p>
        </p:txBody>
      </p:sp>
      <p:grpSp>
        <p:nvGrpSpPr>
          <p:cNvPr id="30" name="Group 29"/>
          <p:cNvGrpSpPr/>
          <p:nvPr/>
        </p:nvGrpSpPr>
        <p:grpSpPr>
          <a:xfrm>
            <a:off x="462293" y="1564744"/>
            <a:ext cx="8218488" cy="4024313"/>
            <a:chOff x="504825" y="1905000"/>
            <a:chExt cx="8218488" cy="4024313"/>
          </a:xfrm>
        </p:grpSpPr>
        <p:sp>
          <p:nvSpPr>
            <p:cNvPr id="37931" name="AutoShape 1067"/>
            <p:cNvSpPr>
              <a:spLocks noChangeArrowheads="1"/>
            </p:cNvSpPr>
            <p:nvPr/>
          </p:nvSpPr>
          <p:spPr bwMode="auto">
            <a:xfrm>
              <a:off x="5487988" y="1905000"/>
              <a:ext cx="1828800" cy="547688"/>
            </a:xfrm>
            <a:prstGeom prst="octagon">
              <a:avLst>
                <a:gd name="adj" fmla="val 0"/>
              </a:avLst>
            </a:prstGeom>
            <a:solidFill>
              <a:srgbClr val="FFFFFF"/>
            </a:solidFill>
            <a:ln w="12700">
              <a:solidFill>
                <a:schemeClr val="tx1"/>
              </a:solidFill>
              <a:miter lim="800000"/>
              <a:headEnd/>
              <a:tailEnd/>
            </a:ln>
            <a:effectLst>
              <a:outerShdw dist="71842" dir="2700000" algn="ctr" rotWithShape="0">
                <a:srgbClr val="B2B2B2"/>
              </a:outerShdw>
            </a:effectLst>
          </p:spPr>
          <p:txBody>
            <a:bodyPr wrap="none" lIns="0" tIns="0" rIns="0" bIns="0" anchor="ctr" anchorCtr="1"/>
            <a:lstStyle/>
            <a:p>
              <a:pPr defTabSz="825500" eaLnBrk="0" hangingPunct="0">
                <a:defRPr/>
              </a:pPr>
              <a:r>
                <a:rPr kumimoji="1" lang="en-US" altLang="zh-CN" sz="1600">
                  <a:latin typeface="+mj-lt"/>
                  <a:ea typeface="宋体" charset="-122"/>
                </a:rPr>
                <a:t>Supplier Schedules</a:t>
              </a:r>
            </a:p>
          </p:txBody>
        </p:sp>
        <p:sp>
          <p:nvSpPr>
            <p:cNvPr id="37937" name="AutoShape 1073"/>
            <p:cNvSpPr>
              <a:spLocks noChangeArrowheads="1"/>
            </p:cNvSpPr>
            <p:nvPr/>
          </p:nvSpPr>
          <p:spPr bwMode="auto">
            <a:xfrm>
              <a:off x="504825" y="2817813"/>
              <a:ext cx="1828800" cy="365125"/>
            </a:xfrm>
            <a:prstGeom prst="octagon">
              <a:avLst>
                <a:gd name="adj" fmla="val 0"/>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0" tIns="0" rIns="0" bIns="0" anchor="ctr" anchorCtr="1"/>
            <a:lstStyle/>
            <a:p>
              <a:pPr defTabSz="825500" eaLnBrk="0" hangingPunct="0">
                <a:defRPr/>
              </a:pPr>
              <a:r>
                <a:rPr kumimoji="1" lang="en-US" altLang="zh-CN" sz="1600">
                  <a:latin typeface="+mj-lt"/>
                  <a:ea typeface="宋体" charset="-122"/>
                </a:rPr>
                <a:t>Requisition</a:t>
              </a:r>
            </a:p>
          </p:txBody>
        </p:sp>
        <p:sp>
          <p:nvSpPr>
            <p:cNvPr id="37938" name="AutoShape 1074"/>
            <p:cNvSpPr>
              <a:spLocks noChangeArrowheads="1"/>
            </p:cNvSpPr>
            <p:nvPr/>
          </p:nvSpPr>
          <p:spPr bwMode="auto">
            <a:xfrm>
              <a:off x="504825" y="3733800"/>
              <a:ext cx="1828800" cy="365125"/>
            </a:xfrm>
            <a:prstGeom prst="octagon">
              <a:avLst>
                <a:gd name="adj" fmla="val 0"/>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0" tIns="0" rIns="0" bIns="0" anchor="ctr" anchorCtr="1"/>
            <a:lstStyle/>
            <a:p>
              <a:pPr defTabSz="825500" eaLnBrk="0" hangingPunct="0">
                <a:defRPr/>
              </a:pPr>
              <a:r>
                <a:rPr kumimoji="1" lang="en-US" altLang="zh-CN" sz="1600">
                  <a:latin typeface="+mj-lt"/>
                  <a:ea typeface="宋体" charset="-122"/>
                </a:rPr>
                <a:t>Approval</a:t>
              </a:r>
            </a:p>
          </p:txBody>
        </p:sp>
        <p:sp>
          <p:nvSpPr>
            <p:cNvPr id="37939" name="AutoShape 1075"/>
            <p:cNvSpPr>
              <a:spLocks noChangeArrowheads="1"/>
            </p:cNvSpPr>
            <p:nvPr/>
          </p:nvSpPr>
          <p:spPr bwMode="auto">
            <a:xfrm>
              <a:off x="3243263" y="2817813"/>
              <a:ext cx="1828800" cy="365125"/>
            </a:xfrm>
            <a:prstGeom prst="octagon">
              <a:avLst>
                <a:gd name="adj" fmla="val 0"/>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0" tIns="0" rIns="0" bIns="0" anchor="ctr" anchorCtr="1"/>
            <a:lstStyle/>
            <a:p>
              <a:pPr defTabSz="825500" eaLnBrk="0" hangingPunct="0">
                <a:defRPr/>
              </a:pPr>
              <a:r>
                <a:rPr kumimoji="1" lang="en-US" altLang="zh-CN" sz="1600">
                  <a:latin typeface="+mj-lt"/>
                  <a:ea typeface="宋体" charset="-122"/>
                </a:rPr>
                <a:t>Non-Inventory</a:t>
              </a:r>
            </a:p>
          </p:txBody>
        </p:sp>
        <p:sp>
          <p:nvSpPr>
            <p:cNvPr id="37941" name="AutoShape 1077"/>
            <p:cNvSpPr>
              <a:spLocks noChangeArrowheads="1"/>
            </p:cNvSpPr>
            <p:nvPr/>
          </p:nvSpPr>
          <p:spPr bwMode="auto">
            <a:xfrm>
              <a:off x="5489575" y="4648200"/>
              <a:ext cx="1828800" cy="547688"/>
            </a:xfrm>
            <a:prstGeom prst="octagon">
              <a:avLst>
                <a:gd name="adj" fmla="val 0"/>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0" tIns="0" rIns="0" bIns="0" anchor="ctr" anchorCtr="1"/>
            <a:lstStyle/>
            <a:p>
              <a:pPr defTabSz="825500" eaLnBrk="0" hangingPunct="0">
                <a:defRPr/>
              </a:pPr>
              <a:r>
                <a:rPr kumimoji="1" lang="en-US" altLang="zh-CN" sz="1600">
                  <a:latin typeface="+mj-lt"/>
                  <a:ea typeface="宋体" charset="-122"/>
                </a:rPr>
                <a:t>Receipt</a:t>
              </a:r>
            </a:p>
          </p:txBody>
        </p:sp>
        <p:sp>
          <p:nvSpPr>
            <p:cNvPr id="37942" name="AutoShape 1078"/>
            <p:cNvSpPr>
              <a:spLocks noChangeArrowheads="1"/>
            </p:cNvSpPr>
            <p:nvPr/>
          </p:nvSpPr>
          <p:spPr bwMode="auto">
            <a:xfrm>
              <a:off x="3238500" y="5378450"/>
              <a:ext cx="1828800" cy="365125"/>
            </a:xfrm>
            <a:prstGeom prst="octagon">
              <a:avLst>
                <a:gd name="adj" fmla="val 0"/>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0" tIns="0" rIns="0" bIns="0" anchor="ctr" anchorCtr="1"/>
            <a:lstStyle/>
            <a:p>
              <a:pPr defTabSz="825500" eaLnBrk="0" hangingPunct="0">
                <a:defRPr/>
              </a:pPr>
              <a:r>
                <a:rPr kumimoji="1" lang="en-US" altLang="zh-CN" sz="1600">
                  <a:latin typeface="+mj-lt"/>
                  <a:ea typeface="宋体" charset="-122"/>
                </a:rPr>
                <a:t>Return</a:t>
              </a:r>
            </a:p>
          </p:txBody>
        </p:sp>
        <p:sp>
          <p:nvSpPr>
            <p:cNvPr id="37943" name="AutoShape 1079"/>
            <p:cNvSpPr>
              <a:spLocks noChangeArrowheads="1"/>
            </p:cNvSpPr>
            <p:nvPr/>
          </p:nvSpPr>
          <p:spPr bwMode="auto">
            <a:xfrm>
              <a:off x="6864350" y="5378450"/>
              <a:ext cx="1828800" cy="274638"/>
            </a:xfrm>
            <a:prstGeom prst="octagon">
              <a:avLst>
                <a:gd name="adj" fmla="val 0"/>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0" tIns="0" rIns="0" bIns="0" anchor="ctr" anchorCtr="1"/>
            <a:lstStyle/>
            <a:p>
              <a:pPr defTabSz="825500" eaLnBrk="0" hangingPunct="0">
                <a:defRPr/>
              </a:pPr>
              <a:r>
                <a:rPr kumimoji="1" lang="en-US" altLang="zh-CN" sz="1600" dirty="0">
                  <a:latin typeface="+mj-lt"/>
                  <a:ea typeface="宋体" charset="-122"/>
                </a:rPr>
                <a:t>Supplier Invoice</a:t>
              </a:r>
            </a:p>
          </p:txBody>
        </p:sp>
        <p:sp>
          <p:nvSpPr>
            <p:cNvPr id="37944" name="AutoShape 1080"/>
            <p:cNvSpPr>
              <a:spLocks noChangeArrowheads="1"/>
            </p:cNvSpPr>
            <p:nvPr/>
          </p:nvSpPr>
          <p:spPr bwMode="auto">
            <a:xfrm>
              <a:off x="504825" y="5381625"/>
              <a:ext cx="1828800" cy="547688"/>
            </a:xfrm>
            <a:prstGeom prst="octagon">
              <a:avLst>
                <a:gd name="adj" fmla="val 0"/>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0" tIns="0" rIns="0" bIns="0" anchor="ctr" anchorCtr="1"/>
            <a:lstStyle/>
            <a:p>
              <a:pPr defTabSz="825500" eaLnBrk="0" hangingPunct="0">
                <a:defRPr/>
              </a:pPr>
              <a:r>
                <a:rPr kumimoji="1" lang="en-US" altLang="zh-CN" sz="1600">
                  <a:latin typeface="+mj-lt"/>
                  <a:ea typeface="宋体" charset="-122"/>
                </a:rPr>
                <a:t>Blanket Order</a:t>
              </a:r>
            </a:p>
          </p:txBody>
        </p:sp>
        <p:sp>
          <p:nvSpPr>
            <p:cNvPr id="37946" name="AutoShape 1082"/>
            <p:cNvSpPr>
              <a:spLocks noChangeArrowheads="1"/>
            </p:cNvSpPr>
            <p:nvPr/>
          </p:nvSpPr>
          <p:spPr bwMode="auto">
            <a:xfrm>
              <a:off x="2789238" y="4648200"/>
              <a:ext cx="1828800" cy="365125"/>
            </a:xfrm>
            <a:prstGeom prst="octagon">
              <a:avLst>
                <a:gd name="adj" fmla="val 0"/>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0" tIns="0" rIns="0" bIns="0" anchor="ctr" anchorCtr="1"/>
            <a:lstStyle/>
            <a:p>
              <a:pPr defTabSz="825500" eaLnBrk="0" hangingPunct="0">
                <a:defRPr/>
              </a:pPr>
              <a:r>
                <a:rPr kumimoji="1" lang="en-US" altLang="zh-CN" sz="1600">
                  <a:latin typeface="+mj-lt"/>
                  <a:ea typeface="宋体" charset="-122"/>
                </a:rPr>
                <a:t>Purchase Order</a:t>
              </a:r>
            </a:p>
          </p:txBody>
        </p:sp>
        <p:sp>
          <p:nvSpPr>
            <p:cNvPr id="37947" name="AutoShape 1083"/>
            <p:cNvSpPr>
              <a:spLocks noChangeArrowheads="1"/>
            </p:cNvSpPr>
            <p:nvPr/>
          </p:nvSpPr>
          <p:spPr bwMode="auto">
            <a:xfrm>
              <a:off x="2789238" y="3733800"/>
              <a:ext cx="1828800" cy="547688"/>
            </a:xfrm>
            <a:prstGeom prst="octagon">
              <a:avLst>
                <a:gd name="adj" fmla="val 0"/>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0" tIns="0" rIns="0" bIns="0" anchor="ctr" anchorCtr="1"/>
            <a:lstStyle/>
            <a:p>
              <a:pPr defTabSz="825500" eaLnBrk="0" hangingPunct="0">
                <a:defRPr/>
              </a:pPr>
              <a:r>
                <a:rPr kumimoji="1" lang="en-US" altLang="zh-CN" sz="1600">
                  <a:latin typeface="+mj-lt"/>
                  <a:ea typeface="宋体" charset="-122"/>
                </a:rPr>
                <a:t>EMT</a:t>
              </a:r>
            </a:p>
          </p:txBody>
        </p:sp>
        <p:sp>
          <p:nvSpPr>
            <p:cNvPr id="37945" name="AutoShape 1081"/>
            <p:cNvSpPr>
              <a:spLocks noChangeArrowheads="1"/>
            </p:cNvSpPr>
            <p:nvPr/>
          </p:nvSpPr>
          <p:spPr bwMode="auto">
            <a:xfrm>
              <a:off x="6591300" y="2814638"/>
              <a:ext cx="2132013" cy="1174750"/>
            </a:xfrm>
            <a:prstGeom prst="octagon">
              <a:avLst>
                <a:gd name="adj" fmla="val 29287"/>
              </a:avLst>
            </a:prstGeom>
            <a:solidFill>
              <a:schemeClr val="accent1">
                <a:lumMod val="20000"/>
                <a:lumOff val="80000"/>
              </a:schemeClr>
            </a:solidFill>
            <a:ln w="12700">
              <a:solidFill>
                <a:schemeClr val="accent1">
                  <a:lumMod val="20000"/>
                  <a:lumOff val="80000"/>
                </a:schemeClr>
              </a:solidFill>
              <a:miter lim="800000"/>
              <a:headEnd/>
              <a:tailEnd/>
            </a:ln>
            <a:effectLst>
              <a:outerShdw dist="71842" dir="2700000" algn="ctr" rotWithShape="0">
                <a:srgbClr val="B2B2B2"/>
              </a:outerShdw>
            </a:effectLst>
          </p:spPr>
          <p:txBody>
            <a:bodyPr wrap="none" lIns="0" tIns="0" rIns="0" bIns="0"/>
            <a:lstStyle/>
            <a:p>
              <a:pPr defTabSz="825500" eaLnBrk="0" hangingPunct="0">
                <a:defRPr/>
              </a:pPr>
              <a:r>
                <a:rPr kumimoji="1" lang="en-US" altLang="zh-CN" sz="1600" b="1" dirty="0">
                  <a:latin typeface="+mj-lt"/>
                  <a:ea typeface="宋体" charset="-122"/>
                </a:rPr>
                <a:t>Required</a:t>
              </a:r>
            </a:p>
            <a:p>
              <a:pPr defTabSz="825500" eaLnBrk="0" hangingPunct="0">
                <a:defRPr/>
              </a:pPr>
              <a:endParaRPr kumimoji="1" lang="en-US" altLang="zh-CN" sz="1050" b="1" dirty="0">
                <a:latin typeface="+mj-lt"/>
                <a:ea typeface="宋体" charset="-122"/>
              </a:endParaRPr>
            </a:p>
            <a:p>
              <a:pPr defTabSz="825500" eaLnBrk="0" hangingPunct="0">
                <a:defRPr/>
              </a:pPr>
              <a:r>
                <a:rPr kumimoji="1" lang="en-US" altLang="zh-CN" sz="1600" b="1" dirty="0">
                  <a:latin typeface="+mj-lt"/>
                  <a:ea typeface="宋体" charset="-122"/>
                </a:rPr>
                <a:t>Optional</a:t>
              </a:r>
            </a:p>
          </p:txBody>
        </p:sp>
        <p:sp>
          <p:nvSpPr>
            <p:cNvPr id="13326" name="Line 1044"/>
            <p:cNvSpPr>
              <a:spLocks noChangeShapeType="1"/>
            </p:cNvSpPr>
            <p:nvPr/>
          </p:nvSpPr>
          <p:spPr bwMode="auto">
            <a:xfrm>
              <a:off x="7050088" y="3333750"/>
              <a:ext cx="1295400" cy="0"/>
            </a:xfrm>
            <a:prstGeom prst="line">
              <a:avLst/>
            </a:prstGeom>
            <a:noFill/>
            <a:ln w="38100">
              <a:solidFill>
                <a:schemeClr val="tx1"/>
              </a:solidFill>
              <a:round/>
              <a:headEnd/>
              <a:tailEnd type="triangle" w="med" len="med"/>
            </a:ln>
          </p:spPr>
          <p:txBody>
            <a:bodyPr anchor="ctr">
              <a:spAutoFit/>
            </a:bodyPr>
            <a:lstStyle/>
            <a:p>
              <a:endParaRPr lang="en-US">
                <a:latin typeface="+mj-lt"/>
              </a:endParaRPr>
            </a:p>
          </p:txBody>
        </p:sp>
        <p:sp>
          <p:nvSpPr>
            <p:cNvPr id="13327" name="Line 1048"/>
            <p:cNvSpPr>
              <a:spLocks noChangeShapeType="1"/>
            </p:cNvSpPr>
            <p:nvPr/>
          </p:nvSpPr>
          <p:spPr bwMode="auto">
            <a:xfrm>
              <a:off x="7050088" y="3714750"/>
              <a:ext cx="1295400" cy="0"/>
            </a:xfrm>
            <a:prstGeom prst="line">
              <a:avLst/>
            </a:prstGeom>
            <a:noFill/>
            <a:ln w="38100">
              <a:solidFill>
                <a:schemeClr val="tx1"/>
              </a:solidFill>
              <a:prstDash val="dash"/>
              <a:round/>
              <a:headEnd/>
              <a:tailEnd type="triangle" w="med" len="med"/>
            </a:ln>
          </p:spPr>
          <p:txBody>
            <a:bodyPr anchor="ctr">
              <a:spAutoFit/>
            </a:bodyPr>
            <a:lstStyle/>
            <a:p>
              <a:endParaRPr lang="en-US">
                <a:latin typeface="+mj-lt"/>
              </a:endParaRPr>
            </a:p>
          </p:txBody>
        </p:sp>
        <p:cxnSp>
          <p:nvCxnSpPr>
            <p:cNvPr id="13328" name="AutoShape 1087"/>
            <p:cNvCxnSpPr>
              <a:cxnSpLocks noChangeShapeType="1"/>
              <a:stCxn id="37938" idx="2"/>
              <a:endCxn id="37944" idx="2"/>
            </p:cNvCxnSpPr>
            <p:nvPr/>
          </p:nvCxnSpPr>
          <p:spPr bwMode="auto">
            <a:xfrm rot="5400000">
              <a:off x="777875" y="4740275"/>
              <a:ext cx="1282700" cy="0"/>
            </a:xfrm>
            <a:prstGeom prst="straightConnector1">
              <a:avLst/>
            </a:prstGeom>
            <a:noFill/>
            <a:ln w="44450">
              <a:solidFill>
                <a:schemeClr val="tx1"/>
              </a:solidFill>
              <a:round/>
              <a:headEnd/>
              <a:tailEnd type="triangle" w="med" len="med"/>
            </a:ln>
          </p:spPr>
        </p:cxnSp>
        <p:sp>
          <p:nvSpPr>
            <p:cNvPr id="37954" name="AutoShape 1090"/>
            <p:cNvSpPr>
              <a:spLocks noChangeArrowheads="1"/>
            </p:cNvSpPr>
            <p:nvPr/>
          </p:nvSpPr>
          <p:spPr bwMode="auto">
            <a:xfrm>
              <a:off x="504825" y="1906588"/>
              <a:ext cx="1828800" cy="547687"/>
            </a:xfrm>
            <a:prstGeom prst="octagon">
              <a:avLst>
                <a:gd name="adj" fmla="val 0"/>
              </a:avLst>
            </a:prstGeom>
            <a:solidFill>
              <a:schemeClr val="accent1">
                <a:lumMod val="20000"/>
                <a:lumOff val="80000"/>
              </a:schemeClr>
            </a:solidFill>
            <a:ln w="12700">
              <a:solidFill>
                <a:schemeClr val="tx1"/>
              </a:solidFill>
              <a:miter lim="800000"/>
              <a:headEnd/>
              <a:tailEnd/>
            </a:ln>
            <a:effectLst>
              <a:outerShdw dist="71842" dir="2700000" algn="ctr" rotWithShape="0">
                <a:srgbClr val="B2B2B2"/>
              </a:outerShdw>
            </a:effectLst>
          </p:spPr>
          <p:txBody>
            <a:bodyPr wrap="none" lIns="0" tIns="0" rIns="0" bIns="0" anchor="ctr" anchorCtr="1"/>
            <a:lstStyle/>
            <a:p>
              <a:pPr defTabSz="825500" eaLnBrk="0" hangingPunct="0">
                <a:defRPr/>
              </a:pPr>
              <a:r>
                <a:rPr kumimoji="1" lang="en-US" altLang="zh-CN" sz="1600" b="1" dirty="0">
                  <a:latin typeface="+mj-lt"/>
                  <a:ea typeface="宋体" charset="-122"/>
                </a:rPr>
                <a:t>MRP </a:t>
              </a:r>
              <a:r>
                <a:rPr kumimoji="1" lang="en-US" altLang="zh-CN" sz="1600" dirty="0">
                  <a:latin typeface="+mj-lt"/>
                  <a:ea typeface="宋体" charset="-122"/>
                </a:rPr>
                <a:t>or</a:t>
              </a:r>
              <a:r>
                <a:rPr kumimoji="1" lang="en-US" altLang="zh-CN" sz="1600" b="1" dirty="0">
                  <a:latin typeface="+mj-lt"/>
                  <a:ea typeface="宋体" charset="-122"/>
                </a:rPr>
                <a:t> EOP</a:t>
              </a:r>
            </a:p>
          </p:txBody>
        </p:sp>
        <p:cxnSp>
          <p:nvCxnSpPr>
            <p:cNvPr id="13330" name="AutoShape 1038"/>
            <p:cNvCxnSpPr>
              <a:cxnSpLocks noChangeShapeType="1"/>
              <a:stCxn id="37942" idx="2"/>
              <a:endCxn id="37941" idx="2"/>
            </p:cNvCxnSpPr>
            <p:nvPr/>
          </p:nvCxnSpPr>
          <p:spPr bwMode="auto">
            <a:xfrm flipV="1">
              <a:off x="5067300" y="5195888"/>
              <a:ext cx="1336675" cy="365125"/>
            </a:xfrm>
            <a:prstGeom prst="bentConnector2">
              <a:avLst/>
            </a:prstGeom>
            <a:noFill/>
            <a:ln w="31750">
              <a:solidFill>
                <a:schemeClr val="tx2"/>
              </a:solidFill>
              <a:prstDash val="dash"/>
              <a:miter lim="800000"/>
              <a:headEnd type="triangle" w="med" len="med"/>
              <a:tailEnd/>
            </a:ln>
          </p:spPr>
        </p:cxnSp>
        <p:cxnSp>
          <p:nvCxnSpPr>
            <p:cNvPr id="13331" name="AutoShape 1039"/>
            <p:cNvCxnSpPr>
              <a:cxnSpLocks noChangeShapeType="1"/>
              <a:stCxn id="37941" idx="2"/>
              <a:endCxn id="37931" idx="2"/>
            </p:cNvCxnSpPr>
            <p:nvPr/>
          </p:nvCxnSpPr>
          <p:spPr bwMode="auto">
            <a:xfrm rot="5400000" flipH="1">
              <a:off x="5305426" y="3549650"/>
              <a:ext cx="2195512" cy="1587"/>
            </a:xfrm>
            <a:prstGeom prst="bentConnector3">
              <a:avLst>
                <a:gd name="adj1" fmla="val 50037"/>
              </a:avLst>
            </a:prstGeom>
            <a:noFill/>
            <a:ln w="31750">
              <a:solidFill>
                <a:schemeClr val="tx2"/>
              </a:solidFill>
              <a:prstDash val="dash"/>
              <a:miter lim="800000"/>
              <a:headEnd type="triangle" w="med" len="med"/>
              <a:tailEnd/>
            </a:ln>
          </p:spPr>
        </p:cxnSp>
        <p:cxnSp>
          <p:nvCxnSpPr>
            <p:cNvPr id="13332" name="AutoShape 1051"/>
            <p:cNvCxnSpPr>
              <a:cxnSpLocks noChangeShapeType="1"/>
              <a:stCxn id="37954" idx="2"/>
              <a:endCxn id="37931" idx="2"/>
            </p:cNvCxnSpPr>
            <p:nvPr/>
          </p:nvCxnSpPr>
          <p:spPr bwMode="auto">
            <a:xfrm flipV="1">
              <a:off x="2333625" y="2179638"/>
              <a:ext cx="3154363" cy="1587"/>
            </a:xfrm>
            <a:prstGeom prst="bentConnector3">
              <a:avLst>
                <a:gd name="adj1" fmla="val 49977"/>
              </a:avLst>
            </a:prstGeom>
            <a:noFill/>
            <a:ln w="31750">
              <a:solidFill>
                <a:schemeClr val="tx2"/>
              </a:solidFill>
              <a:prstDash val="dash"/>
              <a:miter lim="800000"/>
              <a:headEnd/>
              <a:tailEnd type="triangle" w="med" len="med"/>
            </a:ln>
          </p:spPr>
        </p:cxnSp>
        <p:cxnSp>
          <p:nvCxnSpPr>
            <p:cNvPr id="13333" name="AutoShape 1056"/>
            <p:cNvCxnSpPr>
              <a:cxnSpLocks noChangeShapeType="1"/>
              <a:stCxn id="37947" idx="2"/>
              <a:endCxn id="37946" idx="2"/>
            </p:cNvCxnSpPr>
            <p:nvPr/>
          </p:nvCxnSpPr>
          <p:spPr bwMode="auto">
            <a:xfrm rot="5400000">
              <a:off x="3520282" y="4464844"/>
              <a:ext cx="366712" cy="0"/>
            </a:xfrm>
            <a:prstGeom prst="straightConnector1">
              <a:avLst/>
            </a:prstGeom>
            <a:noFill/>
            <a:ln w="31750">
              <a:solidFill>
                <a:schemeClr val="tx1"/>
              </a:solidFill>
              <a:round/>
              <a:headEnd/>
              <a:tailEnd type="triangle" w="med" len="med"/>
            </a:ln>
          </p:spPr>
        </p:cxnSp>
        <p:cxnSp>
          <p:nvCxnSpPr>
            <p:cNvPr id="13334" name="AutoShape 1057"/>
            <p:cNvCxnSpPr>
              <a:cxnSpLocks noChangeShapeType="1"/>
              <a:stCxn id="37954" idx="2"/>
              <a:endCxn id="37937" idx="2"/>
            </p:cNvCxnSpPr>
            <p:nvPr/>
          </p:nvCxnSpPr>
          <p:spPr bwMode="auto">
            <a:xfrm>
              <a:off x="1419225" y="2454275"/>
              <a:ext cx="0" cy="363538"/>
            </a:xfrm>
            <a:prstGeom prst="straightConnector1">
              <a:avLst/>
            </a:prstGeom>
            <a:noFill/>
            <a:ln w="31750">
              <a:solidFill>
                <a:schemeClr val="tx1"/>
              </a:solidFill>
              <a:round/>
              <a:headEnd/>
              <a:tailEnd type="triangle" w="med" len="med"/>
            </a:ln>
          </p:spPr>
        </p:cxnSp>
        <p:cxnSp>
          <p:nvCxnSpPr>
            <p:cNvPr id="13335" name="AutoShape 1058"/>
            <p:cNvCxnSpPr>
              <a:cxnSpLocks noChangeShapeType="1"/>
              <a:stCxn id="37937" idx="2"/>
              <a:endCxn id="37938" idx="2"/>
            </p:cNvCxnSpPr>
            <p:nvPr/>
          </p:nvCxnSpPr>
          <p:spPr bwMode="auto">
            <a:xfrm>
              <a:off x="1419225" y="3182938"/>
              <a:ext cx="0" cy="550862"/>
            </a:xfrm>
            <a:prstGeom prst="straightConnector1">
              <a:avLst/>
            </a:prstGeom>
            <a:noFill/>
            <a:ln w="31750">
              <a:solidFill>
                <a:schemeClr val="tx2"/>
              </a:solidFill>
              <a:prstDash val="dash"/>
              <a:round/>
              <a:headEnd/>
              <a:tailEnd type="triangle" w="med" len="med"/>
            </a:ln>
          </p:spPr>
        </p:cxnSp>
        <p:cxnSp>
          <p:nvCxnSpPr>
            <p:cNvPr id="13336" name="AutoShape 1060"/>
            <p:cNvCxnSpPr>
              <a:cxnSpLocks noChangeShapeType="1"/>
              <a:stCxn id="37941" idx="2"/>
              <a:endCxn id="37943" idx="2"/>
            </p:cNvCxnSpPr>
            <p:nvPr/>
          </p:nvCxnSpPr>
          <p:spPr bwMode="auto">
            <a:xfrm>
              <a:off x="7318375" y="4922838"/>
              <a:ext cx="460375" cy="455612"/>
            </a:xfrm>
            <a:prstGeom prst="bentConnector2">
              <a:avLst/>
            </a:prstGeom>
            <a:noFill/>
            <a:ln w="31750">
              <a:solidFill>
                <a:schemeClr val="tx1"/>
              </a:solidFill>
              <a:miter lim="800000"/>
              <a:headEnd/>
              <a:tailEnd type="triangle" w="med" len="med"/>
            </a:ln>
          </p:spPr>
        </p:cxnSp>
        <p:cxnSp>
          <p:nvCxnSpPr>
            <p:cNvPr id="13337" name="AutoShape 1076"/>
            <p:cNvCxnSpPr>
              <a:cxnSpLocks noChangeShapeType="1"/>
              <a:stCxn id="37937" idx="2"/>
              <a:endCxn id="37939" idx="2"/>
            </p:cNvCxnSpPr>
            <p:nvPr/>
          </p:nvCxnSpPr>
          <p:spPr bwMode="auto">
            <a:xfrm>
              <a:off x="2333625" y="3000375"/>
              <a:ext cx="909638" cy="0"/>
            </a:xfrm>
            <a:prstGeom prst="straightConnector1">
              <a:avLst/>
            </a:prstGeom>
            <a:noFill/>
            <a:ln w="31750">
              <a:solidFill>
                <a:schemeClr val="tx2"/>
              </a:solidFill>
              <a:prstDash val="dash"/>
              <a:round/>
              <a:headEnd/>
              <a:tailEnd type="triangle" w="med" len="med"/>
            </a:ln>
          </p:spPr>
        </p:cxnSp>
        <p:cxnSp>
          <p:nvCxnSpPr>
            <p:cNvPr id="13338" name="AutoShape 1088"/>
            <p:cNvCxnSpPr>
              <a:cxnSpLocks noChangeShapeType="1"/>
              <a:stCxn id="37946" idx="2"/>
              <a:endCxn id="37938" idx="2"/>
            </p:cNvCxnSpPr>
            <p:nvPr/>
          </p:nvCxnSpPr>
          <p:spPr bwMode="auto">
            <a:xfrm rot="10800000">
              <a:off x="1419225" y="4098925"/>
              <a:ext cx="1370013" cy="731838"/>
            </a:xfrm>
            <a:prstGeom prst="bentConnector2">
              <a:avLst/>
            </a:prstGeom>
            <a:noFill/>
            <a:ln w="31750">
              <a:solidFill>
                <a:schemeClr val="tx2"/>
              </a:solidFill>
              <a:prstDash val="dash"/>
              <a:miter lim="800000"/>
              <a:headEnd type="triangle" w="med" len="med"/>
              <a:tailEnd/>
            </a:ln>
          </p:spPr>
        </p:cxnSp>
        <p:cxnSp>
          <p:nvCxnSpPr>
            <p:cNvPr id="13339" name="AutoShape 1089"/>
            <p:cNvCxnSpPr>
              <a:cxnSpLocks noChangeShapeType="1"/>
              <a:stCxn id="37946" idx="2"/>
              <a:endCxn id="37944" idx="2"/>
            </p:cNvCxnSpPr>
            <p:nvPr/>
          </p:nvCxnSpPr>
          <p:spPr bwMode="auto">
            <a:xfrm rot="10800000" flipV="1">
              <a:off x="1419225" y="4830763"/>
              <a:ext cx="1370013" cy="550862"/>
            </a:xfrm>
            <a:prstGeom prst="bentConnector2">
              <a:avLst/>
            </a:prstGeom>
            <a:noFill/>
            <a:ln w="31750">
              <a:solidFill>
                <a:schemeClr val="tx2"/>
              </a:solidFill>
              <a:prstDash val="dash"/>
              <a:miter lim="800000"/>
              <a:headEnd type="triangle" w="med" len="med"/>
              <a:tailEnd/>
            </a:ln>
          </p:spPr>
        </p:cxnSp>
        <p:sp>
          <p:nvSpPr>
            <p:cNvPr id="13340" name="Line 1092"/>
            <p:cNvSpPr>
              <a:spLocks noChangeShapeType="1"/>
            </p:cNvSpPr>
            <p:nvPr/>
          </p:nvSpPr>
          <p:spPr bwMode="auto">
            <a:xfrm>
              <a:off x="4621213" y="4799013"/>
              <a:ext cx="863600" cy="0"/>
            </a:xfrm>
            <a:prstGeom prst="line">
              <a:avLst/>
            </a:prstGeom>
            <a:noFill/>
            <a:ln w="31750">
              <a:solidFill>
                <a:schemeClr val="tx1"/>
              </a:solidFill>
              <a:round/>
              <a:headEnd/>
              <a:tailEnd type="triangle" w="med" len="med"/>
            </a:ln>
          </p:spPr>
          <p:txBody>
            <a:bodyPr anchor="ctr">
              <a:spAutoFit/>
            </a:bodyPr>
            <a:lstStyle/>
            <a:p>
              <a:endParaRPr lang="en-US">
                <a:latin typeface="+mj-lt"/>
              </a:endParaRPr>
            </a:p>
          </p:txBody>
        </p:sp>
      </p:gr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3676</TotalTime>
  <Words>518</Words>
  <Application>Microsoft Office PowerPoint</Application>
  <PresentationFormat>On-screen Show (4:3)</PresentationFormat>
  <Paragraphs>167</Paragraphs>
  <Slides>13</Slides>
  <Notes>13</Notes>
  <HiddenSlides>0</HiddenSlides>
  <MMClips>0</MMClips>
  <ScaleCrop>false</ScaleCrop>
  <HeadingPairs>
    <vt:vector size="8" baseType="variant">
      <vt:variant>
        <vt:lpstr>Fonts Used</vt:lpstr>
      </vt:variant>
      <vt:variant>
        <vt:i4>6</vt:i4>
      </vt:variant>
      <vt:variant>
        <vt:lpstr>Theme</vt:lpstr>
      </vt:variant>
      <vt:variant>
        <vt:i4>3</vt:i4>
      </vt:variant>
      <vt:variant>
        <vt:lpstr>Embedded OLE Servers</vt:lpstr>
      </vt:variant>
      <vt:variant>
        <vt:i4>1</vt:i4>
      </vt:variant>
      <vt:variant>
        <vt:lpstr>Slide Titles</vt:lpstr>
      </vt:variant>
      <vt:variant>
        <vt:i4>13</vt:i4>
      </vt:variant>
    </vt:vector>
  </HeadingPairs>
  <TitlesOfParts>
    <vt:vector size="23" baseType="lpstr">
      <vt:lpstr>Tahoma</vt:lpstr>
      <vt:lpstr>Arial</vt:lpstr>
      <vt:lpstr>Webdings</vt:lpstr>
      <vt:lpstr>Times New Roman</vt:lpstr>
      <vt:lpstr>宋体</vt:lpstr>
      <vt:lpstr>Verdana</vt:lpstr>
      <vt:lpstr>1_EX06PP_template</vt:lpstr>
      <vt:lpstr>2_EX06PP_template</vt:lpstr>
      <vt:lpstr>QAD 2010 Template</vt:lpstr>
      <vt:lpstr>Microsoft Clip Gallery</vt:lpstr>
      <vt:lpstr>QAD Enterprise  Applications Enterprise &amp; Standard Edition</vt:lpstr>
      <vt:lpstr>Slide 2</vt:lpstr>
      <vt:lpstr>Facilities</vt:lpstr>
      <vt:lpstr>Course Overview</vt:lpstr>
      <vt:lpstr>Key Events</vt:lpstr>
      <vt:lpstr>Terminology</vt:lpstr>
      <vt:lpstr>Document Structure</vt:lpstr>
      <vt:lpstr>Forecast Simulation Users</vt:lpstr>
      <vt:lpstr>Purchase Order Flow</vt:lpstr>
      <vt:lpstr>QAD Enterprise Applications General System Flow</vt:lpstr>
      <vt:lpstr>Course Objectives</vt:lpstr>
      <vt:lpstr>Related Courses</vt:lpstr>
      <vt:lpstr>Summary</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mdf</cp:lastModifiedBy>
  <cp:revision>50</cp:revision>
  <dcterms:created xsi:type="dcterms:W3CDTF">2000-12-07T01:08:11Z</dcterms:created>
  <dcterms:modified xsi:type="dcterms:W3CDTF">2011-01-07T21:21:23Z</dcterms:modified>
</cp:coreProperties>
</file>