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Layouts/slideLayout15.xml" ContentType="application/vnd.openxmlformats-officedocument.presentationml.slideLayout+xml"/>
  <Default Extension="wmf" ContentType="image/x-wmf"/>
  <Override PartName="/ppt/notesSlides/notesSlide18.xml" ContentType="application/vnd.openxmlformats-officedocument.presentationml.notes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0" r:id="rId1"/>
    <p:sldMasterId id="2147483720" r:id="rId2"/>
  </p:sldMasterIdLst>
  <p:notesMasterIdLst>
    <p:notesMasterId r:id="rId58"/>
  </p:notesMasterIdLst>
  <p:handoutMasterIdLst>
    <p:handoutMasterId r:id="rId59"/>
  </p:handoutMasterIdLst>
  <p:sldIdLst>
    <p:sldId id="604" r:id="rId3"/>
    <p:sldId id="708" r:id="rId4"/>
    <p:sldId id="709" r:id="rId5"/>
    <p:sldId id="638" r:id="rId6"/>
    <p:sldId id="639" r:id="rId7"/>
    <p:sldId id="694" r:id="rId8"/>
    <p:sldId id="644" r:id="rId9"/>
    <p:sldId id="645" r:id="rId10"/>
    <p:sldId id="620" r:id="rId11"/>
    <p:sldId id="626" r:id="rId12"/>
    <p:sldId id="624" r:id="rId13"/>
    <p:sldId id="643" r:id="rId14"/>
    <p:sldId id="627" r:id="rId15"/>
    <p:sldId id="609" r:id="rId16"/>
    <p:sldId id="640" r:id="rId17"/>
    <p:sldId id="641" r:id="rId18"/>
    <p:sldId id="706" r:id="rId19"/>
    <p:sldId id="642" r:id="rId20"/>
    <p:sldId id="701" r:id="rId21"/>
    <p:sldId id="610" r:id="rId22"/>
    <p:sldId id="611" r:id="rId23"/>
    <p:sldId id="612" r:id="rId24"/>
    <p:sldId id="613" r:id="rId25"/>
    <p:sldId id="614" r:id="rId26"/>
    <p:sldId id="615" r:id="rId27"/>
    <p:sldId id="616" r:id="rId28"/>
    <p:sldId id="617" r:id="rId29"/>
    <p:sldId id="618" r:id="rId30"/>
    <p:sldId id="636" r:id="rId31"/>
    <p:sldId id="628" r:id="rId32"/>
    <p:sldId id="646" r:id="rId33"/>
    <p:sldId id="629" r:id="rId34"/>
    <p:sldId id="630" r:id="rId35"/>
    <p:sldId id="631" r:id="rId36"/>
    <p:sldId id="633" r:id="rId37"/>
    <p:sldId id="632" r:id="rId38"/>
    <p:sldId id="704" r:id="rId39"/>
    <p:sldId id="634" r:id="rId40"/>
    <p:sldId id="647" r:id="rId41"/>
    <p:sldId id="635" r:id="rId42"/>
    <p:sldId id="702" r:id="rId43"/>
    <p:sldId id="687" r:id="rId44"/>
    <p:sldId id="689" r:id="rId45"/>
    <p:sldId id="690" r:id="rId46"/>
    <p:sldId id="688" r:id="rId47"/>
    <p:sldId id="691" r:id="rId48"/>
    <p:sldId id="703" r:id="rId49"/>
    <p:sldId id="699" r:id="rId50"/>
    <p:sldId id="692" r:id="rId51"/>
    <p:sldId id="696" r:id="rId52"/>
    <p:sldId id="698" r:id="rId53"/>
    <p:sldId id="697" r:id="rId54"/>
    <p:sldId id="700" r:id="rId55"/>
    <p:sldId id="707" r:id="rId56"/>
    <p:sldId id="637" r:id="rId57"/>
  </p:sldIdLst>
  <p:sldSz cx="9144000" cy="6858000" type="screen4x3"/>
  <p:notesSz cx="6991350" cy="9282113"/>
  <p:defaultTextStyle>
    <a:defPPr>
      <a:defRPr lang="en-US"/>
    </a:defPPr>
    <a:lvl1pPr algn="l" rtl="0" fontAlgn="base">
      <a:spcBef>
        <a:spcPct val="0"/>
      </a:spcBef>
      <a:spcAft>
        <a:spcPct val="0"/>
      </a:spcAft>
      <a:defRPr sz="3200" b="1" kern="1200">
        <a:solidFill>
          <a:schemeClr val="tx1"/>
        </a:solidFill>
        <a:latin typeface="Tahoma" pitchFamily="34" charset="0"/>
        <a:ea typeface="+mn-ea"/>
        <a:cs typeface="+mn-cs"/>
      </a:defRPr>
    </a:lvl1pPr>
    <a:lvl2pPr marL="457200" algn="l" rtl="0" fontAlgn="base">
      <a:spcBef>
        <a:spcPct val="0"/>
      </a:spcBef>
      <a:spcAft>
        <a:spcPct val="0"/>
      </a:spcAft>
      <a:defRPr sz="3200" b="1" kern="1200">
        <a:solidFill>
          <a:schemeClr val="tx1"/>
        </a:solidFill>
        <a:latin typeface="Tahoma" pitchFamily="34" charset="0"/>
        <a:ea typeface="+mn-ea"/>
        <a:cs typeface="+mn-cs"/>
      </a:defRPr>
    </a:lvl2pPr>
    <a:lvl3pPr marL="914400" algn="l" rtl="0" fontAlgn="base">
      <a:spcBef>
        <a:spcPct val="0"/>
      </a:spcBef>
      <a:spcAft>
        <a:spcPct val="0"/>
      </a:spcAft>
      <a:defRPr sz="3200" b="1" kern="1200">
        <a:solidFill>
          <a:schemeClr val="tx1"/>
        </a:solidFill>
        <a:latin typeface="Tahoma" pitchFamily="34" charset="0"/>
        <a:ea typeface="+mn-ea"/>
        <a:cs typeface="+mn-cs"/>
      </a:defRPr>
    </a:lvl3pPr>
    <a:lvl4pPr marL="1371600" algn="l" rtl="0" fontAlgn="base">
      <a:spcBef>
        <a:spcPct val="0"/>
      </a:spcBef>
      <a:spcAft>
        <a:spcPct val="0"/>
      </a:spcAft>
      <a:defRPr sz="3200" b="1" kern="1200">
        <a:solidFill>
          <a:schemeClr val="tx1"/>
        </a:solidFill>
        <a:latin typeface="Tahoma" pitchFamily="34" charset="0"/>
        <a:ea typeface="+mn-ea"/>
        <a:cs typeface="+mn-cs"/>
      </a:defRPr>
    </a:lvl4pPr>
    <a:lvl5pPr marL="1828800" algn="l" rtl="0" fontAlgn="base">
      <a:spcBef>
        <a:spcPct val="0"/>
      </a:spcBef>
      <a:spcAft>
        <a:spcPct val="0"/>
      </a:spcAft>
      <a:defRPr sz="3200" b="1" kern="1200">
        <a:solidFill>
          <a:schemeClr val="tx1"/>
        </a:solidFill>
        <a:latin typeface="Tahoma" pitchFamily="34" charset="0"/>
        <a:ea typeface="+mn-ea"/>
        <a:cs typeface="+mn-cs"/>
      </a:defRPr>
    </a:lvl5pPr>
    <a:lvl6pPr marL="2286000" algn="l" defTabSz="914400" rtl="0" eaLnBrk="1" latinLnBrk="0" hangingPunct="1">
      <a:defRPr sz="3200" b="1" kern="1200">
        <a:solidFill>
          <a:schemeClr val="tx1"/>
        </a:solidFill>
        <a:latin typeface="Tahoma" pitchFamily="34" charset="0"/>
        <a:ea typeface="+mn-ea"/>
        <a:cs typeface="+mn-cs"/>
      </a:defRPr>
    </a:lvl6pPr>
    <a:lvl7pPr marL="2743200" algn="l" defTabSz="914400" rtl="0" eaLnBrk="1" latinLnBrk="0" hangingPunct="1">
      <a:defRPr sz="3200" b="1" kern="1200">
        <a:solidFill>
          <a:schemeClr val="tx1"/>
        </a:solidFill>
        <a:latin typeface="Tahoma" pitchFamily="34" charset="0"/>
        <a:ea typeface="+mn-ea"/>
        <a:cs typeface="+mn-cs"/>
      </a:defRPr>
    </a:lvl7pPr>
    <a:lvl8pPr marL="3200400" algn="l" defTabSz="914400" rtl="0" eaLnBrk="1" latinLnBrk="0" hangingPunct="1">
      <a:defRPr sz="3200" b="1" kern="1200">
        <a:solidFill>
          <a:schemeClr val="tx1"/>
        </a:solidFill>
        <a:latin typeface="Tahoma" pitchFamily="34" charset="0"/>
        <a:ea typeface="+mn-ea"/>
        <a:cs typeface="+mn-cs"/>
      </a:defRPr>
    </a:lvl8pPr>
    <a:lvl9pPr marL="3657600" algn="l" defTabSz="914400" rtl="0" eaLnBrk="1" latinLnBrk="0" hangingPunct="1">
      <a:defRPr sz="3200" b="1"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DCCA2"/>
    <a:srgbClr val="D8E1C9"/>
    <a:srgbClr val="DDDDDD"/>
    <a:srgbClr val="D6CDAE"/>
    <a:srgbClr val="C7BC93"/>
    <a:srgbClr val="FFFFCC"/>
    <a:srgbClr val="8E7F4A"/>
    <a:srgbClr val="FF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231" autoAdjust="0"/>
    <p:restoredTop sz="80375" autoAdjust="0"/>
  </p:normalViewPr>
  <p:slideViewPr>
    <p:cSldViewPr snapToGrid="0">
      <p:cViewPr>
        <p:scale>
          <a:sx n="77" d="100"/>
          <a:sy n="77" d="100"/>
        </p:scale>
        <p:origin x="-372" y="-78"/>
      </p:cViewPr>
      <p:guideLst>
        <p:guide orient="horz" pos="2191"/>
        <p:guide pos="5759"/>
        <p:guide pos="2860"/>
        <p:guide pos="524"/>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1974" y="-72"/>
      </p:cViewPr>
      <p:guideLst>
        <p:guide orient="horz" pos="2923"/>
        <p:guide pos="2202"/>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handoutMaster" Target="handoutMasters/handoutMaster1.xml"/></Relationships>
</file>

<file path=ppt/_rels/viewProps.xml.rels><?xml version="1.0" encoding="UTF-8" standalone="yes"?>
<Relationships xmlns="http://schemas.openxmlformats.org/package/2006/relationships"><Relationship Id="rId1" Type="http://schemas.openxmlformats.org/officeDocument/2006/relationships/slide" Target="slides/slide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986" name="Rectangle 2"/>
          <p:cNvSpPr>
            <a:spLocks noGrp="1" noChangeArrowheads="1"/>
          </p:cNvSpPr>
          <p:nvPr>
            <p:ph type="hdr" sz="quarter"/>
          </p:nvPr>
        </p:nvSpPr>
        <p:spPr bwMode="auto">
          <a:xfrm>
            <a:off x="0" y="0"/>
            <a:ext cx="3028950" cy="463550"/>
          </a:xfrm>
          <a:prstGeom prst="rect">
            <a:avLst/>
          </a:prstGeom>
          <a:noFill/>
          <a:ln w="38100">
            <a:noFill/>
            <a:miter lim="800000"/>
            <a:headEnd/>
            <a:tailEnd/>
          </a:ln>
          <a:effectLst/>
        </p:spPr>
        <p:txBody>
          <a:bodyPr vert="horz" wrap="square" lIns="92985" tIns="46493" rIns="92985" bIns="46493" numCol="1" anchor="t" anchorCtr="0" compatLnSpc="1">
            <a:prstTxWarp prst="textNoShape">
              <a:avLst/>
            </a:prstTxWarp>
          </a:bodyPr>
          <a:lstStyle>
            <a:lvl1pPr defTabSz="930275" eaLnBrk="0" hangingPunct="0">
              <a:defRPr sz="1200" b="0">
                <a:latin typeface="Arial" charset="0"/>
              </a:defRPr>
            </a:lvl1pPr>
          </a:lstStyle>
          <a:p>
            <a:pPr>
              <a:defRPr/>
            </a:pPr>
            <a:endParaRPr lang="en-US" dirty="0"/>
          </a:p>
        </p:txBody>
      </p:sp>
      <p:sp>
        <p:nvSpPr>
          <p:cNvPr id="41987" name="Rectangle 3"/>
          <p:cNvSpPr>
            <a:spLocks noGrp="1" noChangeArrowheads="1"/>
          </p:cNvSpPr>
          <p:nvPr>
            <p:ph type="dt" sz="quarter" idx="1"/>
          </p:nvPr>
        </p:nvSpPr>
        <p:spPr bwMode="auto">
          <a:xfrm>
            <a:off x="3962400" y="0"/>
            <a:ext cx="3028950" cy="463550"/>
          </a:xfrm>
          <a:prstGeom prst="rect">
            <a:avLst/>
          </a:prstGeom>
          <a:noFill/>
          <a:ln w="38100">
            <a:noFill/>
            <a:miter lim="800000"/>
            <a:headEnd/>
            <a:tailEnd/>
          </a:ln>
          <a:effectLst/>
        </p:spPr>
        <p:txBody>
          <a:bodyPr vert="horz" wrap="square" lIns="92985" tIns="46493" rIns="92985" bIns="46493" numCol="1" anchor="t" anchorCtr="0" compatLnSpc="1">
            <a:prstTxWarp prst="textNoShape">
              <a:avLst/>
            </a:prstTxWarp>
          </a:bodyPr>
          <a:lstStyle>
            <a:lvl1pPr algn="r" defTabSz="930275" eaLnBrk="0" hangingPunct="0">
              <a:defRPr sz="1200" b="0">
                <a:latin typeface="Arial" charset="0"/>
              </a:defRPr>
            </a:lvl1pPr>
          </a:lstStyle>
          <a:p>
            <a:pPr>
              <a:defRPr/>
            </a:pPr>
            <a:endParaRPr lang="en-US" dirty="0"/>
          </a:p>
        </p:txBody>
      </p:sp>
      <p:sp>
        <p:nvSpPr>
          <p:cNvPr id="41988" name="Rectangle 4"/>
          <p:cNvSpPr>
            <a:spLocks noGrp="1" noChangeArrowheads="1"/>
          </p:cNvSpPr>
          <p:nvPr>
            <p:ph type="ftr" sz="quarter" idx="2"/>
          </p:nvPr>
        </p:nvSpPr>
        <p:spPr bwMode="auto">
          <a:xfrm>
            <a:off x="0" y="8818563"/>
            <a:ext cx="3028950" cy="463550"/>
          </a:xfrm>
          <a:prstGeom prst="rect">
            <a:avLst/>
          </a:prstGeom>
          <a:noFill/>
          <a:ln w="38100">
            <a:noFill/>
            <a:miter lim="800000"/>
            <a:headEnd/>
            <a:tailEnd/>
          </a:ln>
          <a:effectLst/>
        </p:spPr>
        <p:txBody>
          <a:bodyPr vert="horz" wrap="square" lIns="92985" tIns="46493" rIns="92985" bIns="46493" numCol="1" anchor="b" anchorCtr="0" compatLnSpc="1">
            <a:prstTxWarp prst="textNoShape">
              <a:avLst/>
            </a:prstTxWarp>
          </a:bodyPr>
          <a:lstStyle>
            <a:lvl1pPr defTabSz="930275" eaLnBrk="0" hangingPunct="0">
              <a:defRPr sz="1200" b="0">
                <a:latin typeface="Arial" charset="0"/>
              </a:defRPr>
            </a:lvl1pPr>
          </a:lstStyle>
          <a:p>
            <a:pPr>
              <a:defRPr/>
            </a:pPr>
            <a:endParaRPr lang="en-US" dirty="0"/>
          </a:p>
        </p:txBody>
      </p:sp>
      <p:sp>
        <p:nvSpPr>
          <p:cNvPr id="41989" name="Rectangle 5"/>
          <p:cNvSpPr>
            <a:spLocks noGrp="1" noChangeArrowheads="1"/>
          </p:cNvSpPr>
          <p:nvPr>
            <p:ph type="sldNum" sz="quarter" idx="3"/>
          </p:nvPr>
        </p:nvSpPr>
        <p:spPr bwMode="auto">
          <a:xfrm>
            <a:off x="3962400" y="8818563"/>
            <a:ext cx="3028950" cy="463550"/>
          </a:xfrm>
          <a:prstGeom prst="rect">
            <a:avLst/>
          </a:prstGeom>
          <a:noFill/>
          <a:ln w="38100">
            <a:noFill/>
            <a:miter lim="800000"/>
            <a:headEnd/>
            <a:tailEnd/>
          </a:ln>
          <a:effectLst/>
        </p:spPr>
        <p:txBody>
          <a:bodyPr vert="horz" wrap="square" lIns="92985" tIns="46493" rIns="92985" bIns="46493" numCol="1" anchor="b" anchorCtr="0" compatLnSpc="1">
            <a:prstTxWarp prst="textNoShape">
              <a:avLst/>
            </a:prstTxWarp>
          </a:bodyPr>
          <a:lstStyle>
            <a:lvl1pPr algn="r" defTabSz="930275" eaLnBrk="0" hangingPunct="0">
              <a:defRPr sz="1200" b="0">
                <a:latin typeface="Arial" charset="0"/>
              </a:defRPr>
            </a:lvl1pPr>
          </a:lstStyle>
          <a:p>
            <a:pPr>
              <a:defRPr/>
            </a:pPr>
            <a:fld id="{C8D1D8E4-55AA-4591-BB9D-316E4B6BDD35}" type="slidenum">
              <a:rPr lang="en-US"/>
              <a:pPr>
                <a:defRPr/>
              </a:pPr>
              <a:t>‹#›</a:t>
            </a:fld>
            <a:endParaRPr 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3028950" cy="463550"/>
          </a:xfrm>
          <a:prstGeom prst="rect">
            <a:avLst/>
          </a:prstGeom>
          <a:noFill/>
          <a:ln w="9525">
            <a:noFill/>
            <a:miter lim="800000"/>
            <a:headEnd/>
            <a:tailEnd/>
          </a:ln>
          <a:effectLst/>
        </p:spPr>
        <p:txBody>
          <a:bodyPr vert="horz" wrap="square" lIns="92985" tIns="46493" rIns="92985" bIns="46493" numCol="1" anchor="t" anchorCtr="0" compatLnSpc="1">
            <a:prstTxWarp prst="textNoShape">
              <a:avLst/>
            </a:prstTxWarp>
          </a:bodyPr>
          <a:lstStyle>
            <a:lvl1pPr defTabSz="930275" eaLnBrk="0" hangingPunct="0">
              <a:defRPr sz="1000" b="0">
                <a:latin typeface="Arial" charset="0"/>
              </a:defRPr>
            </a:lvl1pPr>
          </a:lstStyle>
          <a:p>
            <a:pPr>
              <a:defRPr/>
            </a:pPr>
            <a:endParaRPr lang="en-US" dirty="0"/>
          </a:p>
        </p:txBody>
      </p:sp>
      <p:sp>
        <p:nvSpPr>
          <p:cNvPr id="5123" name="Rectangle 3"/>
          <p:cNvSpPr>
            <a:spLocks noGrp="1" noChangeArrowheads="1"/>
          </p:cNvSpPr>
          <p:nvPr>
            <p:ph type="dt" idx="1"/>
          </p:nvPr>
        </p:nvSpPr>
        <p:spPr bwMode="auto">
          <a:xfrm>
            <a:off x="3962400" y="0"/>
            <a:ext cx="3028950" cy="463550"/>
          </a:xfrm>
          <a:prstGeom prst="rect">
            <a:avLst/>
          </a:prstGeom>
          <a:noFill/>
          <a:ln w="9525">
            <a:noFill/>
            <a:miter lim="800000"/>
            <a:headEnd/>
            <a:tailEnd/>
          </a:ln>
          <a:effectLst/>
        </p:spPr>
        <p:txBody>
          <a:bodyPr vert="horz" wrap="square" lIns="92985" tIns="46493" rIns="92985" bIns="46493" numCol="1" anchor="t" anchorCtr="0" compatLnSpc="1">
            <a:prstTxWarp prst="textNoShape">
              <a:avLst/>
            </a:prstTxWarp>
          </a:bodyPr>
          <a:lstStyle>
            <a:lvl1pPr algn="r" defTabSz="930275" eaLnBrk="0" hangingPunct="0">
              <a:defRPr sz="1000" b="0">
                <a:latin typeface="Arial" charset="0"/>
              </a:defRPr>
            </a:lvl1pPr>
          </a:lstStyle>
          <a:p>
            <a:pPr>
              <a:defRPr/>
            </a:pPr>
            <a:endParaRPr lang="en-US" dirty="0"/>
          </a:p>
        </p:txBody>
      </p:sp>
      <p:sp>
        <p:nvSpPr>
          <p:cNvPr id="29700" name="Rectangle 4"/>
          <p:cNvSpPr>
            <a:spLocks noGrp="1" noRot="1" noChangeAspect="1" noChangeArrowheads="1" noTextEdit="1"/>
          </p:cNvSpPr>
          <p:nvPr>
            <p:ph type="sldImg" idx="2"/>
          </p:nvPr>
        </p:nvSpPr>
        <p:spPr bwMode="auto">
          <a:xfrm>
            <a:off x="1176338" y="696913"/>
            <a:ext cx="4640262" cy="3479800"/>
          </a:xfrm>
          <a:prstGeom prst="rect">
            <a:avLst/>
          </a:prstGeom>
          <a:noFill/>
          <a:ln w="9525">
            <a:solidFill>
              <a:srgbClr val="000000"/>
            </a:solidFill>
            <a:miter lim="800000"/>
            <a:headEnd/>
            <a:tailEnd/>
          </a:ln>
        </p:spPr>
      </p:sp>
      <p:sp>
        <p:nvSpPr>
          <p:cNvPr id="5125" name="Rectangle 5"/>
          <p:cNvSpPr>
            <a:spLocks noGrp="1" noChangeArrowheads="1"/>
          </p:cNvSpPr>
          <p:nvPr>
            <p:ph type="body" sz="quarter" idx="3"/>
          </p:nvPr>
        </p:nvSpPr>
        <p:spPr bwMode="auto">
          <a:xfrm>
            <a:off x="931863" y="4408488"/>
            <a:ext cx="5127625" cy="4176712"/>
          </a:xfrm>
          <a:prstGeom prst="rect">
            <a:avLst/>
          </a:prstGeom>
          <a:noFill/>
          <a:ln w="9525">
            <a:noFill/>
            <a:miter lim="800000"/>
            <a:headEnd/>
            <a:tailEnd/>
          </a:ln>
          <a:effectLst/>
        </p:spPr>
        <p:txBody>
          <a:bodyPr vert="horz" wrap="square" lIns="92985" tIns="46493" rIns="92985" bIns="46493"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5126" name="Rectangle 6"/>
          <p:cNvSpPr>
            <a:spLocks noGrp="1" noChangeArrowheads="1"/>
          </p:cNvSpPr>
          <p:nvPr>
            <p:ph type="ftr" sz="quarter" idx="4"/>
          </p:nvPr>
        </p:nvSpPr>
        <p:spPr bwMode="auto">
          <a:xfrm>
            <a:off x="0" y="8818563"/>
            <a:ext cx="3028950" cy="463550"/>
          </a:xfrm>
          <a:prstGeom prst="rect">
            <a:avLst/>
          </a:prstGeom>
          <a:noFill/>
          <a:ln w="9525">
            <a:noFill/>
            <a:miter lim="800000"/>
            <a:headEnd/>
            <a:tailEnd/>
          </a:ln>
          <a:effectLst/>
        </p:spPr>
        <p:txBody>
          <a:bodyPr vert="horz" wrap="square" lIns="92985" tIns="46493" rIns="92985" bIns="46493" numCol="1" anchor="b" anchorCtr="0" compatLnSpc="1">
            <a:prstTxWarp prst="textNoShape">
              <a:avLst/>
            </a:prstTxWarp>
          </a:bodyPr>
          <a:lstStyle>
            <a:lvl1pPr defTabSz="930275" eaLnBrk="0" hangingPunct="0">
              <a:defRPr sz="800" b="0">
                <a:latin typeface="Arial" charset="0"/>
              </a:defRPr>
            </a:lvl1pPr>
          </a:lstStyle>
          <a:p>
            <a:pPr>
              <a:defRPr/>
            </a:pPr>
            <a:endParaRPr lang="en-US" dirty="0"/>
          </a:p>
        </p:txBody>
      </p:sp>
      <p:sp>
        <p:nvSpPr>
          <p:cNvPr id="5127" name="Rectangle 7"/>
          <p:cNvSpPr>
            <a:spLocks noGrp="1" noChangeArrowheads="1"/>
          </p:cNvSpPr>
          <p:nvPr>
            <p:ph type="sldNum" sz="quarter" idx="5"/>
          </p:nvPr>
        </p:nvSpPr>
        <p:spPr bwMode="auto">
          <a:xfrm>
            <a:off x="3962400" y="8818563"/>
            <a:ext cx="3028950" cy="463550"/>
          </a:xfrm>
          <a:prstGeom prst="rect">
            <a:avLst/>
          </a:prstGeom>
          <a:noFill/>
          <a:ln w="9525">
            <a:noFill/>
            <a:miter lim="800000"/>
            <a:headEnd/>
            <a:tailEnd/>
          </a:ln>
          <a:effectLst/>
        </p:spPr>
        <p:txBody>
          <a:bodyPr vert="horz" wrap="square" lIns="92985" tIns="46493" rIns="92985" bIns="46493" numCol="1" anchor="b" anchorCtr="0" compatLnSpc="1">
            <a:prstTxWarp prst="textNoShape">
              <a:avLst/>
            </a:prstTxWarp>
          </a:bodyPr>
          <a:lstStyle>
            <a:lvl1pPr algn="r" defTabSz="930275" eaLnBrk="0" hangingPunct="0">
              <a:defRPr sz="800" b="0">
                <a:latin typeface="Arial" charset="0"/>
              </a:defRPr>
            </a:lvl1pPr>
          </a:lstStyle>
          <a:p>
            <a:pPr>
              <a:defRPr/>
            </a:pPr>
            <a:fld id="{06545B7B-A72C-4044-9591-37644EED0D31}"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06545B7B-A72C-4044-9591-37644EED0D31}" type="slidenum">
              <a:rPr lang="en-US" smtClean="0"/>
              <a:pPr>
                <a:defRPr/>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p>
            <a:fld id="{4C10C227-F3CF-4A8B-8186-2CDB49504327}" type="slidenum">
              <a:rPr lang="en-US" smtClean="0"/>
              <a:pPr/>
              <a:t>22</a:t>
            </a:fld>
            <a:endParaRPr lang="en-US" dirty="0" smtClean="0"/>
          </a:p>
        </p:txBody>
      </p:sp>
      <p:sp>
        <p:nvSpPr>
          <p:cNvPr id="34819"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34820" name="Rectangle 3"/>
          <p:cNvSpPr>
            <a:spLocks noGrp="1" noChangeArrowheads="1"/>
          </p:cNvSpPr>
          <p:nvPr>
            <p:ph type="body" idx="1"/>
          </p:nvPr>
        </p:nvSpPr>
        <p:spPr>
          <a:xfrm>
            <a:off x="931863" y="3789363"/>
            <a:ext cx="5127625" cy="5105400"/>
          </a:xfrm>
          <a:solidFill>
            <a:srgbClr val="FFFFFF"/>
          </a:solidFill>
          <a:ln>
            <a:solidFill>
              <a:srgbClr val="000000"/>
            </a:solidFill>
          </a:ln>
        </p:spPr>
        <p:txBody>
          <a:bodyPr lIns="92775" tIns="46388" rIns="92775" bIns="46388"/>
          <a:lstStyle/>
          <a:p>
            <a:pPr eaLnBrk="1" hangingPunct="1"/>
            <a:endParaRPr lang="en-US" sz="800"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p>
            <a:fld id="{3730C71C-0C8B-4B98-A05F-AD376B41BC6A}" type="slidenum">
              <a:rPr lang="en-US" smtClean="0"/>
              <a:pPr/>
              <a:t>23</a:t>
            </a:fld>
            <a:endParaRPr lang="en-US" dirty="0" smtClean="0"/>
          </a:p>
        </p:txBody>
      </p:sp>
      <p:sp>
        <p:nvSpPr>
          <p:cNvPr id="35843"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35844" name="Rectangle 3"/>
          <p:cNvSpPr>
            <a:spLocks noGrp="1" noChangeArrowheads="1"/>
          </p:cNvSpPr>
          <p:nvPr>
            <p:ph type="body" idx="1"/>
          </p:nvPr>
        </p:nvSpPr>
        <p:spPr>
          <a:xfrm>
            <a:off x="931863" y="3789363"/>
            <a:ext cx="5127625" cy="5105400"/>
          </a:xfrm>
          <a:solidFill>
            <a:srgbClr val="FFFFFF"/>
          </a:solidFill>
          <a:ln>
            <a:solidFill>
              <a:srgbClr val="000000"/>
            </a:solidFill>
          </a:ln>
        </p:spPr>
        <p:txBody>
          <a:bodyPr lIns="92775" tIns="46388" rIns="92775" bIns="46388"/>
          <a:lstStyle/>
          <a:p>
            <a:pPr eaLnBrk="1" hangingPunct="1"/>
            <a:endParaRPr lang="en-US" sz="800"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p>
            <a:fld id="{799F95AC-3B75-4B0C-A917-BD1B308F1DC2}" type="slidenum">
              <a:rPr lang="en-US" smtClean="0"/>
              <a:pPr/>
              <a:t>24</a:t>
            </a:fld>
            <a:endParaRPr lang="en-US" dirty="0" smtClean="0"/>
          </a:p>
        </p:txBody>
      </p:sp>
      <p:sp>
        <p:nvSpPr>
          <p:cNvPr id="36867"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36868" name="Rectangle 3"/>
          <p:cNvSpPr>
            <a:spLocks noGrp="1" noChangeArrowheads="1"/>
          </p:cNvSpPr>
          <p:nvPr>
            <p:ph type="body" idx="1"/>
          </p:nvPr>
        </p:nvSpPr>
        <p:spPr>
          <a:xfrm>
            <a:off x="931863" y="3789363"/>
            <a:ext cx="5127625" cy="5105400"/>
          </a:xfrm>
          <a:solidFill>
            <a:srgbClr val="FFFFFF"/>
          </a:solidFill>
          <a:ln>
            <a:solidFill>
              <a:srgbClr val="000000"/>
            </a:solidFill>
          </a:ln>
        </p:spPr>
        <p:txBody>
          <a:bodyPr lIns="92775" tIns="46388" rIns="92775" bIns="46388"/>
          <a:lstStyle/>
          <a:p>
            <a:pPr eaLnBrk="1" hangingPunct="1"/>
            <a:endParaRPr lang="en-US" sz="800" dirty="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p>
            <a:fld id="{BB94D67C-8823-410F-AFB9-36F2E5D25EA5}" type="slidenum">
              <a:rPr lang="en-US" smtClean="0"/>
              <a:pPr/>
              <a:t>25</a:t>
            </a:fld>
            <a:endParaRPr lang="en-US" dirty="0" smtClean="0"/>
          </a:p>
        </p:txBody>
      </p:sp>
      <p:sp>
        <p:nvSpPr>
          <p:cNvPr id="37891"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37892" name="Rectangle 3"/>
          <p:cNvSpPr>
            <a:spLocks noGrp="1" noChangeArrowheads="1"/>
          </p:cNvSpPr>
          <p:nvPr>
            <p:ph type="body" idx="1"/>
          </p:nvPr>
        </p:nvSpPr>
        <p:spPr>
          <a:xfrm>
            <a:off x="931863" y="3789363"/>
            <a:ext cx="5127625" cy="5105400"/>
          </a:xfrm>
          <a:solidFill>
            <a:srgbClr val="FFFFFF"/>
          </a:solidFill>
          <a:ln>
            <a:solidFill>
              <a:srgbClr val="000000"/>
            </a:solidFill>
          </a:ln>
        </p:spPr>
        <p:txBody>
          <a:bodyPr lIns="92775" tIns="46388" rIns="92775" bIns="46388"/>
          <a:lstStyle/>
          <a:p>
            <a:pPr eaLnBrk="1" hangingPunct="1"/>
            <a:endParaRPr lang="en-US" sz="800" dirty="0"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p>
            <a:fld id="{929CAA6F-420F-40DE-A735-549EC1C64DD4}" type="slidenum">
              <a:rPr lang="en-US" smtClean="0"/>
              <a:pPr/>
              <a:t>26</a:t>
            </a:fld>
            <a:endParaRPr lang="en-US" dirty="0" smtClean="0"/>
          </a:p>
        </p:txBody>
      </p:sp>
      <p:sp>
        <p:nvSpPr>
          <p:cNvPr id="38915"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38916" name="Rectangle 3"/>
          <p:cNvSpPr>
            <a:spLocks noGrp="1" noChangeArrowheads="1"/>
          </p:cNvSpPr>
          <p:nvPr>
            <p:ph type="body" idx="1"/>
          </p:nvPr>
        </p:nvSpPr>
        <p:spPr>
          <a:xfrm>
            <a:off x="931863" y="3789363"/>
            <a:ext cx="5127625" cy="5105400"/>
          </a:xfrm>
          <a:solidFill>
            <a:srgbClr val="FFFFFF"/>
          </a:solidFill>
          <a:ln>
            <a:solidFill>
              <a:srgbClr val="000000"/>
            </a:solidFill>
          </a:ln>
        </p:spPr>
        <p:txBody>
          <a:bodyPr lIns="92775" tIns="46388" rIns="92775" bIns="46388"/>
          <a:lstStyle/>
          <a:p>
            <a:pPr eaLnBrk="1" hangingPunct="1"/>
            <a:endParaRPr lang="en-US" sz="800"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p>
            <a:fld id="{4156EFFD-8FEC-4831-957C-9C36AD1AE47D}" type="slidenum">
              <a:rPr lang="en-US" smtClean="0"/>
              <a:pPr/>
              <a:t>27</a:t>
            </a:fld>
            <a:endParaRPr lang="en-US" dirty="0" smtClean="0"/>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7"/>
          <p:cNvSpPr>
            <a:spLocks noGrp="1" noChangeArrowheads="1"/>
          </p:cNvSpPr>
          <p:nvPr>
            <p:ph type="sldNum" sz="quarter" idx="5"/>
          </p:nvPr>
        </p:nvSpPr>
        <p:spPr>
          <a:noFill/>
        </p:spPr>
        <p:txBody>
          <a:bodyPr/>
          <a:lstStyle/>
          <a:p>
            <a:fld id="{C44241A8-1D76-41E4-8830-FD69DEABE9A8}" type="slidenum">
              <a:rPr lang="en-US" smtClean="0"/>
              <a:pPr/>
              <a:t>41</a:t>
            </a:fld>
            <a:endParaRPr lang="en-US" dirty="0" smtClean="0"/>
          </a:p>
        </p:txBody>
      </p:sp>
      <p:sp>
        <p:nvSpPr>
          <p:cNvPr id="202755"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202756" name="Rectangle 3"/>
          <p:cNvSpPr>
            <a:spLocks noGrp="1" noChangeArrowheads="1"/>
          </p:cNvSpPr>
          <p:nvPr>
            <p:ph type="body" idx="1"/>
          </p:nvPr>
        </p:nvSpPr>
        <p:spPr>
          <a:xfrm>
            <a:off x="931863" y="3789363"/>
            <a:ext cx="5127625" cy="5105400"/>
          </a:xfrm>
          <a:solidFill>
            <a:srgbClr val="FFFFFF"/>
          </a:solidFill>
          <a:ln>
            <a:solidFill>
              <a:srgbClr val="000000"/>
            </a:solidFill>
          </a:ln>
        </p:spPr>
        <p:txBody>
          <a:bodyPr lIns="92775" tIns="46388" rIns="92775" bIns="46388"/>
          <a:lstStyle/>
          <a:p>
            <a:endParaRPr lang="en-US" sz="800"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7"/>
          <p:cNvSpPr>
            <a:spLocks noGrp="1" noChangeArrowheads="1"/>
          </p:cNvSpPr>
          <p:nvPr>
            <p:ph type="sldNum" sz="quarter" idx="5"/>
          </p:nvPr>
        </p:nvSpPr>
        <p:spPr>
          <a:noFill/>
        </p:spPr>
        <p:txBody>
          <a:bodyPr/>
          <a:lstStyle/>
          <a:p>
            <a:fld id="{C44241A8-1D76-41E4-8830-FD69DEABE9A8}" type="slidenum">
              <a:rPr lang="en-US" smtClean="0"/>
              <a:pPr/>
              <a:t>47</a:t>
            </a:fld>
            <a:endParaRPr lang="en-US" dirty="0" smtClean="0"/>
          </a:p>
        </p:txBody>
      </p:sp>
      <p:sp>
        <p:nvSpPr>
          <p:cNvPr id="202755"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202756" name="Rectangle 3"/>
          <p:cNvSpPr>
            <a:spLocks noGrp="1" noChangeArrowheads="1"/>
          </p:cNvSpPr>
          <p:nvPr>
            <p:ph type="body" idx="1"/>
          </p:nvPr>
        </p:nvSpPr>
        <p:spPr>
          <a:xfrm>
            <a:off x="931863" y="3789363"/>
            <a:ext cx="5127625" cy="5105400"/>
          </a:xfrm>
          <a:solidFill>
            <a:srgbClr val="FFFFFF"/>
          </a:solidFill>
          <a:ln>
            <a:solidFill>
              <a:srgbClr val="000000"/>
            </a:solidFill>
          </a:ln>
        </p:spPr>
        <p:txBody>
          <a:bodyPr lIns="92775" tIns="46388" rIns="92775" bIns="46388"/>
          <a:lstStyle/>
          <a:p>
            <a:endParaRPr lang="en-US" sz="800" dirty="0"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6" name="Rectangle 7"/>
          <p:cNvSpPr>
            <a:spLocks noGrp="1" noChangeArrowheads="1"/>
          </p:cNvSpPr>
          <p:nvPr>
            <p:ph type="sldNum" sz="quarter" idx="5"/>
          </p:nvPr>
        </p:nvSpPr>
        <p:spPr>
          <a:noFill/>
        </p:spPr>
        <p:txBody>
          <a:bodyPr/>
          <a:lstStyle/>
          <a:p>
            <a:fld id="{E31C719A-ACE2-4C69-B438-142CAB4B9042}" type="slidenum">
              <a:rPr lang="en-US" smtClean="0"/>
              <a:pPr/>
              <a:t>48</a:t>
            </a:fld>
            <a:endParaRPr lang="en-US" dirty="0" smtClean="0"/>
          </a:p>
        </p:txBody>
      </p:sp>
      <p:sp>
        <p:nvSpPr>
          <p:cNvPr id="18437" name="Rectangle 2"/>
          <p:cNvSpPr>
            <a:spLocks noGrp="1" noRot="1" noChangeAspect="1" noChangeArrowheads="1" noTextEdit="1"/>
          </p:cNvSpPr>
          <p:nvPr>
            <p:ph type="sldImg"/>
          </p:nvPr>
        </p:nvSpPr>
        <p:spPr>
          <a:ln/>
        </p:spPr>
      </p:sp>
      <p:sp>
        <p:nvSpPr>
          <p:cNvPr id="18438"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Rectangle 7"/>
          <p:cNvSpPr>
            <a:spLocks noGrp="1" noChangeArrowheads="1"/>
          </p:cNvSpPr>
          <p:nvPr>
            <p:ph type="sldNum" sz="quarter" idx="5"/>
          </p:nvPr>
        </p:nvSpPr>
        <p:spPr>
          <a:noFill/>
        </p:spPr>
        <p:txBody>
          <a:bodyPr/>
          <a:lstStyle/>
          <a:p>
            <a:fld id="{0D065302-798B-48EC-B8A2-058704FD74AB}" type="slidenum">
              <a:rPr lang="en-US" smtClean="0"/>
              <a:pPr/>
              <a:t>50</a:t>
            </a:fld>
            <a:endParaRPr lang="en-US" dirty="0" smtClean="0"/>
          </a:p>
        </p:txBody>
      </p:sp>
      <p:sp>
        <p:nvSpPr>
          <p:cNvPr id="16389" name="Rectangle 2"/>
          <p:cNvSpPr>
            <a:spLocks noGrp="1" noRot="1" noChangeAspect="1" noChangeArrowheads="1" noTextEdit="1"/>
          </p:cNvSpPr>
          <p:nvPr>
            <p:ph type="sldImg"/>
          </p:nvPr>
        </p:nvSpPr>
        <p:spPr>
          <a:ln/>
        </p:spPr>
      </p:sp>
      <p:sp>
        <p:nvSpPr>
          <p:cNvPr id="16390"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xfrm>
            <a:off x="3960147" y="8816396"/>
            <a:ext cx="3029585" cy="464106"/>
          </a:xfrm>
          <a:prstGeom prst="rect">
            <a:avLst/>
          </a:prstGeom>
          <a:noFill/>
        </p:spPr>
        <p:txBody>
          <a:bodyPr/>
          <a:lstStyle/>
          <a:p>
            <a:fld id="{324D5F1E-5912-40D4-AB71-97E5CB4452FC}" type="slidenum">
              <a:rPr lang="en-US"/>
              <a:pPr/>
              <a:t>2</a:t>
            </a:fld>
            <a:endParaRPr lang="en-US" dirty="0"/>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xfrm>
            <a:off x="699135" y="4409004"/>
            <a:ext cx="5593080" cy="4176951"/>
          </a:xfrm>
          <a:noFill/>
          <a:ln/>
        </p:spPr>
        <p:txBody>
          <a:bodyPr/>
          <a:lstStyle/>
          <a:p>
            <a:r>
              <a:rPr lang="en-US" dirty="0" smtClean="0"/>
              <a:t>Update (address etc…)</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6" name="Rectangle 7"/>
          <p:cNvSpPr>
            <a:spLocks noGrp="1" noChangeArrowheads="1"/>
          </p:cNvSpPr>
          <p:nvPr>
            <p:ph type="sldNum" sz="quarter" idx="5"/>
          </p:nvPr>
        </p:nvSpPr>
        <p:spPr>
          <a:noFill/>
        </p:spPr>
        <p:txBody>
          <a:bodyPr/>
          <a:lstStyle/>
          <a:p>
            <a:fld id="{E31C719A-ACE2-4C69-B438-142CAB4B9042}" type="slidenum">
              <a:rPr lang="en-US" smtClean="0"/>
              <a:pPr/>
              <a:t>51</a:t>
            </a:fld>
            <a:endParaRPr lang="en-US" dirty="0" smtClean="0"/>
          </a:p>
        </p:txBody>
      </p:sp>
      <p:sp>
        <p:nvSpPr>
          <p:cNvPr id="18437" name="Rectangle 2"/>
          <p:cNvSpPr>
            <a:spLocks noGrp="1" noRot="1" noChangeAspect="1" noChangeArrowheads="1" noTextEdit="1"/>
          </p:cNvSpPr>
          <p:nvPr>
            <p:ph type="sldImg"/>
          </p:nvPr>
        </p:nvSpPr>
        <p:spPr>
          <a:ln/>
        </p:spPr>
      </p:sp>
      <p:sp>
        <p:nvSpPr>
          <p:cNvPr id="18438"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7"/>
          <p:cNvSpPr>
            <a:spLocks noGrp="1" noChangeArrowheads="1"/>
          </p:cNvSpPr>
          <p:nvPr>
            <p:ph type="sldNum" sz="quarter" idx="5"/>
          </p:nvPr>
        </p:nvSpPr>
        <p:spPr>
          <a:noFill/>
        </p:spPr>
        <p:txBody>
          <a:bodyPr/>
          <a:lstStyle/>
          <a:p>
            <a:fld id="{C44241A8-1D76-41E4-8830-FD69DEABE9A8}" type="slidenum">
              <a:rPr lang="en-US" smtClean="0"/>
              <a:pPr/>
              <a:t>55</a:t>
            </a:fld>
            <a:endParaRPr lang="en-US" dirty="0" smtClean="0"/>
          </a:p>
        </p:txBody>
      </p:sp>
      <p:sp>
        <p:nvSpPr>
          <p:cNvPr id="202755"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202756" name="Rectangle 3"/>
          <p:cNvSpPr>
            <a:spLocks noGrp="1" noChangeArrowheads="1"/>
          </p:cNvSpPr>
          <p:nvPr>
            <p:ph type="body" idx="1"/>
          </p:nvPr>
        </p:nvSpPr>
        <p:spPr>
          <a:xfrm>
            <a:off x="931863" y="3789363"/>
            <a:ext cx="5127625" cy="5105400"/>
          </a:xfrm>
          <a:solidFill>
            <a:srgbClr val="FFFFFF"/>
          </a:solidFill>
          <a:ln>
            <a:solidFill>
              <a:srgbClr val="000000"/>
            </a:solidFill>
          </a:ln>
        </p:spPr>
        <p:txBody>
          <a:bodyPr lIns="92775" tIns="46388" rIns="92775" bIns="46388"/>
          <a:lstStyle/>
          <a:p>
            <a:endParaRPr lang="en-US" sz="800"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p:spPr>
        <p:txBody>
          <a:bodyPr/>
          <a:lstStyle/>
          <a:p>
            <a:fld id="{3D6343A6-77DD-4926-878F-7C98659674F1}" type="slidenum">
              <a:rPr lang="en-US"/>
              <a:pPr/>
              <a:t>3</a:t>
            </a:fld>
            <a:endParaRPr lang="en-US" dirty="0"/>
          </a:p>
        </p:txBody>
      </p:sp>
      <p:sp>
        <p:nvSpPr>
          <p:cNvPr id="20483"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20484" name="Rectangle 3"/>
          <p:cNvSpPr>
            <a:spLocks noGrp="1" noChangeArrowheads="1"/>
          </p:cNvSpPr>
          <p:nvPr>
            <p:ph type="body" idx="1"/>
          </p:nvPr>
        </p:nvSpPr>
        <p:spPr>
          <a:xfrm>
            <a:off x="931863" y="3789363"/>
            <a:ext cx="5127625" cy="5105400"/>
          </a:xfrm>
          <a:solidFill>
            <a:srgbClr val="FFFFFF"/>
          </a:solidFill>
          <a:ln>
            <a:solidFill>
              <a:srgbClr val="000000"/>
            </a:solidFill>
          </a:ln>
        </p:spPr>
        <p:txBody>
          <a:bodyPr lIns="92775" tIns="46388" rIns="92775" bIns="46388"/>
          <a:lstStyle/>
          <a:p>
            <a:endParaRPr lang="en-US" sz="800"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p:cNvSpPr>
            <a:spLocks noGrp="1" noChangeArrowheads="1"/>
          </p:cNvSpPr>
          <p:nvPr>
            <p:ph type="sldNum" sz="quarter" idx="5"/>
          </p:nvPr>
        </p:nvSpPr>
        <p:spPr>
          <a:noFill/>
        </p:spPr>
        <p:txBody>
          <a:bodyPr/>
          <a:lstStyle/>
          <a:p>
            <a:fld id="{BB29442D-DAE5-494A-AE8A-47CE21E0AF52}" type="slidenum">
              <a:rPr lang="en-US" smtClean="0"/>
              <a:pPr/>
              <a:t>7</a:t>
            </a:fld>
            <a:endParaRPr lang="en-US" dirty="0" smtClean="0"/>
          </a:p>
        </p:txBody>
      </p:sp>
      <p:sp>
        <p:nvSpPr>
          <p:cNvPr id="116739" name="Rectangle 2"/>
          <p:cNvSpPr>
            <a:spLocks noGrp="1" noRot="1" noChangeAspect="1" noChangeArrowheads="1" noTextEdit="1"/>
          </p:cNvSpPr>
          <p:nvPr>
            <p:ph type="sldImg"/>
          </p:nvPr>
        </p:nvSpPr>
        <p:spPr>
          <a:xfrm>
            <a:off x="1254125" y="233363"/>
            <a:ext cx="4638675" cy="3479800"/>
          </a:xfrm>
          <a:solidFill>
            <a:srgbClr val="FFFFFF"/>
          </a:solidFill>
          <a:ln/>
        </p:spPr>
      </p:sp>
      <p:sp>
        <p:nvSpPr>
          <p:cNvPr id="116740" name="Rectangle 3"/>
          <p:cNvSpPr>
            <a:spLocks noGrp="1" noChangeArrowheads="1"/>
          </p:cNvSpPr>
          <p:nvPr>
            <p:ph type="body" idx="1"/>
          </p:nvPr>
        </p:nvSpPr>
        <p:spPr>
          <a:xfrm>
            <a:off x="931864" y="3789364"/>
            <a:ext cx="5127625" cy="5105400"/>
          </a:xfrm>
          <a:solidFill>
            <a:srgbClr val="FFFFFF"/>
          </a:solidFill>
          <a:ln>
            <a:solidFill>
              <a:srgbClr val="000000"/>
            </a:solidFill>
          </a:ln>
        </p:spPr>
        <p:txBody>
          <a:bodyPr lIns="92775" tIns="46388" rIns="92775" bIns="46388"/>
          <a:lstStyle/>
          <a:p>
            <a:pPr eaLnBrk="1" hangingPunct="1"/>
            <a:r>
              <a:rPr lang="en-US" sz="800" dirty="0" smtClean="0"/>
              <a:t>Quick Start Activities:</a:t>
            </a:r>
          </a:p>
          <a:p>
            <a:pPr eaLnBrk="1" hangingPunct="1"/>
            <a:r>
              <a:rPr lang="en-US" sz="800" dirty="0" smtClean="0"/>
              <a:t>Source: Page 86, Enter Your Company Address.</a:t>
            </a:r>
          </a:p>
          <a:p>
            <a:pPr eaLnBrk="1" hangingPunct="1"/>
            <a:r>
              <a:rPr lang="en-US" sz="800" dirty="0" smtClean="0"/>
              <a:t>Changes:</a:t>
            </a:r>
          </a:p>
          <a:p>
            <a:pPr eaLnBrk="1" hangingPunct="1"/>
            <a:r>
              <a:rPr lang="en-US" sz="800" dirty="0" smtClean="0"/>
              <a:t>You need to setup a company address so it can be used when you setup your entity.</a:t>
            </a:r>
          </a:p>
          <a:p>
            <a:pPr eaLnBrk="1" hangingPunct="1"/>
            <a:r>
              <a:rPr lang="en-US" sz="800" dirty="0" smtClean="0"/>
              <a:t>Next, You need to setup ~reports address so, your name will appear on your reports. Make it unique. Suggest: enter your name.</a:t>
            </a:r>
          </a:p>
          <a:p>
            <a:pPr eaLnBrk="1" hangingPunct="1"/>
            <a:r>
              <a:rPr lang="en-US" sz="800" dirty="0" smtClean="0"/>
              <a:t>No need to enter address for ~screens. It doesn’t work for Desktop2.</a:t>
            </a:r>
          </a:p>
          <a:p>
            <a:pPr eaLnBrk="1" hangingPunct="1"/>
            <a:endParaRPr lang="en-US" sz="800" dirty="0" smtClean="0"/>
          </a:p>
          <a:p>
            <a:pPr eaLnBrk="1" hangingPunct="1"/>
            <a:r>
              <a:rPr lang="en-US" sz="800" dirty="0" smtClean="0"/>
              <a:t>First, create company address</a:t>
            </a:r>
          </a:p>
          <a:p>
            <a:pPr eaLnBrk="1" hangingPunct="1"/>
            <a:endParaRPr lang="en-US" sz="800" dirty="0" smtClean="0"/>
          </a:p>
          <a:p>
            <a:pPr eaLnBrk="1" hangingPunct="1"/>
            <a:r>
              <a:rPr lang="en-US" sz="800" dirty="0" smtClean="0"/>
              <a:t>2.12 Company Address Maintenance</a:t>
            </a:r>
          </a:p>
          <a:p>
            <a:pPr eaLnBrk="1" hangingPunct="1"/>
            <a:r>
              <a:rPr lang="en-US" sz="800" dirty="0" smtClean="0"/>
              <a:t>Fields to populate:</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p:cNvSpPr>
            <a:spLocks noGrp="1" noChangeArrowheads="1"/>
          </p:cNvSpPr>
          <p:nvPr>
            <p:ph type="sldNum" sz="quarter" idx="5"/>
          </p:nvPr>
        </p:nvSpPr>
        <p:spPr>
          <a:noFill/>
        </p:spPr>
        <p:txBody>
          <a:bodyPr/>
          <a:lstStyle/>
          <a:p>
            <a:fld id="{DADF415B-976D-4730-B7A5-6188640B250F}" type="slidenum">
              <a:rPr lang="en-US" smtClean="0"/>
              <a:pPr/>
              <a:t>8</a:t>
            </a:fld>
            <a:endParaRPr lang="en-US" dirty="0" smtClean="0"/>
          </a:p>
        </p:txBody>
      </p:sp>
      <p:sp>
        <p:nvSpPr>
          <p:cNvPr id="117763" name="Rectangle 2"/>
          <p:cNvSpPr>
            <a:spLocks noGrp="1" noRot="1" noChangeAspect="1" noChangeArrowheads="1" noTextEdit="1"/>
          </p:cNvSpPr>
          <p:nvPr>
            <p:ph type="sldImg"/>
          </p:nvPr>
        </p:nvSpPr>
        <p:spPr>
          <a:xfrm>
            <a:off x="1254125" y="233363"/>
            <a:ext cx="4638675" cy="3479800"/>
          </a:xfrm>
          <a:solidFill>
            <a:srgbClr val="FFFFFF"/>
          </a:solidFill>
          <a:ln/>
        </p:spPr>
      </p:sp>
      <p:sp>
        <p:nvSpPr>
          <p:cNvPr id="117764" name="Rectangle 3"/>
          <p:cNvSpPr>
            <a:spLocks noGrp="1" noChangeArrowheads="1"/>
          </p:cNvSpPr>
          <p:nvPr>
            <p:ph type="body" idx="1"/>
          </p:nvPr>
        </p:nvSpPr>
        <p:spPr>
          <a:xfrm>
            <a:off x="931864" y="3789364"/>
            <a:ext cx="5127625" cy="5105400"/>
          </a:xfrm>
          <a:solidFill>
            <a:srgbClr val="FFFFFF"/>
          </a:solidFill>
          <a:ln>
            <a:solidFill>
              <a:srgbClr val="000000"/>
            </a:solidFill>
          </a:ln>
        </p:spPr>
        <p:txBody>
          <a:bodyPr lIns="92775" tIns="46388" rIns="92775" bIns="46388"/>
          <a:lstStyle/>
          <a:p>
            <a:pPr eaLnBrk="1" hangingPunct="1"/>
            <a:r>
              <a:rPr lang="en-US" sz="800" dirty="0" smtClean="0"/>
              <a:t>Quick Start Activities:</a:t>
            </a:r>
          </a:p>
          <a:p>
            <a:pPr eaLnBrk="1" hangingPunct="1"/>
            <a:r>
              <a:rPr lang="en-US" sz="800" dirty="0" smtClean="0"/>
              <a:t>Source: Page 86, Enter Your Company Address.</a:t>
            </a:r>
          </a:p>
          <a:p>
            <a:pPr eaLnBrk="1" hangingPunct="1"/>
            <a:r>
              <a:rPr lang="en-US" sz="800" dirty="0" smtClean="0"/>
              <a:t>Changes:</a:t>
            </a:r>
          </a:p>
          <a:p>
            <a:pPr eaLnBrk="1" hangingPunct="1"/>
            <a:r>
              <a:rPr lang="en-US" sz="800" dirty="0" smtClean="0"/>
              <a:t>You need to setup a company address so it can be used when you setup your entity.</a:t>
            </a:r>
          </a:p>
          <a:p>
            <a:pPr eaLnBrk="1" hangingPunct="1"/>
            <a:r>
              <a:rPr lang="en-US" sz="800" dirty="0" smtClean="0"/>
              <a:t>Next, You need to setup ~reports address so, your name will appear on your reports. Make it unique. Suggest: enter your name.</a:t>
            </a:r>
          </a:p>
          <a:p>
            <a:pPr eaLnBrk="1" hangingPunct="1"/>
            <a:r>
              <a:rPr lang="en-US" sz="800" dirty="0" smtClean="0"/>
              <a:t>No need to enter address for ~screens. It doesn’t work for Desktop2.</a:t>
            </a:r>
          </a:p>
          <a:p>
            <a:pPr eaLnBrk="1" hangingPunct="1"/>
            <a:endParaRPr lang="en-US" sz="800" dirty="0" smtClean="0"/>
          </a:p>
          <a:p>
            <a:pPr eaLnBrk="1" hangingPunct="1"/>
            <a:r>
              <a:rPr lang="en-US" sz="800" dirty="0" smtClean="0"/>
              <a:t>First, create company address</a:t>
            </a:r>
          </a:p>
          <a:p>
            <a:pPr eaLnBrk="1" hangingPunct="1"/>
            <a:endParaRPr lang="en-US" sz="800" dirty="0" smtClean="0"/>
          </a:p>
          <a:p>
            <a:pPr eaLnBrk="1" hangingPunct="1"/>
            <a:r>
              <a:rPr lang="en-US" sz="800" dirty="0" smtClean="0"/>
              <a:t>2.12 Company Address Maintenance</a:t>
            </a:r>
          </a:p>
          <a:p>
            <a:pPr eaLnBrk="1" hangingPunct="1"/>
            <a:r>
              <a:rPr lang="en-US" sz="800" dirty="0" smtClean="0"/>
              <a:t>Fields to populate:</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p:spPr>
        <p:txBody>
          <a:bodyPr/>
          <a:lstStyle/>
          <a:p>
            <a:fld id="{6387FC3B-4C48-4AA3-A581-98921ACE8688}" type="slidenum">
              <a:rPr lang="en-US" smtClean="0"/>
              <a:pPr/>
              <a:t>11</a:t>
            </a:fld>
            <a:endParaRPr lang="en-US" dirty="0" smtClean="0"/>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p:spPr>
        <p:txBody>
          <a:bodyPr/>
          <a:lstStyle/>
          <a:p>
            <a:fld id="{6387FC3B-4C48-4AA3-A581-98921ACE8688}" type="slidenum">
              <a:rPr lang="en-US" smtClean="0"/>
              <a:pPr/>
              <a:t>12</a:t>
            </a:fld>
            <a:endParaRPr lang="en-US" dirty="0" smtClean="0"/>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7"/>
          <p:cNvSpPr>
            <a:spLocks noGrp="1" noChangeArrowheads="1"/>
          </p:cNvSpPr>
          <p:nvPr>
            <p:ph type="sldNum" sz="quarter" idx="5"/>
          </p:nvPr>
        </p:nvSpPr>
        <p:spPr>
          <a:noFill/>
        </p:spPr>
        <p:txBody>
          <a:bodyPr/>
          <a:lstStyle/>
          <a:p>
            <a:fld id="{C44241A8-1D76-41E4-8830-FD69DEABE9A8}" type="slidenum">
              <a:rPr lang="en-US" smtClean="0"/>
              <a:pPr/>
              <a:t>19</a:t>
            </a:fld>
            <a:endParaRPr lang="en-US" dirty="0" smtClean="0"/>
          </a:p>
        </p:txBody>
      </p:sp>
      <p:sp>
        <p:nvSpPr>
          <p:cNvPr id="202755"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202756" name="Rectangle 3"/>
          <p:cNvSpPr>
            <a:spLocks noGrp="1" noChangeArrowheads="1"/>
          </p:cNvSpPr>
          <p:nvPr>
            <p:ph type="body" idx="1"/>
          </p:nvPr>
        </p:nvSpPr>
        <p:spPr>
          <a:xfrm>
            <a:off x="931863" y="3789363"/>
            <a:ext cx="5127625" cy="5105400"/>
          </a:xfrm>
          <a:solidFill>
            <a:srgbClr val="FFFFFF"/>
          </a:solidFill>
          <a:ln>
            <a:solidFill>
              <a:srgbClr val="000000"/>
            </a:solidFill>
          </a:ln>
        </p:spPr>
        <p:txBody>
          <a:bodyPr lIns="92775" tIns="46388" rIns="92775" bIns="46388"/>
          <a:lstStyle/>
          <a:p>
            <a:endParaRPr lang="en-US" sz="800"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BA8CFE51-1C87-4EE3-A42E-DE841F69DB53}" type="slidenum">
              <a:rPr lang="en-US" smtClean="0"/>
              <a:pPr/>
              <a:t>21</a:t>
            </a:fld>
            <a:endParaRPr lang="en-US" dirty="0" smtClean="0"/>
          </a:p>
        </p:txBody>
      </p:sp>
      <p:sp>
        <p:nvSpPr>
          <p:cNvPr id="33795"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33796" name="Rectangle 3"/>
          <p:cNvSpPr>
            <a:spLocks noGrp="1" noChangeArrowheads="1"/>
          </p:cNvSpPr>
          <p:nvPr>
            <p:ph type="body" idx="1"/>
          </p:nvPr>
        </p:nvSpPr>
        <p:spPr>
          <a:xfrm>
            <a:off x="931863" y="3789363"/>
            <a:ext cx="5127625" cy="5105400"/>
          </a:xfrm>
          <a:solidFill>
            <a:srgbClr val="FFFFFF"/>
          </a:solidFill>
          <a:ln>
            <a:solidFill>
              <a:srgbClr val="000000"/>
            </a:solidFill>
          </a:ln>
        </p:spPr>
        <p:txBody>
          <a:bodyPr lIns="92775" tIns="46388" rIns="92775" bIns="46388"/>
          <a:lstStyle/>
          <a:p>
            <a:pPr eaLnBrk="1" hangingPunct="1"/>
            <a:r>
              <a:rPr lang="en-US" sz="800" dirty="0" smtClean="0"/>
              <a:t>Replace image with image on </a:t>
            </a:r>
            <a:r>
              <a:rPr lang="en-US" dirty="0" smtClean="0"/>
              <a:t>http://resources2.know.qad.com/TG-QuickStart-p1/g1/4810-QAD2.html</a:t>
            </a:r>
          </a:p>
          <a:p>
            <a:pPr eaLnBrk="1" hangingPunct="1"/>
            <a:endParaRPr 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96995"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596996"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ftr" sz="quarter" idx="10"/>
          </p:nvPr>
        </p:nvSpPr>
        <p:spPr>
          <a:xfrm>
            <a:off x="7389813" y="6648450"/>
            <a:ext cx="1754187" cy="209550"/>
          </a:xfrm>
        </p:spPr>
        <p:txBody>
          <a:bodyPr/>
          <a:lstStyle>
            <a:lvl1pPr>
              <a:defRPr dirty="0" smtClean="0"/>
            </a:lvl1pPr>
          </a:lstStyle>
          <a:p>
            <a:pPr>
              <a:defRPr/>
            </a:pPr>
            <a:r>
              <a:rPr lang="en-US" dirty="0"/>
              <a:t>QS-OR-</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ftr" sz="quarter" idx="10"/>
          </p:nvPr>
        </p:nvSpPr>
        <p:spPr>
          <a:xfrm>
            <a:off x="7389813" y="6648450"/>
            <a:ext cx="1754187" cy="209550"/>
          </a:xfrm>
        </p:spPr>
        <p:txBody>
          <a:bodyPr/>
          <a:lstStyle>
            <a:lvl1pPr>
              <a:defRPr dirty="0" smtClean="0"/>
            </a:lvl1pPr>
          </a:lstStyle>
          <a:p>
            <a:pPr>
              <a:defRPr/>
            </a:pPr>
            <a:r>
              <a:rPr lang="en-US" dirty="0"/>
              <a:t>QS-OR-</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hf sldNum="0"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dirty="0" smtClean="0"/>
              <a:t>QS-OR-</a:t>
            </a: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lvl1pPr>
              <a:defRPr b="0"/>
            </a:lvl1pPr>
          </a:lstStyle>
          <a:p>
            <a:pPr>
              <a:defRPr/>
            </a:pPr>
            <a:r>
              <a:rPr lang="en-US" dirty="0" smtClean="0"/>
              <a:t>QS-OR-</a:t>
            </a:r>
            <a:endParaRPr lang="en-US" dirty="0"/>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lvl1pPr>
              <a:defRPr b="0"/>
            </a:lvl1pPr>
          </a:lstStyle>
          <a:p>
            <a:pPr>
              <a:defRPr/>
            </a:pPr>
            <a:r>
              <a:rPr lang="en-US" dirty="0" smtClean="0"/>
              <a:t>QS-OR-</a:t>
            </a:r>
            <a:endParaRPr lang="en-US" dirty="0"/>
          </a:p>
        </p:txBody>
      </p:sp>
    </p:spTree>
    <p:extLst>
      <p:ext uri="{BB962C8B-B14F-4D97-AF65-F5344CB8AC3E}">
        <p14:creationId xmlns="" xmlns:p14="http://schemas.microsoft.com/office/powerpoint/2010/main" val="17192710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lvl1pPr>
              <a:defRPr b="0"/>
            </a:lvl1pPr>
          </a:lstStyle>
          <a:p>
            <a:pPr>
              <a:defRPr/>
            </a:pPr>
            <a:r>
              <a:rPr lang="en-US" dirty="0" smtClean="0"/>
              <a:t>QS-OR-</a:t>
            </a:r>
            <a:endParaRPr lang="en-US" dirty="0"/>
          </a:p>
        </p:txBody>
      </p:sp>
    </p:spTree>
    <p:extLst>
      <p:ext uri="{BB962C8B-B14F-4D97-AF65-F5344CB8AC3E}">
        <p14:creationId xmlns="" xmlns:p14="http://schemas.microsoft.com/office/powerpoint/2010/main" val="12369242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lvl1pPr>
              <a:defRPr b="0"/>
            </a:lvl1pPr>
          </a:lstStyle>
          <a:p>
            <a:pPr>
              <a:defRPr/>
            </a:pPr>
            <a:r>
              <a:rPr lang="en-US" dirty="0" smtClean="0"/>
              <a:t>QS-OR-</a:t>
            </a:r>
            <a:endParaRPr lang="en-US" dirty="0"/>
          </a:p>
        </p:txBody>
      </p:sp>
    </p:spTree>
    <p:extLst>
      <p:ext uri="{BB962C8B-B14F-4D97-AF65-F5344CB8AC3E}">
        <p14:creationId xmlns="" xmlns:p14="http://schemas.microsoft.com/office/powerpoint/2010/main" val="12955355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6" name="Footer Placeholder 5"/>
          <p:cNvSpPr>
            <a:spLocks noGrp="1"/>
          </p:cNvSpPr>
          <p:nvPr>
            <p:ph type="ftr" sz="quarter" idx="10"/>
          </p:nvPr>
        </p:nvSpPr>
        <p:spPr/>
        <p:txBody>
          <a:bodyPr/>
          <a:lstStyle>
            <a:lvl1pPr>
              <a:defRPr b="0"/>
            </a:lvl1pPr>
          </a:lstStyle>
          <a:p>
            <a:pPr>
              <a:defRPr/>
            </a:pPr>
            <a:r>
              <a:rPr lang="en-US" dirty="0" smtClean="0"/>
              <a:t>QS-PL-</a:t>
            </a:r>
            <a:endParaRPr lang="en-US" dirty="0"/>
          </a:p>
        </p:txBody>
      </p:sp>
    </p:spTree>
    <p:extLst>
      <p:ext uri="{BB962C8B-B14F-4D97-AF65-F5344CB8AC3E}">
        <p14:creationId xmlns="" xmlns:p14="http://schemas.microsoft.com/office/powerpoint/2010/main" val="706750990"/>
      </p:ext>
    </p:extLst>
  </p:cSld>
  <p:clrMapOvr>
    <a:masterClrMapping/>
  </p:clrMapOvr>
  <p:hf sldNum="0" hdr="0" dt="0"/>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596995"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596996"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ftr" sz="quarter" idx="10"/>
          </p:nvPr>
        </p:nvSpPr>
        <p:spPr>
          <a:xfrm>
            <a:off x="7389813" y="6648450"/>
            <a:ext cx="1754187" cy="209550"/>
          </a:xfrm>
        </p:spPr>
        <p:txBody>
          <a:bodyPr/>
          <a:lstStyle>
            <a:lvl1pPr>
              <a:defRPr dirty="0" smtClean="0"/>
            </a:lvl1pPr>
          </a:lstStyle>
          <a:p>
            <a:pPr>
              <a:defRPr/>
            </a:pPr>
            <a:r>
              <a:rPr lang="en-US" dirty="0"/>
              <a:t>QS-OR-</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7"/>
          <p:cNvSpPr>
            <a:spLocks noGrp="1" noChangeArrowheads="1"/>
          </p:cNvSpPr>
          <p:nvPr>
            <p:ph type="ftr" sz="quarter" idx="10"/>
          </p:nvPr>
        </p:nvSpPr>
        <p:spPr>
          <a:xfrm>
            <a:off x="7389813" y="6648450"/>
            <a:ext cx="1754187" cy="209550"/>
          </a:xfrm>
        </p:spPr>
        <p:txBody>
          <a:bodyPr/>
          <a:lstStyle>
            <a:lvl1pPr>
              <a:defRPr dirty="0" smtClean="0"/>
            </a:lvl1pPr>
          </a:lstStyle>
          <a:p>
            <a:pPr>
              <a:defRPr/>
            </a:pPr>
            <a:r>
              <a:rPr lang="en-US" dirty="0"/>
              <a:t>QS-OR-</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7"/>
          <p:cNvSpPr>
            <a:spLocks noGrp="1" noChangeArrowheads="1"/>
          </p:cNvSpPr>
          <p:nvPr>
            <p:ph type="ftr" sz="quarter" idx="10"/>
          </p:nvPr>
        </p:nvSpPr>
        <p:spPr>
          <a:xfrm>
            <a:off x="7389813" y="6648450"/>
            <a:ext cx="1754187" cy="209550"/>
          </a:xfrm>
        </p:spPr>
        <p:txBody>
          <a:bodyPr/>
          <a:lstStyle>
            <a:lvl1pPr>
              <a:defRPr dirty="0" smtClean="0"/>
            </a:lvl1pPr>
          </a:lstStyle>
          <a:p>
            <a:pPr>
              <a:defRPr/>
            </a:pPr>
            <a:r>
              <a:rPr lang="en-US" dirty="0"/>
              <a:t>QS-OR-</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7"/>
          <p:cNvSpPr>
            <a:spLocks noGrp="1" noChangeArrowheads="1"/>
          </p:cNvSpPr>
          <p:nvPr>
            <p:ph type="ftr" sz="quarter" idx="10"/>
          </p:nvPr>
        </p:nvSpPr>
        <p:spPr>
          <a:xfrm>
            <a:off x="7389813" y="6648450"/>
            <a:ext cx="1754187" cy="209550"/>
          </a:xfrm>
        </p:spPr>
        <p:txBody>
          <a:bodyPr/>
          <a:lstStyle>
            <a:lvl1pPr>
              <a:defRPr dirty="0" smtClean="0"/>
            </a:lvl1pPr>
          </a:lstStyle>
          <a:p>
            <a:pPr>
              <a:defRPr/>
            </a:pPr>
            <a:r>
              <a:rPr lang="en-US" dirty="0"/>
              <a:t>QS-OR-</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7"/>
          <p:cNvSpPr>
            <a:spLocks noGrp="1" noChangeArrowheads="1"/>
          </p:cNvSpPr>
          <p:nvPr>
            <p:ph type="ftr" sz="quarter" idx="10"/>
          </p:nvPr>
        </p:nvSpPr>
        <p:spPr>
          <a:xfrm>
            <a:off x="7389813" y="6648450"/>
            <a:ext cx="1754187" cy="209550"/>
          </a:xfrm>
        </p:spPr>
        <p:txBody>
          <a:bodyPr/>
          <a:lstStyle>
            <a:lvl1pPr>
              <a:defRPr dirty="0" smtClean="0"/>
            </a:lvl1pPr>
          </a:lstStyle>
          <a:p>
            <a:pPr>
              <a:defRPr/>
            </a:pPr>
            <a:r>
              <a:rPr lang="en-US" dirty="0"/>
              <a:t>QS-OR-</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7"/>
          <p:cNvSpPr>
            <a:spLocks noGrp="1" noChangeArrowheads="1"/>
          </p:cNvSpPr>
          <p:nvPr>
            <p:ph type="ftr" sz="quarter" idx="10"/>
          </p:nvPr>
        </p:nvSpPr>
        <p:spPr>
          <a:xfrm>
            <a:off x="7389813" y="6648450"/>
            <a:ext cx="1754187" cy="209550"/>
          </a:xfrm>
        </p:spPr>
        <p:txBody>
          <a:bodyPr/>
          <a:lstStyle>
            <a:lvl1pPr>
              <a:defRPr dirty="0" smtClean="0"/>
            </a:lvl1pPr>
          </a:lstStyle>
          <a:p>
            <a:pPr>
              <a:defRPr/>
            </a:pPr>
            <a:r>
              <a:rPr lang="en-US" dirty="0"/>
              <a:t>QS-OR-</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7"/>
          <p:cNvSpPr>
            <a:spLocks noGrp="1" noChangeArrowheads="1"/>
          </p:cNvSpPr>
          <p:nvPr>
            <p:ph type="ftr" sz="quarter" idx="10"/>
          </p:nvPr>
        </p:nvSpPr>
        <p:spPr>
          <a:xfrm>
            <a:off x="7389813" y="6648450"/>
            <a:ext cx="1754187" cy="209550"/>
          </a:xfrm>
        </p:spPr>
        <p:txBody>
          <a:bodyPr/>
          <a:lstStyle>
            <a:lvl1pPr>
              <a:defRPr dirty="0" smtClean="0"/>
            </a:lvl1pPr>
          </a:lstStyle>
          <a:p>
            <a:pPr>
              <a:defRPr/>
            </a:pPr>
            <a:r>
              <a:rPr lang="en-US" dirty="0"/>
              <a:t>QS-OR-</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7"/>
          <p:cNvSpPr>
            <a:spLocks noGrp="1" noChangeArrowheads="1"/>
          </p:cNvSpPr>
          <p:nvPr>
            <p:ph type="ftr" sz="quarter" idx="10"/>
          </p:nvPr>
        </p:nvSpPr>
        <p:spPr>
          <a:xfrm>
            <a:off x="7389813" y="6648450"/>
            <a:ext cx="1754187" cy="209550"/>
          </a:xfrm>
        </p:spPr>
        <p:txBody>
          <a:bodyPr/>
          <a:lstStyle>
            <a:lvl1pPr>
              <a:defRPr dirty="0" smtClean="0"/>
            </a:lvl1pPr>
          </a:lstStyle>
          <a:p>
            <a:pPr>
              <a:defRPr/>
            </a:pPr>
            <a:r>
              <a:rPr lang="en-US" dirty="0"/>
              <a:t>QS-OR-</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10" Type="http://schemas.openxmlformats.org/officeDocument/2006/relationships/image" Target="../media/image3.png"/><Relationship Id="rId4" Type="http://schemas.openxmlformats.org/officeDocument/2006/relationships/slideLayout" Target="../slideLayouts/slideLayout15.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1027"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95972" name="Text Box 4"/>
          <p:cNvSpPr txBox="1">
            <a:spLocks noChangeArrowheads="1"/>
          </p:cNvSpPr>
          <p:nvPr/>
        </p:nvSpPr>
        <p:spPr bwMode="auto">
          <a:xfrm>
            <a:off x="66675" y="6584950"/>
            <a:ext cx="1143000" cy="244475"/>
          </a:xfrm>
          <a:prstGeom prst="rect">
            <a:avLst/>
          </a:prstGeom>
          <a:noFill/>
          <a:ln w="9525">
            <a:noFill/>
            <a:miter lim="800000"/>
            <a:headEnd/>
            <a:tailEnd/>
          </a:ln>
          <a:effectLst/>
        </p:spPr>
        <p:txBody>
          <a:bodyPr>
            <a:spAutoFit/>
          </a:bodyPr>
          <a:lstStyle/>
          <a:p>
            <a:pPr>
              <a:spcBef>
                <a:spcPct val="50000"/>
              </a:spcBef>
              <a:defRPr/>
            </a:pPr>
            <a:r>
              <a:rPr lang="en-US" sz="1000" b="0" dirty="0">
                <a:solidFill>
                  <a:schemeClr val="bg2"/>
                </a:solidFill>
              </a:rPr>
              <a:t>QAD Proprietary</a:t>
            </a:r>
          </a:p>
        </p:txBody>
      </p:sp>
      <p:pic>
        <p:nvPicPr>
          <p:cNvPr id="1029" name="Picture 5"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
        <p:nvSpPr>
          <p:cNvPr id="595975" name="Rectangle 7"/>
          <p:cNvSpPr>
            <a:spLocks noGrp="1" noChangeArrowheads="1"/>
          </p:cNvSpPr>
          <p:nvPr>
            <p:ph type="ftr" sz="quarter" idx="3"/>
          </p:nvPr>
        </p:nvSpPr>
        <p:spPr bwMode="auto">
          <a:xfrm>
            <a:off x="7389813" y="6648450"/>
            <a:ext cx="1754187" cy="2095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800" b="0">
                <a:latin typeface="Arial" charset="0"/>
              </a:defRPr>
            </a:lvl1pPr>
          </a:lstStyle>
          <a:p>
            <a:pPr>
              <a:defRPr/>
            </a:pPr>
            <a:r>
              <a:rPr lang="en-US" dirty="0" smtClean="0"/>
              <a:t>QS-PL-</a:t>
            </a:r>
            <a:endParaRPr lang="en-US" dirty="0"/>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31247"/>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dirty="0" smtClean="0"/>
              <a:t>QS-PL-</a:t>
            </a:r>
            <a:endParaRPr lang="en-US" dirty="0"/>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16.xml"/><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9.xml"/><Relationship Id="rId1" Type="http://schemas.openxmlformats.org/officeDocument/2006/relationships/slideLayout" Target="../slideLayouts/slideLayout16.xml"/><Relationship Id="rId4" Type="http://schemas.openxmlformats.org/officeDocument/2006/relationships/image" Target="../media/image32.png"/></Relationships>
</file>

<file path=ppt/slides/_rels/slide2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0.xml"/><Relationship Id="rId1" Type="http://schemas.openxmlformats.org/officeDocument/2006/relationships/slideLayout" Target="../slideLayouts/slideLayout16.xml"/><Relationship Id="rId4" Type="http://schemas.openxmlformats.org/officeDocument/2006/relationships/image" Target="../media/image32.png"/></Relationships>
</file>

<file path=ppt/slides/_rels/slide2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1.xml"/><Relationship Id="rId1" Type="http://schemas.openxmlformats.org/officeDocument/2006/relationships/slideLayout" Target="../slideLayouts/slideLayout16.xml"/><Relationship Id="rId4" Type="http://schemas.openxmlformats.org/officeDocument/2006/relationships/image" Target="../media/image32.png"/></Relationships>
</file>

<file path=ppt/slides/_rels/slide2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2.xml"/><Relationship Id="rId1" Type="http://schemas.openxmlformats.org/officeDocument/2006/relationships/slideLayout" Target="../slideLayouts/slideLayout16.xml"/><Relationship Id="rId4" Type="http://schemas.openxmlformats.org/officeDocument/2006/relationships/image" Target="../media/image32.png"/></Relationships>
</file>

<file path=ppt/slides/_rels/slide2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3.xml"/><Relationship Id="rId1" Type="http://schemas.openxmlformats.org/officeDocument/2006/relationships/slideLayout" Target="../slideLayouts/slideLayout16.xml"/><Relationship Id="rId4" Type="http://schemas.openxmlformats.org/officeDocument/2006/relationships/image" Target="../media/image32.png"/></Relationships>
</file>

<file path=ppt/slides/_rels/slide2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4.xml"/><Relationship Id="rId1" Type="http://schemas.openxmlformats.org/officeDocument/2006/relationships/slideLayout" Target="../slideLayouts/slideLayout16.xml"/><Relationship Id="rId4" Type="http://schemas.openxmlformats.org/officeDocument/2006/relationships/image" Target="../media/image32.png"/></Relationships>
</file>

<file path=ppt/slides/_rels/slide2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5.xml"/><Relationship Id="rId1" Type="http://schemas.openxmlformats.org/officeDocument/2006/relationships/slideLayout" Target="../slideLayouts/slideLayout16.xml"/><Relationship Id="rId4" Type="http://schemas.openxmlformats.org/officeDocument/2006/relationships/image" Target="../media/image32.png"/></Relationships>
</file>

<file path=ppt/slides/_rels/slide28.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41.png"/><Relationship Id="rId7" Type="http://schemas.openxmlformats.org/officeDocument/2006/relationships/image" Target="../media/image45.png"/><Relationship Id="rId2" Type="http://schemas.openxmlformats.org/officeDocument/2006/relationships/image" Target="../media/image40.png"/><Relationship Id="rId1" Type="http://schemas.openxmlformats.org/officeDocument/2006/relationships/slideLayout" Target="../slideLayouts/slideLayout13.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2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3.xml"/><Relationship Id="rId1" Type="http://schemas.openxmlformats.org/officeDocument/2006/relationships/slideLayout" Target="../slideLayouts/slideLayout16.xml"/><Relationship Id="rId4" Type="http://schemas.openxmlformats.org/officeDocument/2006/relationships/image" Target="../media/image6.wmf"/></Relationships>
</file>

<file path=ppt/slides/_rels/slide3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13.xml"/><Relationship Id="rId5" Type="http://schemas.openxmlformats.org/officeDocument/2006/relationships/image" Target="../media/image54.png"/><Relationship Id="rId4" Type="http://schemas.openxmlformats.org/officeDocument/2006/relationships/image" Target="../media/image53.png"/></Relationships>
</file>

<file path=ppt/slides/_rels/slide3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42.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slideLayout" Target="../slideLayouts/slideLayout13.xml"/><Relationship Id="rId5" Type="http://schemas.openxmlformats.org/officeDocument/2006/relationships/image" Target="../media/image75.png"/><Relationship Id="rId4" Type="http://schemas.openxmlformats.org/officeDocument/2006/relationships/image" Target="../media/image74.png"/></Relationships>
</file>

<file path=ppt/slides/_rels/slide43.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6.png"/><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png"/><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1.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wmf"/><Relationship Id="rId1" Type="http://schemas.openxmlformats.org/officeDocument/2006/relationships/slideLayout" Target="../slideLayouts/slideLayout16.xml"/><Relationship Id="rId6" Type="http://schemas.openxmlformats.org/officeDocument/2006/relationships/image" Target="../media/image12.wmf"/><Relationship Id="rId11" Type="http://schemas.openxmlformats.org/officeDocument/2006/relationships/image" Target="../media/image17.png"/><Relationship Id="rId5" Type="http://schemas.openxmlformats.org/officeDocument/2006/relationships/image" Target="../media/image11.wmf"/><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4"/>
          <p:cNvSpPr>
            <a:spLocks noGrp="1" noChangeArrowheads="1"/>
          </p:cNvSpPr>
          <p:nvPr>
            <p:ph type="title"/>
          </p:nvPr>
        </p:nvSpPr>
        <p:spPr>
          <a:xfrm>
            <a:off x="457199" y="607452"/>
            <a:ext cx="8328581" cy="705411"/>
          </a:xfrm>
        </p:spPr>
        <p:txBody>
          <a:bodyPr>
            <a:normAutofit/>
          </a:bodyPr>
          <a:lstStyle/>
          <a:p>
            <a:pPr eaLnBrk="1" hangingPunct="1"/>
            <a:r>
              <a:rPr lang="en-US" sz="3600" dirty="0" smtClean="0"/>
              <a:t>User Interface Overview</a:t>
            </a:r>
          </a:p>
        </p:txBody>
      </p:sp>
      <p:sp>
        <p:nvSpPr>
          <p:cNvPr id="13315" name="Rectangle 5"/>
          <p:cNvSpPr>
            <a:spLocks noGrp="1" noChangeArrowheads="1"/>
          </p:cNvSpPr>
          <p:nvPr>
            <p:ph type="body" sz="quarter" idx="10"/>
          </p:nvPr>
        </p:nvSpPr>
        <p:spPr/>
        <p:txBody>
          <a:bodyPr/>
          <a:lstStyle/>
          <a:p>
            <a:r>
              <a:rPr lang="en-US" sz="2800" dirty="0" smtClean="0"/>
              <a:t>QAD Enterprise Applications Enterprise Edition</a:t>
            </a:r>
          </a:p>
        </p:txBody>
      </p:sp>
      <p:sp>
        <p:nvSpPr>
          <p:cNvPr id="4" name="Text Placeholder 3"/>
          <p:cNvSpPr>
            <a:spLocks noGrp="1"/>
          </p:cNvSpPr>
          <p:nvPr>
            <p:ph type="body" sz="quarter" idx="11"/>
          </p:nvPr>
        </p:nvSpPr>
        <p:spPr/>
        <p:txBody>
          <a:bodyPr/>
          <a:lstStyle/>
          <a:p>
            <a:r>
              <a:rPr lang="en-US" dirty="0" smtClean="0"/>
              <a:t>Training Guide: QAD Quick Start</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2"/>
          <p:cNvSpPr>
            <a:spLocks noGrp="1" noChangeArrowheads="1"/>
          </p:cNvSpPr>
          <p:nvPr>
            <p:ph type="title"/>
          </p:nvPr>
        </p:nvSpPr>
        <p:spPr/>
        <p:txBody>
          <a:bodyPr/>
          <a:lstStyle/>
          <a:p>
            <a:pPr eaLnBrk="1" hangingPunct="1"/>
            <a:r>
              <a:rPr lang="en-US" dirty="0" smtClean="0"/>
              <a:t>Workspace </a:t>
            </a:r>
          </a:p>
        </p:txBody>
      </p:sp>
      <p:sp>
        <p:nvSpPr>
          <p:cNvPr id="7170" name="Footer Placeholder 3"/>
          <p:cNvSpPr>
            <a:spLocks noGrp="1"/>
          </p:cNvSpPr>
          <p:nvPr>
            <p:ph type="ftr" sz="quarter" idx="10"/>
          </p:nvPr>
        </p:nvSpPr>
        <p:spPr>
          <a:noFill/>
        </p:spPr>
        <p:txBody>
          <a:bodyPr/>
          <a:lstStyle/>
          <a:p>
            <a:pPr defTabSz="865188"/>
            <a:r>
              <a:rPr lang="en-US" dirty="0" smtClean="0">
                <a:latin typeface="Arial" charset="0"/>
              </a:rPr>
              <a:t>QS-OR-011</a:t>
            </a:r>
          </a:p>
        </p:txBody>
      </p:sp>
      <p:pic>
        <p:nvPicPr>
          <p:cNvPr id="10" name="Picture 4"/>
          <p:cNvPicPr>
            <a:picLocks noChangeAspect="1" noChangeArrowheads="1"/>
          </p:cNvPicPr>
          <p:nvPr/>
        </p:nvPicPr>
        <p:blipFill>
          <a:blip r:embed="rId2" cstate="print"/>
          <a:srcRect/>
          <a:stretch>
            <a:fillRect/>
          </a:stretch>
        </p:blipFill>
        <p:spPr bwMode="auto">
          <a:xfrm>
            <a:off x="696925" y="875238"/>
            <a:ext cx="7888927" cy="5593557"/>
          </a:xfrm>
          <a:prstGeom prst="rect">
            <a:avLst/>
          </a:prstGeom>
          <a:noFill/>
          <a:ln w="9525">
            <a:noFill/>
            <a:miter lim="800000"/>
            <a:headEnd/>
            <a:tailEnd/>
          </a:ln>
        </p:spPr>
      </p:pic>
      <p:sp>
        <p:nvSpPr>
          <p:cNvPr id="11" name="Rectangle 10"/>
          <p:cNvSpPr/>
          <p:nvPr/>
        </p:nvSpPr>
        <p:spPr>
          <a:xfrm>
            <a:off x="725214" y="5990897"/>
            <a:ext cx="7813144" cy="420536"/>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Rectangle 11"/>
          <p:cNvSpPr/>
          <p:nvPr/>
        </p:nvSpPr>
        <p:spPr>
          <a:xfrm>
            <a:off x="1766103" y="829340"/>
            <a:ext cx="882094" cy="337308"/>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 name="Text Box 18"/>
          <p:cNvSpPr txBox="1">
            <a:spLocks noChangeArrowheads="1"/>
          </p:cNvSpPr>
          <p:nvPr/>
        </p:nvSpPr>
        <p:spPr bwMode="auto">
          <a:xfrm>
            <a:off x="4729604" y="4954117"/>
            <a:ext cx="3159753" cy="1292662"/>
          </a:xfrm>
          <a:prstGeom prst="rect">
            <a:avLst/>
          </a:prstGeom>
          <a:noFill/>
          <a:ln w="9525" algn="ctr">
            <a:noFill/>
            <a:miter lim="800000"/>
            <a:headEnd/>
            <a:tailEnd/>
          </a:ln>
        </p:spPr>
        <p:txBody>
          <a:bodyPr wrap="square" tIns="91440" bIns="91440">
            <a:spAutoFit/>
          </a:bodyPr>
          <a:lstStyle/>
          <a:p>
            <a:pPr>
              <a:spcBef>
                <a:spcPct val="50000"/>
              </a:spcBef>
            </a:pPr>
            <a:r>
              <a:rPr lang="en-US" sz="1600" b="0" dirty="0" smtClean="0">
                <a:latin typeface="+mj-lt"/>
              </a:rPr>
              <a:t>Click to select a workspace from the menu or the workspace selector toolbar</a:t>
            </a:r>
            <a:endParaRPr lang="en-US" sz="1600" b="0" dirty="0" smtClean="0"/>
          </a:p>
          <a:p>
            <a:pPr>
              <a:spcBef>
                <a:spcPct val="50000"/>
              </a:spcBef>
            </a:pPr>
            <a:endParaRPr lang="en-US" sz="1600" b="0" dirty="0">
              <a:latin typeface="+mj-lt"/>
            </a:endParaRPr>
          </a:p>
        </p:txBody>
      </p:sp>
      <p:sp>
        <p:nvSpPr>
          <p:cNvPr id="14" name="Line 16"/>
          <p:cNvSpPr>
            <a:spLocks noChangeShapeType="1"/>
          </p:cNvSpPr>
          <p:nvPr/>
        </p:nvSpPr>
        <p:spPr bwMode="auto">
          <a:xfrm flipH="1">
            <a:off x="2073349" y="5220587"/>
            <a:ext cx="2583711" cy="797441"/>
          </a:xfrm>
          <a:prstGeom prst="line">
            <a:avLst/>
          </a:prstGeom>
          <a:noFill/>
          <a:ln w="6350">
            <a:solidFill>
              <a:schemeClr val="tx1"/>
            </a:solidFill>
            <a:round/>
            <a:headEnd/>
            <a:tailEnd type="triangle" w="med" len="med"/>
          </a:ln>
        </p:spPr>
        <p:txBody>
          <a:bodyPr wrap="none" tIns="91440" bIns="91440" anchor="ctr"/>
          <a:lstStyle/>
          <a:p>
            <a:endParaRPr lang="en-US" dirty="0">
              <a:latin typeface="+mj-lt"/>
            </a:endParaRPr>
          </a:p>
        </p:txBody>
      </p:sp>
      <p:sp>
        <p:nvSpPr>
          <p:cNvPr id="15" name="Line 16"/>
          <p:cNvSpPr>
            <a:spLocks noChangeShapeType="1"/>
          </p:cNvSpPr>
          <p:nvPr/>
        </p:nvSpPr>
        <p:spPr bwMode="auto">
          <a:xfrm flipH="1" flipV="1">
            <a:off x="2427890" y="1198179"/>
            <a:ext cx="2261068" cy="4033040"/>
          </a:xfrm>
          <a:prstGeom prst="line">
            <a:avLst/>
          </a:prstGeom>
          <a:noFill/>
          <a:ln w="6350">
            <a:solidFill>
              <a:schemeClr val="tx1"/>
            </a:solidFill>
            <a:round/>
            <a:headEnd/>
            <a:tailEnd type="triangle" w="med" len="med"/>
          </a:ln>
        </p:spPr>
        <p:txBody>
          <a:bodyPr wrap="none" tIns="91440" bIns="91440" anchor="ctr"/>
          <a:lstStyle/>
          <a:p>
            <a:endParaRPr lang="en-US" dirty="0">
              <a:latin typeface="+mj-lt"/>
            </a:endParaRP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4"/>
          <p:cNvSpPr>
            <a:spLocks noGrp="1" noChangeArrowheads="1"/>
          </p:cNvSpPr>
          <p:nvPr>
            <p:ph type="title"/>
          </p:nvPr>
        </p:nvSpPr>
        <p:spPr/>
        <p:txBody>
          <a:bodyPr/>
          <a:lstStyle/>
          <a:p>
            <a:r>
              <a:rPr lang="en-US" dirty="0" smtClean="0"/>
              <a:t>UI Navigation: Process Maps</a:t>
            </a:r>
          </a:p>
        </p:txBody>
      </p:sp>
      <p:sp>
        <p:nvSpPr>
          <p:cNvPr id="16387" name="Footer Placeholder 2"/>
          <p:cNvSpPr>
            <a:spLocks noGrp="1"/>
          </p:cNvSpPr>
          <p:nvPr>
            <p:ph type="ftr" sz="quarter" idx="10"/>
          </p:nvPr>
        </p:nvSpPr>
        <p:spPr>
          <a:noFill/>
        </p:spPr>
        <p:txBody>
          <a:bodyPr/>
          <a:lstStyle/>
          <a:p>
            <a:r>
              <a:rPr lang="en-US" dirty="0"/>
              <a:t>QS-OR-040</a:t>
            </a:r>
          </a:p>
        </p:txBody>
      </p:sp>
      <p:pic>
        <p:nvPicPr>
          <p:cNvPr id="4102" name="Picture 6"/>
          <p:cNvPicPr>
            <a:picLocks noChangeAspect="1" noChangeArrowheads="1"/>
          </p:cNvPicPr>
          <p:nvPr/>
        </p:nvPicPr>
        <p:blipFill>
          <a:blip r:embed="rId3" cstate="print"/>
          <a:srcRect/>
          <a:stretch>
            <a:fillRect/>
          </a:stretch>
        </p:blipFill>
        <p:spPr bwMode="auto">
          <a:xfrm>
            <a:off x="1126218" y="946700"/>
            <a:ext cx="6939536" cy="519284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2" name="Picture 4"/>
          <p:cNvPicPr>
            <a:picLocks noChangeAspect="1" noChangeArrowheads="1"/>
          </p:cNvPicPr>
          <p:nvPr/>
        </p:nvPicPr>
        <p:blipFill>
          <a:blip r:embed="rId3" cstate="print"/>
          <a:srcRect/>
          <a:stretch>
            <a:fillRect/>
          </a:stretch>
        </p:blipFill>
        <p:spPr bwMode="auto">
          <a:xfrm>
            <a:off x="197314" y="1013571"/>
            <a:ext cx="4054943" cy="2875524"/>
          </a:xfrm>
          <a:prstGeom prst="rect">
            <a:avLst/>
          </a:prstGeom>
          <a:noFill/>
          <a:ln w="9525">
            <a:noFill/>
            <a:miter lim="800000"/>
            <a:headEnd/>
            <a:tailEnd/>
          </a:ln>
        </p:spPr>
      </p:pic>
      <p:sp>
        <p:nvSpPr>
          <p:cNvPr id="16386" name="Rectangle 4"/>
          <p:cNvSpPr>
            <a:spLocks noGrp="1" noChangeArrowheads="1"/>
          </p:cNvSpPr>
          <p:nvPr>
            <p:ph type="title"/>
          </p:nvPr>
        </p:nvSpPr>
        <p:spPr/>
        <p:txBody>
          <a:bodyPr/>
          <a:lstStyle/>
          <a:p>
            <a:r>
              <a:rPr lang="en-US" dirty="0" smtClean="0"/>
              <a:t>UI Navigation: Process Maps</a:t>
            </a:r>
          </a:p>
        </p:txBody>
      </p:sp>
      <p:sp>
        <p:nvSpPr>
          <p:cNvPr id="16387" name="Footer Placeholder 2"/>
          <p:cNvSpPr>
            <a:spLocks noGrp="1"/>
          </p:cNvSpPr>
          <p:nvPr>
            <p:ph type="ftr" sz="quarter" idx="10"/>
          </p:nvPr>
        </p:nvSpPr>
        <p:spPr>
          <a:noFill/>
        </p:spPr>
        <p:txBody>
          <a:bodyPr/>
          <a:lstStyle/>
          <a:p>
            <a:r>
              <a:rPr lang="en-US" dirty="0" smtClean="0"/>
              <a:t>QS-OR-045</a:t>
            </a:r>
            <a:endParaRPr lang="en-US" dirty="0"/>
          </a:p>
        </p:txBody>
      </p:sp>
      <p:pic>
        <p:nvPicPr>
          <p:cNvPr id="7171" name="Picture 3"/>
          <p:cNvPicPr>
            <a:picLocks noChangeAspect="1" noChangeArrowheads="1"/>
          </p:cNvPicPr>
          <p:nvPr/>
        </p:nvPicPr>
        <p:blipFill>
          <a:blip r:embed="rId4" cstate="print"/>
          <a:srcRect/>
          <a:stretch>
            <a:fillRect/>
          </a:stretch>
        </p:blipFill>
        <p:spPr bwMode="auto">
          <a:xfrm>
            <a:off x="3826425" y="3391382"/>
            <a:ext cx="4783822" cy="2992056"/>
          </a:xfrm>
          <a:prstGeom prst="rect">
            <a:avLst/>
          </a:prstGeom>
          <a:noFill/>
          <a:ln w="9525">
            <a:noFill/>
            <a:miter lim="800000"/>
            <a:headEnd/>
            <a:tailEnd/>
          </a:ln>
        </p:spPr>
      </p:pic>
      <p:cxnSp>
        <p:nvCxnSpPr>
          <p:cNvPr id="10" name="Straight Arrow Connector 9"/>
          <p:cNvCxnSpPr/>
          <p:nvPr/>
        </p:nvCxnSpPr>
        <p:spPr>
          <a:xfrm>
            <a:off x="2963120" y="2974695"/>
            <a:ext cx="1088019" cy="1331088"/>
          </a:xfrm>
          <a:prstGeom prst="straightConnector1">
            <a:avLst/>
          </a:prstGeom>
          <a:ln w="76200">
            <a:solidFill>
              <a:schemeClr val="accent1">
                <a:lumMod val="50000"/>
              </a:schemeClr>
            </a:solidFill>
            <a:headEnd type="none" w="med" len="med"/>
            <a:tailEnd type="triangle" w="med" len="med"/>
          </a:ln>
          <a:effectLst/>
        </p:spPr>
        <p:style>
          <a:lnRef idx="2">
            <a:schemeClr val="accent1"/>
          </a:lnRef>
          <a:fillRef idx="0">
            <a:schemeClr val="accent1"/>
          </a:fillRef>
          <a:effectRef idx="1">
            <a:schemeClr val="accent1"/>
          </a:effectRef>
          <a:fontRef idx="minor">
            <a:schemeClr val="tx1"/>
          </a:fontRef>
        </p:style>
      </p:cxnSp>
      <p:sp>
        <p:nvSpPr>
          <p:cNvPr id="11" name="TextBox 10"/>
          <p:cNvSpPr txBox="1"/>
          <p:nvPr/>
        </p:nvSpPr>
        <p:spPr>
          <a:xfrm>
            <a:off x="4421529" y="712225"/>
            <a:ext cx="4560425" cy="2800767"/>
          </a:xfrm>
          <a:prstGeom prst="rect">
            <a:avLst/>
          </a:prstGeom>
          <a:noFill/>
        </p:spPr>
        <p:txBody>
          <a:bodyPr wrap="square" rtlCol="0">
            <a:spAutoFit/>
          </a:bodyPr>
          <a:lstStyle/>
          <a:p>
            <a:pPr indent="115888">
              <a:lnSpc>
                <a:spcPct val="150000"/>
              </a:lnSpc>
              <a:buFont typeface="Arial" pitchFamily="34" charset="0"/>
              <a:buChar char="•"/>
            </a:pPr>
            <a:r>
              <a:rPr lang="en-US" sz="1800" b="0" dirty="0" smtClean="0">
                <a:latin typeface="+mn-lt"/>
              </a:rPr>
              <a:t>Link multiple actions to a single node </a:t>
            </a:r>
          </a:p>
          <a:p>
            <a:pPr indent="115888">
              <a:lnSpc>
                <a:spcPct val="150000"/>
              </a:lnSpc>
              <a:buFont typeface="Arial" pitchFamily="34" charset="0"/>
              <a:buChar char="•"/>
            </a:pPr>
            <a:r>
              <a:rPr lang="en-US" sz="1800" b="0" dirty="0" smtClean="0">
                <a:latin typeface="+mn-lt"/>
              </a:rPr>
              <a:t>Link to any document type</a:t>
            </a:r>
          </a:p>
          <a:p>
            <a:pPr indent="115888">
              <a:lnSpc>
                <a:spcPct val="150000"/>
              </a:lnSpc>
              <a:buFont typeface="Arial" pitchFamily="34" charset="0"/>
              <a:buChar char="•"/>
            </a:pPr>
            <a:r>
              <a:rPr lang="en-US" sz="1800" b="0" dirty="0" smtClean="0">
                <a:latin typeface="+mn-lt"/>
              </a:rPr>
              <a:t>Navigate to appropriate functionality</a:t>
            </a:r>
          </a:p>
          <a:p>
            <a:pPr indent="115888">
              <a:lnSpc>
                <a:spcPct val="150000"/>
              </a:lnSpc>
              <a:buFont typeface="Arial" pitchFamily="34" charset="0"/>
              <a:buChar char="•"/>
            </a:pPr>
            <a:r>
              <a:rPr lang="en-US" sz="1800" b="0" dirty="0" smtClean="0">
                <a:latin typeface="+mn-lt"/>
              </a:rPr>
              <a:t>Standardize training</a:t>
            </a:r>
          </a:p>
          <a:p>
            <a:pPr indent="115888">
              <a:lnSpc>
                <a:spcPct val="150000"/>
              </a:lnSpc>
              <a:buFont typeface="Arial" pitchFamily="34" charset="0"/>
              <a:buChar char="•"/>
            </a:pPr>
            <a:r>
              <a:rPr lang="en-US" sz="1800" b="0" dirty="0" smtClean="0">
                <a:latin typeface="+mn-lt"/>
              </a:rPr>
              <a:t>Reduce errors </a:t>
            </a:r>
          </a:p>
          <a:p>
            <a:pPr indent="115888">
              <a:lnSpc>
                <a:spcPct val="150000"/>
              </a:lnSpc>
              <a:buFont typeface="Arial" pitchFamily="34" charset="0"/>
              <a:buChar char="•"/>
            </a:pPr>
            <a:r>
              <a:rPr lang="en-US" sz="1800" b="0" dirty="0" smtClean="0">
                <a:latin typeface="+mn-lt"/>
              </a:rPr>
              <a:t>Deploy globally in multiple languages </a:t>
            </a:r>
          </a:p>
          <a:p>
            <a:endParaRPr lang="en-US" sz="14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2"/>
          <p:cNvSpPr>
            <a:spLocks noGrp="1" noChangeArrowheads="1"/>
          </p:cNvSpPr>
          <p:nvPr>
            <p:ph type="title"/>
          </p:nvPr>
        </p:nvSpPr>
        <p:spPr/>
        <p:txBody>
          <a:bodyPr/>
          <a:lstStyle/>
          <a:p>
            <a:pPr eaLnBrk="1" hangingPunct="1"/>
            <a:r>
              <a:rPr lang="en-US" dirty="0" smtClean="0"/>
              <a:t>UI Navigation: Menus</a:t>
            </a:r>
          </a:p>
        </p:txBody>
      </p:sp>
      <p:sp>
        <p:nvSpPr>
          <p:cNvPr id="15362" name="Footer Placeholder 3"/>
          <p:cNvSpPr>
            <a:spLocks noGrp="1"/>
          </p:cNvSpPr>
          <p:nvPr>
            <p:ph type="ftr" sz="quarter" idx="10"/>
          </p:nvPr>
        </p:nvSpPr>
        <p:spPr>
          <a:noFill/>
        </p:spPr>
        <p:txBody>
          <a:bodyPr/>
          <a:lstStyle/>
          <a:p>
            <a:pPr defTabSz="865188"/>
            <a:r>
              <a:rPr lang="en-US" dirty="0" smtClean="0">
                <a:latin typeface="Arial" charset="0"/>
              </a:rPr>
              <a:t>QS-OR--041</a:t>
            </a:r>
          </a:p>
        </p:txBody>
      </p:sp>
      <p:sp>
        <p:nvSpPr>
          <p:cNvPr id="15365" name="Text Box 16"/>
          <p:cNvSpPr txBox="1">
            <a:spLocks noChangeArrowheads="1"/>
          </p:cNvSpPr>
          <p:nvPr/>
        </p:nvSpPr>
        <p:spPr bwMode="auto">
          <a:xfrm>
            <a:off x="3037858" y="2847380"/>
            <a:ext cx="2209800" cy="677108"/>
          </a:xfrm>
          <a:prstGeom prst="rect">
            <a:avLst/>
          </a:prstGeom>
          <a:noFill/>
          <a:ln w="9525" algn="ctr">
            <a:noFill/>
            <a:miter lim="800000"/>
            <a:headEnd/>
            <a:tailEnd/>
          </a:ln>
        </p:spPr>
        <p:txBody>
          <a:bodyPr wrap="square" tIns="91440" bIns="91440">
            <a:spAutoFit/>
          </a:bodyPr>
          <a:lstStyle/>
          <a:p>
            <a:pPr algn="r">
              <a:spcBef>
                <a:spcPct val="50000"/>
              </a:spcBef>
            </a:pPr>
            <a:r>
              <a:rPr lang="en-US" sz="1600" dirty="0">
                <a:latin typeface="+mj-lt"/>
              </a:rPr>
              <a:t>Double click </a:t>
            </a:r>
            <a:r>
              <a:rPr lang="en-US" sz="1600" dirty="0" smtClean="0">
                <a:latin typeface="+mj-lt"/>
              </a:rPr>
              <a:t>any </a:t>
            </a:r>
            <a:r>
              <a:rPr lang="en-US" sz="1600" dirty="0">
                <a:latin typeface="+mj-lt"/>
              </a:rPr>
              <a:t>program to </a:t>
            </a:r>
            <a:r>
              <a:rPr lang="en-US" sz="1600" dirty="0" smtClean="0">
                <a:latin typeface="+mj-lt"/>
              </a:rPr>
              <a:t>open</a:t>
            </a:r>
            <a:endParaRPr lang="en-US" sz="1600" dirty="0">
              <a:latin typeface="+mj-lt"/>
            </a:endParaRPr>
          </a:p>
        </p:txBody>
      </p:sp>
      <p:sp>
        <p:nvSpPr>
          <p:cNvPr id="15366" name="Text Box 18"/>
          <p:cNvSpPr txBox="1">
            <a:spLocks noChangeArrowheads="1"/>
          </p:cNvSpPr>
          <p:nvPr/>
        </p:nvSpPr>
        <p:spPr bwMode="auto">
          <a:xfrm>
            <a:off x="2871171" y="2155229"/>
            <a:ext cx="2376487" cy="677108"/>
          </a:xfrm>
          <a:prstGeom prst="rect">
            <a:avLst/>
          </a:prstGeom>
          <a:noFill/>
          <a:ln w="9525" algn="ctr">
            <a:noFill/>
            <a:miter lim="800000"/>
            <a:headEnd/>
            <a:tailEnd/>
          </a:ln>
        </p:spPr>
        <p:txBody>
          <a:bodyPr tIns="91440" bIns="91440">
            <a:spAutoFit/>
          </a:bodyPr>
          <a:lstStyle/>
          <a:p>
            <a:pPr algn="r">
              <a:spcBef>
                <a:spcPct val="50000"/>
              </a:spcBef>
            </a:pPr>
            <a:r>
              <a:rPr lang="en-US" sz="1600" dirty="0">
                <a:latin typeface="+mj-lt"/>
              </a:rPr>
              <a:t>Click </a:t>
            </a:r>
            <a:r>
              <a:rPr lang="en-US" sz="1600" dirty="0" smtClean="0">
                <a:latin typeface="+mj-lt"/>
              </a:rPr>
              <a:t>folder or + icon to </a:t>
            </a:r>
            <a:r>
              <a:rPr lang="en-US" sz="1600" dirty="0">
                <a:latin typeface="+mj-lt"/>
              </a:rPr>
              <a:t>open</a:t>
            </a:r>
          </a:p>
        </p:txBody>
      </p:sp>
      <p:sp>
        <p:nvSpPr>
          <p:cNvPr id="15369" name="Line 24"/>
          <p:cNvSpPr>
            <a:spLocks noChangeShapeType="1"/>
          </p:cNvSpPr>
          <p:nvPr/>
        </p:nvSpPr>
        <p:spPr bwMode="auto">
          <a:xfrm rot="10800000" flipH="1" flipV="1">
            <a:off x="5254146" y="2385417"/>
            <a:ext cx="296862" cy="0"/>
          </a:xfrm>
          <a:prstGeom prst="line">
            <a:avLst/>
          </a:prstGeom>
          <a:noFill/>
          <a:ln w="3175">
            <a:solidFill>
              <a:schemeClr val="tx1"/>
            </a:solidFill>
            <a:round/>
            <a:headEnd/>
            <a:tailEnd type="triangle" w="med" len="med"/>
          </a:ln>
        </p:spPr>
        <p:txBody>
          <a:bodyPr wrap="none" tIns="91440" bIns="91440" anchor="ctr"/>
          <a:lstStyle/>
          <a:p>
            <a:endParaRPr lang="en-US" dirty="0">
              <a:latin typeface="+mj-lt"/>
            </a:endParaRPr>
          </a:p>
        </p:txBody>
      </p:sp>
      <p:sp>
        <p:nvSpPr>
          <p:cNvPr id="15370" name="Line 24"/>
          <p:cNvSpPr>
            <a:spLocks noChangeShapeType="1"/>
          </p:cNvSpPr>
          <p:nvPr/>
        </p:nvSpPr>
        <p:spPr bwMode="auto">
          <a:xfrm rot="10800000" flipH="1" flipV="1">
            <a:off x="5249383" y="3090267"/>
            <a:ext cx="295275" cy="1587"/>
          </a:xfrm>
          <a:prstGeom prst="line">
            <a:avLst/>
          </a:prstGeom>
          <a:noFill/>
          <a:ln w="3175">
            <a:solidFill>
              <a:schemeClr val="tx1"/>
            </a:solidFill>
            <a:round/>
            <a:headEnd/>
            <a:tailEnd type="triangle" w="med" len="med"/>
          </a:ln>
        </p:spPr>
        <p:txBody>
          <a:bodyPr wrap="none" tIns="91440" bIns="91440" anchor="ctr"/>
          <a:lstStyle/>
          <a:p>
            <a:endParaRPr lang="en-US" dirty="0">
              <a:latin typeface="+mj-lt"/>
            </a:endParaRPr>
          </a:p>
        </p:txBody>
      </p:sp>
      <p:sp>
        <p:nvSpPr>
          <p:cNvPr id="12" name="Text Box 16"/>
          <p:cNvSpPr txBox="1">
            <a:spLocks noChangeArrowheads="1"/>
          </p:cNvSpPr>
          <p:nvPr/>
        </p:nvSpPr>
        <p:spPr bwMode="auto">
          <a:xfrm>
            <a:off x="3037858" y="1447362"/>
            <a:ext cx="2209800" cy="677108"/>
          </a:xfrm>
          <a:prstGeom prst="rect">
            <a:avLst/>
          </a:prstGeom>
          <a:noFill/>
          <a:ln w="9525" algn="ctr">
            <a:noFill/>
            <a:miter lim="800000"/>
            <a:headEnd/>
            <a:tailEnd/>
          </a:ln>
        </p:spPr>
        <p:txBody>
          <a:bodyPr wrap="square" tIns="91440" bIns="91440">
            <a:spAutoFit/>
          </a:bodyPr>
          <a:lstStyle/>
          <a:p>
            <a:pPr algn="r">
              <a:spcBef>
                <a:spcPct val="50000"/>
              </a:spcBef>
            </a:pPr>
            <a:r>
              <a:rPr lang="en-US" sz="1600" dirty="0" smtClean="0">
                <a:latin typeface="+mj-lt"/>
              </a:rPr>
              <a:t>Enter menu name or number to open</a:t>
            </a:r>
            <a:endParaRPr lang="en-US" sz="1600" dirty="0">
              <a:latin typeface="+mj-lt"/>
            </a:endParaRPr>
          </a:p>
        </p:txBody>
      </p:sp>
      <p:sp>
        <p:nvSpPr>
          <p:cNvPr id="13" name="Line 24"/>
          <p:cNvSpPr>
            <a:spLocks noChangeShapeType="1"/>
          </p:cNvSpPr>
          <p:nvPr/>
        </p:nvSpPr>
        <p:spPr bwMode="auto">
          <a:xfrm rot="10800000" flipH="1" flipV="1">
            <a:off x="5247051" y="1793218"/>
            <a:ext cx="296862" cy="0"/>
          </a:xfrm>
          <a:prstGeom prst="line">
            <a:avLst/>
          </a:prstGeom>
          <a:noFill/>
          <a:ln w="3175">
            <a:solidFill>
              <a:schemeClr val="tx1"/>
            </a:solidFill>
            <a:round/>
            <a:headEnd/>
            <a:tailEnd type="triangle" w="med" len="med"/>
          </a:ln>
        </p:spPr>
        <p:txBody>
          <a:bodyPr wrap="none" tIns="91440" bIns="91440" anchor="ctr"/>
          <a:lstStyle/>
          <a:p>
            <a:endParaRPr lang="en-US" dirty="0">
              <a:latin typeface="+mj-lt"/>
            </a:endParaRPr>
          </a:p>
        </p:txBody>
      </p:sp>
      <p:pic>
        <p:nvPicPr>
          <p:cNvPr id="1026" name="Picture 2"/>
          <p:cNvPicPr>
            <a:picLocks noChangeAspect="1" noChangeArrowheads="1"/>
          </p:cNvPicPr>
          <p:nvPr/>
        </p:nvPicPr>
        <p:blipFill>
          <a:blip r:embed="rId2" cstate="print"/>
          <a:srcRect/>
          <a:stretch>
            <a:fillRect/>
          </a:stretch>
        </p:blipFill>
        <p:spPr bwMode="auto">
          <a:xfrm>
            <a:off x="312594" y="1102920"/>
            <a:ext cx="2533650" cy="4343400"/>
          </a:xfrm>
          <a:prstGeom prst="rect">
            <a:avLst/>
          </a:prstGeom>
          <a:noFill/>
          <a:ln w="9525">
            <a:noFill/>
            <a:miter lim="800000"/>
            <a:headEnd/>
            <a:tailEnd/>
          </a:ln>
        </p:spPr>
      </p:pic>
      <p:pic>
        <p:nvPicPr>
          <p:cNvPr id="1027" name="Picture 3"/>
          <p:cNvPicPr>
            <a:picLocks noChangeAspect="1" noChangeArrowheads="1"/>
          </p:cNvPicPr>
          <p:nvPr/>
        </p:nvPicPr>
        <p:blipFill>
          <a:blip r:embed="rId3" cstate="print"/>
          <a:srcRect/>
          <a:stretch>
            <a:fillRect/>
          </a:stretch>
        </p:blipFill>
        <p:spPr bwMode="auto">
          <a:xfrm>
            <a:off x="5641513" y="1205281"/>
            <a:ext cx="3086100" cy="41624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US" dirty="0" smtClean="0"/>
              <a:t>Selecting Menu Items</a:t>
            </a:r>
          </a:p>
        </p:txBody>
      </p:sp>
      <p:sp>
        <p:nvSpPr>
          <p:cNvPr id="18436" name="Footer Placeholder 3"/>
          <p:cNvSpPr>
            <a:spLocks noGrp="1"/>
          </p:cNvSpPr>
          <p:nvPr>
            <p:ph type="ftr" sz="quarter" idx="10"/>
          </p:nvPr>
        </p:nvSpPr>
        <p:spPr>
          <a:noFill/>
        </p:spPr>
        <p:txBody>
          <a:bodyPr/>
          <a:lstStyle/>
          <a:p>
            <a:r>
              <a:rPr lang="en-US" dirty="0"/>
              <a:t>QS-OR-060</a:t>
            </a:r>
          </a:p>
        </p:txBody>
      </p:sp>
      <p:pic>
        <p:nvPicPr>
          <p:cNvPr id="1028" name="Picture 4"/>
          <p:cNvPicPr>
            <a:picLocks noChangeAspect="1" noChangeArrowheads="1"/>
          </p:cNvPicPr>
          <p:nvPr/>
        </p:nvPicPr>
        <p:blipFill>
          <a:blip r:embed="rId2" cstate="print"/>
          <a:srcRect/>
          <a:stretch>
            <a:fillRect/>
          </a:stretch>
        </p:blipFill>
        <p:spPr bwMode="auto">
          <a:xfrm>
            <a:off x="315747" y="1203919"/>
            <a:ext cx="8613840" cy="4852492"/>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4" name="Rectangle 2"/>
          <p:cNvSpPr>
            <a:spLocks noGrp="1" noChangeArrowheads="1"/>
          </p:cNvSpPr>
          <p:nvPr>
            <p:ph type="title"/>
          </p:nvPr>
        </p:nvSpPr>
        <p:spPr/>
        <p:txBody>
          <a:bodyPr/>
          <a:lstStyle/>
          <a:p>
            <a:pPr eaLnBrk="1" hangingPunct="1"/>
            <a:r>
              <a:rPr lang="en-US" dirty="0" smtClean="0"/>
              <a:t>Favorites</a:t>
            </a:r>
          </a:p>
        </p:txBody>
      </p:sp>
      <p:sp>
        <p:nvSpPr>
          <p:cNvPr id="20482" name="Footer Placeholder 3"/>
          <p:cNvSpPr>
            <a:spLocks noGrp="1"/>
          </p:cNvSpPr>
          <p:nvPr>
            <p:ph type="ftr" sz="quarter" idx="10"/>
          </p:nvPr>
        </p:nvSpPr>
        <p:spPr>
          <a:noFill/>
        </p:spPr>
        <p:txBody>
          <a:bodyPr/>
          <a:lstStyle/>
          <a:p>
            <a:pPr defTabSz="865188"/>
            <a:r>
              <a:rPr lang="en-US" dirty="0" smtClean="0">
                <a:latin typeface="Arial" charset="0"/>
              </a:rPr>
              <a:t>QS-OR-061</a:t>
            </a:r>
          </a:p>
        </p:txBody>
      </p:sp>
      <p:pic>
        <p:nvPicPr>
          <p:cNvPr id="9" name="Picture 3"/>
          <p:cNvPicPr>
            <a:picLocks noChangeAspect="1" noChangeArrowheads="1"/>
          </p:cNvPicPr>
          <p:nvPr/>
        </p:nvPicPr>
        <p:blipFill>
          <a:blip r:embed="rId2" cstate="print"/>
          <a:srcRect/>
          <a:stretch>
            <a:fillRect/>
          </a:stretch>
        </p:blipFill>
        <p:spPr bwMode="auto">
          <a:xfrm>
            <a:off x="451943" y="1038473"/>
            <a:ext cx="3133725" cy="2762250"/>
          </a:xfrm>
          <a:prstGeom prst="rect">
            <a:avLst/>
          </a:prstGeom>
          <a:noFill/>
          <a:ln w="9525">
            <a:noFill/>
            <a:miter lim="800000"/>
            <a:headEnd/>
            <a:tailEnd/>
          </a:ln>
        </p:spPr>
      </p:pic>
      <p:pic>
        <p:nvPicPr>
          <p:cNvPr id="15" name="Picture 4"/>
          <p:cNvPicPr>
            <a:picLocks noChangeAspect="1" noChangeArrowheads="1"/>
          </p:cNvPicPr>
          <p:nvPr/>
        </p:nvPicPr>
        <p:blipFill>
          <a:blip r:embed="rId3" cstate="print"/>
          <a:srcRect/>
          <a:stretch>
            <a:fillRect/>
          </a:stretch>
        </p:blipFill>
        <p:spPr bwMode="auto">
          <a:xfrm>
            <a:off x="2903409" y="3584497"/>
            <a:ext cx="2790825" cy="2800350"/>
          </a:xfrm>
          <a:prstGeom prst="rect">
            <a:avLst/>
          </a:prstGeom>
          <a:noFill/>
          <a:ln w="9525">
            <a:noFill/>
            <a:miter lim="800000"/>
            <a:headEnd/>
            <a:tailEnd/>
          </a:ln>
        </p:spPr>
      </p:pic>
      <p:sp>
        <p:nvSpPr>
          <p:cNvPr id="16" name="Line 6"/>
          <p:cNvSpPr>
            <a:spLocks noChangeShapeType="1"/>
          </p:cNvSpPr>
          <p:nvPr/>
        </p:nvSpPr>
        <p:spPr bwMode="auto">
          <a:xfrm flipH="1">
            <a:off x="1990587" y="3057466"/>
            <a:ext cx="2133600" cy="0"/>
          </a:xfrm>
          <a:prstGeom prst="line">
            <a:avLst/>
          </a:prstGeom>
          <a:noFill/>
          <a:ln w="6350">
            <a:solidFill>
              <a:schemeClr val="tx1"/>
            </a:solidFill>
            <a:round/>
            <a:headEnd/>
            <a:tailEnd type="triangle" w="med" len="med"/>
          </a:ln>
        </p:spPr>
        <p:txBody>
          <a:bodyPr wrap="none" tIns="91440" bIns="91440" anchor="ctr"/>
          <a:lstStyle/>
          <a:p>
            <a:endParaRPr lang="en-US" b="0" dirty="0">
              <a:latin typeface="+mj-lt"/>
            </a:endParaRPr>
          </a:p>
        </p:txBody>
      </p:sp>
      <p:sp>
        <p:nvSpPr>
          <p:cNvPr id="17" name="Text Box 8"/>
          <p:cNvSpPr txBox="1">
            <a:spLocks noChangeArrowheads="1"/>
          </p:cNvSpPr>
          <p:nvPr/>
        </p:nvSpPr>
        <p:spPr bwMode="auto">
          <a:xfrm>
            <a:off x="4184432" y="2730391"/>
            <a:ext cx="4437054" cy="800219"/>
          </a:xfrm>
          <a:prstGeom prst="rect">
            <a:avLst/>
          </a:prstGeom>
          <a:noFill/>
          <a:ln w="9525" algn="ctr">
            <a:noFill/>
            <a:miter lim="800000"/>
            <a:headEnd/>
            <a:tailEnd/>
          </a:ln>
        </p:spPr>
        <p:txBody>
          <a:bodyPr wrap="square" tIns="91440" bIns="91440">
            <a:spAutoFit/>
          </a:bodyPr>
          <a:lstStyle/>
          <a:p>
            <a:pPr algn="l">
              <a:spcBef>
                <a:spcPct val="50000"/>
              </a:spcBef>
            </a:pPr>
            <a:r>
              <a:rPr lang="en-US" sz="2000" b="0" dirty="0">
                <a:latin typeface="+mj-lt"/>
              </a:rPr>
              <a:t>Programs that are used frequently so that a search is not required</a:t>
            </a:r>
          </a:p>
        </p:txBody>
      </p:sp>
      <p:sp>
        <p:nvSpPr>
          <p:cNvPr id="18" name="Line 9"/>
          <p:cNvSpPr>
            <a:spLocks noChangeShapeType="1"/>
          </p:cNvSpPr>
          <p:nvPr/>
        </p:nvSpPr>
        <p:spPr bwMode="auto">
          <a:xfrm flipH="1">
            <a:off x="3227072" y="1876302"/>
            <a:ext cx="786785" cy="5504"/>
          </a:xfrm>
          <a:prstGeom prst="line">
            <a:avLst/>
          </a:prstGeom>
          <a:noFill/>
          <a:ln w="6350">
            <a:solidFill>
              <a:schemeClr val="tx1"/>
            </a:solidFill>
            <a:round/>
            <a:headEnd/>
            <a:tailEnd type="triangle" w="med" len="med"/>
          </a:ln>
        </p:spPr>
        <p:txBody>
          <a:bodyPr wrap="none" tIns="91440" bIns="91440" anchor="ctr"/>
          <a:lstStyle/>
          <a:p>
            <a:endParaRPr lang="en-US" b="0" dirty="0">
              <a:latin typeface="+mj-lt"/>
            </a:endParaRPr>
          </a:p>
        </p:txBody>
      </p:sp>
      <p:sp>
        <p:nvSpPr>
          <p:cNvPr id="19" name="Text Box 11"/>
          <p:cNvSpPr txBox="1">
            <a:spLocks noChangeArrowheads="1"/>
          </p:cNvSpPr>
          <p:nvPr/>
        </p:nvSpPr>
        <p:spPr bwMode="auto">
          <a:xfrm>
            <a:off x="4098140" y="1098507"/>
            <a:ext cx="4558972" cy="1107996"/>
          </a:xfrm>
          <a:prstGeom prst="rect">
            <a:avLst/>
          </a:prstGeom>
          <a:noFill/>
          <a:ln w="9525" algn="ctr">
            <a:noFill/>
            <a:miter lim="800000"/>
            <a:headEnd/>
            <a:tailEnd/>
          </a:ln>
        </p:spPr>
        <p:txBody>
          <a:bodyPr wrap="square" tIns="91440" bIns="91440">
            <a:spAutoFit/>
          </a:bodyPr>
          <a:lstStyle/>
          <a:p>
            <a:pPr algn="l">
              <a:spcBef>
                <a:spcPct val="50000"/>
              </a:spcBef>
            </a:pPr>
            <a:r>
              <a:rPr lang="en-US" sz="2000" b="0" dirty="0">
                <a:latin typeface="+mj-lt"/>
              </a:rPr>
              <a:t>Right-click a program and select Add to Favorites, or drag and drop programs to the Favorites area</a:t>
            </a:r>
          </a:p>
        </p:txBody>
      </p:sp>
      <p:sp>
        <p:nvSpPr>
          <p:cNvPr id="20" name="Line 9"/>
          <p:cNvSpPr>
            <a:spLocks noChangeShapeType="1"/>
          </p:cNvSpPr>
          <p:nvPr/>
        </p:nvSpPr>
        <p:spPr bwMode="auto">
          <a:xfrm flipH="1">
            <a:off x="5350722" y="5009327"/>
            <a:ext cx="786785" cy="5504"/>
          </a:xfrm>
          <a:prstGeom prst="line">
            <a:avLst/>
          </a:prstGeom>
          <a:noFill/>
          <a:ln w="6350">
            <a:solidFill>
              <a:schemeClr val="tx1"/>
            </a:solidFill>
            <a:round/>
            <a:headEnd/>
            <a:tailEnd type="triangle" w="med" len="med"/>
          </a:ln>
        </p:spPr>
        <p:txBody>
          <a:bodyPr wrap="none" tIns="91440" bIns="91440" anchor="ctr"/>
          <a:lstStyle/>
          <a:p>
            <a:endParaRPr lang="en-US" b="0" dirty="0">
              <a:latin typeface="+mj-lt"/>
            </a:endParaRPr>
          </a:p>
        </p:txBody>
      </p:sp>
      <p:sp>
        <p:nvSpPr>
          <p:cNvPr id="21" name="Text Box 11"/>
          <p:cNvSpPr txBox="1">
            <a:spLocks noChangeArrowheads="1"/>
          </p:cNvSpPr>
          <p:nvPr/>
        </p:nvSpPr>
        <p:spPr bwMode="auto">
          <a:xfrm>
            <a:off x="201880" y="4146434"/>
            <a:ext cx="2257137" cy="1415772"/>
          </a:xfrm>
          <a:prstGeom prst="rect">
            <a:avLst/>
          </a:prstGeom>
          <a:noFill/>
          <a:ln w="9525" algn="ctr">
            <a:noFill/>
            <a:miter lim="800000"/>
            <a:headEnd/>
            <a:tailEnd/>
          </a:ln>
        </p:spPr>
        <p:txBody>
          <a:bodyPr wrap="square" tIns="91440" bIns="91440">
            <a:spAutoFit/>
          </a:bodyPr>
          <a:lstStyle/>
          <a:p>
            <a:pPr algn="r">
              <a:spcBef>
                <a:spcPct val="50000"/>
              </a:spcBef>
            </a:pPr>
            <a:r>
              <a:rPr lang="en-US" sz="2000" b="0" dirty="0" smtClean="0">
                <a:latin typeface="+mj-lt"/>
              </a:rPr>
              <a:t>Drag and drop external files and programs into Favorites </a:t>
            </a:r>
            <a:endParaRPr lang="en-US" sz="2000" b="0" dirty="0">
              <a:latin typeface="+mj-lt"/>
            </a:endParaRPr>
          </a:p>
        </p:txBody>
      </p:sp>
      <p:sp>
        <p:nvSpPr>
          <p:cNvPr id="22" name="Line 9"/>
          <p:cNvSpPr>
            <a:spLocks noChangeShapeType="1"/>
          </p:cNvSpPr>
          <p:nvPr/>
        </p:nvSpPr>
        <p:spPr bwMode="auto">
          <a:xfrm flipH="1">
            <a:off x="2446325" y="4676892"/>
            <a:ext cx="603658" cy="1979"/>
          </a:xfrm>
          <a:prstGeom prst="line">
            <a:avLst/>
          </a:prstGeom>
          <a:noFill/>
          <a:ln w="6350">
            <a:solidFill>
              <a:schemeClr val="tx1"/>
            </a:solidFill>
            <a:round/>
            <a:headEnd type="triangle" w="med" len="med"/>
            <a:tailEnd type="none" w="med" len="med"/>
          </a:ln>
        </p:spPr>
        <p:txBody>
          <a:bodyPr wrap="none" tIns="91440" bIns="91440" anchor="ctr"/>
          <a:lstStyle/>
          <a:p>
            <a:endParaRPr lang="en-US" b="0" dirty="0">
              <a:latin typeface="+mj-lt"/>
            </a:endParaRPr>
          </a:p>
        </p:txBody>
      </p:sp>
      <p:sp>
        <p:nvSpPr>
          <p:cNvPr id="23" name="Text Box 11"/>
          <p:cNvSpPr txBox="1">
            <a:spLocks noChangeArrowheads="1"/>
          </p:cNvSpPr>
          <p:nvPr/>
        </p:nvSpPr>
        <p:spPr bwMode="auto">
          <a:xfrm>
            <a:off x="6128821" y="4611543"/>
            <a:ext cx="3015179" cy="800219"/>
          </a:xfrm>
          <a:prstGeom prst="rect">
            <a:avLst/>
          </a:prstGeom>
          <a:noFill/>
          <a:ln w="9525" algn="ctr">
            <a:noFill/>
            <a:miter lim="800000"/>
            <a:headEnd/>
            <a:tailEnd/>
          </a:ln>
        </p:spPr>
        <p:txBody>
          <a:bodyPr wrap="square" tIns="91440" bIns="91440">
            <a:spAutoFit/>
          </a:bodyPr>
          <a:lstStyle/>
          <a:p>
            <a:pPr algn="l">
              <a:spcBef>
                <a:spcPct val="50000"/>
              </a:spcBef>
            </a:pPr>
            <a:r>
              <a:rPr lang="en-US" sz="2000" b="0" dirty="0" smtClean="0">
                <a:latin typeface="+mj-lt"/>
              </a:rPr>
              <a:t>Additional right-click options for Favorites</a:t>
            </a:r>
            <a:endParaRPr lang="en-US" sz="2000" b="0" dirty="0">
              <a:latin typeface="+mj-lt"/>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2"/>
          <p:cNvSpPr>
            <a:spLocks noGrp="1" noChangeArrowheads="1"/>
          </p:cNvSpPr>
          <p:nvPr>
            <p:ph type="title"/>
          </p:nvPr>
        </p:nvSpPr>
        <p:spPr/>
        <p:txBody>
          <a:bodyPr/>
          <a:lstStyle/>
          <a:p>
            <a:pPr eaLnBrk="1" hangingPunct="1"/>
            <a:r>
              <a:rPr lang="en-US" dirty="0" smtClean="0"/>
              <a:t>Horizontal and Vertical Tab Groups</a:t>
            </a:r>
          </a:p>
        </p:txBody>
      </p:sp>
      <p:sp>
        <p:nvSpPr>
          <p:cNvPr id="22530" name="Footer Placeholder 3"/>
          <p:cNvSpPr>
            <a:spLocks noGrp="1"/>
          </p:cNvSpPr>
          <p:nvPr>
            <p:ph type="ftr" sz="quarter" idx="10"/>
          </p:nvPr>
        </p:nvSpPr>
        <p:spPr>
          <a:noFill/>
        </p:spPr>
        <p:txBody>
          <a:bodyPr/>
          <a:lstStyle/>
          <a:p>
            <a:pPr defTabSz="865188"/>
            <a:r>
              <a:rPr lang="en-US" dirty="0" smtClean="0">
                <a:latin typeface="Arial" charset="0"/>
              </a:rPr>
              <a:t>QS-OR-062</a:t>
            </a:r>
          </a:p>
        </p:txBody>
      </p:sp>
      <p:pic>
        <p:nvPicPr>
          <p:cNvPr id="2050" name="Picture 2"/>
          <p:cNvPicPr>
            <a:picLocks noChangeAspect="1" noChangeArrowheads="1"/>
          </p:cNvPicPr>
          <p:nvPr/>
        </p:nvPicPr>
        <p:blipFill>
          <a:blip r:embed="rId2" cstate="print"/>
          <a:srcRect/>
          <a:stretch>
            <a:fillRect/>
          </a:stretch>
        </p:blipFill>
        <p:spPr bwMode="auto">
          <a:xfrm>
            <a:off x="873457" y="921319"/>
            <a:ext cx="7356143" cy="528031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Rectangle 2"/>
          <p:cNvSpPr>
            <a:spLocks noGrp="1" noChangeArrowheads="1"/>
          </p:cNvSpPr>
          <p:nvPr>
            <p:ph type="title"/>
          </p:nvPr>
        </p:nvSpPr>
        <p:spPr/>
        <p:txBody>
          <a:bodyPr/>
          <a:lstStyle/>
          <a:p>
            <a:pPr eaLnBrk="1" hangingPunct="1"/>
            <a:r>
              <a:rPr lang="en-US" dirty="0" smtClean="0"/>
              <a:t>Menu Properties</a:t>
            </a:r>
          </a:p>
        </p:txBody>
      </p:sp>
      <p:sp>
        <p:nvSpPr>
          <p:cNvPr id="16386" name="Footer Placeholder 3"/>
          <p:cNvSpPr>
            <a:spLocks noGrp="1"/>
          </p:cNvSpPr>
          <p:nvPr>
            <p:ph type="ftr" sz="quarter" idx="10"/>
          </p:nvPr>
        </p:nvSpPr>
        <p:spPr>
          <a:noFill/>
        </p:spPr>
        <p:txBody>
          <a:bodyPr/>
          <a:lstStyle/>
          <a:p>
            <a:pPr defTabSz="865188"/>
            <a:r>
              <a:rPr lang="en-US" b="0" dirty="0" smtClean="0">
                <a:latin typeface="Arial" charset="0"/>
              </a:rPr>
              <a:t>QS-OR-064</a:t>
            </a:r>
          </a:p>
        </p:txBody>
      </p:sp>
      <p:grpSp>
        <p:nvGrpSpPr>
          <p:cNvPr id="2" name="Group 6"/>
          <p:cNvGrpSpPr/>
          <p:nvPr/>
        </p:nvGrpSpPr>
        <p:grpSpPr>
          <a:xfrm>
            <a:off x="504508" y="1488791"/>
            <a:ext cx="8118475" cy="3808412"/>
            <a:chOff x="1025525" y="2116138"/>
            <a:chExt cx="8118475" cy="3808412"/>
          </a:xfrm>
        </p:grpSpPr>
        <p:pic>
          <p:nvPicPr>
            <p:cNvPr id="16387" name="Picture 16" descr="SHOT0000"/>
            <p:cNvPicPr>
              <a:picLocks noChangeAspect="1" noChangeArrowheads="1"/>
            </p:cNvPicPr>
            <p:nvPr/>
          </p:nvPicPr>
          <p:blipFill>
            <a:blip r:embed="rId2" cstate="print"/>
            <a:srcRect/>
            <a:stretch>
              <a:fillRect/>
            </a:stretch>
          </p:blipFill>
          <p:spPr bwMode="auto">
            <a:xfrm>
              <a:off x="1025525" y="2116138"/>
              <a:ext cx="5210175" cy="3808412"/>
            </a:xfrm>
            <a:prstGeom prst="rect">
              <a:avLst/>
            </a:prstGeom>
            <a:noFill/>
            <a:ln w="9525">
              <a:noFill/>
              <a:miter lim="800000"/>
              <a:headEnd/>
              <a:tailEnd/>
            </a:ln>
          </p:spPr>
        </p:pic>
        <p:sp>
          <p:nvSpPr>
            <p:cNvPr id="16389" name="Rectangle 11"/>
            <p:cNvSpPr>
              <a:spLocks noChangeArrowheads="1"/>
            </p:cNvSpPr>
            <p:nvPr/>
          </p:nvSpPr>
          <p:spPr bwMode="auto">
            <a:xfrm>
              <a:off x="6288088" y="3675063"/>
              <a:ext cx="2855912" cy="1292662"/>
            </a:xfrm>
            <a:prstGeom prst="rect">
              <a:avLst/>
            </a:prstGeom>
            <a:noFill/>
            <a:ln w="9525" algn="ctr">
              <a:noFill/>
              <a:miter lim="800000"/>
              <a:headEnd/>
              <a:tailEnd/>
            </a:ln>
          </p:spPr>
          <p:txBody>
            <a:bodyPr tIns="91440" bIns="91440">
              <a:spAutoFit/>
            </a:bodyPr>
            <a:lstStyle/>
            <a:p>
              <a:pPr algn="l"/>
              <a:r>
                <a:rPr lang="en-US" sz="2400" b="0" dirty="0">
                  <a:latin typeface="+mj-lt"/>
                </a:rPr>
                <a:t>Right-click any program and select </a:t>
              </a:r>
              <a:r>
                <a:rPr lang="en-US" sz="2400" b="0" dirty="0" smtClean="0">
                  <a:latin typeface="+mj-lt"/>
                </a:rPr>
                <a:t>Properties</a:t>
              </a:r>
              <a:endParaRPr lang="en-US" sz="2400" b="0" dirty="0">
                <a:latin typeface="+mj-lt"/>
              </a:endParaRPr>
            </a:p>
          </p:txBody>
        </p:sp>
        <p:cxnSp>
          <p:nvCxnSpPr>
            <p:cNvPr id="16390" name="Straight Arrow Connector 11"/>
            <p:cNvCxnSpPr>
              <a:cxnSpLocks noChangeShapeType="1"/>
            </p:cNvCxnSpPr>
            <p:nvPr/>
          </p:nvCxnSpPr>
          <p:spPr bwMode="auto">
            <a:xfrm>
              <a:off x="4368800" y="3959225"/>
              <a:ext cx="1895475" cy="1588"/>
            </a:xfrm>
            <a:prstGeom prst="straightConnector1">
              <a:avLst/>
            </a:prstGeom>
            <a:noFill/>
            <a:ln w="9525" algn="ctr">
              <a:solidFill>
                <a:schemeClr val="tx1"/>
              </a:solidFill>
              <a:round/>
              <a:headEnd type="triangle" w="med" len="med"/>
              <a:tailEnd/>
            </a:ln>
          </p:spPr>
        </p:cxnSp>
      </p:gr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2"/>
          <p:cNvSpPr>
            <a:spLocks noGrp="1" noChangeArrowheads="1"/>
          </p:cNvSpPr>
          <p:nvPr>
            <p:ph type="title"/>
          </p:nvPr>
        </p:nvSpPr>
        <p:spPr/>
        <p:txBody>
          <a:bodyPr/>
          <a:lstStyle/>
          <a:p>
            <a:pPr eaLnBrk="1" hangingPunct="1"/>
            <a:r>
              <a:rPr lang="en-US" dirty="0" smtClean="0"/>
              <a:t>Menu Properties</a:t>
            </a:r>
          </a:p>
        </p:txBody>
      </p:sp>
      <p:sp>
        <p:nvSpPr>
          <p:cNvPr id="22530" name="Footer Placeholder 3"/>
          <p:cNvSpPr>
            <a:spLocks noGrp="1"/>
          </p:cNvSpPr>
          <p:nvPr>
            <p:ph type="ftr" sz="quarter" idx="10"/>
          </p:nvPr>
        </p:nvSpPr>
        <p:spPr>
          <a:noFill/>
        </p:spPr>
        <p:txBody>
          <a:bodyPr/>
          <a:lstStyle/>
          <a:p>
            <a:pPr defTabSz="865188"/>
            <a:r>
              <a:rPr lang="en-US" dirty="0" smtClean="0">
                <a:latin typeface="Arial" charset="0"/>
              </a:rPr>
              <a:t>QS-OR-063</a:t>
            </a:r>
          </a:p>
        </p:txBody>
      </p:sp>
      <p:pic>
        <p:nvPicPr>
          <p:cNvPr id="3074" name="Picture 2"/>
          <p:cNvPicPr>
            <a:picLocks noChangeAspect="1" noChangeArrowheads="1"/>
          </p:cNvPicPr>
          <p:nvPr/>
        </p:nvPicPr>
        <p:blipFill>
          <a:blip r:embed="rId2" cstate="print"/>
          <a:srcRect/>
          <a:stretch>
            <a:fillRect/>
          </a:stretch>
        </p:blipFill>
        <p:spPr bwMode="auto">
          <a:xfrm>
            <a:off x="197922" y="1025918"/>
            <a:ext cx="4492831" cy="4712208"/>
          </a:xfrm>
          <a:prstGeom prst="rect">
            <a:avLst/>
          </a:prstGeom>
          <a:noFill/>
          <a:ln w="9525">
            <a:noFill/>
            <a:miter lim="800000"/>
            <a:headEnd/>
            <a:tailEnd/>
          </a:ln>
        </p:spPr>
      </p:pic>
      <p:pic>
        <p:nvPicPr>
          <p:cNvPr id="3075" name="Picture 3"/>
          <p:cNvPicPr>
            <a:picLocks noChangeAspect="1" noChangeArrowheads="1"/>
          </p:cNvPicPr>
          <p:nvPr/>
        </p:nvPicPr>
        <p:blipFill>
          <a:blip r:embed="rId3" cstate="print"/>
          <a:srcRect/>
          <a:stretch>
            <a:fillRect/>
          </a:stretch>
        </p:blipFill>
        <p:spPr bwMode="auto">
          <a:xfrm>
            <a:off x="4057402" y="1227798"/>
            <a:ext cx="4730338" cy="4961312"/>
          </a:xfrm>
          <a:prstGeom prst="rect">
            <a:avLst/>
          </a:prstGeom>
          <a:noFill/>
          <a:ln w="9525">
            <a:noFill/>
            <a:miter lim="800000"/>
            <a:headEnd/>
            <a:tailEnd/>
          </a:ln>
        </p:spPr>
      </p:pic>
      <p:sp>
        <p:nvSpPr>
          <p:cNvPr id="7" name="Rectangle 6"/>
          <p:cNvSpPr/>
          <p:nvPr/>
        </p:nvSpPr>
        <p:spPr>
          <a:xfrm>
            <a:off x="758095" y="2582814"/>
            <a:ext cx="1429518" cy="241415"/>
          </a:xfrm>
          <a:prstGeom prst="rect">
            <a:avLst/>
          </a:prstGeom>
          <a:noFill/>
          <a:ln>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Rectangle 7"/>
          <p:cNvSpPr/>
          <p:nvPr/>
        </p:nvSpPr>
        <p:spPr>
          <a:xfrm>
            <a:off x="4946303" y="3311236"/>
            <a:ext cx="2368897" cy="346364"/>
          </a:xfrm>
          <a:prstGeom prst="rect">
            <a:avLst/>
          </a:prstGeom>
          <a:noFill/>
          <a:ln>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Exercise 1-1: Using UI Features</a:t>
            </a:r>
            <a:endParaRPr lang="en-US" dirty="0"/>
          </a:p>
        </p:txBody>
      </p:sp>
      <p:pic>
        <p:nvPicPr>
          <p:cNvPr id="133124" name="Picture 46"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idx="4294967295"/>
          </p:nvPr>
        </p:nvSpPr>
        <p:spPr>
          <a:xfrm>
            <a:off x="0" y="0"/>
            <a:ext cx="8912225" cy="6715125"/>
          </a:xfrm>
        </p:spPr>
        <p:txBody>
          <a:bodyPr>
            <a:noAutofit/>
          </a:bodyPr>
          <a:lstStyle/>
          <a:p>
            <a:pPr marL="0" indent="0">
              <a:buNone/>
            </a:pPr>
            <a:endParaRPr lang="en-US" sz="1400" dirty="0" smtClean="0"/>
          </a:p>
          <a:p>
            <a:pPr marL="0" indent="0">
              <a:buNone/>
            </a:pPr>
            <a:r>
              <a:rPr lang="en-US" sz="1400" dirty="0" smtClean="0">
                <a:solidFill>
                  <a:schemeClr val="tx1"/>
                </a:solidFill>
              </a:rPr>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pPr marL="0" indent="0">
              <a:buNone/>
            </a:pPr>
            <a:endParaRPr lang="en-US" sz="1400" dirty="0" smtClean="0">
              <a:solidFill>
                <a:schemeClr val="tx1"/>
              </a:solidFill>
            </a:endParaRPr>
          </a:p>
          <a:p>
            <a:pPr marL="0" indent="0">
              <a:buNone/>
            </a:pPr>
            <a:r>
              <a:rPr lang="en-US" sz="1400" dirty="0" smtClean="0">
                <a:solidFill>
                  <a:schemeClr val="tx1"/>
                </a:solidFill>
              </a:rPr>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marL="0" indent="0">
              <a:buNone/>
            </a:pPr>
            <a:endParaRPr lang="en-US" sz="1400" dirty="0" smtClean="0">
              <a:solidFill>
                <a:schemeClr val="tx1"/>
              </a:solidFill>
            </a:endParaRPr>
          </a:p>
          <a:p>
            <a:pPr marL="0" indent="0">
              <a:buNone/>
            </a:pPr>
            <a:r>
              <a:rPr lang="en-US" sz="1400" dirty="0" smtClean="0">
                <a:solidFill>
                  <a:schemeClr val="tx1"/>
                </a:solidFill>
              </a:rPr>
              <a:t>QAD and MFG/PRO are registered trademarks of QAD Inc. The QAD logo is a trademark of QAD Inc.</a:t>
            </a:r>
          </a:p>
          <a:p>
            <a:pPr marL="0" indent="0">
              <a:buNone/>
            </a:pPr>
            <a:endParaRPr lang="en-US" sz="1400" dirty="0" smtClean="0">
              <a:solidFill>
                <a:schemeClr val="tx1"/>
              </a:solidFill>
            </a:endParaRPr>
          </a:p>
          <a:p>
            <a:pPr marL="0" indent="0">
              <a:buNone/>
            </a:pPr>
            <a:r>
              <a:rPr lang="en-US" sz="1400" dirty="0" smtClean="0">
                <a:solidFill>
                  <a:schemeClr val="tx1"/>
                </a:solidFill>
              </a:rPr>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pPr marL="0" indent="0">
              <a:buNone/>
            </a:pPr>
            <a:endParaRPr lang="en-US" sz="1400" dirty="0" smtClean="0">
              <a:solidFill>
                <a:schemeClr val="tx1"/>
              </a:solidFill>
            </a:endParaRPr>
          </a:p>
          <a:p>
            <a:pPr marL="0" indent="0">
              <a:buNone/>
            </a:pPr>
            <a:r>
              <a:rPr lang="en-US" sz="1400" dirty="0" smtClean="0">
                <a:solidFill>
                  <a:schemeClr val="tx1"/>
                </a:solidFill>
              </a:rPr>
              <a:t>Copyright © 2012 by QAD Inc.</a:t>
            </a:r>
          </a:p>
          <a:p>
            <a:pPr marL="0" indent="0">
              <a:buNone/>
            </a:pPr>
            <a:endParaRPr lang="en-US" sz="1400" dirty="0" smtClean="0">
              <a:solidFill>
                <a:schemeClr val="tx1"/>
              </a:solidFill>
            </a:endParaRPr>
          </a:p>
          <a:p>
            <a:pPr marL="0" indent="0">
              <a:buNone/>
            </a:pPr>
            <a:r>
              <a:rPr lang="en-US" sz="1400" dirty="0" smtClean="0">
                <a:solidFill>
                  <a:schemeClr val="tx1"/>
                </a:solidFill>
              </a:rPr>
              <a:t>QAD Inc.</a:t>
            </a:r>
            <a:br>
              <a:rPr lang="en-US" sz="1400" dirty="0" smtClean="0">
                <a:solidFill>
                  <a:schemeClr val="tx1"/>
                </a:solidFill>
              </a:rPr>
            </a:br>
            <a:r>
              <a:rPr lang="en-US" sz="1400" dirty="0" smtClean="0">
                <a:solidFill>
                  <a:schemeClr val="tx1"/>
                </a:solidFill>
              </a:rPr>
              <a:t>100 Innovation Place</a:t>
            </a:r>
            <a:br>
              <a:rPr lang="en-US" sz="1400" dirty="0" smtClean="0">
                <a:solidFill>
                  <a:schemeClr val="tx1"/>
                </a:solidFill>
              </a:rPr>
            </a:br>
            <a:r>
              <a:rPr lang="en-US" sz="1400" dirty="0" smtClean="0">
                <a:solidFill>
                  <a:schemeClr val="tx1"/>
                </a:solidFill>
              </a:rPr>
              <a:t>Santa Barbara, California 93108</a:t>
            </a:r>
            <a:br>
              <a:rPr lang="en-US" sz="1400" dirty="0" smtClean="0">
                <a:solidFill>
                  <a:schemeClr val="tx1"/>
                </a:solidFill>
              </a:rPr>
            </a:br>
            <a:r>
              <a:rPr lang="en-US" sz="1400" dirty="0" smtClean="0">
                <a:solidFill>
                  <a:schemeClr val="tx1"/>
                </a:solidFill>
              </a:rPr>
              <a:t>Phone (805) 684-6614</a:t>
            </a:r>
            <a:br>
              <a:rPr lang="en-US" sz="1400" dirty="0" smtClean="0">
                <a:solidFill>
                  <a:schemeClr val="tx1"/>
                </a:solidFill>
              </a:rPr>
            </a:br>
            <a:r>
              <a:rPr lang="en-US" sz="1400" dirty="0" smtClean="0">
                <a:solidFill>
                  <a:schemeClr val="tx1"/>
                </a:solidFill>
              </a:rPr>
              <a:t>Fax (805) 684-1890</a:t>
            </a:r>
            <a:br>
              <a:rPr lang="en-US" sz="1400" dirty="0" smtClean="0">
                <a:solidFill>
                  <a:schemeClr val="tx1"/>
                </a:solidFill>
              </a:rPr>
            </a:br>
            <a:r>
              <a:rPr lang="en-US" sz="1400" dirty="0" smtClean="0">
                <a:solidFill>
                  <a:schemeClr val="tx1"/>
                </a:solidFill>
              </a:rPr>
              <a:t>http://www.qad.com</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dirty="0" smtClean="0"/>
              <a:t>Introduction to QAD EE Modules</a:t>
            </a:r>
          </a:p>
        </p:txBody>
      </p:sp>
      <p:sp>
        <p:nvSpPr>
          <p:cNvPr id="19459" name="Footer Placeholder 3"/>
          <p:cNvSpPr>
            <a:spLocks noGrp="1"/>
          </p:cNvSpPr>
          <p:nvPr>
            <p:ph type="ftr" sz="quarter" idx="10"/>
          </p:nvPr>
        </p:nvSpPr>
        <p:spPr>
          <a:noFill/>
        </p:spPr>
        <p:txBody>
          <a:bodyPr/>
          <a:lstStyle/>
          <a:p>
            <a:r>
              <a:rPr lang="en-US" dirty="0"/>
              <a:t>QS-OR-070</a:t>
            </a:r>
          </a:p>
        </p:txBody>
      </p:sp>
      <p:pic>
        <p:nvPicPr>
          <p:cNvPr id="1026" name="Picture 2"/>
          <p:cNvPicPr>
            <a:picLocks noChangeAspect="1" noChangeArrowheads="1"/>
          </p:cNvPicPr>
          <p:nvPr/>
        </p:nvPicPr>
        <p:blipFill>
          <a:blip r:embed="rId2" cstate="print"/>
          <a:srcRect/>
          <a:stretch>
            <a:fillRect/>
          </a:stretch>
        </p:blipFill>
        <p:spPr bwMode="auto">
          <a:xfrm>
            <a:off x="3009900" y="2024063"/>
            <a:ext cx="3124200" cy="2809875"/>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p:cNvPicPr>
            <a:picLocks noChangeAspect="1" noChangeArrowheads="1"/>
          </p:cNvPicPr>
          <p:nvPr/>
        </p:nvPicPr>
        <p:blipFill>
          <a:blip r:embed="rId3" cstate="print"/>
          <a:srcRect/>
          <a:stretch>
            <a:fillRect/>
          </a:stretch>
        </p:blipFill>
        <p:spPr bwMode="auto">
          <a:xfrm>
            <a:off x="5233989" y="1115840"/>
            <a:ext cx="2847330" cy="5268813"/>
          </a:xfrm>
          <a:prstGeom prst="rect">
            <a:avLst/>
          </a:prstGeom>
          <a:noFill/>
          <a:ln w="9525">
            <a:noFill/>
            <a:miter lim="800000"/>
            <a:headEnd/>
            <a:tailEnd/>
          </a:ln>
        </p:spPr>
      </p:pic>
      <p:pic>
        <p:nvPicPr>
          <p:cNvPr id="11" name="Picture 2"/>
          <p:cNvPicPr>
            <a:picLocks noChangeAspect="1" noChangeArrowheads="1"/>
          </p:cNvPicPr>
          <p:nvPr/>
        </p:nvPicPr>
        <p:blipFill>
          <a:blip r:embed="rId4" cstate="print"/>
          <a:srcRect/>
          <a:stretch>
            <a:fillRect/>
          </a:stretch>
        </p:blipFill>
        <p:spPr bwMode="auto">
          <a:xfrm>
            <a:off x="859826" y="1480366"/>
            <a:ext cx="3124200" cy="2809875"/>
          </a:xfrm>
          <a:prstGeom prst="rect">
            <a:avLst/>
          </a:prstGeom>
          <a:noFill/>
          <a:ln w="9525">
            <a:noFill/>
            <a:miter lim="800000"/>
            <a:headEnd/>
            <a:tailEnd/>
          </a:ln>
        </p:spPr>
      </p:pic>
      <p:sp>
        <p:nvSpPr>
          <p:cNvPr id="9" name="Title 8"/>
          <p:cNvSpPr>
            <a:spLocks noGrp="1"/>
          </p:cNvSpPr>
          <p:nvPr>
            <p:ph type="title"/>
          </p:nvPr>
        </p:nvSpPr>
        <p:spPr/>
        <p:txBody>
          <a:bodyPr>
            <a:normAutofit/>
          </a:bodyPr>
          <a:lstStyle/>
          <a:p>
            <a:r>
              <a:rPr lang="en-US" dirty="0" smtClean="0"/>
              <a:t>Customer Management Menu</a:t>
            </a:r>
            <a:endParaRPr lang="en-US" dirty="0"/>
          </a:p>
        </p:txBody>
      </p:sp>
      <p:sp>
        <p:nvSpPr>
          <p:cNvPr id="20482" name="Footer Placeholder 1"/>
          <p:cNvSpPr>
            <a:spLocks noGrp="1"/>
          </p:cNvSpPr>
          <p:nvPr>
            <p:ph type="ftr" sz="quarter" idx="10"/>
          </p:nvPr>
        </p:nvSpPr>
        <p:spPr>
          <a:noFill/>
        </p:spPr>
        <p:txBody>
          <a:bodyPr/>
          <a:lstStyle/>
          <a:p>
            <a:r>
              <a:rPr lang="en-US" dirty="0"/>
              <a:t>QS-OR-080</a:t>
            </a:r>
          </a:p>
        </p:txBody>
      </p:sp>
      <p:sp>
        <p:nvSpPr>
          <p:cNvPr id="20486" name="Rectangle 17"/>
          <p:cNvSpPr>
            <a:spLocks noChangeArrowheads="1"/>
          </p:cNvSpPr>
          <p:nvPr/>
        </p:nvSpPr>
        <p:spPr bwMode="auto">
          <a:xfrm>
            <a:off x="2332841" y="2634290"/>
            <a:ext cx="88900" cy="95250"/>
          </a:xfrm>
          <a:prstGeom prst="rect">
            <a:avLst/>
          </a:prstGeom>
          <a:noFill/>
          <a:ln w="19050">
            <a:noFill/>
            <a:miter lim="800000"/>
            <a:headEnd/>
            <a:tailEnd/>
          </a:ln>
        </p:spPr>
        <p:txBody>
          <a:bodyPr wrap="none" anchor="ctr">
            <a:spAutoFit/>
          </a:bodyPr>
          <a:lstStyle/>
          <a:p>
            <a:endParaRPr lang="en-US" dirty="0"/>
          </a:p>
        </p:txBody>
      </p:sp>
      <p:sp>
        <p:nvSpPr>
          <p:cNvPr id="20487" name="Rectangle 18"/>
          <p:cNvSpPr>
            <a:spLocks noChangeArrowheads="1"/>
          </p:cNvSpPr>
          <p:nvPr/>
        </p:nvSpPr>
        <p:spPr bwMode="auto">
          <a:xfrm>
            <a:off x="5304641" y="2129465"/>
            <a:ext cx="88900" cy="95250"/>
          </a:xfrm>
          <a:prstGeom prst="rect">
            <a:avLst/>
          </a:prstGeom>
          <a:noFill/>
          <a:ln w="19050">
            <a:noFill/>
            <a:miter lim="800000"/>
            <a:headEnd/>
            <a:tailEnd/>
          </a:ln>
        </p:spPr>
        <p:txBody>
          <a:bodyPr wrap="none" anchor="ctr">
            <a:spAutoFit/>
          </a:bodyPr>
          <a:lstStyle/>
          <a:p>
            <a:endParaRPr lang="en-US" dirty="0"/>
          </a:p>
        </p:txBody>
      </p:sp>
      <p:cxnSp>
        <p:nvCxnSpPr>
          <p:cNvPr id="20488" name="AutoShape 19"/>
          <p:cNvCxnSpPr>
            <a:cxnSpLocks noChangeShapeType="1"/>
            <a:stCxn id="20486" idx="3"/>
            <a:endCxn id="20487" idx="1"/>
          </p:cNvCxnSpPr>
          <p:nvPr/>
        </p:nvCxnSpPr>
        <p:spPr bwMode="auto">
          <a:xfrm flipV="1">
            <a:off x="2421741" y="2177090"/>
            <a:ext cx="2882900" cy="504825"/>
          </a:xfrm>
          <a:prstGeom prst="bentConnector3">
            <a:avLst>
              <a:gd name="adj1" fmla="val 59858"/>
            </a:avLst>
          </a:prstGeom>
          <a:noFill/>
          <a:ln w="28575">
            <a:solidFill>
              <a:schemeClr val="tx1"/>
            </a:solidFill>
            <a:miter lim="800000"/>
            <a:headEnd/>
            <a:tailEnd type="triangle" w="med" len="med"/>
          </a:ln>
        </p:spPr>
      </p:cxn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a:blip r:embed="rId3" cstate="print"/>
          <a:srcRect/>
          <a:stretch>
            <a:fillRect/>
          </a:stretch>
        </p:blipFill>
        <p:spPr bwMode="auto">
          <a:xfrm>
            <a:off x="5118057" y="917879"/>
            <a:ext cx="3257550" cy="5343525"/>
          </a:xfrm>
          <a:prstGeom prst="rect">
            <a:avLst/>
          </a:prstGeom>
          <a:noFill/>
          <a:ln w="9525">
            <a:noFill/>
            <a:miter lim="800000"/>
            <a:headEnd/>
            <a:tailEnd/>
          </a:ln>
        </p:spPr>
      </p:pic>
      <p:pic>
        <p:nvPicPr>
          <p:cNvPr id="10" name="Picture 2"/>
          <p:cNvPicPr>
            <a:picLocks noChangeAspect="1" noChangeArrowheads="1"/>
          </p:cNvPicPr>
          <p:nvPr/>
        </p:nvPicPr>
        <p:blipFill>
          <a:blip r:embed="rId4" cstate="print"/>
          <a:srcRect/>
          <a:stretch>
            <a:fillRect/>
          </a:stretch>
        </p:blipFill>
        <p:spPr bwMode="auto">
          <a:xfrm>
            <a:off x="859826" y="1542151"/>
            <a:ext cx="3124200" cy="2809875"/>
          </a:xfrm>
          <a:prstGeom prst="rect">
            <a:avLst/>
          </a:prstGeom>
          <a:noFill/>
          <a:ln w="9525">
            <a:noFill/>
            <a:miter lim="800000"/>
            <a:headEnd/>
            <a:tailEnd/>
          </a:ln>
        </p:spPr>
      </p:pic>
      <p:sp>
        <p:nvSpPr>
          <p:cNvPr id="21506" name="Rectangle 11"/>
          <p:cNvSpPr>
            <a:spLocks noGrp="1" noChangeArrowheads="1"/>
          </p:cNvSpPr>
          <p:nvPr>
            <p:ph type="title"/>
          </p:nvPr>
        </p:nvSpPr>
        <p:spPr/>
        <p:txBody>
          <a:bodyPr/>
          <a:lstStyle/>
          <a:p>
            <a:r>
              <a:rPr lang="en-US" dirty="0" smtClean="0"/>
              <a:t>Supply Chain Menu</a:t>
            </a:r>
          </a:p>
        </p:txBody>
      </p:sp>
      <p:sp>
        <p:nvSpPr>
          <p:cNvPr id="21507" name="Footer Placeholder 2"/>
          <p:cNvSpPr>
            <a:spLocks noGrp="1"/>
          </p:cNvSpPr>
          <p:nvPr>
            <p:ph type="ftr" sz="quarter" idx="10"/>
          </p:nvPr>
        </p:nvSpPr>
        <p:spPr>
          <a:noFill/>
        </p:spPr>
        <p:txBody>
          <a:bodyPr/>
          <a:lstStyle/>
          <a:p>
            <a:r>
              <a:rPr lang="en-US" dirty="0"/>
              <a:t>QS-OR-090</a:t>
            </a:r>
          </a:p>
        </p:txBody>
      </p:sp>
      <p:sp>
        <p:nvSpPr>
          <p:cNvPr id="21510" name="Rectangle 18"/>
          <p:cNvSpPr>
            <a:spLocks noChangeArrowheads="1"/>
          </p:cNvSpPr>
          <p:nvPr/>
        </p:nvSpPr>
        <p:spPr bwMode="auto">
          <a:xfrm>
            <a:off x="1941728" y="2862302"/>
            <a:ext cx="123825" cy="88900"/>
          </a:xfrm>
          <a:prstGeom prst="rect">
            <a:avLst/>
          </a:prstGeom>
          <a:noFill/>
          <a:ln w="19050">
            <a:noFill/>
            <a:miter lim="800000"/>
            <a:headEnd/>
            <a:tailEnd/>
          </a:ln>
        </p:spPr>
        <p:txBody>
          <a:bodyPr wrap="none" anchor="ctr">
            <a:spAutoFit/>
          </a:bodyPr>
          <a:lstStyle/>
          <a:p>
            <a:endParaRPr lang="en-US" dirty="0"/>
          </a:p>
        </p:txBody>
      </p:sp>
      <p:sp>
        <p:nvSpPr>
          <p:cNvPr id="21511" name="Rectangle 19"/>
          <p:cNvSpPr>
            <a:spLocks noChangeArrowheads="1"/>
          </p:cNvSpPr>
          <p:nvPr/>
        </p:nvSpPr>
        <p:spPr bwMode="auto">
          <a:xfrm>
            <a:off x="5208803" y="2252702"/>
            <a:ext cx="123825" cy="88900"/>
          </a:xfrm>
          <a:prstGeom prst="rect">
            <a:avLst/>
          </a:prstGeom>
          <a:noFill/>
          <a:ln w="19050">
            <a:noFill/>
            <a:miter lim="800000"/>
            <a:headEnd/>
            <a:tailEnd/>
          </a:ln>
        </p:spPr>
        <p:txBody>
          <a:bodyPr wrap="none" anchor="ctr">
            <a:spAutoFit/>
          </a:bodyPr>
          <a:lstStyle/>
          <a:p>
            <a:endParaRPr lang="en-US" dirty="0"/>
          </a:p>
        </p:txBody>
      </p:sp>
      <p:cxnSp>
        <p:nvCxnSpPr>
          <p:cNvPr id="21512" name="AutoShape 20"/>
          <p:cNvCxnSpPr>
            <a:cxnSpLocks noChangeShapeType="1"/>
            <a:stCxn id="21510" idx="3"/>
            <a:endCxn id="21511" idx="1"/>
          </p:cNvCxnSpPr>
          <p:nvPr/>
        </p:nvCxnSpPr>
        <p:spPr bwMode="auto">
          <a:xfrm flipV="1">
            <a:off x="2065553" y="2297152"/>
            <a:ext cx="3143250" cy="609600"/>
          </a:xfrm>
          <a:prstGeom prst="bentConnector3">
            <a:avLst>
              <a:gd name="adj1" fmla="val 66118"/>
            </a:avLst>
          </a:prstGeom>
          <a:noFill/>
          <a:ln w="28575">
            <a:solidFill>
              <a:schemeClr val="tx1"/>
            </a:solidFill>
            <a:miter lim="800000"/>
            <a:headEnd/>
            <a:tailEnd type="triangle" w="med" len="med"/>
          </a:ln>
        </p:spPr>
      </p:cxn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p:cNvPicPr>
            <a:picLocks noChangeAspect="1" noChangeArrowheads="1"/>
          </p:cNvPicPr>
          <p:nvPr/>
        </p:nvPicPr>
        <p:blipFill>
          <a:blip r:embed="rId3" cstate="print"/>
          <a:srcRect/>
          <a:stretch>
            <a:fillRect/>
          </a:stretch>
        </p:blipFill>
        <p:spPr bwMode="auto">
          <a:xfrm>
            <a:off x="5163456" y="1001668"/>
            <a:ext cx="3438525" cy="4286250"/>
          </a:xfrm>
          <a:prstGeom prst="rect">
            <a:avLst/>
          </a:prstGeom>
          <a:noFill/>
          <a:ln w="9525">
            <a:noFill/>
            <a:miter lim="800000"/>
            <a:headEnd/>
            <a:tailEnd/>
          </a:ln>
        </p:spPr>
      </p:pic>
      <p:pic>
        <p:nvPicPr>
          <p:cNvPr id="11" name="Picture 2"/>
          <p:cNvPicPr>
            <a:picLocks noChangeAspect="1" noChangeArrowheads="1"/>
          </p:cNvPicPr>
          <p:nvPr/>
        </p:nvPicPr>
        <p:blipFill>
          <a:blip r:embed="rId4" cstate="print"/>
          <a:srcRect/>
          <a:stretch>
            <a:fillRect/>
          </a:stretch>
        </p:blipFill>
        <p:spPr bwMode="auto">
          <a:xfrm>
            <a:off x="859826" y="1591579"/>
            <a:ext cx="3124200" cy="2809875"/>
          </a:xfrm>
          <a:prstGeom prst="rect">
            <a:avLst/>
          </a:prstGeom>
          <a:noFill/>
          <a:ln w="9525">
            <a:noFill/>
            <a:miter lim="800000"/>
            <a:headEnd/>
            <a:tailEnd/>
          </a:ln>
        </p:spPr>
      </p:pic>
      <p:sp>
        <p:nvSpPr>
          <p:cNvPr id="9" name="Title 8"/>
          <p:cNvSpPr>
            <a:spLocks noGrp="1"/>
          </p:cNvSpPr>
          <p:nvPr>
            <p:ph type="title"/>
          </p:nvPr>
        </p:nvSpPr>
        <p:spPr/>
        <p:txBody>
          <a:bodyPr>
            <a:normAutofit/>
          </a:bodyPr>
          <a:lstStyle/>
          <a:p>
            <a:r>
              <a:rPr lang="en-US" dirty="0" smtClean="0"/>
              <a:t>Manufacturing Menu</a:t>
            </a:r>
            <a:endParaRPr lang="en-US" dirty="0"/>
          </a:p>
        </p:txBody>
      </p:sp>
      <p:sp>
        <p:nvSpPr>
          <p:cNvPr id="22530" name="Footer Placeholder 1"/>
          <p:cNvSpPr>
            <a:spLocks noGrp="1"/>
          </p:cNvSpPr>
          <p:nvPr>
            <p:ph type="ftr" sz="quarter" idx="10"/>
          </p:nvPr>
        </p:nvSpPr>
        <p:spPr>
          <a:noFill/>
        </p:spPr>
        <p:txBody>
          <a:bodyPr/>
          <a:lstStyle/>
          <a:p>
            <a:r>
              <a:rPr lang="en-US" dirty="0"/>
              <a:t>QS-OR-100</a:t>
            </a:r>
          </a:p>
        </p:txBody>
      </p:sp>
      <p:sp>
        <p:nvSpPr>
          <p:cNvPr id="22534" name="Rectangle 20"/>
          <p:cNvSpPr>
            <a:spLocks noChangeArrowheads="1"/>
          </p:cNvSpPr>
          <p:nvPr/>
        </p:nvSpPr>
        <p:spPr bwMode="auto">
          <a:xfrm>
            <a:off x="1914329" y="3080985"/>
            <a:ext cx="88900" cy="88900"/>
          </a:xfrm>
          <a:prstGeom prst="rect">
            <a:avLst/>
          </a:prstGeom>
          <a:noFill/>
          <a:ln w="19050">
            <a:noFill/>
            <a:miter lim="800000"/>
            <a:headEnd/>
            <a:tailEnd/>
          </a:ln>
        </p:spPr>
        <p:txBody>
          <a:bodyPr wrap="none" anchor="ctr">
            <a:spAutoFit/>
          </a:bodyPr>
          <a:lstStyle/>
          <a:p>
            <a:endParaRPr lang="en-US" dirty="0"/>
          </a:p>
        </p:txBody>
      </p:sp>
      <p:sp>
        <p:nvSpPr>
          <p:cNvPr id="22535" name="Rectangle 21"/>
          <p:cNvSpPr>
            <a:spLocks noChangeArrowheads="1"/>
          </p:cNvSpPr>
          <p:nvPr/>
        </p:nvSpPr>
        <p:spPr bwMode="auto">
          <a:xfrm>
            <a:off x="5248079" y="2499960"/>
            <a:ext cx="88900" cy="88900"/>
          </a:xfrm>
          <a:prstGeom prst="rect">
            <a:avLst/>
          </a:prstGeom>
          <a:noFill/>
          <a:ln w="19050">
            <a:noFill/>
            <a:miter lim="800000"/>
            <a:headEnd/>
            <a:tailEnd/>
          </a:ln>
        </p:spPr>
        <p:txBody>
          <a:bodyPr wrap="none" anchor="ctr">
            <a:spAutoFit/>
          </a:bodyPr>
          <a:lstStyle/>
          <a:p>
            <a:endParaRPr lang="en-US" dirty="0"/>
          </a:p>
        </p:txBody>
      </p:sp>
      <p:cxnSp>
        <p:nvCxnSpPr>
          <p:cNvPr id="22536" name="AutoShape 22"/>
          <p:cNvCxnSpPr>
            <a:cxnSpLocks noChangeShapeType="1"/>
            <a:stCxn id="22534" idx="3"/>
            <a:endCxn id="22535" idx="1"/>
          </p:cNvCxnSpPr>
          <p:nvPr/>
        </p:nvCxnSpPr>
        <p:spPr bwMode="auto">
          <a:xfrm flipV="1">
            <a:off x="2003229" y="2544410"/>
            <a:ext cx="3244850" cy="581025"/>
          </a:xfrm>
          <a:prstGeom prst="bentConnector3">
            <a:avLst>
              <a:gd name="adj1" fmla="val 71706"/>
            </a:avLst>
          </a:prstGeom>
          <a:noFill/>
          <a:ln w="28575">
            <a:solidFill>
              <a:schemeClr val="tx1"/>
            </a:solidFill>
            <a:miter lim="800000"/>
            <a:headEnd/>
            <a:tailEnd type="triangle" w="med" len="med"/>
          </a:ln>
        </p:spPr>
      </p:cxn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cstate="print"/>
          <a:srcRect/>
          <a:stretch>
            <a:fillRect/>
          </a:stretch>
        </p:blipFill>
        <p:spPr bwMode="auto">
          <a:xfrm>
            <a:off x="5341214" y="1067318"/>
            <a:ext cx="3429000" cy="5143500"/>
          </a:xfrm>
          <a:prstGeom prst="rect">
            <a:avLst/>
          </a:prstGeom>
          <a:noFill/>
          <a:ln w="9525">
            <a:noFill/>
            <a:miter lim="800000"/>
            <a:headEnd/>
            <a:tailEnd/>
          </a:ln>
        </p:spPr>
      </p:pic>
      <p:pic>
        <p:nvPicPr>
          <p:cNvPr id="11" name="Picture 2"/>
          <p:cNvPicPr>
            <a:picLocks noChangeAspect="1" noChangeArrowheads="1"/>
          </p:cNvPicPr>
          <p:nvPr/>
        </p:nvPicPr>
        <p:blipFill>
          <a:blip r:embed="rId4" cstate="print"/>
          <a:srcRect/>
          <a:stretch>
            <a:fillRect/>
          </a:stretch>
        </p:blipFill>
        <p:spPr bwMode="auto">
          <a:xfrm>
            <a:off x="798046" y="1863428"/>
            <a:ext cx="3124200" cy="2809875"/>
          </a:xfrm>
          <a:prstGeom prst="rect">
            <a:avLst/>
          </a:prstGeom>
          <a:noFill/>
          <a:ln w="9525">
            <a:noFill/>
            <a:miter lim="800000"/>
            <a:headEnd/>
            <a:tailEnd/>
          </a:ln>
        </p:spPr>
      </p:pic>
      <p:sp>
        <p:nvSpPr>
          <p:cNvPr id="9" name="Title 8"/>
          <p:cNvSpPr>
            <a:spLocks noGrp="1"/>
          </p:cNvSpPr>
          <p:nvPr>
            <p:ph type="title"/>
          </p:nvPr>
        </p:nvSpPr>
        <p:spPr/>
        <p:txBody>
          <a:bodyPr>
            <a:normAutofit/>
          </a:bodyPr>
          <a:lstStyle/>
          <a:p>
            <a:r>
              <a:rPr lang="en-US" dirty="0" smtClean="0"/>
              <a:t>Financials Menu</a:t>
            </a:r>
            <a:endParaRPr lang="en-US" dirty="0"/>
          </a:p>
        </p:txBody>
      </p:sp>
      <p:sp>
        <p:nvSpPr>
          <p:cNvPr id="23554" name="Footer Placeholder 1"/>
          <p:cNvSpPr>
            <a:spLocks noGrp="1"/>
          </p:cNvSpPr>
          <p:nvPr>
            <p:ph type="ftr" sz="quarter" idx="10"/>
          </p:nvPr>
        </p:nvSpPr>
        <p:spPr>
          <a:noFill/>
        </p:spPr>
        <p:txBody>
          <a:bodyPr/>
          <a:lstStyle/>
          <a:p>
            <a:r>
              <a:rPr lang="en-US" dirty="0"/>
              <a:t>QS-OR-110</a:t>
            </a:r>
          </a:p>
        </p:txBody>
      </p:sp>
      <p:sp>
        <p:nvSpPr>
          <p:cNvPr id="23557" name="Rectangle 20"/>
          <p:cNvSpPr>
            <a:spLocks noChangeArrowheads="1"/>
          </p:cNvSpPr>
          <p:nvPr/>
        </p:nvSpPr>
        <p:spPr bwMode="auto">
          <a:xfrm>
            <a:off x="1704975" y="3516293"/>
            <a:ext cx="104775" cy="88900"/>
          </a:xfrm>
          <a:prstGeom prst="rect">
            <a:avLst/>
          </a:prstGeom>
          <a:noFill/>
          <a:ln w="19050">
            <a:noFill/>
            <a:miter lim="800000"/>
            <a:headEnd/>
            <a:tailEnd/>
          </a:ln>
        </p:spPr>
        <p:txBody>
          <a:bodyPr wrap="none" anchor="ctr">
            <a:spAutoFit/>
          </a:bodyPr>
          <a:lstStyle/>
          <a:p>
            <a:endParaRPr lang="en-US" dirty="0"/>
          </a:p>
        </p:txBody>
      </p:sp>
      <p:sp>
        <p:nvSpPr>
          <p:cNvPr id="23559" name="Rectangle 23"/>
          <p:cNvSpPr>
            <a:spLocks noChangeArrowheads="1"/>
          </p:cNvSpPr>
          <p:nvPr/>
        </p:nvSpPr>
        <p:spPr bwMode="auto">
          <a:xfrm>
            <a:off x="5429250" y="2735243"/>
            <a:ext cx="104775" cy="88900"/>
          </a:xfrm>
          <a:prstGeom prst="rect">
            <a:avLst/>
          </a:prstGeom>
          <a:noFill/>
          <a:ln w="19050">
            <a:noFill/>
            <a:miter lim="800000"/>
            <a:headEnd/>
            <a:tailEnd/>
          </a:ln>
        </p:spPr>
        <p:txBody>
          <a:bodyPr wrap="none" anchor="ctr">
            <a:spAutoFit/>
          </a:bodyPr>
          <a:lstStyle/>
          <a:p>
            <a:endParaRPr lang="en-US" dirty="0"/>
          </a:p>
        </p:txBody>
      </p:sp>
      <p:cxnSp>
        <p:nvCxnSpPr>
          <p:cNvPr id="23560" name="AutoShape 24"/>
          <p:cNvCxnSpPr>
            <a:cxnSpLocks noChangeShapeType="1"/>
            <a:stCxn id="23557" idx="3"/>
            <a:endCxn id="23559" idx="1"/>
          </p:cNvCxnSpPr>
          <p:nvPr/>
        </p:nvCxnSpPr>
        <p:spPr bwMode="auto">
          <a:xfrm flipV="1">
            <a:off x="1809750" y="2779693"/>
            <a:ext cx="3619500" cy="781050"/>
          </a:xfrm>
          <a:prstGeom prst="bentConnector3">
            <a:avLst>
              <a:gd name="adj1" fmla="val 64339"/>
            </a:avLst>
          </a:prstGeom>
          <a:noFill/>
          <a:ln w="28575">
            <a:solidFill>
              <a:schemeClr val="tx1"/>
            </a:solidFill>
            <a:miter lim="800000"/>
            <a:headEnd/>
            <a:tailEnd type="triangle" w="med" len="med"/>
          </a:ln>
        </p:spPr>
      </p:cxn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p:cNvPicPr>
            <a:picLocks noChangeAspect="1" noChangeArrowheads="1"/>
          </p:cNvPicPr>
          <p:nvPr/>
        </p:nvPicPr>
        <p:blipFill>
          <a:blip r:embed="rId3" cstate="print"/>
          <a:srcRect/>
          <a:stretch>
            <a:fillRect/>
          </a:stretch>
        </p:blipFill>
        <p:spPr bwMode="auto">
          <a:xfrm>
            <a:off x="5322157" y="908739"/>
            <a:ext cx="3467100" cy="4991100"/>
          </a:xfrm>
          <a:prstGeom prst="rect">
            <a:avLst/>
          </a:prstGeom>
          <a:noFill/>
          <a:ln w="9525">
            <a:noFill/>
            <a:miter lim="800000"/>
            <a:headEnd/>
            <a:tailEnd/>
          </a:ln>
        </p:spPr>
      </p:pic>
      <p:pic>
        <p:nvPicPr>
          <p:cNvPr id="11" name="Picture 2"/>
          <p:cNvPicPr>
            <a:picLocks noChangeAspect="1" noChangeArrowheads="1"/>
          </p:cNvPicPr>
          <p:nvPr/>
        </p:nvPicPr>
        <p:blipFill>
          <a:blip r:embed="rId4" cstate="print"/>
          <a:srcRect/>
          <a:stretch>
            <a:fillRect/>
          </a:stretch>
        </p:blipFill>
        <p:spPr bwMode="auto">
          <a:xfrm>
            <a:off x="798046" y="1566860"/>
            <a:ext cx="3124200" cy="2809875"/>
          </a:xfrm>
          <a:prstGeom prst="rect">
            <a:avLst/>
          </a:prstGeom>
          <a:noFill/>
          <a:ln w="9525">
            <a:noFill/>
            <a:miter lim="800000"/>
            <a:headEnd/>
            <a:tailEnd/>
          </a:ln>
        </p:spPr>
      </p:pic>
      <p:sp>
        <p:nvSpPr>
          <p:cNvPr id="9" name="Title 8"/>
          <p:cNvSpPr>
            <a:spLocks noGrp="1"/>
          </p:cNvSpPr>
          <p:nvPr>
            <p:ph type="title"/>
          </p:nvPr>
        </p:nvSpPr>
        <p:spPr/>
        <p:txBody>
          <a:bodyPr>
            <a:normAutofit/>
          </a:bodyPr>
          <a:lstStyle/>
          <a:p>
            <a:r>
              <a:rPr lang="en-US" dirty="0" smtClean="0"/>
              <a:t>Master Data Menu</a:t>
            </a:r>
            <a:endParaRPr lang="en-US" dirty="0"/>
          </a:p>
        </p:txBody>
      </p:sp>
      <p:sp>
        <p:nvSpPr>
          <p:cNvPr id="24578" name="Footer Placeholder 1"/>
          <p:cNvSpPr>
            <a:spLocks noGrp="1"/>
          </p:cNvSpPr>
          <p:nvPr>
            <p:ph type="ftr" sz="quarter" idx="10"/>
          </p:nvPr>
        </p:nvSpPr>
        <p:spPr>
          <a:noFill/>
        </p:spPr>
        <p:txBody>
          <a:bodyPr/>
          <a:lstStyle/>
          <a:p>
            <a:r>
              <a:rPr lang="en-US" dirty="0"/>
              <a:t>QS-OR-120</a:t>
            </a:r>
          </a:p>
        </p:txBody>
      </p:sp>
      <p:sp>
        <p:nvSpPr>
          <p:cNvPr id="24582" name="Rectangle 20"/>
          <p:cNvSpPr>
            <a:spLocks noChangeArrowheads="1"/>
          </p:cNvSpPr>
          <p:nvPr/>
        </p:nvSpPr>
        <p:spPr bwMode="auto">
          <a:xfrm>
            <a:off x="1837737" y="3386079"/>
            <a:ext cx="88900" cy="114300"/>
          </a:xfrm>
          <a:prstGeom prst="rect">
            <a:avLst/>
          </a:prstGeom>
          <a:noFill/>
          <a:ln w="19050">
            <a:noFill/>
            <a:miter lim="800000"/>
            <a:headEnd/>
            <a:tailEnd/>
          </a:ln>
        </p:spPr>
        <p:txBody>
          <a:bodyPr wrap="none" anchor="ctr">
            <a:spAutoFit/>
          </a:bodyPr>
          <a:lstStyle/>
          <a:p>
            <a:endParaRPr lang="en-US" dirty="0"/>
          </a:p>
        </p:txBody>
      </p:sp>
      <p:sp>
        <p:nvSpPr>
          <p:cNvPr id="24583" name="Rectangle 21"/>
          <p:cNvSpPr>
            <a:spLocks noChangeArrowheads="1"/>
          </p:cNvSpPr>
          <p:nvPr/>
        </p:nvSpPr>
        <p:spPr bwMode="auto">
          <a:xfrm>
            <a:off x="5390562" y="2719329"/>
            <a:ext cx="88900" cy="114300"/>
          </a:xfrm>
          <a:prstGeom prst="rect">
            <a:avLst/>
          </a:prstGeom>
          <a:noFill/>
          <a:ln w="19050">
            <a:noFill/>
            <a:miter lim="800000"/>
            <a:headEnd/>
            <a:tailEnd/>
          </a:ln>
        </p:spPr>
        <p:txBody>
          <a:bodyPr wrap="none" anchor="ctr">
            <a:spAutoFit/>
          </a:bodyPr>
          <a:lstStyle/>
          <a:p>
            <a:endParaRPr lang="en-US" dirty="0"/>
          </a:p>
        </p:txBody>
      </p:sp>
      <p:cxnSp>
        <p:nvCxnSpPr>
          <p:cNvPr id="24584" name="AutoShape 22"/>
          <p:cNvCxnSpPr>
            <a:cxnSpLocks noChangeShapeType="1"/>
            <a:stCxn id="24582" idx="3"/>
            <a:endCxn id="24583" idx="1"/>
          </p:cNvCxnSpPr>
          <p:nvPr/>
        </p:nvCxnSpPr>
        <p:spPr bwMode="auto">
          <a:xfrm flipV="1">
            <a:off x="1926637" y="2776479"/>
            <a:ext cx="3463925" cy="666750"/>
          </a:xfrm>
          <a:prstGeom prst="bentConnector3">
            <a:avLst>
              <a:gd name="adj1" fmla="val 67479"/>
            </a:avLst>
          </a:prstGeom>
          <a:noFill/>
          <a:ln w="28575">
            <a:solidFill>
              <a:schemeClr val="tx1"/>
            </a:solidFill>
            <a:miter lim="800000"/>
            <a:headEnd/>
            <a:tailEnd type="triangle" w="med" len="med"/>
          </a:ln>
        </p:spPr>
      </p:cxn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3" cstate="print"/>
          <a:srcRect/>
          <a:stretch>
            <a:fillRect/>
          </a:stretch>
        </p:blipFill>
        <p:spPr bwMode="auto">
          <a:xfrm>
            <a:off x="5311987" y="909381"/>
            <a:ext cx="3190875" cy="5286375"/>
          </a:xfrm>
          <a:prstGeom prst="rect">
            <a:avLst/>
          </a:prstGeom>
          <a:noFill/>
          <a:ln w="9525">
            <a:noFill/>
            <a:miter lim="800000"/>
            <a:headEnd/>
            <a:tailEnd/>
          </a:ln>
        </p:spPr>
      </p:pic>
      <p:pic>
        <p:nvPicPr>
          <p:cNvPr id="11" name="Picture 2"/>
          <p:cNvPicPr>
            <a:picLocks noChangeAspect="1" noChangeArrowheads="1"/>
          </p:cNvPicPr>
          <p:nvPr/>
        </p:nvPicPr>
        <p:blipFill>
          <a:blip r:embed="rId4" cstate="print"/>
          <a:srcRect/>
          <a:stretch>
            <a:fillRect/>
          </a:stretch>
        </p:blipFill>
        <p:spPr bwMode="auto">
          <a:xfrm>
            <a:off x="798046" y="1492718"/>
            <a:ext cx="3124200" cy="2809875"/>
          </a:xfrm>
          <a:prstGeom prst="rect">
            <a:avLst/>
          </a:prstGeom>
          <a:noFill/>
          <a:ln w="9525">
            <a:noFill/>
            <a:miter lim="800000"/>
            <a:headEnd/>
            <a:tailEnd/>
          </a:ln>
        </p:spPr>
      </p:pic>
      <p:sp>
        <p:nvSpPr>
          <p:cNvPr id="9" name="Title 8"/>
          <p:cNvSpPr>
            <a:spLocks noGrp="1"/>
          </p:cNvSpPr>
          <p:nvPr>
            <p:ph type="title"/>
          </p:nvPr>
        </p:nvSpPr>
        <p:spPr/>
        <p:txBody>
          <a:bodyPr>
            <a:normAutofit/>
          </a:bodyPr>
          <a:lstStyle/>
          <a:p>
            <a:r>
              <a:rPr lang="en-US" dirty="0" smtClean="0"/>
              <a:t>System Administration Menu</a:t>
            </a:r>
            <a:endParaRPr lang="en-US" dirty="0"/>
          </a:p>
        </p:txBody>
      </p:sp>
      <p:sp>
        <p:nvSpPr>
          <p:cNvPr id="25602" name="Footer Placeholder 1"/>
          <p:cNvSpPr>
            <a:spLocks noGrp="1"/>
          </p:cNvSpPr>
          <p:nvPr>
            <p:ph type="ftr" sz="quarter" idx="10"/>
          </p:nvPr>
        </p:nvSpPr>
        <p:spPr>
          <a:noFill/>
        </p:spPr>
        <p:txBody>
          <a:bodyPr/>
          <a:lstStyle/>
          <a:p>
            <a:r>
              <a:rPr lang="en-US" dirty="0"/>
              <a:t>QS-OR-130</a:t>
            </a:r>
          </a:p>
        </p:txBody>
      </p:sp>
      <p:sp>
        <p:nvSpPr>
          <p:cNvPr id="25606" name="Rectangle 19"/>
          <p:cNvSpPr>
            <a:spLocks noChangeArrowheads="1"/>
          </p:cNvSpPr>
          <p:nvPr/>
        </p:nvSpPr>
        <p:spPr bwMode="auto">
          <a:xfrm>
            <a:off x="2256739" y="3482113"/>
            <a:ext cx="88900" cy="114300"/>
          </a:xfrm>
          <a:prstGeom prst="rect">
            <a:avLst/>
          </a:prstGeom>
          <a:noFill/>
          <a:ln w="19050">
            <a:noFill/>
            <a:miter lim="800000"/>
            <a:headEnd/>
            <a:tailEnd/>
          </a:ln>
        </p:spPr>
        <p:txBody>
          <a:bodyPr wrap="none" anchor="ctr">
            <a:spAutoFit/>
          </a:bodyPr>
          <a:lstStyle/>
          <a:p>
            <a:endParaRPr lang="en-US" dirty="0"/>
          </a:p>
        </p:txBody>
      </p:sp>
      <p:sp>
        <p:nvSpPr>
          <p:cNvPr id="25607" name="Rectangle 20"/>
          <p:cNvSpPr>
            <a:spLocks noChangeArrowheads="1"/>
          </p:cNvSpPr>
          <p:nvPr/>
        </p:nvSpPr>
        <p:spPr bwMode="auto">
          <a:xfrm>
            <a:off x="5371414" y="2882038"/>
            <a:ext cx="88900" cy="114300"/>
          </a:xfrm>
          <a:prstGeom prst="rect">
            <a:avLst/>
          </a:prstGeom>
          <a:noFill/>
          <a:ln w="19050">
            <a:noFill/>
            <a:miter lim="800000"/>
            <a:headEnd/>
            <a:tailEnd/>
          </a:ln>
        </p:spPr>
        <p:txBody>
          <a:bodyPr wrap="none" anchor="ctr">
            <a:spAutoFit/>
          </a:bodyPr>
          <a:lstStyle/>
          <a:p>
            <a:endParaRPr lang="en-US" dirty="0"/>
          </a:p>
        </p:txBody>
      </p:sp>
      <p:cxnSp>
        <p:nvCxnSpPr>
          <p:cNvPr id="25608" name="AutoShape 21"/>
          <p:cNvCxnSpPr>
            <a:cxnSpLocks noChangeShapeType="1"/>
            <a:stCxn id="25606" idx="3"/>
            <a:endCxn id="25607" idx="1"/>
          </p:cNvCxnSpPr>
          <p:nvPr/>
        </p:nvCxnSpPr>
        <p:spPr bwMode="auto">
          <a:xfrm flipV="1">
            <a:off x="2345639" y="2939188"/>
            <a:ext cx="3025775" cy="600075"/>
          </a:xfrm>
          <a:prstGeom prst="bentConnector3">
            <a:avLst>
              <a:gd name="adj1" fmla="val 62660"/>
            </a:avLst>
          </a:prstGeom>
          <a:noFill/>
          <a:ln w="28575">
            <a:solidFill>
              <a:schemeClr val="tx1"/>
            </a:solidFill>
            <a:miter lim="800000"/>
            <a:headEnd/>
            <a:tailEnd type="triangle" w="med" len="med"/>
          </a:ln>
        </p:spPr>
      </p:cxn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3" cstate="print"/>
          <a:srcRect/>
          <a:stretch>
            <a:fillRect/>
          </a:stretch>
        </p:blipFill>
        <p:spPr bwMode="auto">
          <a:xfrm>
            <a:off x="5115957" y="1090091"/>
            <a:ext cx="3409950" cy="4257675"/>
          </a:xfrm>
          <a:prstGeom prst="rect">
            <a:avLst/>
          </a:prstGeom>
          <a:noFill/>
          <a:ln w="9525">
            <a:noFill/>
            <a:miter lim="800000"/>
            <a:headEnd/>
            <a:tailEnd/>
          </a:ln>
        </p:spPr>
      </p:pic>
      <p:pic>
        <p:nvPicPr>
          <p:cNvPr id="11" name="Picture 2"/>
          <p:cNvPicPr>
            <a:picLocks noChangeAspect="1" noChangeArrowheads="1"/>
          </p:cNvPicPr>
          <p:nvPr/>
        </p:nvPicPr>
        <p:blipFill>
          <a:blip r:embed="rId4" cstate="print"/>
          <a:srcRect/>
          <a:stretch>
            <a:fillRect/>
          </a:stretch>
        </p:blipFill>
        <p:spPr bwMode="auto">
          <a:xfrm>
            <a:off x="859831" y="1888135"/>
            <a:ext cx="3124200" cy="2809875"/>
          </a:xfrm>
          <a:prstGeom prst="rect">
            <a:avLst/>
          </a:prstGeom>
          <a:noFill/>
          <a:ln w="9525">
            <a:noFill/>
            <a:miter lim="800000"/>
            <a:headEnd/>
            <a:tailEnd/>
          </a:ln>
        </p:spPr>
      </p:pic>
      <p:sp>
        <p:nvSpPr>
          <p:cNvPr id="26626" name="Rectangle 2"/>
          <p:cNvSpPr>
            <a:spLocks noGrp="1" noChangeArrowheads="1"/>
          </p:cNvSpPr>
          <p:nvPr>
            <p:ph type="title"/>
          </p:nvPr>
        </p:nvSpPr>
        <p:spPr/>
        <p:txBody>
          <a:bodyPr/>
          <a:lstStyle/>
          <a:p>
            <a:r>
              <a:rPr lang="en-US" dirty="0" smtClean="0"/>
              <a:t>Administration Menu</a:t>
            </a:r>
          </a:p>
        </p:txBody>
      </p:sp>
      <p:sp>
        <p:nvSpPr>
          <p:cNvPr id="26627" name="Footer Placeholder 2"/>
          <p:cNvSpPr>
            <a:spLocks noGrp="1"/>
          </p:cNvSpPr>
          <p:nvPr>
            <p:ph type="ftr" sz="quarter" idx="10"/>
          </p:nvPr>
        </p:nvSpPr>
        <p:spPr>
          <a:noFill/>
        </p:spPr>
        <p:txBody>
          <a:bodyPr/>
          <a:lstStyle/>
          <a:p>
            <a:r>
              <a:rPr lang="en-US" dirty="0"/>
              <a:t>QS-OR-140</a:t>
            </a:r>
          </a:p>
        </p:txBody>
      </p:sp>
      <p:sp>
        <p:nvSpPr>
          <p:cNvPr id="26630" name="Rectangle 11"/>
          <p:cNvSpPr>
            <a:spLocks noChangeArrowheads="1"/>
          </p:cNvSpPr>
          <p:nvPr/>
        </p:nvSpPr>
        <p:spPr bwMode="auto">
          <a:xfrm>
            <a:off x="1942218" y="4222711"/>
            <a:ext cx="88900" cy="123825"/>
          </a:xfrm>
          <a:prstGeom prst="rect">
            <a:avLst/>
          </a:prstGeom>
          <a:noFill/>
          <a:ln w="19050">
            <a:noFill/>
            <a:miter lim="800000"/>
            <a:headEnd/>
            <a:tailEnd/>
          </a:ln>
        </p:spPr>
        <p:txBody>
          <a:bodyPr wrap="none" anchor="ctr">
            <a:spAutoFit/>
          </a:bodyPr>
          <a:lstStyle/>
          <a:p>
            <a:endParaRPr lang="en-US" dirty="0"/>
          </a:p>
        </p:txBody>
      </p:sp>
      <p:sp>
        <p:nvSpPr>
          <p:cNvPr id="26631" name="Rectangle 12"/>
          <p:cNvSpPr>
            <a:spLocks noChangeArrowheads="1"/>
          </p:cNvSpPr>
          <p:nvPr/>
        </p:nvSpPr>
        <p:spPr bwMode="auto">
          <a:xfrm>
            <a:off x="5199768" y="3413086"/>
            <a:ext cx="88900" cy="123825"/>
          </a:xfrm>
          <a:prstGeom prst="rect">
            <a:avLst/>
          </a:prstGeom>
          <a:noFill/>
          <a:ln w="19050">
            <a:noFill/>
            <a:miter lim="800000"/>
            <a:headEnd/>
            <a:tailEnd/>
          </a:ln>
        </p:spPr>
        <p:txBody>
          <a:bodyPr wrap="none" anchor="ctr">
            <a:spAutoFit/>
          </a:bodyPr>
          <a:lstStyle/>
          <a:p>
            <a:endParaRPr lang="en-US" dirty="0"/>
          </a:p>
        </p:txBody>
      </p:sp>
      <p:cxnSp>
        <p:nvCxnSpPr>
          <p:cNvPr id="26632" name="AutoShape 13"/>
          <p:cNvCxnSpPr>
            <a:cxnSpLocks noChangeShapeType="1"/>
            <a:stCxn id="26630" idx="3"/>
            <a:endCxn id="26631" idx="1"/>
          </p:cNvCxnSpPr>
          <p:nvPr/>
        </p:nvCxnSpPr>
        <p:spPr bwMode="auto">
          <a:xfrm flipV="1">
            <a:off x="2031118" y="3474999"/>
            <a:ext cx="3168650" cy="809625"/>
          </a:xfrm>
          <a:prstGeom prst="bentConnector3">
            <a:avLst>
              <a:gd name="adj1" fmla="val 50000"/>
            </a:avLst>
          </a:prstGeom>
          <a:noFill/>
          <a:ln w="28575">
            <a:solidFill>
              <a:schemeClr val="tx1"/>
            </a:solidFill>
            <a:miter lim="800000"/>
            <a:headEnd/>
            <a:tailEnd type="triangle" w="med" len="med"/>
          </a:ln>
        </p:spPr>
      </p:cxn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p:cNvPicPr>
            <a:picLocks noChangeAspect="1" noChangeArrowheads="1"/>
          </p:cNvPicPr>
          <p:nvPr/>
        </p:nvPicPr>
        <p:blipFill>
          <a:blip r:embed="rId2" cstate="print"/>
          <a:srcRect/>
          <a:stretch>
            <a:fillRect/>
          </a:stretch>
        </p:blipFill>
        <p:spPr bwMode="auto">
          <a:xfrm>
            <a:off x="5168857" y="522514"/>
            <a:ext cx="3278297" cy="5701823"/>
          </a:xfrm>
          <a:prstGeom prst="rect">
            <a:avLst/>
          </a:prstGeom>
          <a:noFill/>
          <a:ln w="9525">
            <a:noFill/>
            <a:miter lim="800000"/>
            <a:headEnd/>
            <a:tailEnd/>
          </a:ln>
        </p:spPr>
      </p:pic>
      <p:sp>
        <p:nvSpPr>
          <p:cNvPr id="21" name="Text Box 16"/>
          <p:cNvSpPr txBox="1">
            <a:spLocks noChangeArrowheads="1"/>
          </p:cNvSpPr>
          <p:nvPr/>
        </p:nvSpPr>
        <p:spPr bwMode="auto">
          <a:xfrm>
            <a:off x="1493374" y="5273204"/>
            <a:ext cx="2806995" cy="430887"/>
          </a:xfrm>
          <a:prstGeom prst="rect">
            <a:avLst/>
          </a:prstGeom>
          <a:noFill/>
          <a:ln w="9525" algn="ctr">
            <a:noFill/>
            <a:miter lim="800000"/>
            <a:headEnd/>
            <a:tailEnd/>
          </a:ln>
        </p:spPr>
        <p:txBody>
          <a:bodyPr wrap="square" tIns="91440" bIns="91440">
            <a:spAutoFit/>
          </a:bodyPr>
          <a:lstStyle/>
          <a:p>
            <a:pPr algn="r">
              <a:spcBef>
                <a:spcPct val="50000"/>
              </a:spcBef>
            </a:pPr>
            <a:r>
              <a:rPr lang="en-US" sz="1600" dirty="0" smtClean="0">
                <a:latin typeface="+mj-lt"/>
              </a:rPr>
              <a:t>Process Map</a:t>
            </a:r>
            <a:endParaRPr lang="en-US" sz="1600" dirty="0">
              <a:latin typeface="+mj-lt"/>
            </a:endParaRPr>
          </a:p>
        </p:txBody>
      </p:sp>
      <p:sp>
        <p:nvSpPr>
          <p:cNvPr id="22" name="Line 24"/>
          <p:cNvSpPr>
            <a:spLocks noChangeShapeType="1"/>
          </p:cNvSpPr>
          <p:nvPr/>
        </p:nvSpPr>
        <p:spPr bwMode="auto">
          <a:xfrm rot="10800000" flipH="1">
            <a:off x="4282660" y="5544918"/>
            <a:ext cx="925039" cy="3293"/>
          </a:xfrm>
          <a:prstGeom prst="line">
            <a:avLst/>
          </a:prstGeom>
          <a:noFill/>
          <a:ln w="3175">
            <a:solidFill>
              <a:schemeClr val="tx1"/>
            </a:solidFill>
            <a:round/>
            <a:headEnd/>
            <a:tailEnd type="triangle" w="med" len="med"/>
          </a:ln>
        </p:spPr>
        <p:txBody>
          <a:bodyPr wrap="none" tIns="91440" bIns="91440" anchor="ctr"/>
          <a:lstStyle/>
          <a:p>
            <a:endParaRPr lang="en-US" dirty="0">
              <a:latin typeface="+mj-lt"/>
            </a:endParaRPr>
          </a:p>
        </p:txBody>
      </p:sp>
      <p:sp>
        <p:nvSpPr>
          <p:cNvPr id="27650" name="Rectangle 2"/>
          <p:cNvSpPr>
            <a:spLocks noGrp="1" noChangeArrowheads="1"/>
          </p:cNvSpPr>
          <p:nvPr>
            <p:ph type="title"/>
          </p:nvPr>
        </p:nvSpPr>
        <p:spPr/>
        <p:txBody>
          <a:bodyPr/>
          <a:lstStyle/>
          <a:p>
            <a:r>
              <a:rPr lang="en-US" dirty="0" smtClean="0"/>
              <a:t>.NET UI Program Types</a:t>
            </a:r>
          </a:p>
        </p:txBody>
      </p:sp>
      <p:sp>
        <p:nvSpPr>
          <p:cNvPr id="27652" name="Footer Placeholder 3"/>
          <p:cNvSpPr>
            <a:spLocks noGrp="1"/>
          </p:cNvSpPr>
          <p:nvPr>
            <p:ph type="ftr" sz="quarter" idx="10"/>
          </p:nvPr>
        </p:nvSpPr>
        <p:spPr>
          <a:noFill/>
        </p:spPr>
        <p:txBody>
          <a:bodyPr/>
          <a:lstStyle/>
          <a:p>
            <a:r>
              <a:rPr lang="en-US" b="0" dirty="0"/>
              <a:t>QS-OR-160</a:t>
            </a:r>
          </a:p>
        </p:txBody>
      </p:sp>
      <p:sp>
        <p:nvSpPr>
          <p:cNvPr id="8" name="Text Box 16"/>
          <p:cNvSpPr txBox="1">
            <a:spLocks noChangeArrowheads="1"/>
          </p:cNvSpPr>
          <p:nvPr/>
        </p:nvSpPr>
        <p:spPr bwMode="auto">
          <a:xfrm>
            <a:off x="1720974" y="3850179"/>
            <a:ext cx="2806995" cy="430887"/>
          </a:xfrm>
          <a:prstGeom prst="rect">
            <a:avLst/>
          </a:prstGeom>
          <a:noFill/>
          <a:ln w="9525" algn="ctr">
            <a:noFill/>
            <a:miter lim="800000"/>
            <a:headEnd/>
            <a:tailEnd/>
          </a:ln>
        </p:spPr>
        <p:txBody>
          <a:bodyPr wrap="square" tIns="91440" bIns="91440">
            <a:spAutoFit/>
          </a:bodyPr>
          <a:lstStyle/>
          <a:p>
            <a:pPr algn="r">
              <a:spcBef>
                <a:spcPct val="50000"/>
              </a:spcBef>
            </a:pPr>
            <a:r>
              <a:rPr lang="en-US" sz="1600" dirty="0" smtClean="0">
                <a:latin typeface="+mj-lt"/>
              </a:rPr>
              <a:t>Maintenance Program</a:t>
            </a:r>
            <a:endParaRPr lang="en-US" sz="1600" dirty="0">
              <a:latin typeface="+mj-lt"/>
            </a:endParaRPr>
          </a:p>
        </p:txBody>
      </p:sp>
      <p:sp>
        <p:nvSpPr>
          <p:cNvPr id="9" name="Line 24"/>
          <p:cNvSpPr>
            <a:spLocks noChangeShapeType="1"/>
          </p:cNvSpPr>
          <p:nvPr/>
        </p:nvSpPr>
        <p:spPr bwMode="auto">
          <a:xfrm rot="10800000" flipH="1">
            <a:off x="4510260" y="4108862"/>
            <a:ext cx="1356150" cy="16324"/>
          </a:xfrm>
          <a:prstGeom prst="line">
            <a:avLst/>
          </a:prstGeom>
          <a:noFill/>
          <a:ln w="3175">
            <a:solidFill>
              <a:schemeClr val="tx1"/>
            </a:solidFill>
            <a:round/>
            <a:headEnd/>
            <a:tailEnd type="triangle" w="med" len="med"/>
          </a:ln>
        </p:spPr>
        <p:txBody>
          <a:bodyPr wrap="none" tIns="91440" bIns="91440" anchor="ctr"/>
          <a:lstStyle/>
          <a:p>
            <a:endParaRPr lang="en-US" dirty="0">
              <a:latin typeface="+mj-lt"/>
            </a:endParaRPr>
          </a:p>
        </p:txBody>
      </p:sp>
      <p:sp>
        <p:nvSpPr>
          <p:cNvPr id="11" name="Text Box 16"/>
          <p:cNvSpPr txBox="1">
            <a:spLocks noChangeArrowheads="1"/>
          </p:cNvSpPr>
          <p:nvPr/>
        </p:nvSpPr>
        <p:spPr bwMode="auto">
          <a:xfrm>
            <a:off x="2107290" y="2237894"/>
            <a:ext cx="2420679" cy="430887"/>
          </a:xfrm>
          <a:prstGeom prst="rect">
            <a:avLst/>
          </a:prstGeom>
          <a:noFill/>
          <a:ln w="9525" algn="ctr">
            <a:noFill/>
            <a:miter lim="800000"/>
            <a:headEnd/>
            <a:tailEnd/>
          </a:ln>
        </p:spPr>
        <p:txBody>
          <a:bodyPr wrap="square" tIns="91440" bIns="91440">
            <a:spAutoFit/>
          </a:bodyPr>
          <a:lstStyle/>
          <a:p>
            <a:pPr algn="r">
              <a:spcBef>
                <a:spcPct val="50000"/>
              </a:spcBef>
            </a:pPr>
            <a:r>
              <a:rPr lang="en-US" sz="1600" dirty="0" smtClean="0">
                <a:latin typeface="+mj-lt"/>
              </a:rPr>
              <a:t>Browse</a:t>
            </a:r>
            <a:endParaRPr lang="en-US" sz="1600" dirty="0">
              <a:latin typeface="+mj-lt"/>
            </a:endParaRPr>
          </a:p>
        </p:txBody>
      </p:sp>
      <p:sp>
        <p:nvSpPr>
          <p:cNvPr id="12" name="Line 24"/>
          <p:cNvSpPr>
            <a:spLocks noChangeShapeType="1"/>
          </p:cNvSpPr>
          <p:nvPr/>
        </p:nvSpPr>
        <p:spPr bwMode="auto">
          <a:xfrm rot="10800000" flipH="1" flipV="1">
            <a:off x="4542158" y="2520046"/>
            <a:ext cx="1264876" cy="9397"/>
          </a:xfrm>
          <a:prstGeom prst="line">
            <a:avLst/>
          </a:prstGeom>
          <a:noFill/>
          <a:ln w="3175">
            <a:solidFill>
              <a:schemeClr val="tx1"/>
            </a:solidFill>
            <a:round/>
            <a:headEnd/>
            <a:tailEnd type="triangle" w="med" len="med"/>
          </a:ln>
        </p:spPr>
        <p:txBody>
          <a:bodyPr wrap="none" tIns="91440" bIns="91440" anchor="ctr"/>
          <a:lstStyle/>
          <a:p>
            <a:endParaRPr lang="en-US" dirty="0">
              <a:latin typeface="+mj-lt"/>
            </a:endParaRPr>
          </a:p>
        </p:txBody>
      </p:sp>
      <p:sp>
        <p:nvSpPr>
          <p:cNvPr id="13" name="Text Box 16"/>
          <p:cNvSpPr txBox="1">
            <a:spLocks noChangeArrowheads="1"/>
          </p:cNvSpPr>
          <p:nvPr/>
        </p:nvSpPr>
        <p:spPr bwMode="auto">
          <a:xfrm>
            <a:off x="2107290" y="2686776"/>
            <a:ext cx="2420679" cy="430887"/>
          </a:xfrm>
          <a:prstGeom prst="rect">
            <a:avLst/>
          </a:prstGeom>
          <a:noFill/>
          <a:ln w="9525" algn="ctr">
            <a:noFill/>
            <a:miter lim="800000"/>
            <a:headEnd/>
            <a:tailEnd/>
          </a:ln>
        </p:spPr>
        <p:txBody>
          <a:bodyPr wrap="square" tIns="91440" bIns="91440">
            <a:spAutoFit/>
          </a:bodyPr>
          <a:lstStyle/>
          <a:p>
            <a:pPr algn="r">
              <a:spcBef>
                <a:spcPct val="50000"/>
              </a:spcBef>
            </a:pPr>
            <a:r>
              <a:rPr lang="en-US" sz="1600" dirty="0" smtClean="0">
                <a:latin typeface="+mj-lt"/>
              </a:rPr>
              <a:t>Transaction or Utility</a:t>
            </a:r>
            <a:endParaRPr lang="en-US" sz="1600" dirty="0">
              <a:latin typeface="+mj-lt"/>
            </a:endParaRPr>
          </a:p>
        </p:txBody>
      </p:sp>
      <p:sp>
        <p:nvSpPr>
          <p:cNvPr id="14" name="Line 24"/>
          <p:cNvSpPr>
            <a:spLocks noChangeShapeType="1"/>
          </p:cNvSpPr>
          <p:nvPr/>
        </p:nvSpPr>
        <p:spPr bwMode="auto">
          <a:xfrm rot="10800000" flipH="1">
            <a:off x="4535062" y="2968831"/>
            <a:ext cx="1307597" cy="98"/>
          </a:xfrm>
          <a:prstGeom prst="line">
            <a:avLst/>
          </a:prstGeom>
          <a:noFill/>
          <a:ln w="3175">
            <a:solidFill>
              <a:schemeClr val="tx1"/>
            </a:solidFill>
            <a:round/>
            <a:headEnd/>
            <a:tailEnd type="triangle" w="med" len="med"/>
          </a:ln>
        </p:spPr>
        <p:txBody>
          <a:bodyPr wrap="none" tIns="91440" bIns="91440" anchor="ctr"/>
          <a:lstStyle/>
          <a:p>
            <a:endParaRPr lang="en-US" dirty="0">
              <a:latin typeface="+mj-lt"/>
            </a:endParaRPr>
          </a:p>
        </p:txBody>
      </p:sp>
      <p:sp>
        <p:nvSpPr>
          <p:cNvPr id="15" name="Text Box 16"/>
          <p:cNvSpPr txBox="1">
            <a:spLocks noChangeArrowheads="1"/>
          </p:cNvSpPr>
          <p:nvPr/>
        </p:nvSpPr>
        <p:spPr bwMode="auto">
          <a:xfrm>
            <a:off x="2107290" y="3333414"/>
            <a:ext cx="2420679" cy="430887"/>
          </a:xfrm>
          <a:prstGeom prst="rect">
            <a:avLst/>
          </a:prstGeom>
          <a:noFill/>
          <a:ln w="9525" algn="ctr">
            <a:noFill/>
            <a:miter lim="800000"/>
            <a:headEnd/>
            <a:tailEnd/>
          </a:ln>
        </p:spPr>
        <p:txBody>
          <a:bodyPr wrap="square" tIns="91440" bIns="91440">
            <a:spAutoFit/>
          </a:bodyPr>
          <a:lstStyle/>
          <a:p>
            <a:pPr algn="r">
              <a:spcBef>
                <a:spcPct val="50000"/>
              </a:spcBef>
            </a:pPr>
            <a:r>
              <a:rPr lang="en-US" sz="1600" dirty="0" smtClean="0">
                <a:latin typeface="+mj-lt"/>
              </a:rPr>
              <a:t>Report or Inquiry</a:t>
            </a:r>
            <a:endParaRPr lang="en-US" sz="1600" dirty="0">
              <a:latin typeface="+mj-lt"/>
            </a:endParaRPr>
          </a:p>
        </p:txBody>
      </p:sp>
      <p:sp>
        <p:nvSpPr>
          <p:cNvPr id="16" name="Line 24"/>
          <p:cNvSpPr>
            <a:spLocks noChangeShapeType="1"/>
          </p:cNvSpPr>
          <p:nvPr/>
        </p:nvSpPr>
        <p:spPr bwMode="auto">
          <a:xfrm rot="10800000" flipH="1" flipV="1">
            <a:off x="4549234" y="3615566"/>
            <a:ext cx="1317176" cy="18283"/>
          </a:xfrm>
          <a:prstGeom prst="line">
            <a:avLst/>
          </a:prstGeom>
          <a:noFill/>
          <a:ln w="3175">
            <a:solidFill>
              <a:schemeClr val="tx1"/>
            </a:solidFill>
            <a:round/>
            <a:headEnd/>
            <a:tailEnd type="triangle" w="med" len="med"/>
          </a:ln>
        </p:spPr>
        <p:txBody>
          <a:bodyPr wrap="none" tIns="91440" bIns="91440" anchor="ctr"/>
          <a:lstStyle/>
          <a:p>
            <a:endParaRPr lang="en-US" dirty="0">
              <a:latin typeface="+mj-lt"/>
            </a:endParaRPr>
          </a:p>
        </p:txBody>
      </p:sp>
      <p:pic>
        <p:nvPicPr>
          <p:cNvPr id="18" name="Picture 12" descr="Region Capture"/>
          <p:cNvPicPr>
            <a:picLocks noChangeAspect="1" noChangeArrowheads="1"/>
          </p:cNvPicPr>
          <p:nvPr/>
        </p:nvPicPr>
        <p:blipFill>
          <a:blip r:embed="rId3" cstate="print"/>
          <a:srcRect l="24558" t="53147" r="66136" b="42743"/>
          <a:stretch>
            <a:fillRect/>
          </a:stretch>
        </p:blipFill>
        <p:spPr bwMode="auto">
          <a:xfrm>
            <a:off x="4500755" y="2731330"/>
            <a:ext cx="665018" cy="463138"/>
          </a:xfrm>
          <a:prstGeom prst="rect">
            <a:avLst/>
          </a:prstGeom>
          <a:noFill/>
          <a:ln w="9525">
            <a:noFill/>
            <a:miter lim="800000"/>
            <a:headEnd/>
            <a:tailEnd/>
          </a:ln>
        </p:spPr>
      </p:pic>
      <p:pic>
        <p:nvPicPr>
          <p:cNvPr id="1026" name="Picture 2"/>
          <p:cNvPicPr>
            <a:picLocks noChangeAspect="1" noChangeArrowheads="1"/>
          </p:cNvPicPr>
          <p:nvPr/>
        </p:nvPicPr>
        <p:blipFill>
          <a:blip r:embed="rId4" cstate="print"/>
          <a:srcRect/>
          <a:stretch>
            <a:fillRect/>
          </a:stretch>
        </p:blipFill>
        <p:spPr bwMode="auto">
          <a:xfrm>
            <a:off x="4658062" y="2232562"/>
            <a:ext cx="386963" cy="386963"/>
          </a:xfrm>
          <a:prstGeom prst="rect">
            <a:avLst/>
          </a:prstGeom>
          <a:noFill/>
          <a:ln w="9525">
            <a:noFill/>
            <a:miter lim="800000"/>
            <a:headEnd/>
            <a:tailEnd/>
          </a:ln>
        </p:spPr>
      </p:pic>
      <p:pic>
        <p:nvPicPr>
          <p:cNvPr id="1027" name="Picture 3"/>
          <p:cNvPicPr>
            <a:picLocks noChangeAspect="1" noChangeArrowheads="1"/>
          </p:cNvPicPr>
          <p:nvPr/>
        </p:nvPicPr>
        <p:blipFill>
          <a:blip r:embed="rId5" cstate="print"/>
          <a:srcRect/>
          <a:stretch>
            <a:fillRect/>
          </a:stretch>
        </p:blipFill>
        <p:spPr bwMode="auto">
          <a:xfrm>
            <a:off x="4686165" y="3900575"/>
            <a:ext cx="362673" cy="362673"/>
          </a:xfrm>
          <a:prstGeom prst="rect">
            <a:avLst/>
          </a:prstGeom>
          <a:noFill/>
          <a:ln w="9525">
            <a:noFill/>
            <a:miter lim="800000"/>
            <a:headEnd/>
            <a:tailEnd/>
          </a:ln>
        </p:spPr>
      </p:pic>
      <p:pic>
        <p:nvPicPr>
          <p:cNvPr id="1028" name="Picture 4"/>
          <p:cNvPicPr>
            <a:picLocks noChangeAspect="1" noChangeArrowheads="1"/>
          </p:cNvPicPr>
          <p:nvPr/>
        </p:nvPicPr>
        <p:blipFill>
          <a:blip r:embed="rId6" cstate="print"/>
          <a:srcRect/>
          <a:stretch>
            <a:fillRect/>
          </a:stretch>
        </p:blipFill>
        <p:spPr bwMode="auto">
          <a:xfrm>
            <a:off x="4663575" y="3461200"/>
            <a:ext cx="347807" cy="347807"/>
          </a:xfrm>
          <a:prstGeom prst="rect">
            <a:avLst/>
          </a:prstGeom>
          <a:noFill/>
          <a:ln w="9525">
            <a:noFill/>
            <a:miter lim="800000"/>
            <a:headEnd/>
            <a:tailEnd/>
          </a:ln>
        </p:spPr>
      </p:pic>
      <p:pic>
        <p:nvPicPr>
          <p:cNvPr id="1029" name="Picture 5"/>
          <p:cNvPicPr>
            <a:picLocks noChangeAspect="1" noChangeArrowheads="1"/>
          </p:cNvPicPr>
          <p:nvPr/>
        </p:nvPicPr>
        <p:blipFill>
          <a:blip r:embed="rId7" cstate="print"/>
          <a:srcRect/>
          <a:stretch>
            <a:fillRect/>
          </a:stretch>
        </p:blipFill>
        <p:spPr bwMode="auto">
          <a:xfrm>
            <a:off x="4571995" y="5337450"/>
            <a:ext cx="334344" cy="334344"/>
          </a:xfrm>
          <a:prstGeom prst="rect">
            <a:avLst/>
          </a:prstGeom>
          <a:noFill/>
          <a:ln w="9525">
            <a:noFill/>
            <a:miter lim="800000"/>
            <a:headEnd/>
            <a:tailEnd/>
          </a:ln>
        </p:spPr>
      </p:pic>
      <p:sp>
        <p:nvSpPr>
          <p:cNvPr id="23" name="Text Box 16"/>
          <p:cNvSpPr txBox="1">
            <a:spLocks noChangeArrowheads="1"/>
          </p:cNvSpPr>
          <p:nvPr/>
        </p:nvSpPr>
        <p:spPr bwMode="auto">
          <a:xfrm>
            <a:off x="1479524" y="4796229"/>
            <a:ext cx="2806995" cy="430887"/>
          </a:xfrm>
          <a:prstGeom prst="rect">
            <a:avLst/>
          </a:prstGeom>
          <a:noFill/>
          <a:ln w="9525" algn="ctr">
            <a:noFill/>
            <a:miter lim="800000"/>
            <a:headEnd/>
            <a:tailEnd/>
          </a:ln>
        </p:spPr>
        <p:txBody>
          <a:bodyPr wrap="square" tIns="91440" bIns="91440">
            <a:spAutoFit/>
          </a:bodyPr>
          <a:lstStyle/>
          <a:p>
            <a:pPr algn="r">
              <a:spcBef>
                <a:spcPct val="50000"/>
              </a:spcBef>
            </a:pPr>
            <a:r>
              <a:rPr lang="en-US" sz="1600" dirty="0" smtClean="0">
                <a:latin typeface="+mj-lt"/>
              </a:rPr>
              <a:t>Menu Collection</a:t>
            </a:r>
            <a:endParaRPr lang="en-US" sz="1600" dirty="0">
              <a:latin typeface="+mj-lt"/>
            </a:endParaRPr>
          </a:p>
        </p:txBody>
      </p:sp>
      <p:sp>
        <p:nvSpPr>
          <p:cNvPr id="24" name="Line 24"/>
          <p:cNvSpPr>
            <a:spLocks noChangeShapeType="1"/>
          </p:cNvSpPr>
          <p:nvPr/>
        </p:nvSpPr>
        <p:spPr bwMode="auto">
          <a:xfrm rot="10800000" flipH="1">
            <a:off x="4245060" y="5008568"/>
            <a:ext cx="925039" cy="3293"/>
          </a:xfrm>
          <a:prstGeom prst="line">
            <a:avLst/>
          </a:prstGeom>
          <a:noFill/>
          <a:ln w="3175">
            <a:solidFill>
              <a:schemeClr val="tx1"/>
            </a:solidFill>
            <a:round/>
            <a:headEnd/>
            <a:tailEnd type="triangle" w="med" len="med"/>
          </a:ln>
        </p:spPr>
        <p:txBody>
          <a:bodyPr wrap="none" tIns="91440" bIns="91440" anchor="ctr"/>
          <a:lstStyle/>
          <a:p>
            <a:endParaRPr lang="en-US" dirty="0">
              <a:latin typeface="+mj-lt"/>
            </a:endParaRPr>
          </a:p>
        </p:txBody>
      </p:sp>
      <p:pic>
        <p:nvPicPr>
          <p:cNvPr id="1030" name="Picture 6"/>
          <p:cNvPicPr>
            <a:picLocks noChangeAspect="1" noChangeArrowheads="1"/>
          </p:cNvPicPr>
          <p:nvPr/>
        </p:nvPicPr>
        <p:blipFill>
          <a:blip r:embed="rId8" cstate="print"/>
          <a:srcRect/>
          <a:stretch>
            <a:fillRect/>
          </a:stretch>
        </p:blipFill>
        <p:spPr bwMode="auto">
          <a:xfrm>
            <a:off x="4572287" y="4818124"/>
            <a:ext cx="382405" cy="34764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299500" y="949650"/>
            <a:ext cx="4245303" cy="3159207"/>
          </a:xfrm>
          <a:prstGeom prst="rect">
            <a:avLst/>
          </a:prstGeom>
          <a:noFill/>
          <a:ln w="9525">
            <a:noFill/>
            <a:miter lim="800000"/>
            <a:headEnd/>
            <a:tailEnd/>
          </a:ln>
        </p:spPr>
      </p:pic>
      <p:sp>
        <p:nvSpPr>
          <p:cNvPr id="23555" name="Rectangle 2"/>
          <p:cNvSpPr>
            <a:spLocks noGrp="1" noChangeArrowheads="1"/>
          </p:cNvSpPr>
          <p:nvPr>
            <p:ph type="title"/>
          </p:nvPr>
        </p:nvSpPr>
        <p:spPr/>
        <p:txBody>
          <a:bodyPr/>
          <a:lstStyle/>
          <a:p>
            <a:pPr eaLnBrk="1" hangingPunct="1"/>
            <a:r>
              <a:rPr lang="en-US" sz="2400" dirty="0" smtClean="0"/>
              <a:t>Component and Non-Component Based Programs</a:t>
            </a:r>
          </a:p>
        </p:txBody>
      </p:sp>
      <p:sp>
        <p:nvSpPr>
          <p:cNvPr id="23554" name="Footer Placeholder 3"/>
          <p:cNvSpPr>
            <a:spLocks noGrp="1"/>
          </p:cNvSpPr>
          <p:nvPr>
            <p:ph type="ftr" sz="quarter" idx="10"/>
          </p:nvPr>
        </p:nvSpPr>
        <p:spPr>
          <a:noFill/>
        </p:spPr>
        <p:txBody>
          <a:bodyPr/>
          <a:lstStyle/>
          <a:p>
            <a:pPr defTabSz="865188"/>
            <a:r>
              <a:rPr lang="en-US" dirty="0" smtClean="0">
                <a:latin typeface="Arial" charset="0"/>
              </a:rPr>
              <a:t>QS-OR-165</a:t>
            </a:r>
          </a:p>
        </p:txBody>
      </p:sp>
      <p:sp>
        <p:nvSpPr>
          <p:cNvPr id="23557" name="Text Box 8"/>
          <p:cNvSpPr txBox="1">
            <a:spLocks noChangeArrowheads="1"/>
          </p:cNvSpPr>
          <p:nvPr/>
        </p:nvSpPr>
        <p:spPr bwMode="auto">
          <a:xfrm>
            <a:off x="4685985" y="1139249"/>
            <a:ext cx="3805237" cy="923330"/>
          </a:xfrm>
          <a:prstGeom prst="rect">
            <a:avLst/>
          </a:prstGeom>
          <a:noFill/>
          <a:ln w="9525" algn="ctr">
            <a:noFill/>
            <a:miter lim="800000"/>
            <a:headEnd/>
            <a:tailEnd/>
          </a:ln>
        </p:spPr>
        <p:txBody>
          <a:bodyPr tIns="91440" bIns="91440">
            <a:spAutoFit/>
          </a:bodyPr>
          <a:lstStyle/>
          <a:p>
            <a:pPr algn="l"/>
            <a:r>
              <a:rPr lang="en-US" sz="1600" dirty="0" smtClean="0">
                <a:latin typeface="+mj-lt"/>
              </a:rPr>
              <a:t>Component Based: Enterprise </a:t>
            </a:r>
            <a:r>
              <a:rPr lang="en-US" sz="1600" dirty="0">
                <a:latin typeface="+mj-lt"/>
              </a:rPr>
              <a:t>Financials and System Administration programs only</a:t>
            </a:r>
          </a:p>
        </p:txBody>
      </p:sp>
      <p:sp>
        <p:nvSpPr>
          <p:cNvPr id="23558" name="Text Box 10"/>
          <p:cNvSpPr txBox="1">
            <a:spLocks noChangeArrowheads="1"/>
          </p:cNvSpPr>
          <p:nvPr/>
        </p:nvSpPr>
        <p:spPr bwMode="auto">
          <a:xfrm rot="10800000" flipV="1">
            <a:off x="754486" y="4540991"/>
            <a:ext cx="2641853" cy="923330"/>
          </a:xfrm>
          <a:prstGeom prst="rect">
            <a:avLst/>
          </a:prstGeom>
          <a:noFill/>
          <a:ln w="9525" algn="ctr">
            <a:noFill/>
            <a:miter lim="800000"/>
            <a:headEnd/>
            <a:tailEnd/>
          </a:ln>
        </p:spPr>
        <p:txBody>
          <a:bodyPr wrap="square" tIns="91440" bIns="91440">
            <a:spAutoFit/>
          </a:bodyPr>
          <a:lstStyle/>
          <a:p>
            <a:pPr algn="r">
              <a:spcBef>
                <a:spcPct val="50000"/>
              </a:spcBef>
            </a:pPr>
            <a:r>
              <a:rPr lang="en-US" sz="1600" dirty="0">
                <a:latin typeface="+mj-lt"/>
              </a:rPr>
              <a:t/>
            </a:r>
            <a:br>
              <a:rPr lang="en-US" sz="1600" dirty="0">
                <a:latin typeface="+mj-lt"/>
              </a:rPr>
            </a:br>
            <a:r>
              <a:rPr lang="en-US" sz="1600" dirty="0" smtClean="0">
                <a:latin typeface="+mj-lt"/>
              </a:rPr>
              <a:t>Non-Component Based: All other programs</a:t>
            </a:r>
            <a:endParaRPr lang="en-US" sz="1600" dirty="0">
              <a:latin typeface="+mj-lt"/>
            </a:endParaRPr>
          </a:p>
        </p:txBody>
      </p:sp>
      <p:pic>
        <p:nvPicPr>
          <p:cNvPr id="2051" name="Picture 3"/>
          <p:cNvPicPr>
            <a:picLocks noChangeAspect="1" noChangeArrowheads="1"/>
          </p:cNvPicPr>
          <p:nvPr/>
        </p:nvPicPr>
        <p:blipFill>
          <a:blip r:embed="rId3" cstate="print"/>
          <a:srcRect/>
          <a:stretch>
            <a:fillRect/>
          </a:stretch>
        </p:blipFill>
        <p:spPr bwMode="auto">
          <a:xfrm>
            <a:off x="3459988" y="2910073"/>
            <a:ext cx="5517757" cy="32689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71"/>
          <p:cNvSpPr>
            <a:spLocks noGrp="1" noChangeArrowheads="1"/>
          </p:cNvSpPr>
          <p:nvPr>
            <p:ph type="title"/>
          </p:nvPr>
        </p:nvSpPr>
        <p:spPr/>
        <p:txBody>
          <a:bodyPr/>
          <a:lstStyle/>
          <a:p>
            <a:pPr eaLnBrk="1" hangingPunct="1"/>
            <a:r>
              <a:rPr lang="en-US" dirty="0" smtClean="0"/>
              <a:t>Facilities</a:t>
            </a:r>
          </a:p>
        </p:txBody>
      </p:sp>
      <p:sp>
        <p:nvSpPr>
          <p:cNvPr id="11266" name="Footer Placeholder 2"/>
          <p:cNvSpPr>
            <a:spLocks noGrp="1"/>
          </p:cNvSpPr>
          <p:nvPr>
            <p:ph type="ftr" sz="quarter" idx="10"/>
          </p:nvPr>
        </p:nvSpPr>
        <p:spPr>
          <a:noFill/>
        </p:spPr>
        <p:txBody>
          <a:bodyPr/>
          <a:lstStyle/>
          <a:p>
            <a:r>
              <a:rPr lang="en-US" dirty="0"/>
              <a:t>QS-IN-030</a:t>
            </a:r>
          </a:p>
        </p:txBody>
      </p:sp>
      <p:grpSp>
        <p:nvGrpSpPr>
          <p:cNvPr id="2" name="Group 4"/>
          <p:cNvGrpSpPr>
            <a:grpSpLocks/>
          </p:cNvGrpSpPr>
          <p:nvPr/>
        </p:nvGrpSpPr>
        <p:grpSpPr bwMode="auto">
          <a:xfrm>
            <a:off x="592745" y="935959"/>
            <a:ext cx="7931150" cy="5092700"/>
            <a:chOff x="314" y="729"/>
            <a:chExt cx="4996" cy="3208"/>
          </a:xfrm>
        </p:grpSpPr>
        <p:grpSp>
          <p:nvGrpSpPr>
            <p:cNvPr id="3" name="Group 5"/>
            <p:cNvGrpSpPr>
              <a:grpSpLocks/>
            </p:cNvGrpSpPr>
            <p:nvPr/>
          </p:nvGrpSpPr>
          <p:grpSpPr bwMode="auto">
            <a:xfrm>
              <a:off x="314" y="729"/>
              <a:ext cx="1167" cy="1000"/>
              <a:chOff x="314" y="912"/>
              <a:chExt cx="1167" cy="1000"/>
            </a:xfrm>
          </p:grpSpPr>
          <p:pic>
            <p:nvPicPr>
              <p:cNvPr id="11331" name="Picture 6" descr="PHONE8"/>
              <p:cNvPicPr>
                <a:picLocks noChangeAspect="1" noChangeArrowheads="1"/>
              </p:cNvPicPr>
              <p:nvPr/>
            </p:nvPicPr>
            <p:blipFill>
              <a:blip r:embed="rId3" cstate="print"/>
              <a:srcRect/>
              <a:stretch>
                <a:fillRect/>
              </a:stretch>
            </p:blipFill>
            <p:spPr bwMode="auto">
              <a:xfrm>
                <a:off x="490" y="912"/>
                <a:ext cx="816" cy="795"/>
              </a:xfrm>
              <a:prstGeom prst="rect">
                <a:avLst/>
              </a:prstGeom>
              <a:noFill/>
              <a:ln w="9525">
                <a:noFill/>
                <a:miter lim="800000"/>
                <a:headEnd/>
                <a:tailEnd/>
              </a:ln>
            </p:spPr>
          </p:pic>
          <p:sp>
            <p:nvSpPr>
              <p:cNvPr id="11332" name="Text Box 7"/>
              <p:cNvSpPr txBox="1">
                <a:spLocks noChangeArrowheads="1"/>
              </p:cNvSpPr>
              <p:nvPr/>
            </p:nvSpPr>
            <p:spPr bwMode="auto">
              <a:xfrm>
                <a:off x="314" y="1679"/>
                <a:ext cx="1167" cy="233"/>
              </a:xfrm>
              <a:prstGeom prst="rect">
                <a:avLst/>
              </a:prstGeom>
              <a:noFill/>
              <a:ln w="12700">
                <a:noFill/>
                <a:miter lim="800000"/>
                <a:headEnd/>
                <a:tailEnd/>
              </a:ln>
            </p:spPr>
            <p:txBody>
              <a:bodyPr wrap="none">
                <a:spAutoFit/>
              </a:bodyPr>
              <a:lstStyle/>
              <a:p>
                <a:pPr eaLnBrk="0" hangingPunct="0"/>
                <a:r>
                  <a:rPr lang="en-US" sz="1800" b="1" dirty="0">
                    <a:latin typeface="+mj-lt"/>
                  </a:rPr>
                  <a:t>Telephone/Fax</a:t>
                </a:r>
              </a:p>
            </p:txBody>
          </p:sp>
        </p:grpSp>
        <p:grpSp>
          <p:nvGrpSpPr>
            <p:cNvPr id="4" name="Group 8"/>
            <p:cNvGrpSpPr>
              <a:grpSpLocks/>
            </p:cNvGrpSpPr>
            <p:nvPr/>
          </p:nvGrpSpPr>
          <p:grpSpPr bwMode="auto">
            <a:xfrm>
              <a:off x="2439" y="767"/>
              <a:ext cx="917" cy="962"/>
              <a:chOff x="2439" y="950"/>
              <a:chExt cx="917" cy="962"/>
            </a:xfrm>
          </p:grpSpPr>
          <p:pic>
            <p:nvPicPr>
              <p:cNvPr id="11329" name="Picture 9" descr="CLOCK"/>
              <p:cNvPicPr>
                <a:picLocks noChangeAspect="1" noChangeArrowheads="1"/>
              </p:cNvPicPr>
              <p:nvPr/>
            </p:nvPicPr>
            <p:blipFill>
              <a:blip r:embed="rId4" cstate="print"/>
              <a:srcRect/>
              <a:stretch>
                <a:fillRect/>
              </a:stretch>
            </p:blipFill>
            <p:spPr bwMode="auto">
              <a:xfrm>
                <a:off x="2547" y="950"/>
                <a:ext cx="701" cy="720"/>
              </a:xfrm>
              <a:prstGeom prst="rect">
                <a:avLst/>
              </a:prstGeom>
              <a:noFill/>
              <a:ln w="9525">
                <a:noFill/>
                <a:miter lim="800000"/>
                <a:headEnd/>
                <a:tailEnd/>
              </a:ln>
            </p:spPr>
          </p:pic>
          <p:sp>
            <p:nvSpPr>
              <p:cNvPr id="11330" name="Text Box 10"/>
              <p:cNvSpPr txBox="1">
                <a:spLocks noChangeArrowheads="1"/>
              </p:cNvSpPr>
              <p:nvPr/>
            </p:nvSpPr>
            <p:spPr bwMode="auto">
              <a:xfrm>
                <a:off x="2439" y="1679"/>
                <a:ext cx="917" cy="233"/>
              </a:xfrm>
              <a:prstGeom prst="rect">
                <a:avLst/>
              </a:prstGeom>
              <a:noFill/>
              <a:ln w="12700">
                <a:noFill/>
                <a:miter lim="800000"/>
                <a:headEnd/>
                <a:tailEnd/>
              </a:ln>
            </p:spPr>
            <p:txBody>
              <a:bodyPr wrap="none">
                <a:spAutoFit/>
              </a:bodyPr>
              <a:lstStyle/>
              <a:p>
                <a:pPr eaLnBrk="0" hangingPunct="0"/>
                <a:r>
                  <a:rPr lang="en-US" sz="1800" b="1" dirty="0">
                    <a:latin typeface="+mj-lt"/>
                  </a:rPr>
                  <a:t>Class Hours</a:t>
                </a:r>
              </a:p>
            </p:txBody>
          </p:sp>
        </p:grpSp>
        <p:sp>
          <p:nvSpPr>
            <p:cNvPr id="11271" name="Rectangle 11"/>
            <p:cNvSpPr>
              <a:spLocks noChangeArrowheads="1"/>
            </p:cNvSpPr>
            <p:nvPr/>
          </p:nvSpPr>
          <p:spPr bwMode="auto">
            <a:xfrm>
              <a:off x="4394" y="2072"/>
              <a:ext cx="912" cy="528"/>
            </a:xfrm>
            <a:prstGeom prst="rect">
              <a:avLst/>
            </a:prstGeom>
            <a:solidFill>
              <a:schemeClr val="bg1"/>
            </a:solidFill>
            <a:ln w="38100">
              <a:solidFill>
                <a:schemeClr val="tx1"/>
              </a:solidFill>
              <a:miter lim="800000"/>
              <a:headEnd/>
              <a:tailEnd/>
            </a:ln>
          </p:spPr>
          <p:txBody>
            <a:bodyPr wrap="none" anchor="ctr"/>
            <a:lstStyle/>
            <a:p>
              <a:pPr eaLnBrk="0" hangingPunct="0"/>
              <a:r>
                <a:rPr lang="en-US" sz="4800" b="1" dirty="0">
                  <a:solidFill>
                    <a:srgbClr val="FF3300"/>
                  </a:solidFill>
                  <a:latin typeface="+mj-lt"/>
                </a:rPr>
                <a:t>EXIT</a:t>
              </a:r>
            </a:p>
          </p:txBody>
        </p:sp>
        <p:grpSp>
          <p:nvGrpSpPr>
            <p:cNvPr id="5" name="Group 12"/>
            <p:cNvGrpSpPr>
              <a:grpSpLocks/>
            </p:cNvGrpSpPr>
            <p:nvPr/>
          </p:nvGrpSpPr>
          <p:grpSpPr bwMode="auto">
            <a:xfrm>
              <a:off x="490" y="1872"/>
              <a:ext cx="816" cy="913"/>
              <a:chOff x="490" y="1872"/>
              <a:chExt cx="816" cy="913"/>
            </a:xfrm>
          </p:grpSpPr>
          <p:sp>
            <p:nvSpPr>
              <p:cNvPr id="11322" name="Text Box 13"/>
              <p:cNvSpPr txBox="1">
                <a:spLocks noChangeArrowheads="1"/>
              </p:cNvSpPr>
              <p:nvPr/>
            </p:nvSpPr>
            <p:spPr bwMode="auto">
              <a:xfrm>
                <a:off x="490" y="2552"/>
                <a:ext cx="816" cy="233"/>
              </a:xfrm>
              <a:prstGeom prst="rect">
                <a:avLst/>
              </a:prstGeom>
              <a:noFill/>
              <a:ln w="12700">
                <a:noFill/>
                <a:miter lim="800000"/>
                <a:headEnd/>
                <a:tailEnd/>
              </a:ln>
            </p:spPr>
            <p:txBody>
              <a:bodyPr wrap="none">
                <a:spAutoFit/>
              </a:bodyPr>
              <a:lstStyle/>
              <a:p>
                <a:pPr eaLnBrk="0" hangingPunct="0"/>
                <a:r>
                  <a:rPr lang="en-US" sz="1800" b="1" dirty="0">
                    <a:latin typeface="+mj-lt"/>
                  </a:rPr>
                  <a:t>Messages</a:t>
                </a:r>
              </a:p>
            </p:txBody>
          </p:sp>
          <p:grpSp>
            <p:nvGrpSpPr>
              <p:cNvPr id="6" name="Group 14"/>
              <p:cNvGrpSpPr>
                <a:grpSpLocks/>
              </p:cNvGrpSpPr>
              <p:nvPr/>
            </p:nvGrpSpPr>
            <p:grpSpPr bwMode="auto">
              <a:xfrm>
                <a:off x="567" y="1872"/>
                <a:ext cx="681" cy="679"/>
                <a:chOff x="567" y="1891"/>
                <a:chExt cx="681" cy="679"/>
              </a:xfrm>
            </p:grpSpPr>
            <p:sp>
              <p:nvSpPr>
                <p:cNvPr id="11324" name="AutoShape 15"/>
                <p:cNvSpPr>
                  <a:spLocks noChangeArrowheads="1"/>
                </p:cNvSpPr>
                <p:nvPr/>
              </p:nvSpPr>
              <p:spPr bwMode="auto">
                <a:xfrm>
                  <a:off x="567" y="1891"/>
                  <a:ext cx="681" cy="679"/>
                </a:xfrm>
                <a:prstGeom prst="roundRect">
                  <a:avLst>
                    <a:gd name="adj" fmla="val 12440"/>
                  </a:avLst>
                </a:prstGeom>
                <a:solidFill>
                  <a:srgbClr val="FFFFFF"/>
                </a:solidFill>
                <a:ln w="12700">
                  <a:solidFill>
                    <a:srgbClr val="000000"/>
                  </a:solidFill>
                  <a:round/>
                  <a:headEnd/>
                  <a:tailEnd/>
                </a:ln>
              </p:spPr>
              <p:txBody>
                <a:bodyPr/>
                <a:lstStyle/>
                <a:p>
                  <a:endParaRPr lang="en-US" dirty="0">
                    <a:latin typeface="+mj-lt"/>
                  </a:endParaRPr>
                </a:p>
              </p:txBody>
            </p:sp>
            <p:grpSp>
              <p:nvGrpSpPr>
                <p:cNvPr id="7" name="Group 16"/>
                <p:cNvGrpSpPr>
                  <a:grpSpLocks/>
                </p:cNvGrpSpPr>
                <p:nvPr/>
              </p:nvGrpSpPr>
              <p:grpSpPr bwMode="auto">
                <a:xfrm>
                  <a:off x="658" y="2064"/>
                  <a:ext cx="494" cy="366"/>
                  <a:chOff x="1581" y="2706"/>
                  <a:chExt cx="494" cy="366"/>
                </a:xfrm>
              </p:grpSpPr>
              <p:sp>
                <p:nvSpPr>
                  <p:cNvPr id="11326" name="Rectangle 17"/>
                  <p:cNvSpPr>
                    <a:spLocks noChangeArrowheads="1"/>
                  </p:cNvSpPr>
                  <p:nvPr/>
                </p:nvSpPr>
                <p:spPr bwMode="auto">
                  <a:xfrm>
                    <a:off x="1581" y="2706"/>
                    <a:ext cx="494" cy="366"/>
                  </a:xfrm>
                  <a:prstGeom prst="rect">
                    <a:avLst/>
                  </a:prstGeom>
                  <a:solidFill>
                    <a:srgbClr val="000000"/>
                  </a:solidFill>
                  <a:ln w="4763">
                    <a:solidFill>
                      <a:srgbClr val="000000"/>
                    </a:solidFill>
                    <a:miter lim="800000"/>
                    <a:headEnd/>
                    <a:tailEnd/>
                  </a:ln>
                </p:spPr>
                <p:txBody>
                  <a:bodyPr/>
                  <a:lstStyle/>
                  <a:p>
                    <a:endParaRPr lang="en-US" dirty="0">
                      <a:latin typeface="+mj-lt"/>
                    </a:endParaRPr>
                  </a:p>
                </p:txBody>
              </p:sp>
              <p:sp>
                <p:nvSpPr>
                  <p:cNvPr id="11327" name="Rectangle 18"/>
                  <p:cNvSpPr>
                    <a:spLocks noChangeArrowheads="1"/>
                  </p:cNvSpPr>
                  <p:nvPr/>
                </p:nvSpPr>
                <p:spPr bwMode="auto">
                  <a:xfrm>
                    <a:off x="1609" y="2733"/>
                    <a:ext cx="438" cy="311"/>
                  </a:xfrm>
                  <a:prstGeom prst="rect">
                    <a:avLst/>
                  </a:prstGeom>
                  <a:solidFill>
                    <a:srgbClr val="FFFFFF"/>
                  </a:solidFill>
                  <a:ln w="9525">
                    <a:noFill/>
                    <a:miter lim="800000"/>
                    <a:headEnd/>
                    <a:tailEnd/>
                  </a:ln>
                </p:spPr>
                <p:txBody>
                  <a:bodyPr/>
                  <a:lstStyle/>
                  <a:p>
                    <a:endParaRPr lang="en-US" dirty="0">
                      <a:latin typeface="+mj-lt"/>
                    </a:endParaRPr>
                  </a:p>
                </p:txBody>
              </p:sp>
              <p:sp>
                <p:nvSpPr>
                  <p:cNvPr id="11328" name="Freeform 19"/>
                  <p:cNvSpPr>
                    <a:spLocks/>
                  </p:cNvSpPr>
                  <p:nvPr/>
                </p:nvSpPr>
                <p:spPr bwMode="auto">
                  <a:xfrm>
                    <a:off x="1609" y="2733"/>
                    <a:ext cx="438" cy="311"/>
                  </a:xfrm>
                  <a:custGeom>
                    <a:avLst/>
                    <a:gdLst>
                      <a:gd name="T0" fmla="*/ 114 w 1755"/>
                      <a:gd name="T1" fmla="*/ 0 h 1242"/>
                      <a:gd name="T2" fmla="*/ 737 w 1755"/>
                      <a:gd name="T3" fmla="*/ 621 h 1242"/>
                      <a:gd name="T4" fmla="*/ 763 w 1755"/>
                      <a:gd name="T5" fmla="*/ 647 h 1242"/>
                      <a:gd name="T6" fmla="*/ 783 w 1755"/>
                      <a:gd name="T7" fmla="*/ 665 h 1242"/>
                      <a:gd name="T8" fmla="*/ 807 w 1755"/>
                      <a:gd name="T9" fmla="*/ 679 h 1242"/>
                      <a:gd name="T10" fmla="*/ 827 w 1755"/>
                      <a:gd name="T11" fmla="*/ 689 h 1242"/>
                      <a:gd name="T12" fmla="*/ 851 w 1755"/>
                      <a:gd name="T13" fmla="*/ 698 h 1242"/>
                      <a:gd name="T14" fmla="*/ 878 w 1755"/>
                      <a:gd name="T15" fmla="*/ 703 h 1242"/>
                      <a:gd name="T16" fmla="*/ 907 w 1755"/>
                      <a:gd name="T17" fmla="*/ 700 h 1242"/>
                      <a:gd name="T18" fmla="*/ 933 w 1755"/>
                      <a:gd name="T19" fmla="*/ 690 h 1242"/>
                      <a:gd name="T20" fmla="*/ 952 w 1755"/>
                      <a:gd name="T21" fmla="*/ 680 h 1242"/>
                      <a:gd name="T22" fmla="*/ 974 w 1755"/>
                      <a:gd name="T23" fmla="*/ 663 h 1242"/>
                      <a:gd name="T24" fmla="*/ 997 w 1755"/>
                      <a:gd name="T25" fmla="*/ 643 h 1242"/>
                      <a:gd name="T26" fmla="*/ 1019 w 1755"/>
                      <a:gd name="T27" fmla="*/ 621 h 1242"/>
                      <a:gd name="T28" fmla="*/ 1641 w 1755"/>
                      <a:gd name="T29" fmla="*/ 0 h 1242"/>
                      <a:gd name="T30" fmla="*/ 1755 w 1755"/>
                      <a:gd name="T31" fmla="*/ 0 h 1242"/>
                      <a:gd name="T32" fmla="*/ 1755 w 1755"/>
                      <a:gd name="T33" fmla="*/ 113 h 1242"/>
                      <a:gd name="T34" fmla="*/ 1246 w 1755"/>
                      <a:gd name="T35" fmla="*/ 621 h 1242"/>
                      <a:gd name="T36" fmla="*/ 1755 w 1755"/>
                      <a:gd name="T37" fmla="*/ 1130 h 1242"/>
                      <a:gd name="T38" fmla="*/ 1755 w 1755"/>
                      <a:gd name="T39" fmla="*/ 1242 h 1242"/>
                      <a:gd name="T40" fmla="*/ 1641 w 1755"/>
                      <a:gd name="T41" fmla="*/ 1242 h 1242"/>
                      <a:gd name="T42" fmla="*/ 1131 w 1755"/>
                      <a:gd name="T43" fmla="*/ 734 h 1242"/>
                      <a:gd name="T44" fmla="*/ 1105 w 1755"/>
                      <a:gd name="T45" fmla="*/ 758 h 1242"/>
                      <a:gd name="T46" fmla="*/ 1080 w 1755"/>
                      <a:gd name="T47" fmla="*/ 780 h 1242"/>
                      <a:gd name="T48" fmla="*/ 1056 w 1755"/>
                      <a:gd name="T49" fmla="*/ 800 h 1242"/>
                      <a:gd name="T50" fmla="*/ 1026 w 1755"/>
                      <a:gd name="T51" fmla="*/ 821 h 1242"/>
                      <a:gd name="T52" fmla="*/ 994 w 1755"/>
                      <a:gd name="T53" fmla="*/ 839 h 1242"/>
                      <a:gd name="T54" fmla="*/ 957 w 1755"/>
                      <a:gd name="T55" fmla="*/ 855 h 1242"/>
                      <a:gd name="T56" fmla="*/ 923 w 1755"/>
                      <a:gd name="T57" fmla="*/ 863 h 1242"/>
                      <a:gd name="T58" fmla="*/ 884 w 1755"/>
                      <a:gd name="T59" fmla="*/ 867 h 1242"/>
                      <a:gd name="T60" fmla="*/ 843 w 1755"/>
                      <a:gd name="T61" fmla="*/ 862 h 1242"/>
                      <a:gd name="T62" fmla="*/ 805 w 1755"/>
                      <a:gd name="T63" fmla="*/ 854 h 1242"/>
                      <a:gd name="T64" fmla="*/ 769 w 1755"/>
                      <a:gd name="T65" fmla="*/ 843 h 1242"/>
                      <a:gd name="T66" fmla="*/ 739 w 1755"/>
                      <a:gd name="T67" fmla="*/ 829 h 1242"/>
                      <a:gd name="T68" fmla="*/ 705 w 1755"/>
                      <a:gd name="T69" fmla="*/ 807 h 1242"/>
                      <a:gd name="T70" fmla="*/ 674 w 1755"/>
                      <a:gd name="T71" fmla="*/ 782 h 1242"/>
                      <a:gd name="T72" fmla="*/ 652 w 1755"/>
                      <a:gd name="T73" fmla="*/ 764 h 1242"/>
                      <a:gd name="T74" fmla="*/ 624 w 1755"/>
                      <a:gd name="T75" fmla="*/ 734 h 1242"/>
                      <a:gd name="T76" fmla="*/ 114 w 1755"/>
                      <a:gd name="T77" fmla="*/ 1242 h 1242"/>
                      <a:gd name="T78" fmla="*/ 0 w 1755"/>
                      <a:gd name="T79" fmla="*/ 1242 h 1242"/>
                      <a:gd name="T80" fmla="*/ 0 w 1755"/>
                      <a:gd name="T81" fmla="*/ 1130 h 1242"/>
                      <a:gd name="T82" fmla="*/ 510 w 1755"/>
                      <a:gd name="T83" fmla="*/ 621 h 1242"/>
                      <a:gd name="T84" fmla="*/ 0 w 1755"/>
                      <a:gd name="T85" fmla="*/ 113 h 1242"/>
                      <a:gd name="T86" fmla="*/ 0 w 1755"/>
                      <a:gd name="T87" fmla="*/ 0 h 1242"/>
                      <a:gd name="T88" fmla="*/ 114 w 1755"/>
                      <a:gd name="T89" fmla="*/ 0 h 124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755"/>
                      <a:gd name="T136" fmla="*/ 0 h 1242"/>
                      <a:gd name="T137" fmla="*/ 1755 w 1755"/>
                      <a:gd name="T138" fmla="*/ 1242 h 124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755" h="1242">
                        <a:moveTo>
                          <a:pt x="114" y="0"/>
                        </a:moveTo>
                        <a:lnTo>
                          <a:pt x="737" y="621"/>
                        </a:lnTo>
                        <a:lnTo>
                          <a:pt x="763" y="647"/>
                        </a:lnTo>
                        <a:lnTo>
                          <a:pt x="783" y="665"/>
                        </a:lnTo>
                        <a:lnTo>
                          <a:pt x="807" y="679"/>
                        </a:lnTo>
                        <a:lnTo>
                          <a:pt x="827" y="689"/>
                        </a:lnTo>
                        <a:lnTo>
                          <a:pt x="851" y="698"/>
                        </a:lnTo>
                        <a:lnTo>
                          <a:pt x="878" y="703"/>
                        </a:lnTo>
                        <a:lnTo>
                          <a:pt x="907" y="700"/>
                        </a:lnTo>
                        <a:lnTo>
                          <a:pt x="933" y="690"/>
                        </a:lnTo>
                        <a:lnTo>
                          <a:pt x="952" y="680"/>
                        </a:lnTo>
                        <a:lnTo>
                          <a:pt x="974" y="663"/>
                        </a:lnTo>
                        <a:lnTo>
                          <a:pt x="997" y="643"/>
                        </a:lnTo>
                        <a:lnTo>
                          <a:pt x="1019" y="621"/>
                        </a:lnTo>
                        <a:lnTo>
                          <a:pt x="1641" y="0"/>
                        </a:lnTo>
                        <a:lnTo>
                          <a:pt x="1755" y="0"/>
                        </a:lnTo>
                        <a:lnTo>
                          <a:pt x="1755" y="113"/>
                        </a:lnTo>
                        <a:lnTo>
                          <a:pt x="1246" y="621"/>
                        </a:lnTo>
                        <a:lnTo>
                          <a:pt x="1755" y="1130"/>
                        </a:lnTo>
                        <a:lnTo>
                          <a:pt x="1755" y="1242"/>
                        </a:lnTo>
                        <a:lnTo>
                          <a:pt x="1641" y="1242"/>
                        </a:lnTo>
                        <a:lnTo>
                          <a:pt x="1131" y="734"/>
                        </a:lnTo>
                        <a:lnTo>
                          <a:pt x="1105" y="758"/>
                        </a:lnTo>
                        <a:lnTo>
                          <a:pt x="1080" y="780"/>
                        </a:lnTo>
                        <a:lnTo>
                          <a:pt x="1056" y="800"/>
                        </a:lnTo>
                        <a:lnTo>
                          <a:pt x="1026" y="821"/>
                        </a:lnTo>
                        <a:lnTo>
                          <a:pt x="994" y="839"/>
                        </a:lnTo>
                        <a:lnTo>
                          <a:pt x="957" y="855"/>
                        </a:lnTo>
                        <a:lnTo>
                          <a:pt x="923" y="863"/>
                        </a:lnTo>
                        <a:lnTo>
                          <a:pt x="884" y="867"/>
                        </a:lnTo>
                        <a:lnTo>
                          <a:pt x="843" y="862"/>
                        </a:lnTo>
                        <a:lnTo>
                          <a:pt x="805" y="854"/>
                        </a:lnTo>
                        <a:lnTo>
                          <a:pt x="769" y="843"/>
                        </a:lnTo>
                        <a:lnTo>
                          <a:pt x="739" y="829"/>
                        </a:lnTo>
                        <a:lnTo>
                          <a:pt x="705" y="807"/>
                        </a:lnTo>
                        <a:lnTo>
                          <a:pt x="674" y="782"/>
                        </a:lnTo>
                        <a:lnTo>
                          <a:pt x="652" y="764"/>
                        </a:lnTo>
                        <a:lnTo>
                          <a:pt x="624" y="734"/>
                        </a:lnTo>
                        <a:lnTo>
                          <a:pt x="114" y="1242"/>
                        </a:lnTo>
                        <a:lnTo>
                          <a:pt x="0" y="1242"/>
                        </a:lnTo>
                        <a:lnTo>
                          <a:pt x="0" y="1130"/>
                        </a:lnTo>
                        <a:lnTo>
                          <a:pt x="510" y="621"/>
                        </a:lnTo>
                        <a:lnTo>
                          <a:pt x="0" y="113"/>
                        </a:lnTo>
                        <a:lnTo>
                          <a:pt x="0" y="0"/>
                        </a:lnTo>
                        <a:lnTo>
                          <a:pt x="114" y="0"/>
                        </a:lnTo>
                        <a:close/>
                      </a:path>
                    </a:pathLst>
                  </a:custGeom>
                  <a:solidFill>
                    <a:srgbClr val="000000"/>
                  </a:solidFill>
                  <a:ln w="9525">
                    <a:noFill/>
                    <a:round/>
                    <a:headEnd/>
                    <a:tailEnd/>
                  </a:ln>
                </p:spPr>
                <p:txBody>
                  <a:bodyPr/>
                  <a:lstStyle/>
                  <a:p>
                    <a:endParaRPr lang="en-US" dirty="0">
                      <a:latin typeface="+mj-lt"/>
                    </a:endParaRPr>
                  </a:p>
                </p:txBody>
              </p:sp>
            </p:grpSp>
          </p:grpSp>
        </p:grpSp>
        <p:grpSp>
          <p:nvGrpSpPr>
            <p:cNvPr id="8" name="Group 20"/>
            <p:cNvGrpSpPr>
              <a:grpSpLocks/>
            </p:cNvGrpSpPr>
            <p:nvPr/>
          </p:nvGrpSpPr>
          <p:grpSpPr bwMode="auto">
            <a:xfrm>
              <a:off x="2535" y="1872"/>
              <a:ext cx="681" cy="908"/>
              <a:chOff x="2535" y="1872"/>
              <a:chExt cx="681" cy="908"/>
            </a:xfrm>
          </p:grpSpPr>
          <p:sp>
            <p:nvSpPr>
              <p:cNvPr id="11314" name="Text Box 21"/>
              <p:cNvSpPr txBox="1">
                <a:spLocks noChangeArrowheads="1"/>
              </p:cNvSpPr>
              <p:nvPr/>
            </p:nvSpPr>
            <p:spPr bwMode="auto">
              <a:xfrm>
                <a:off x="2592" y="2549"/>
                <a:ext cx="596" cy="231"/>
              </a:xfrm>
              <a:prstGeom prst="rect">
                <a:avLst/>
              </a:prstGeom>
              <a:noFill/>
              <a:ln w="12700">
                <a:noFill/>
                <a:miter lim="800000"/>
                <a:headEnd/>
                <a:tailEnd/>
              </a:ln>
            </p:spPr>
            <p:txBody>
              <a:bodyPr wrap="none">
                <a:spAutoFit/>
              </a:bodyPr>
              <a:lstStyle/>
              <a:p>
                <a:pPr eaLnBrk="0" hangingPunct="0"/>
                <a:r>
                  <a:rPr lang="en-US" sz="1800" b="1" dirty="0">
                    <a:latin typeface="+mj-lt"/>
                  </a:rPr>
                  <a:t>Breaks</a:t>
                </a:r>
              </a:p>
            </p:txBody>
          </p:sp>
          <p:grpSp>
            <p:nvGrpSpPr>
              <p:cNvPr id="9" name="Group 22"/>
              <p:cNvGrpSpPr>
                <a:grpSpLocks/>
              </p:cNvGrpSpPr>
              <p:nvPr/>
            </p:nvGrpSpPr>
            <p:grpSpPr bwMode="auto">
              <a:xfrm>
                <a:off x="2535" y="1872"/>
                <a:ext cx="681" cy="679"/>
                <a:chOff x="2535" y="1872"/>
                <a:chExt cx="681" cy="679"/>
              </a:xfrm>
            </p:grpSpPr>
            <p:sp>
              <p:nvSpPr>
                <p:cNvPr id="11316" name="AutoShape 23"/>
                <p:cNvSpPr>
                  <a:spLocks noChangeArrowheads="1"/>
                </p:cNvSpPr>
                <p:nvPr/>
              </p:nvSpPr>
              <p:spPr bwMode="auto">
                <a:xfrm>
                  <a:off x="2535" y="1872"/>
                  <a:ext cx="681" cy="679"/>
                </a:xfrm>
                <a:prstGeom prst="roundRect">
                  <a:avLst>
                    <a:gd name="adj" fmla="val 12440"/>
                  </a:avLst>
                </a:prstGeom>
                <a:solidFill>
                  <a:srgbClr val="FFFFFF"/>
                </a:solidFill>
                <a:ln w="12700">
                  <a:solidFill>
                    <a:srgbClr val="000000"/>
                  </a:solidFill>
                  <a:round/>
                  <a:headEnd/>
                  <a:tailEnd/>
                </a:ln>
              </p:spPr>
              <p:txBody>
                <a:bodyPr/>
                <a:lstStyle/>
                <a:p>
                  <a:endParaRPr lang="en-US" dirty="0">
                    <a:latin typeface="+mj-lt"/>
                  </a:endParaRPr>
                </a:p>
              </p:txBody>
            </p:sp>
            <p:grpSp>
              <p:nvGrpSpPr>
                <p:cNvPr id="10" name="Group 24"/>
                <p:cNvGrpSpPr>
                  <a:grpSpLocks/>
                </p:cNvGrpSpPr>
                <p:nvPr/>
              </p:nvGrpSpPr>
              <p:grpSpPr bwMode="auto">
                <a:xfrm>
                  <a:off x="2615" y="2064"/>
                  <a:ext cx="505" cy="295"/>
                  <a:chOff x="2643" y="2080"/>
                  <a:chExt cx="505" cy="295"/>
                </a:xfrm>
              </p:grpSpPr>
              <p:sp>
                <p:nvSpPr>
                  <p:cNvPr id="11318" name="Freeform 25"/>
                  <p:cNvSpPr>
                    <a:spLocks/>
                  </p:cNvSpPr>
                  <p:nvPr/>
                </p:nvSpPr>
                <p:spPr bwMode="auto">
                  <a:xfrm>
                    <a:off x="2643" y="2326"/>
                    <a:ext cx="505" cy="49"/>
                  </a:xfrm>
                  <a:custGeom>
                    <a:avLst/>
                    <a:gdLst>
                      <a:gd name="T0" fmla="*/ 0 w 2021"/>
                      <a:gd name="T1" fmla="*/ 0 h 196"/>
                      <a:gd name="T2" fmla="*/ 2021 w 2021"/>
                      <a:gd name="T3" fmla="*/ 0 h 196"/>
                      <a:gd name="T4" fmla="*/ 2021 w 2021"/>
                      <a:gd name="T5" fmla="*/ 98 h 196"/>
                      <a:gd name="T6" fmla="*/ 2018 w 2021"/>
                      <a:gd name="T7" fmla="*/ 108 h 196"/>
                      <a:gd name="T8" fmla="*/ 2014 w 2021"/>
                      <a:gd name="T9" fmla="*/ 119 h 196"/>
                      <a:gd name="T10" fmla="*/ 2012 w 2021"/>
                      <a:gd name="T11" fmla="*/ 131 h 196"/>
                      <a:gd name="T12" fmla="*/ 2003 w 2021"/>
                      <a:gd name="T13" fmla="*/ 142 h 196"/>
                      <a:gd name="T14" fmla="*/ 1993 w 2021"/>
                      <a:gd name="T15" fmla="*/ 152 h 196"/>
                      <a:gd name="T16" fmla="*/ 1983 w 2021"/>
                      <a:gd name="T17" fmla="*/ 162 h 196"/>
                      <a:gd name="T18" fmla="*/ 1970 w 2021"/>
                      <a:gd name="T19" fmla="*/ 171 h 196"/>
                      <a:gd name="T20" fmla="*/ 1958 w 2021"/>
                      <a:gd name="T21" fmla="*/ 177 h 196"/>
                      <a:gd name="T22" fmla="*/ 1944 w 2021"/>
                      <a:gd name="T23" fmla="*/ 182 h 196"/>
                      <a:gd name="T24" fmla="*/ 1926 w 2021"/>
                      <a:gd name="T25" fmla="*/ 188 h 196"/>
                      <a:gd name="T26" fmla="*/ 1914 w 2021"/>
                      <a:gd name="T27" fmla="*/ 191 h 196"/>
                      <a:gd name="T28" fmla="*/ 1900 w 2021"/>
                      <a:gd name="T29" fmla="*/ 193 h 196"/>
                      <a:gd name="T30" fmla="*/ 1886 w 2021"/>
                      <a:gd name="T31" fmla="*/ 195 h 196"/>
                      <a:gd name="T32" fmla="*/ 1873 w 2021"/>
                      <a:gd name="T33" fmla="*/ 196 h 196"/>
                      <a:gd name="T34" fmla="*/ 147 w 2021"/>
                      <a:gd name="T35" fmla="*/ 196 h 196"/>
                      <a:gd name="T36" fmla="*/ 127 w 2021"/>
                      <a:gd name="T37" fmla="*/ 195 h 196"/>
                      <a:gd name="T38" fmla="*/ 112 w 2021"/>
                      <a:gd name="T39" fmla="*/ 193 h 196"/>
                      <a:gd name="T40" fmla="*/ 97 w 2021"/>
                      <a:gd name="T41" fmla="*/ 191 h 196"/>
                      <a:gd name="T42" fmla="*/ 83 w 2021"/>
                      <a:gd name="T43" fmla="*/ 186 h 196"/>
                      <a:gd name="T44" fmla="*/ 70 w 2021"/>
                      <a:gd name="T45" fmla="*/ 181 h 196"/>
                      <a:gd name="T46" fmla="*/ 56 w 2021"/>
                      <a:gd name="T47" fmla="*/ 175 h 196"/>
                      <a:gd name="T48" fmla="*/ 42 w 2021"/>
                      <a:gd name="T49" fmla="*/ 167 h 196"/>
                      <a:gd name="T50" fmla="*/ 30 w 2021"/>
                      <a:gd name="T51" fmla="*/ 157 h 196"/>
                      <a:gd name="T52" fmla="*/ 19 w 2021"/>
                      <a:gd name="T53" fmla="*/ 147 h 196"/>
                      <a:gd name="T54" fmla="*/ 10 w 2021"/>
                      <a:gd name="T55" fmla="*/ 137 h 196"/>
                      <a:gd name="T56" fmla="*/ 5 w 2021"/>
                      <a:gd name="T57" fmla="*/ 124 h 196"/>
                      <a:gd name="T58" fmla="*/ 1 w 2021"/>
                      <a:gd name="T59" fmla="*/ 112 h 196"/>
                      <a:gd name="T60" fmla="*/ 0 w 2021"/>
                      <a:gd name="T61" fmla="*/ 98 h 196"/>
                      <a:gd name="T62" fmla="*/ 0 w 2021"/>
                      <a:gd name="T63" fmla="*/ 0 h 19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21"/>
                      <a:gd name="T97" fmla="*/ 0 h 196"/>
                      <a:gd name="T98" fmla="*/ 2021 w 2021"/>
                      <a:gd name="T99" fmla="*/ 196 h 19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21" h="196">
                        <a:moveTo>
                          <a:pt x="0" y="0"/>
                        </a:moveTo>
                        <a:lnTo>
                          <a:pt x="2021" y="0"/>
                        </a:lnTo>
                        <a:lnTo>
                          <a:pt x="2021" y="98"/>
                        </a:lnTo>
                        <a:lnTo>
                          <a:pt x="2018" y="108"/>
                        </a:lnTo>
                        <a:lnTo>
                          <a:pt x="2014" y="119"/>
                        </a:lnTo>
                        <a:lnTo>
                          <a:pt x="2012" y="131"/>
                        </a:lnTo>
                        <a:lnTo>
                          <a:pt x="2003" y="142"/>
                        </a:lnTo>
                        <a:lnTo>
                          <a:pt x="1993" y="152"/>
                        </a:lnTo>
                        <a:lnTo>
                          <a:pt x="1983" y="162"/>
                        </a:lnTo>
                        <a:lnTo>
                          <a:pt x="1970" y="171"/>
                        </a:lnTo>
                        <a:lnTo>
                          <a:pt x="1958" y="177"/>
                        </a:lnTo>
                        <a:lnTo>
                          <a:pt x="1944" y="182"/>
                        </a:lnTo>
                        <a:lnTo>
                          <a:pt x="1926" y="188"/>
                        </a:lnTo>
                        <a:lnTo>
                          <a:pt x="1914" y="191"/>
                        </a:lnTo>
                        <a:lnTo>
                          <a:pt x="1900" y="193"/>
                        </a:lnTo>
                        <a:lnTo>
                          <a:pt x="1886" y="195"/>
                        </a:lnTo>
                        <a:lnTo>
                          <a:pt x="1873" y="196"/>
                        </a:lnTo>
                        <a:lnTo>
                          <a:pt x="147" y="196"/>
                        </a:lnTo>
                        <a:lnTo>
                          <a:pt x="127" y="195"/>
                        </a:lnTo>
                        <a:lnTo>
                          <a:pt x="112" y="193"/>
                        </a:lnTo>
                        <a:lnTo>
                          <a:pt x="97" y="191"/>
                        </a:lnTo>
                        <a:lnTo>
                          <a:pt x="83" y="186"/>
                        </a:lnTo>
                        <a:lnTo>
                          <a:pt x="70" y="181"/>
                        </a:lnTo>
                        <a:lnTo>
                          <a:pt x="56" y="175"/>
                        </a:lnTo>
                        <a:lnTo>
                          <a:pt x="42" y="167"/>
                        </a:lnTo>
                        <a:lnTo>
                          <a:pt x="30" y="157"/>
                        </a:lnTo>
                        <a:lnTo>
                          <a:pt x="19" y="147"/>
                        </a:lnTo>
                        <a:lnTo>
                          <a:pt x="10" y="137"/>
                        </a:lnTo>
                        <a:lnTo>
                          <a:pt x="5" y="124"/>
                        </a:lnTo>
                        <a:lnTo>
                          <a:pt x="1" y="112"/>
                        </a:lnTo>
                        <a:lnTo>
                          <a:pt x="0" y="98"/>
                        </a:lnTo>
                        <a:lnTo>
                          <a:pt x="0" y="0"/>
                        </a:lnTo>
                        <a:close/>
                      </a:path>
                    </a:pathLst>
                  </a:custGeom>
                  <a:solidFill>
                    <a:srgbClr val="000000"/>
                  </a:solidFill>
                  <a:ln w="9525">
                    <a:noFill/>
                    <a:round/>
                    <a:headEnd/>
                    <a:tailEnd/>
                  </a:ln>
                </p:spPr>
                <p:txBody>
                  <a:bodyPr/>
                  <a:lstStyle/>
                  <a:p>
                    <a:endParaRPr lang="en-US" dirty="0">
                      <a:latin typeface="+mj-lt"/>
                    </a:endParaRPr>
                  </a:p>
                </p:txBody>
              </p:sp>
              <p:grpSp>
                <p:nvGrpSpPr>
                  <p:cNvPr id="11" name="Group 26"/>
                  <p:cNvGrpSpPr>
                    <a:grpSpLocks/>
                  </p:cNvGrpSpPr>
                  <p:nvPr/>
                </p:nvGrpSpPr>
                <p:grpSpPr bwMode="auto">
                  <a:xfrm>
                    <a:off x="2754" y="2080"/>
                    <a:ext cx="373" cy="234"/>
                    <a:chOff x="2754" y="2080"/>
                    <a:chExt cx="373" cy="234"/>
                  </a:xfrm>
                </p:grpSpPr>
                <p:sp>
                  <p:nvSpPr>
                    <p:cNvPr id="11320" name="Freeform 27"/>
                    <p:cNvSpPr>
                      <a:spLocks/>
                    </p:cNvSpPr>
                    <p:nvPr/>
                  </p:nvSpPr>
                  <p:spPr bwMode="auto">
                    <a:xfrm>
                      <a:off x="2754" y="2080"/>
                      <a:ext cx="283" cy="234"/>
                    </a:xfrm>
                    <a:custGeom>
                      <a:avLst/>
                      <a:gdLst>
                        <a:gd name="T0" fmla="*/ 0 w 1132"/>
                        <a:gd name="T1" fmla="*/ 0 h 935"/>
                        <a:gd name="T2" fmla="*/ 1132 w 1132"/>
                        <a:gd name="T3" fmla="*/ 0 h 935"/>
                        <a:gd name="T4" fmla="*/ 1132 w 1132"/>
                        <a:gd name="T5" fmla="*/ 835 h 935"/>
                        <a:gd name="T6" fmla="*/ 1131 w 1132"/>
                        <a:gd name="T7" fmla="*/ 849 h 935"/>
                        <a:gd name="T8" fmla="*/ 1127 w 1132"/>
                        <a:gd name="T9" fmla="*/ 862 h 935"/>
                        <a:gd name="T10" fmla="*/ 1124 w 1132"/>
                        <a:gd name="T11" fmla="*/ 874 h 935"/>
                        <a:gd name="T12" fmla="*/ 1119 w 1132"/>
                        <a:gd name="T13" fmla="*/ 887 h 935"/>
                        <a:gd name="T14" fmla="*/ 1110 w 1132"/>
                        <a:gd name="T15" fmla="*/ 899 h 935"/>
                        <a:gd name="T16" fmla="*/ 1101 w 1132"/>
                        <a:gd name="T17" fmla="*/ 908 h 935"/>
                        <a:gd name="T18" fmla="*/ 1090 w 1132"/>
                        <a:gd name="T19" fmla="*/ 917 h 935"/>
                        <a:gd name="T20" fmla="*/ 1078 w 1132"/>
                        <a:gd name="T21" fmla="*/ 923 h 935"/>
                        <a:gd name="T22" fmla="*/ 1065 w 1132"/>
                        <a:gd name="T23" fmla="*/ 930 h 935"/>
                        <a:gd name="T24" fmla="*/ 1052 w 1132"/>
                        <a:gd name="T25" fmla="*/ 932 h 935"/>
                        <a:gd name="T26" fmla="*/ 1041 w 1132"/>
                        <a:gd name="T27" fmla="*/ 935 h 935"/>
                        <a:gd name="T28" fmla="*/ 1033 w 1132"/>
                        <a:gd name="T29" fmla="*/ 935 h 935"/>
                        <a:gd name="T30" fmla="*/ 99 w 1132"/>
                        <a:gd name="T31" fmla="*/ 935 h 935"/>
                        <a:gd name="T32" fmla="*/ 88 w 1132"/>
                        <a:gd name="T33" fmla="*/ 933 h 935"/>
                        <a:gd name="T34" fmla="*/ 80 w 1132"/>
                        <a:gd name="T35" fmla="*/ 932 h 935"/>
                        <a:gd name="T36" fmla="*/ 72 w 1132"/>
                        <a:gd name="T37" fmla="*/ 930 h 935"/>
                        <a:gd name="T38" fmla="*/ 60 w 1132"/>
                        <a:gd name="T39" fmla="*/ 924 h 935"/>
                        <a:gd name="T40" fmla="*/ 49 w 1132"/>
                        <a:gd name="T41" fmla="*/ 921 h 935"/>
                        <a:gd name="T42" fmla="*/ 40 w 1132"/>
                        <a:gd name="T43" fmla="*/ 913 h 935"/>
                        <a:gd name="T44" fmla="*/ 31 w 1132"/>
                        <a:gd name="T45" fmla="*/ 907 h 935"/>
                        <a:gd name="T46" fmla="*/ 24 w 1132"/>
                        <a:gd name="T47" fmla="*/ 899 h 935"/>
                        <a:gd name="T48" fmla="*/ 20 w 1132"/>
                        <a:gd name="T49" fmla="*/ 894 h 935"/>
                        <a:gd name="T50" fmla="*/ 14 w 1132"/>
                        <a:gd name="T51" fmla="*/ 887 h 935"/>
                        <a:gd name="T52" fmla="*/ 9 w 1132"/>
                        <a:gd name="T53" fmla="*/ 878 h 935"/>
                        <a:gd name="T54" fmla="*/ 5 w 1132"/>
                        <a:gd name="T55" fmla="*/ 872 h 935"/>
                        <a:gd name="T56" fmla="*/ 2 w 1132"/>
                        <a:gd name="T57" fmla="*/ 862 h 935"/>
                        <a:gd name="T58" fmla="*/ 1 w 1132"/>
                        <a:gd name="T59" fmla="*/ 853 h 935"/>
                        <a:gd name="T60" fmla="*/ 0 w 1132"/>
                        <a:gd name="T61" fmla="*/ 844 h 935"/>
                        <a:gd name="T62" fmla="*/ 0 w 1132"/>
                        <a:gd name="T63" fmla="*/ 835 h 935"/>
                        <a:gd name="T64" fmla="*/ 0 w 1132"/>
                        <a:gd name="T65" fmla="*/ 0 h 93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32"/>
                        <a:gd name="T100" fmla="*/ 0 h 935"/>
                        <a:gd name="T101" fmla="*/ 1132 w 1132"/>
                        <a:gd name="T102" fmla="*/ 935 h 93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32" h="935">
                          <a:moveTo>
                            <a:pt x="0" y="0"/>
                          </a:moveTo>
                          <a:lnTo>
                            <a:pt x="1132" y="0"/>
                          </a:lnTo>
                          <a:lnTo>
                            <a:pt x="1132" y="835"/>
                          </a:lnTo>
                          <a:lnTo>
                            <a:pt x="1131" y="849"/>
                          </a:lnTo>
                          <a:lnTo>
                            <a:pt x="1127" y="862"/>
                          </a:lnTo>
                          <a:lnTo>
                            <a:pt x="1124" y="874"/>
                          </a:lnTo>
                          <a:lnTo>
                            <a:pt x="1119" y="887"/>
                          </a:lnTo>
                          <a:lnTo>
                            <a:pt x="1110" y="899"/>
                          </a:lnTo>
                          <a:lnTo>
                            <a:pt x="1101" y="908"/>
                          </a:lnTo>
                          <a:lnTo>
                            <a:pt x="1090" y="917"/>
                          </a:lnTo>
                          <a:lnTo>
                            <a:pt x="1078" y="923"/>
                          </a:lnTo>
                          <a:lnTo>
                            <a:pt x="1065" y="930"/>
                          </a:lnTo>
                          <a:lnTo>
                            <a:pt x="1052" y="932"/>
                          </a:lnTo>
                          <a:lnTo>
                            <a:pt x="1041" y="935"/>
                          </a:lnTo>
                          <a:lnTo>
                            <a:pt x="1033" y="935"/>
                          </a:lnTo>
                          <a:lnTo>
                            <a:pt x="99" y="935"/>
                          </a:lnTo>
                          <a:lnTo>
                            <a:pt x="88" y="933"/>
                          </a:lnTo>
                          <a:lnTo>
                            <a:pt x="80" y="932"/>
                          </a:lnTo>
                          <a:lnTo>
                            <a:pt x="72" y="930"/>
                          </a:lnTo>
                          <a:lnTo>
                            <a:pt x="60" y="924"/>
                          </a:lnTo>
                          <a:lnTo>
                            <a:pt x="49" y="921"/>
                          </a:lnTo>
                          <a:lnTo>
                            <a:pt x="40" y="913"/>
                          </a:lnTo>
                          <a:lnTo>
                            <a:pt x="31" y="907"/>
                          </a:lnTo>
                          <a:lnTo>
                            <a:pt x="24" y="899"/>
                          </a:lnTo>
                          <a:lnTo>
                            <a:pt x="20" y="894"/>
                          </a:lnTo>
                          <a:lnTo>
                            <a:pt x="14" y="887"/>
                          </a:lnTo>
                          <a:lnTo>
                            <a:pt x="9" y="878"/>
                          </a:lnTo>
                          <a:lnTo>
                            <a:pt x="5" y="872"/>
                          </a:lnTo>
                          <a:lnTo>
                            <a:pt x="2" y="862"/>
                          </a:lnTo>
                          <a:lnTo>
                            <a:pt x="1" y="853"/>
                          </a:lnTo>
                          <a:lnTo>
                            <a:pt x="0" y="844"/>
                          </a:lnTo>
                          <a:lnTo>
                            <a:pt x="0" y="835"/>
                          </a:lnTo>
                          <a:lnTo>
                            <a:pt x="0" y="0"/>
                          </a:lnTo>
                          <a:close/>
                        </a:path>
                      </a:pathLst>
                    </a:custGeom>
                    <a:solidFill>
                      <a:srgbClr val="000000"/>
                    </a:solidFill>
                    <a:ln w="9525">
                      <a:noFill/>
                      <a:round/>
                      <a:headEnd/>
                      <a:tailEnd/>
                    </a:ln>
                  </p:spPr>
                  <p:txBody>
                    <a:bodyPr/>
                    <a:lstStyle/>
                    <a:p>
                      <a:endParaRPr lang="en-US" dirty="0">
                        <a:latin typeface="+mj-lt"/>
                      </a:endParaRPr>
                    </a:p>
                  </p:txBody>
                </p:sp>
                <p:sp>
                  <p:nvSpPr>
                    <p:cNvPr id="11321" name="Freeform 28"/>
                    <p:cNvSpPr>
                      <a:spLocks/>
                    </p:cNvSpPr>
                    <p:nvPr/>
                  </p:nvSpPr>
                  <p:spPr bwMode="auto">
                    <a:xfrm>
                      <a:off x="3036" y="2080"/>
                      <a:ext cx="91" cy="172"/>
                    </a:xfrm>
                    <a:custGeom>
                      <a:avLst/>
                      <a:gdLst>
                        <a:gd name="T0" fmla="*/ 41 w 364"/>
                        <a:gd name="T1" fmla="*/ 3 h 689"/>
                        <a:gd name="T2" fmla="*/ 124 w 364"/>
                        <a:gd name="T3" fmla="*/ 18 h 689"/>
                        <a:gd name="T4" fmla="*/ 182 w 364"/>
                        <a:gd name="T5" fmla="*/ 43 h 689"/>
                        <a:gd name="T6" fmla="*/ 237 w 364"/>
                        <a:gd name="T7" fmla="*/ 82 h 689"/>
                        <a:gd name="T8" fmla="*/ 286 w 364"/>
                        <a:gd name="T9" fmla="*/ 129 h 689"/>
                        <a:gd name="T10" fmla="*/ 324 w 364"/>
                        <a:gd name="T11" fmla="*/ 184 h 689"/>
                        <a:gd name="T12" fmla="*/ 350 w 364"/>
                        <a:gd name="T13" fmla="*/ 248 h 689"/>
                        <a:gd name="T14" fmla="*/ 364 w 364"/>
                        <a:gd name="T15" fmla="*/ 325 h 689"/>
                        <a:gd name="T16" fmla="*/ 362 w 364"/>
                        <a:gd name="T17" fmla="*/ 379 h 689"/>
                        <a:gd name="T18" fmla="*/ 354 w 364"/>
                        <a:gd name="T19" fmla="*/ 414 h 689"/>
                        <a:gd name="T20" fmla="*/ 345 w 364"/>
                        <a:gd name="T21" fmla="*/ 450 h 689"/>
                        <a:gd name="T22" fmla="*/ 333 w 364"/>
                        <a:gd name="T23" fmla="*/ 484 h 689"/>
                        <a:gd name="T24" fmla="*/ 316 w 364"/>
                        <a:gd name="T25" fmla="*/ 514 h 689"/>
                        <a:gd name="T26" fmla="*/ 296 w 364"/>
                        <a:gd name="T27" fmla="*/ 545 h 689"/>
                        <a:gd name="T28" fmla="*/ 275 w 364"/>
                        <a:gd name="T29" fmla="*/ 575 h 689"/>
                        <a:gd name="T30" fmla="*/ 247 w 364"/>
                        <a:gd name="T31" fmla="*/ 602 h 689"/>
                        <a:gd name="T32" fmla="*/ 217 w 364"/>
                        <a:gd name="T33" fmla="*/ 627 h 689"/>
                        <a:gd name="T34" fmla="*/ 179 w 364"/>
                        <a:gd name="T35" fmla="*/ 648 h 689"/>
                        <a:gd name="T36" fmla="*/ 146 w 364"/>
                        <a:gd name="T37" fmla="*/ 663 h 689"/>
                        <a:gd name="T38" fmla="*/ 105 w 364"/>
                        <a:gd name="T39" fmla="*/ 677 h 689"/>
                        <a:gd name="T40" fmla="*/ 62 w 364"/>
                        <a:gd name="T41" fmla="*/ 685 h 689"/>
                        <a:gd name="T42" fmla="*/ 21 w 364"/>
                        <a:gd name="T43" fmla="*/ 689 h 689"/>
                        <a:gd name="T44" fmla="*/ 0 w 364"/>
                        <a:gd name="T45" fmla="*/ 541 h 689"/>
                        <a:gd name="T46" fmla="*/ 28 w 364"/>
                        <a:gd name="T47" fmla="*/ 541 h 689"/>
                        <a:gd name="T48" fmla="*/ 61 w 364"/>
                        <a:gd name="T49" fmla="*/ 536 h 689"/>
                        <a:gd name="T50" fmla="*/ 92 w 364"/>
                        <a:gd name="T51" fmla="*/ 526 h 689"/>
                        <a:gd name="T52" fmla="*/ 125 w 364"/>
                        <a:gd name="T53" fmla="*/ 510 h 689"/>
                        <a:gd name="T54" fmla="*/ 150 w 364"/>
                        <a:gd name="T55" fmla="*/ 490 h 689"/>
                        <a:gd name="T56" fmla="*/ 172 w 364"/>
                        <a:gd name="T57" fmla="*/ 466 h 689"/>
                        <a:gd name="T58" fmla="*/ 188 w 364"/>
                        <a:gd name="T59" fmla="*/ 443 h 689"/>
                        <a:gd name="T60" fmla="*/ 199 w 364"/>
                        <a:gd name="T61" fmla="*/ 418 h 689"/>
                        <a:gd name="T62" fmla="*/ 209 w 364"/>
                        <a:gd name="T63" fmla="*/ 388 h 689"/>
                        <a:gd name="T64" fmla="*/ 213 w 364"/>
                        <a:gd name="T65" fmla="*/ 356 h 689"/>
                        <a:gd name="T66" fmla="*/ 212 w 364"/>
                        <a:gd name="T67" fmla="*/ 314 h 689"/>
                        <a:gd name="T68" fmla="*/ 203 w 364"/>
                        <a:gd name="T69" fmla="*/ 278 h 689"/>
                        <a:gd name="T70" fmla="*/ 188 w 364"/>
                        <a:gd name="T71" fmla="*/ 248 h 689"/>
                        <a:gd name="T72" fmla="*/ 168 w 364"/>
                        <a:gd name="T73" fmla="*/ 219 h 689"/>
                        <a:gd name="T74" fmla="*/ 145 w 364"/>
                        <a:gd name="T75" fmla="*/ 197 h 689"/>
                        <a:gd name="T76" fmla="*/ 110 w 364"/>
                        <a:gd name="T77" fmla="*/ 171 h 689"/>
                        <a:gd name="T78" fmla="*/ 66 w 364"/>
                        <a:gd name="T79" fmla="*/ 154 h 689"/>
                        <a:gd name="T80" fmla="*/ 0 w 364"/>
                        <a:gd name="T81" fmla="*/ 146 h 68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64"/>
                        <a:gd name="T124" fmla="*/ 0 h 689"/>
                        <a:gd name="T125" fmla="*/ 364 w 364"/>
                        <a:gd name="T126" fmla="*/ 689 h 68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64" h="689">
                          <a:moveTo>
                            <a:pt x="0" y="0"/>
                          </a:moveTo>
                          <a:lnTo>
                            <a:pt x="41" y="3"/>
                          </a:lnTo>
                          <a:lnTo>
                            <a:pt x="82" y="8"/>
                          </a:lnTo>
                          <a:lnTo>
                            <a:pt x="124" y="18"/>
                          </a:lnTo>
                          <a:lnTo>
                            <a:pt x="158" y="30"/>
                          </a:lnTo>
                          <a:lnTo>
                            <a:pt x="182" y="43"/>
                          </a:lnTo>
                          <a:lnTo>
                            <a:pt x="209" y="61"/>
                          </a:lnTo>
                          <a:lnTo>
                            <a:pt x="237" y="82"/>
                          </a:lnTo>
                          <a:lnTo>
                            <a:pt x="265" y="103"/>
                          </a:lnTo>
                          <a:lnTo>
                            <a:pt x="286" y="129"/>
                          </a:lnTo>
                          <a:lnTo>
                            <a:pt x="306" y="158"/>
                          </a:lnTo>
                          <a:lnTo>
                            <a:pt x="324" y="184"/>
                          </a:lnTo>
                          <a:lnTo>
                            <a:pt x="338" y="215"/>
                          </a:lnTo>
                          <a:lnTo>
                            <a:pt x="350" y="248"/>
                          </a:lnTo>
                          <a:lnTo>
                            <a:pt x="359" y="287"/>
                          </a:lnTo>
                          <a:lnTo>
                            <a:pt x="364" y="325"/>
                          </a:lnTo>
                          <a:lnTo>
                            <a:pt x="364" y="356"/>
                          </a:lnTo>
                          <a:lnTo>
                            <a:pt x="362" y="379"/>
                          </a:lnTo>
                          <a:lnTo>
                            <a:pt x="358" y="397"/>
                          </a:lnTo>
                          <a:lnTo>
                            <a:pt x="354" y="414"/>
                          </a:lnTo>
                          <a:lnTo>
                            <a:pt x="352" y="432"/>
                          </a:lnTo>
                          <a:lnTo>
                            <a:pt x="345" y="450"/>
                          </a:lnTo>
                          <a:lnTo>
                            <a:pt x="339" y="468"/>
                          </a:lnTo>
                          <a:lnTo>
                            <a:pt x="333" y="484"/>
                          </a:lnTo>
                          <a:lnTo>
                            <a:pt x="325" y="500"/>
                          </a:lnTo>
                          <a:lnTo>
                            <a:pt x="316" y="514"/>
                          </a:lnTo>
                          <a:lnTo>
                            <a:pt x="306" y="530"/>
                          </a:lnTo>
                          <a:lnTo>
                            <a:pt x="296" y="545"/>
                          </a:lnTo>
                          <a:lnTo>
                            <a:pt x="285" y="562"/>
                          </a:lnTo>
                          <a:lnTo>
                            <a:pt x="275" y="575"/>
                          </a:lnTo>
                          <a:lnTo>
                            <a:pt x="260" y="590"/>
                          </a:lnTo>
                          <a:lnTo>
                            <a:pt x="247" y="602"/>
                          </a:lnTo>
                          <a:lnTo>
                            <a:pt x="232" y="614"/>
                          </a:lnTo>
                          <a:lnTo>
                            <a:pt x="217" y="627"/>
                          </a:lnTo>
                          <a:lnTo>
                            <a:pt x="198" y="640"/>
                          </a:lnTo>
                          <a:lnTo>
                            <a:pt x="179" y="648"/>
                          </a:lnTo>
                          <a:lnTo>
                            <a:pt x="164" y="656"/>
                          </a:lnTo>
                          <a:lnTo>
                            <a:pt x="146" y="663"/>
                          </a:lnTo>
                          <a:lnTo>
                            <a:pt x="128" y="670"/>
                          </a:lnTo>
                          <a:lnTo>
                            <a:pt x="105" y="677"/>
                          </a:lnTo>
                          <a:lnTo>
                            <a:pt x="84" y="682"/>
                          </a:lnTo>
                          <a:lnTo>
                            <a:pt x="62" y="685"/>
                          </a:lnTo>
                          <a:lnTo>
                            <a:pt x="42" y="687"/>
                          </a:lnTo>
                          <a:lnTo>
                            <a:pt x="21" y="689"/>
                          </a:lnTo>
                          <a:lnTo>
                            <a:pt x="0" y="689"/>
                          </a:lnTo>
                          <a:lnTo>
                            <a:pt x="0" y="541"/>
                          </a:lnTo>
                          <a:lnTo>
                            <a:pt x="12" y="541"/>
                          </a:lnTo>
                          <a:lnTo>
                            <a:pt x="28" y="541"/>
                          </a:lnTo>
                          <a:lnTo>
                            <a:pt x="46" y="540"/>
                          </a:lnTo>
                          <a:lnTo>
                            <a:pt x="61" y="536"/>
                          </a:lnTo>
                          <a:lnTo>
                            <a:pt x="77" y="531"/>
                          </a:lnTo>
                          <a:lnTo>
                            <a:pt x="92" y="526"/>
                          </a:lnTo>
                          <a:lnTo>
                            <a:pt x="109" y="519"/>
                          </a:lnTo>
                          <a:lnTo>
                            <a:pt x="125" y="510"/>
                          </a:lnTo>
                          <a:lnTo>
                            <a:pt x="138" y="501"/>
                          </a:lnTo>
                          <a:lnTo>
                            <a:pt x="150" y="490"/>
                          </a:lnTo>
                          <a:lnTo>
                            <a:pt x="160" y="478"/>
                          </a:lnTo>
                          <a:lnTo>
                            <a:pt x="172" y="466"/>
                          </a:lnTo>
                          <a:lnTo>
                            <a:pt x="179" y="453"/>
                          </a:lnTo>
                          <a:lnTo>
                            <a:pt x="188" y="443"/>
                          </a:lnTo>
                          <a:lnTo>
                            <a:pt x="194" y="431"/>
                          </a:lnTo>
                          <a:lnTo>
                            <a:pt x="199" y="418"/>
                          </a:lnTo>
                          <a:lnTo>
                            <a:pt x="204" y="405"/>
                          </a:lnTo>
                          <a:lnTo>
                            <a:pt x="209" y="388"/>
                          </a:lnTo>
                          <a:lnTo>
                            <a:pt x="212" y="373"/>
                          </a:lnTo>
                          <a:lnTo>
                            <a:pt x="213" y="356"/>
                          </a:lnTo>
                          <a:lnTo>
                            <a:pt x="213" y="336"/>
                          </a:lnTo>
                          <a:lnTo>
                            <a:pt x="212" y="314"/>
                          </a:lnTo>
                          <a:lnTo>
                            <a:pt x="208" y="296"/>
                          </a:lnTo>
                          <a:lnTo>
                            <a:pt x="203" y="278"/>
                          </a:lnTo>
                          <a:lnTo>
                            <a:pt x="197" y="261"/>
                          </a:lnTo>
                          <a:lnTo>
                            <a:pt x="188" y="248"/>
                          </a:lnTo>
                          <a:lnTo>
                            <a:pt x="178" y="233"/>
                          </a:lnTo>
                          <a:lnTo>
                            <a:pt x="168" y="219"/>
                          </a:lnTo>
                          <a:lnTo>
                            <a:pt x="159" y="209"/>
                          </a:lnTo>
                          <a:lnTo>
                            <a:pt x="145" y="197"/>
                          </a:lnTo>
                          <a:lnTo>
                            <a:pt x="131" y="184"/>
                          </a:lnTo>
                          <a:lnTo>
                            <a:pt x="110" y="171"/>
                          </a:lnTo>
                          <a:lnTo>
                            <a:pt x="91" y="163"/>
                          </a:lnTo>
                          <a:lnTo>
                            <a:pt x="66" y="154"/>
                          </a:lnTo>
                          <a:lnTo>
                            <a:pt x="33" y="148"/>
                          </a:lnTo>
                          <a:lnTo>
                            <a:pt x="0" y="146"/>
                          </a:lnTo>
                          <a:lnTo>
                            <a:pt x="0" y="0"/>
                          </a:lnTo>
                          <a:close/>
                        </a:path>
                      </a:pathLst>
                    </a:custGeom>
                    <a:solidFill>
                      <a:srgbClr val="000000"/>
                    </a:solidFill>
                    <a:ln w="9525">
                      <a:noFill/>
                      <a:round/>
                      <a:headEnd/>
                      <a:tailEnd/>
                    </a:ln>
                  </p:spPr>
                  <p:txBody>
                    <a:bodyPr/>
                    <a:lstStyle/>
                    <a:p>
                      <a:endParaRPr lang="en-US" dirty="0">
                        <a:latin typeface="+mj-lt"/>
                      </a:endParaRPr>
                    </a:p>
                  </p:txBody>
                </p:sp>
              </p:grpSp>
            </p:grpSp>
          </p:grpSp>
        </p:grpSp>
        <p:grpSp>
          <p:nvGrpSpPr>
            <p:cNvPr id="12" name="Group 29"/>
            <p:cNvGrpSpPr>
              <a:grpSpLocks/>
            </p:cNvGrpSpPr>
            <p:nvPr/>
          </p:nvGrpSpPr>
          <p:grpSpPr bwMode="auto">
            <a:xfrm>
              <a:off x="4389" y="768"/>
              <a:ext cx="921" cy="961"/>
              <a:chOff x="4389" y="768"/>
              <a:chExt cx="921" cy="961"/>
            </a:xfrm>
          </p:grpSpPr>
          <p:sp>
            <p:nvSpPr>
              <p:cNvPr id="11310" name="Text Box 30"/>
              <p:cNvSpPr txBox="1">
                <a:spLocks noChangeArrowheads="1"/>
              </p:cNvSpPr>
              <p:nvPr/>
            </p:nvSpPr>
            <p:spPr bwMode="auto">
              <a:xfrm>
                <a:off x="4389" y="1496"/>
                <a:ext cx="921" cy="233"/>
              </a:xfrm>
              <a:prstGeom prst="rect">
                <a:avLst/>
              </a:prstGeom>
              <a:noFill/>
              <a:ln w="12700">
                <a:noFill/>
                <a:miter lim="800000"/>
                <a:headEnd/>
                <a:tailEnd/>
              </a:ln>
            </p:spPr>
            <p:txBody>
              <a:bodyPr wrap="none">
                <a:spAutoFit/>
              </a:bodyPr>
              <a:lstStyle/>
              <a:p>
                <a:pPr eaLnBrk="0" hangingPunct="0"/>
                <a:r>
                  <a:rPr lang="en-US" sz="1800" b="1" dirty="0">
                    <a:latin typeface="+mj-lt"/>
                  </a:rPr>
                  <a:t>Emergency</a:t>
                </a:r>
              </a:p>
            </p:txBody>
          </p:sp>
          <p:grpSp>
            <p:nvGrpSpPr>
              <p:cNvPr id="13" name="Group 31"/>
              <p:cNvGrpSpPr>
                <a:grpSpLocks/>
              </p:cNvGrpSpPr>
              <p:nvPr/>
            </p:nvGrpSpPr>
            <p:grpSpPr bwMode="auto">
              <a:xfrm>
                <a:off x="4503" y="768"/>
                <a:ext cx="681" cy="679"/>
                <a:chOff x="3639" y="768"/>
                <a:chExt cx="681" cy="679"/>
              </a:xfrm>
            </p:grpSpPr>
            <p:sp>
              <p:nvSpPr>
                <p:cNvPr id="11312" name="AutoShape 32"/>
                <p:cNvSpPr>
                  <a:spLocks noChangeArrowheads="1"/>
                </p:cNvSpPr>
                <p:nvPr/>
              </p:nvSpPr>
              <p:spPr bwMode="auto">
                <a:xfrm>
                  <a:off x="3639" y="768"/>
                  <a:ext cx="681" cy="679"/>
                </a:xfrm>
                <a:prstGeom prst="roundRect">
                  <a:avLst>
                    <a:gd name="adj" fmla="val 12440"/>
                  </a:avLst>
                </a:prstGeom>
                <a:solidFill>
                  <a:srgbClr val="FFFFFF"/>
                </a:solidFill>
                <a:ln w="12700">
                  <a:solidFill>
                    <a:srgbClr val="000000"/>
                  </a:solidFill>
                  <a:round/>
                  <a:headEnd/>
                  <a:tailEnd/>
                </a:ln>
              </p:spPr>
              <p:txBody>
                <a:bodyPr/>
                <a:lstStyle/>
                <a:p>
                  <a:endParaRPr lang="en-US" dirty="0">
                    <a:latin typeface="+mj-lt"/>
                  </a:endParaRPr>
                </a:p>
              </p:txBody>
            </p:sp>
            <p:sp>
              <p:nvSpPr>
                <p:cNvPr id="11313" name="Freeform 33"/>
                <p:cNvSpPr>
                  <a:spLocks/>
                </p:cNvSpPr>
                <p:nvPr/>
              </p:nvSpPr>
              <p:spPr bwMode="auto">
                <a:xfrm>
                  <a:off x="3696" y="816"/>
                  <a:ext cx="573" cy="573"/>
                </a:xfrm>
                <a:custGeom>
                  <a:avLst/>
                  <a:gdLst>
                    <a:gd name="T0" fmla="*/ 764 w 2290"/>
                    <a:gd name="T1" fmla="*/ 0 h 2290"/>
                    <a:gd name="T2" fmla="*/ 1525 w 2290"/>
                    <a:gd name="T3" fmla="*/ 0 h 2290"/>
                    <a:gd name="T4" fmla="*/ 1525 w 2290"/>
                    <a:gd name="T5" fmla="*/ 764 h 2290"/>
                    <a:gd name="T6" fmla="*/ 2290 w 2290"/>
                    <a:gd name="T7" fmla="*/ 764 h 2290"/>
                    <a:gd name="T8" fmla="*/ 2290 w 2290"/>
                    <a:gd name="T9" fmla="*/ 1525 h 2290"/>
                    <a:gd name="T10" fmla="*/ 1525 w 2290"/>
                    <a:gd name="T11" fmla="*/ 1525 h 2290"/>
                    <a:gd name="T12" fmla="*/ 1525 w 2290"/>
                    <a:gd name="T13" fmla="*/ 2290 h 2290"/>
                    <a:gd name="T14" fmla="*/ 764 w 2290"/>
                    <a:gd name="T15" fmla="*/ 2290 h 2290"/>
                    <a:gd name="T16" fmla="*/ 764 w 2290"/>
                    <a:gd name="T17" fmla="*/ 1525 h 2290"/>
                    <a:gd name="T18" fmla="*/ 0 w 2290"/>
                    <a:gd name="T19" fmla="*/ 1525 h 2290"/>
                    <a:gd name="T20" fmla="*/ 0 w 2290"/>
                    <a:gd name="T21" fmla="*/ 764 h 2290"/>
                    <a:gd name="T22" fmla="*/ 764 w 2290"/>
                    <a:gd name="T23" fmla="*/ 764 h 2290"/>
                    <a:gd name="T24" fmla="*/ 764 w 2290"/>
                    <a:gd name="T25" fmla="*/ 0 h 229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90"/>
                    <a:gd name="T40" fmla="*/ 0 h 2290"/>
                    <a:gd name="T41" fmla="*/ 2290 w 2290"/>
                    <a:gd name="T42" fmla="*/ 2290 h 229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90" h="2290">
                      <a:moveTo>
                        <a:pt x="764" y="0"/>
                      </a:moveTo>
                      <a:lnTo>
                        <a:pt x="1525" y="0"/>
                      </a:lnTo>
                      <a:lnTo>
                        <a:pt x="1525" y="764"/>
                      </a:lnTo>
                      <a:lnTo>
                        <a:pt x="2290" y="764"/>
                      </a:lnTo>
                      <a:lnTo>
                        <a:pt x="2290" y="1525"/>
                      </a:lnTo>
                      <a:lnTo>
                        <a:pt x="1525" y="1525"/>
                      </a:lnTo>
                      <a:lnTo>
                        <a:pt x="1525" y="2290"/>
                      </a:lnTo>
                      <a:lnTo>
                        <a:pt x="764" y="2290"/>
                      </a:lnTo>
                      <a:lnTo>
                        <a:pt x="764" y="1525"/>
                      </a:lnTo>
                      <a:lnTo>
                        <a:pt x="0" y="1525"/>
                      </a:lnTo>
                      <a:lnTo>
                        <a:pt x="0" y="764"/>
                      </a:lnTo>
                      <a:lnTo>
                        <a:pt x="764" y="764"/>
                      </a:lnTo>
                      <a:lnTo>
                        <a:pt x="764" y="0"/>
                      </a:lnTo>
                      <a:close/>
                    </a:path>
                  </a:pathLst>
                </a:custGeom>
                <a:solidFill>
                  <a:srgbClr val="000000"/>
                </a:solidFill>
                <a:ln w="9525">
                  <a:noFill/>
                  <a:round/>
                  <a:headEnd/>
                  <a:tailEnd/>
                </a:ln>
              </p:spPr>
              <p:txBody>
                <a:bodyPr/>
                <a:lstStyle/>
                <a:p>
                  <a:endParaRPr lang="en-US" dirty="0">
                    <a:latin typeface="+mj-lt"/>
                  </a:endParaRPr>
                </a:p>
              </p:txBody>
            </p:sp>
          </p:grpSp>
        </p:grpSp>
        <p:grpSp>
          <p:nvGrpSpPr>
            <p:cNvPr id="14" name="Group 34"/>
            <p:cNvGrpSpPr>
              <a:grpSpLocks/>
            </p:cNvGrpSpPr>
            <p:nvPr/>
          </p:nvGrpSpPr>
          <p:grpSpPr bwMode="auto">
            <a:xfrm>
              <a:off x="4488" y="3000"/>
              <a:ext cx="724" cy="935"/>
              <a:chOff x="4488" y="2928"/>
              <a:chExt cx="724" cy="935"/>
            </a:xfrm>
          </p:grpSpPr>
          <p:sp>
            <p:nvSpPr>
              <p:cNvPr id="11295" name="Text Box 35"/>
              <p:cNvSpPr txBox="1">
                <a:spLocks noChangeArrowheads="1"/>
              </p:cNvSpPr>
              <p:nvPr/>
            </p:nvSpPr>
            <p:spPr bwMode="auto">
              <a:xfrm>
                <a:off x="4488" y="3632"/>
                <a:ext cx="724" cy="231"/>
              </a:xfrm>
              <a:prstGeom prst="rect">
                <a:avLst/>
              </a:prstGeom>
              <a:noFill/>
              <a:ln w="12700">
                <a:noFill/>
                <a:miter lim="800000"/>
                <a:headEnd/>
                <a:tailEnd/>
              </a:ln>
            </p:spPr>
            <p:txBody>
              <a:bodyPr wrap="none">
                <a:spAutoFit/>
              </a:bodyPr>
              <a:lstStyle/>
              <a:p>
                <a:pPr eaLnBrk="0" hangingPunct="0"/>
                <a:r>
                  <a:rPr lang="en-US" sz="1800" b="1" dirty="0">
                    <a:latin typeface="+mj-lt"/>
                  </a:rPr>
                  <a:t>Smoking</a:t>
                </a:r>
              </a:p>
            </p:txBody>
          </p:sp>
          <p:grpSp>
            <p:nvGrpSpPr>
              <p:cNvPr id="15" name="Group 36"/>
              <p:cNvGrpSpPr>
                <a:grpSpLocks/>
              </p:cNvGrpSpPr>
              <p:nvPr/>
            </p:nvGrpSpPr>
            <p:grpSpPr bwMode="auto">
              <a:xfrm>
                <a:off x="4512" y="2928"/>
                <a:ext cx="681" cy="679"/>
                <a:chOff x="3504" y="3024"/>
                <a:chExt cx="681" cy="679"/>
              </a:xfrm>
            </p:grpSpPr>
            <p:sp>
              <p:nvSpPr>
                <p:cNvPr id="11297" name="AutoShape 37"/>
                <p:cNvSpPr>
                  <a:spLocks noChangeArrowheads="1"/>
                </p:cNvSpPr>
                <p:nvPr/>
              </p:nvSpPr>
              <p:spPr bwMode="auto">
                <a:xfrm>
                  <a:off x="3504" y="3024"/>
                  <a:ext cx="681" cy="679"/>
                </a:xfrm>
                <a:prstGeom prst="roundRect">
                  <a:avLst>
                    <a:gd name="adj" fmla="val 12440"/>
                  </a:avLst>
                </a:prstGeom>
                <a:solidFill>
                  <a:srgbClr val="FFFFFF"/>
                </a:solidFill>
                <a:ln w="12700">
                  <a:solidFill>
                    <a:srgbClr val="000000"/>
                  </a:solidFill>
                  <a:round/>
                  <a:headEnd/>
                  <a:tailEnd/>
                </a:ln>
              </p:spPr>
              <p:txBody>
                <a:bodyPr/>
                <a:lstStyle/>
                <a:p>
                  <a:endParaRPr lang="en-US" dirty="0">
                    <a:latin typeface="+mj-lt"/>
                  </a:endParaRPr>
                </a:p>
              </p:txBody>
            </p:sp>
            <p:grpSp>
              <p:nvGrpSpPr>
                <p:cNvPr id="16" name="Group 38"/>
                <p:cNvGrpSpPr>
                  <a:grpSpLocks/>
                </p:cNvGrpSpPr>
                <p:nvPr/>
              </p:nvGrpSpPr>
              <p:grpSpPr bwMode="auto">
                <a:xfrm>
                  <a:off x="3587" y="3100"/>
                  <a:ext cx="541" cy="548"/>
                  <a:chOff x="4578" y="3040"/>
                  <a:chExt cx="541" cy="548"/>
                </a:xfrm>
              </p:grpSpPr>
              <p:grpSp>
                <p:nvGrpSpPr>
                  <p:cNvPr id="17" name="Group 39"/>
                  <p:cNvGrpSpPr>
                    <a:grpSpLocks/>
                  </p:cNvGrpSpPr>
                  <p:nvPr/>
                </p:nvGrpSpPr>
                <p:grpSpPr bwMode="auto">
                  <a:xfrm>
                    <a:off x="4682" y="3171"/>
                    <a:ext cx="337" cy="213"/>
                    <a:chOff x="4682" y="3171"/>
                    <a:chExt cx="337" cy="213"/>
                  </a:xfrm>
                </p:grpSpPr>
                <p:grpSp>
                  <p:nvGrpSpPr>
                    <p:cNvPr id="18" name="Group 40"/>
                    <p:cNvGrpSpPr>
                      <a:grpSpLocks/>
                    </p:cNvGrpSpPr>
                    <p:nvPr/>
                  </p:nvGrpSpPr>
                  <p:grpSpPr bwMode="auto">
                    <a:xfrm>
                      <a:off x="4682" y="3335"/>
                      <a:ext cx="337" cy="49"/>
                      <a:chOff x="4682" y="3335"/>
                      <a:chExt cx="337" cy="49"/>
                    </a:xfrm>
                  </p:grpSpPr>
                  <p:sp>
                    <p:nvSpPr>
                      <p:cNvPr id="11307" name="Rectangle 41"/>
                      <p:cNvSpPr>
                        <a:spLocks noChangeArrowheads="1"/>
                      </p:cNvSpPr>
                      <p:nvPr/>
                    </p:nvSpPr>
                    <p:spPr bwMode="auto">
                      <a:xfrm>
                        <a:off x="4682" y="3335"/>
                        <a:ext cx="285" cy="49"/>
                      </a:xfrm>
                      <a:prstGeom prst="rect">
                        <a:avLst/>
                      </a:prstGeom>
                      <a:solidFill>
                        <a:srgbClr val="000000"/>
                      </a:solidFill>
                      <a:ln w="9525">
                        <a:noFill/>
                        <a:miter lim="800000"/>
                        <a:headEnd/>
                        <a:tailEnd/>
                      </a:ln>
                    </p:spPr>
                    <p:txBody>
                      <a:bodyPr/>
                      <a:lstStyle/>
                      <a:p>
                        <a:endParaRPr lang="en-US" dirty="0">
                          <a:latin typeface="+mj-lt"/>
                        </a:endParaRPr>
                      </a:p>
                    </p:txBody>
                  </p:sp>
                  <p:sp>
                    <p:nvSpPr>
                      <p:cNvPr id="11308" name="Rectangle 42"/>
                      <p:cNvSpPr>
                        <a:spLocks noChangeArrowheads="1"/>
                      </p:cNvSpPr>
                      <p:nvPr/>
                    </p:nvSpPr>
                    <p:spPr bwMode="auto">
                      <a:xfrm>
                        <a:off x="4972" y="3335"/>
                        <a:ext cx="19" cy="49"/>
                      </a:xfrm>
                      <a:prstGeom prst="rect">
                        <a:avLst/>
                      </a:prstGeom>
                      <a:solidFill>
                        <a:srgbClr val="000000"/>
                      </a:solidFill>
                      <a:ln w="9525">
                        <a:noFill/>
                        <a:miter lim="800000"/>
                        <a:headEnd/>
                        <a:tailEnd/>
                      </a:ln>
                    </p:spPr>
                    <p:txBody>
                      <a:bodyPr/>
                      <a:lstStyle/>
                      <a:p>
                        <a:endParaRPr lang="en-US" dirty="0">
                          <a:latin typeface="+mj-lt"/>
                        </a:endParaRPr>
                      </a:p>
                    </p:txBody>
                  </p:sp>
                  <p:sp>
                    <p:nvSpPr>
                      <p:cNvPr id="11309" name="Rectangle 43"/>
                      <p:cNvSpPr>
                        <a:spLocks noChangeArrowheads="1"/>
                      </p:cNvSpPr>
                      <p:nvPr/>
                    </p:nvSpPr>
                    <p:spPr bwMode="auto">
                      <a:xfrm>
                        <a:off x="4999" y="3335"/>
                        <a:ext cx="20" cy="49"/>
                      </a:xfrm>
                      <a:prstGeom prst="rect">
                        <a:avLst/>
                      </a:prstGeom>
                      <a:solidFill>
                        <a:srgbClr val="000000"/>
                      </a:solidFill>
                      <a:ln w="9525">
                        <a:noFill/>
                        <a:miter lim="800000"/>
                        <a:headEnd/>
                        <a:tailEnd/>
                      </a:ln>
                    </p:spPr>
                    <p:txBody>
                      <a:bodyPr/>
                      <a:lstStyle/>
                      <a:p>
                        <a:endParaRPr lang="en-US" dirty="0">
                          <a:latin typeface="+mj-lt"/>
                        </a:endParaRPr>
                      </a:p>
                    </p:txBody>
                  </p:sp>
                </p:grpSp>
                <p:grpSp>
                  <p:nvGrpSpPr>
                    <p:cNvPr id="19" name="Group 44"/>
                    <p:cNvGrpSpPr>
                      <a:grpSpLocks/>
                    </p:cNvGrpSpPr>
                    <p:nvPr/>
                  </p:nvGrpSpPr>
                  <p:grpSpPr bwMode="auto">
                    <a:xfrm>
                      <a:off x="4822" y="3171"/>
                      <a:ext cx="197" cy="158"/>
                      <a:chOff x="4822" y="3171"/>
                      <a:chExt cx="197" cy="158"/>
                    </a:xfrm>
                  </p:grpSpPr>
                  <p:sp>
                    <p:nvSpPr>
                      <p:cNvPr id="11305" name="Freeform 45"/>
                      <p:cNvSpPr>
                        <a:spLocks/>
                      </p:cNvSpPr>
                      <p:nvPr/>
                    </p:nvSpPr>
                    <p:spPr bwMode="auto">
                      <a:xfrm>
                        <a:off x="4907" y="3177"/>
                        <a:ext cx="112" cy="152"/>
                      </a:xfrm>
                      <a:custGeom>
                        <a:avLst/>
                        <a:gdLst>
                          <a:gd name="T0" fmla="*/ 13 w 336"/>
                          <a:gd name="T1" fmla="*/ 2 h 456"/>
                          <a:gd name="T2" fmla="*/ 47 w 336"/>
                          <a:gd name="T3" fmla="*/ 10 h 456"/>
                          <a:gd name="T4" fmla="*/ 73 w 336"/>
                          <a:gd name="T5" fmla="*/ 24 h 456"/>
                          <a:gd name="T6" fmla="*/ 95 w 336"/>
                          <a:gd name="T7" fmla="*/ 41 h 456"/>
                          <a:gd name="T8" fmla="*/ 111 w 336"/>
                          <a:gd name="T9" fmla="*/ 64 h 456"/>
                          <a:gd name="T10" fmla="*/ 123 w 336"/>
                          <a:gd name="T11" fmla="*/ 87 h 456"/>
                          <a:gd name="T12" fmla="*/ 129 w 336"/>
                          <a:gd name="T13" fmla="*/ 115 h 456"/>
                          <a:gd name="T14" fmla="*/ 131 w 336"/>
                          <a:gd name="T15" fmla="*/ 137 h 456"/>
                          <a:gd name="T16" fmla="*/ 130 w 336"/>
                          <a:gd name="T17" fmla="*/ 153 h 456"/>
                          <a:gd name="T18" fmla="*/ 203 w 336"/>
                          <a:gd name="T19" fmla="*/ 153 h 456"/>
                          <a:gd name="T20" fmla="*/ 229 w 336"/>
                          <a:gd name="T21" fmla="*/ 159 h 456"/>
                          <a:gd name="T22" fmla="*/ 262 w 336"/>
                          <a:gd name="T23" fmla="*/ 171 h 456"/>
                          <a:gd name="T24" fmla="*/ 286 w 336"/>
                          <a:gd name="T25" fmla="*/ 187 h 456"/>
                          <a:gd name="T26" fmla="*/ 311 w 336"/>
                          <a:gd name="T27" fmla="*/ 210 h 456"/>
                          <a:gd name="T28" fmla="*/ 325 w 336"/>
                          <a:gd name="T29" fmla="*/ 236 h 456"/>
                          <a:gd name="T30" fmla="*/ 333 w 336"/>
                          <a:gd name="T31" fmla="*/ 260 h 456"/>
                          <a:gd name="T32" fmla="*/ 336 w 336"/>
                          <a:gd name="T33" fmla="*/ 285 h 456"/>
                          <a:gd name="T34" fmla="*/ 280 w 336"/>
                          <a:gd name="T35" fmla="*/ 456 h 456"/>
                          <a:gd name="T36" fmla="*/ 279 w 336"/>
                          <a:gd name="T37" fmla="*/ 275 h 456"/>
                          <a:gd name="T38" fmla="*/ 274 w 336"/>
                          <a:gd name="T39" fmla="*/ 257 h 456"/>
                          <a:gd name="T40" fmla="*/ 266 w 336"/>
                          <a:gd name="T41" fmla="*/ 240 h 456"/>
                          <a:gd name="T42" fmla="*/ 255 w 336"/>
                          <a:gd name="T43" fmla="*/ 228 h 456"/>
                          <a:gd name="T44" fmla="*/ 235 w 336"/>
                          <a:gd name="T45" fmla="*/ 216 h 456"/>
                          <a:gd name="T46" fmla="*/ 220 w 336"/>
                          <a:gd name="T47" fmla="*/ 209 h 456"/>
                          <a:gd name="T48" fmla="*/ 200 w 336"/>
                          <a:gd name="T49" fmla="*/ 206 h 456"/>
                          <a:gd name="T50" fmla="*/ 49 w 336"/>
                          <a:gd name="T51" fmla="*/ 204 h 456"/>
                          <a:gd name="T52" fmla="*/ 64 w 336"/>
                          <a:gd name="T53" fmla="*/ 186 h 456"/>
                          <a:gd name="T54" fmla="*/ 73 w 336"/>
                          <a:gd name="T55" fmla="*/ 172 h 456"/>
                          <a:gd name="T56" fmla="*/ 80 w 336"/>
                          <a:gd name="T57" fmla="*/ 150 h 456"/>
                          <a:gd name="T58" fmla="*/ 81 w 336"/>
                          <a:gd name="T59" fmla="*/ 128 h 456"/>
                          <a:gd name="T60" fmla="*/ 74 w 336"/>
                          <a:gd name="T61" fmla="*/ 102 h 456"/>
                          <a:gd name="T62" fmla="*/ 63 w 336"/>
                          <a:gd name="T63" fmla="*/ 83 h 456"/>
                          <a:gd name="T64" fmla="*/ 40 w 336"/>
                          <a:gd name="T65" fmla="*/ 62 h 456"/>
                          <a:gd name="T66" fmla="*/ 19 w 336"/>
                          <a:gd name="T67" fmla="*/ 53 h 456"/>
                          <a:gd name="T68" fmla="*/ 0 w 336"/>
                          <a:gd name="T69" fmla="*/ 51 h 4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36"/>
                          <a:gd name="T106" fmla="*/ 0 h 456"/>
                          <a:gd name="T107" fmla="*/ 336 w 336"/>
                          <a:gd name="T108" fmla="*/ 456 h 45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36" h="456">
                            <a:moveTo>
                              <a:pt x="0" y="0"/>
                            </a:moveTo>
                            <a:lnTo>
                              <a:pt x="13" y="2"/>
                            </a:lnTo>
                            <a:lnTo>
                              <a:pt x="31" y="6"/>
                            </a:lnTo>
                            <a:lnTo>
                              <a:pt x="47" y="10"/>
                            </a:lnTo>
                            <a:lnTo>
                              <a:pt x="61" y="16"/>
                            </a:lnTo>
                            <a:lnTo>
                              <a:pt x="73" y="24"/>
                            </a:lnTo>
                            <a:lnTo>
                              <a:pt x="85" y="33"/>
                            </a:lnTo>
                            <a:lnTo>
                              <a:pt x="95" y="41"/>
                            </a:lnTo>
                            <a:lnTo>
                              <a:pt x="103" y="51"/>
                            </a:lnTo>
                            <a:lnTo>
                              <a:pt x="111" y="64"/>
                            </a:lnTo>
                            <a:lnTo>
                              <a:pt x="117" y="75"/>
                            </a:lnTo>
                            <a:lnTo>
                              <a:pt x="123" y="87"/>
                            </a:lnTo>
                            <a:lnTo>
                              <a:pt x="128" y="102"/>
                            </a:lnTo>
                            <a:lnTo>
                              <a:pt x="129" y="115"/>
                            </a:lnTo>
                            <a:lnTo>
                              <a:pt x="131" y="126"/>
                            </a:lnTo>
                            <a:lnTo>
                              <a:pt x="131" y="137"/>
                            </a:lnTo>
                            <a:lnTo>
                              <a:pt x="131" y="144"/>
                            </a:lnTo>
                            <a:lnTo>
                              <a:pt x="130" y="153"/>
                            </a:lnTo>
                            <a:lnTo>
                              <a:pt x="189" y="153"/>
                            </a:lnTo>
                            <a:lnTo>
                              <a:pt x="203" y="153"/>
                            </a:lnTo>
                            <a:lnTo>
                              <a:pt x="217" y="155"/>
                            </a:lnTo>
                            <a:lnTo>
                              <a:pt x="229" y="159"/>
                            </a:lnTo>
                            <a:lnTo>
                              <a:pt x="244" y="164"/>
                            </a:lnTo>
                            <a:lnTo>
                              <a:pt x="262" y="171"/>
                            </a:lnTo>
                            <a:lnTo>
                              <a:pt x="274" y="178"/>
                            </a:lnTo>
                            <a:lnTo>
                              <a:pt x="286" y="187"/>
                            </a:lnTo>
                            <a:lnTo>
                              <a:pt x="297" y="199"/>
                            </a:lnTo>
                            <a:lnTo>
                              <a:pt x="311" y="210"/>
                            </a:lnTo>
                            <a:lnTo>
                              <a:pt x="320" y="223"/>
                            </a:lnTo>
                            <a:lnTo>
                              <a:pt x="325" y="236"/>
                            </a:lnTo>
                            <a:lnTo>
                              <a:pt x="330" y="250"/>
                            </a:lnTo>
                            <a:lnTo>
                              <a:pt x="333" y="260"/>
                            </a:lnTo>
                            <a:lnTo>
                              <a:pt x="335" y="270"/>
                            </a:lnTo>
                            <a:lnTo>
                              <a:pt x="336" y="285"/>
                            </a:lnTo>
                            <a:lnTo>
                              <a:pt x="336" y="456"/>
                            </a:lnTo>
                            <a:lnTo>
                              <a:pt x="280" y="456"/>
                            </a:lnTo>
                            <a:lnTo>
                              <a:pt x="280" y="286"/>
                            </a:lnTo>
                            <a:lnTo>
                              <a:pt x="279" y="275"/>
                            </a:lnTo>
                            <a:lnTo>
                              <a:pt x="277" y="265"/>
                            </a:lnTo>
                            <a:lnTo>
                              <a:pt x="274" y="257"/>
                            </a:lnTo>
                            <a:lnTo>
                              <a:pt x="273" y="250"/>
                            </a:lnTo>
                            <a:lnTo>
                              <a:pt x="266" y="240"/>
                            </a:lnTo>
                            <a:lnTo>
                              <a:pt x="259" y="233"/>
                            </a:lnTo>
                            <a:lnTo>
                              <a:pt x="255" y="228"/>
                            </a:lnTo>
                            <a:lnTo>
                              <a:pt x="243" y="221"/>
                            </a:lnTo>
                            <a:lnTo>
                              <a:pt x="235" y="216"/>
                            </a:lnTo>
                            <a:lnTo>
                              <a:pt x="228" y="212"/>
                            </a:lnTo>
                            <a:lnTo>
                              <a:pt x="220" y="209"/>
                            </a:lnTo>
                            <a:lnTo>
                              <a:pt x="212" y="208"/>
                            </a:lnTo>
                            <a:lnTo>
                              <a:pt x="200" y="206"/>
                            </a:lnTo>
                            <a:lnTo>
                              <a:pt x="191" y="204"/>
                            </a:lnTo>
                            <a:lnTo>
                              <a:pt x="49" y="204"/>
                            </a:lnTo>
                            <a:lnTo>
                              <a:pt x="58" y="195"/>
                            </a:lnTo>
                            <a:lnTo>
                              <a:pt x="64" y="186"/>
                            </a:lnTo>
                            <a:lnTo>
                              <a:pt x="69" y="180"/>
                            </a:lnTo>
                            <a:lnTo>
                              <a:pt x="73" y="172"/>
                            </a:lnTo>
                            <a:lnTo>
                              <a:pt x="78" y="162"/>
                            </a:lnTo>
                            <a:lnTo>
                              <a:pt x="80" y="150"/>
                            </a:lnTo>
                            <a:lnTo>
                              <a:pt x="81" y="139"/>
                            </a:lnTo>
                            <a:lnTo>
                              <a:pt x="81" y="128"/>
                            </a:lnTo>
                            <a:lnTo>
                              <a:pt x="78" y="115"/>
                            </a:lnTo>
                            <a:lnTo>
                              <a:pt x="74" y="102"/>
                            </a:lnTo>
                            <a:lnTo>
                              <a:pt x="70" y="92"/>
                            </a:lnTo>
                            <a:lnTo>
                              <a:pt x="63" y="83"/>
                            </a:lnTo>
                            <a:lnTo>
                              <a:pt x="53" y="72"/>
                            </a:lnTo>
                            <a:lnTo>
                              <a:pt x="40" y="62"/>
                            </a:lnTo>
                            <a:lnTo>
                              <a:pt x="31" y="58"/>
                            </a:lnTo>
                            <a:lnTo>
                              <a:pt x="19" y="53"/>
                            </a:lnTo>
                            <a:lnTo>
                              <a:pt x="8" y="51"/>
                            </a:lnTo>
                            <a:lnTo>
                              <a:pt x="0" y="51"/>
                            </a:lnTo>
                            <a:lnTo>
                              <a:pt x="0" y="0"/>
                            </a:lnTo>
                            <a:close/>
                          </a:path>
                        </a:pathLst>
                      </a:custGeom>
                      <a:solidFill>
                        <a:srgbClr val="000000"/>
                      </a:solidFill>
                      <a:ln w="9525">
                        <a:noFill/>
                        <a:round/>
                        <a:headEnd/>
                        <a:tailEnd/>
                      </a:ln>
                    </p:spPr>
                    <p:txBody>
                      <a:bodyPr/>
                      <a:lstStyle/>
                      <a:p>
                        <a:endParaRPr lang="en-US" dirty="0">
                          <a:latin typeface="+mj-lt"/>
                        </a:endParaRPr>
                      </a:p>
                    </p:txBody>
                  </p:sp>
                  <p:sp>
                    <p:nvSpPr>
                      <p:cNvPr id="11306" name="Freeform 46"/>
                      <p:cNvSpPr>
                        <a:spLocks/>
                      </p:cNvSpPr>
                      <p:nvPr/>
                    </p:nvSpPr>
                    <p:spPr bwMode="auto">
                      <a:xfrm>
                        <a:off x="4822" y="3171"/>
                        <a:ext cx="169" cy="158"/>
                      </a:xfrm>
                      <a:custGeom>
                        <a:avLst/>
                        <a:gdLst>
                          <a:gd name="T0" fmla="*/ 138 w 507"/>
                          <a:gd name="T1" fmla="*/ 50 h 474"/>
                          <a:gd name="T2" fmla="*/ 115 w 507"/>
                          <a:gd name="T3" fmla="*/ 52 h 474"/>
                          <a:gd name="T4" fmla="*/ 96 w 507"/>
                          <a:gd name="T5" fmla="*/ 58 h 474"/>
                          <a:gd name="T6" fmla="*/ 78 w 507"/>
                          <a:gd name="T7" fmla="*/ 70 h 474"/>
                          <a:gd name="T8" fmla="*/ 65 w 507"/>
                          <a:gd name="T9" fmla="*/ 83 h 474"/>
                          <a:gd name="T10" fmla="*/ 55 w 507"/>
                          <a:gd name="T11" fmla="*/ 100 h 474"/>
                          <a:gd name="T12" fmla="*/ 50 w 507"/>
                          <a:gd name="T13" fmla="*/ 115 h 474"/>
                          <a:gd name="T14" fmla="*/ 48 w 507"/>
                          <a:gd name="T15" fmla="*/ 136 h 474"/>
                          <a:gd name="T16" fmla="*/ 49 w 507"/>
                          <a:gd name="T17" fmla="*/ 155 h 474"/>
                          <a:gd name="T18" fmla="*/ 55 w 507"/>
                          <a:gd name="T19" fmla="*/ 173 h 474"/>
                          <a:gd name="T20" fmla="*/ 65 w 507"/>
                          <a:gd name="T21" fmla="*/ 188 h 474"/>
                          <a:gd name="T22" fmla="*/ 76 w 507"/>
                          <a:gd name="T23" fmla="*/ 199 h 474"/>
                          <a:gd name="T24" fmla="*/ 91 w 507"/>
                          <a:gd name="T25" fmla="*/ 209 h 474"/>
                          <a:gd name="T26" fmla="*/ 109 w 507"/>
                          <a:gd name="T27" fmla="*/ 217 h 474"/>
                          <a:gd name="T28" fmla="*/ 130 w 507"/>
                          <a:gd name="T29" fmla="*/ 220 h 474"/>
                          <a:gd name="T30" fmla="*/ 205 w 507"/>
                          <a:gd name="T31" fmla="*/ 221 h 474"/>
                          <a:gd name="T32" fmla="*/ 200 w 507"/>
                          <a:gd name="T33" fmla="*/ 235 h 474"/>
                          <a:gd name="T34" fmla="*/ 200 w 507"/>
                          <a:gd name="T35" fmla="*/ 248 h 474"/>
                          <a:gd name="T36" fmla="*/ 202 w 507"/>
                          <a:gd name="T37" fmla="*/ 264 h 474"/>
                          <a:gd name="T38" fmla="*/ 210 w 507"/>
                          <a:gd name="T39" fmla="*/ 278 h 474"/>
                          <a:gd name="T40" fmla="*/ 228 w 507"/>
                          <a:gd name="T41" fmla="*/ 289 h 474"/>
                          <a:gd name="T42" fmla="*/ 429 w 507"/>
                          <a:gd name="T43" fmla="*/ 289 h 474"/>
                          <a:gd name="T44" fmla="*/ 449 w 507"/>
                          <a:gd name="T45" fmla="*/ 293 h 474"/>
                          <a:gd name="T46" fmla="*/ 463 w 507"/>
                          <a:gd name="T47" fmla="*/ 296 h 474"/>
                          <a:gd name="T48" fmla="*/ 475 w 507"/>
                          <a:gd name="T49" fmla="*/ 304 h 474"/>
                          <a:gd name="T50" fmla="*/ 486 w 507"/>
                          <a:gd name="T51" fmla="*/ 316 h 474"/>
                          <a:gd name="T52" fmla="*/ 497 w 507"/>
                          <a:gd name="T53" fmla="*/ 332 h 474"/>
                          <a:gd name="T54" fmla="*/ 504 w 507"/>
                          <a:gd name="T55" fmla="*/ 350 h 474"/>
                          <a:gd name="T56" fmla="*/ 507 w 507"/>
                          <a:gd name="T57" fmla="*/ 367 h 474"/>
                          <a:gd name="T58" fmla="*/ 454 w 507"/>
                          <a:gd name="T59" fmla="*/ 474 h 474"/>
                          <a:gd name="T60" fmla="*/ 453 w 507"/>
                          <a:gd name="T61" fmla="*/ 362 h 474"/>
                          <a:gd name="T62" fmla="*/ 449 w 507"/>
                          <a:gd name="T63" fmla="*/ 350 h 474"/>
                          <a:gd name="T64" fmla="*/ 440 w 507"/>
                          <a:gd name="T65" fmla="*/ 344 h 474"/>
                          <a:gd name="T66" fmla="*/ 429 w 507"/>
                          <a:gd name="T67" fmla="*/ 340 h 474"/>
                          <a:gd name="T68" fmla="*/ 420 w 507"/>
                          <a:gd name="T69" fmla="*/ 339 h 474"/>
                          <a:gd name="T70" fmla="*/ 223 w 507"/>
                          <a:gd name="T71" fmla="*/ 339 h 474"/>
                          <a:gd name="T72" fmla="*/ 198 w 507"/>
                          <a:gd name="T73" fmla="*/ 332 h 474"/>
                          <a:gd name="T74" fmla="*/ 177 w 507"/>
                          <a:gd name="T75" fmla="*/ 319 h 474"/>
                          <a:gd name="T76" fmla="*/ 168 w 507"/>
                          <a:gd name="T77" fmla="*/ 309 h 474"/>
                          <a:gd name="T78" fmla="*/ 161 w 507"/>
                          <a:gd name="T79" fmla="*/ 295 h 474"/>
                          <a:gd name="T80" fmla="*/ 155 w 507"/>
                          <a:gd name="T81" fmla="*/ 278 h 474"/>
                          <a:gd name="T82" fmla="*/ 141 w 507"/>
                          <a:gd name="T83" fmla="*/ 271 h 474"/>
                          <a:gd name="T84" fmla="*/ 121 w 507"/>
                          <a:gd name="T85" fmla="*/ 271 h 474"/>
                          <a:gd name="T86" fmla="*/ 100 w 507"/>
                          <a:gd name="T87" fmla="*/ 268 h 474"/>
                          <a:gd name="T88" fmla="*/ 79 w 507"/>
                          <a:gd name="T89" fmla="*/ 261 h 474"/>
                          <a:gd name="T90" fmla="*/ 64 w 507"/>
                          <a:gd name="T91" fmla="*/ 253 h 474"/>
                          <a:gd name="T92" fmla="*/ 48 w 507"/>
                          <a:gd name="T93" fmla="*/ 241 h 474"/>
                          <a:gd name="T94" fmla="*/ 32 w 507"/>
                          <a:gd name="T95" fmla="*/ 226 h 474"/>
                          <a:gd name="T96" fmla="*/ 21 w 507"/>
                          <a:gd name="T97" fmla="*/ 210 h 474"/>
                          <a:gd name="T98" fmla="*/ 14 w 507"/>
                          <a:gd name="T99" fmla="*/ 196 h 474"/>
                          <a:gd name="T100" fmla="*/ 6 w 507"/>
                          <a:gd name="T101" fmla="*/ 177 h 474"/>
                          <a:gd name="T102" fmla="*/ 2 w 507"/>
                          <a:gd name="T103" fmla="*/ 161 h 474"/>
                          <a:gd name="T104" fmla="*/ 0 w 507"/>
                          <a:gd name="T105" fmla="*/ 144 h 474"/>
                          <a:gd name="T106" fmla="*/ 1 w 507"/>
                          <a:gd name="T107" fmla="*/ 123 h 474"/>
                          <a:gd name="T108" fmla="*/ 5 w 507"/>
                          <a:gd name="T109" fmla="*/ 103 h 474"/>
                          <a:gd name="T110" fmla="*/ 9 w 507"/>
                          <a:gd name="T111" fmla="*/ 85 h 474"/>
                          <a:gd name="T112" fmla="*/ 21 w 507"/>
                          <a:gd name="T113" fmla="*/ 64 h 474"/>
                          <a:gd name="T114" fmla="*/ 33 w 507"/>
                          <a:gd name="T115" fmla="*/ 46 h 474"/>
                          <a:gd name="T116" fmla="*/ 52 w 507"/>
                          <a:gd name="T117" fmla="*/ 29 h 474"/>
                          <a:gd name="T118" fmla="*/ 68 w 507"/>
                          <a:gd name="T119" fmla="*/ 18 h 474"/>
                          <a:gd name="T120" fmla="*/ 86 w 507"/>
                          <a:gd name="T121" fmla="*/ 10 h 474"/>
                          <a:gd name="T122" fmla="*/ 110 w 507"/>
                          <a:gd name="T123" fmla="*/ 3 h 474"/>
                          <a:gd name="T124" fmla="*/ 138 w 507"/>
                          <a:gd name="T125" fmla="*/ 0 h 47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07"/>
                          <a:gd name="T190" fmla="*/ 0 h 474"/>
                          <a:gd name="T191" fmla="*/ 507 w 507"/>
                          <a:gd name="T192" fmla="*/ 474 h 47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07" h="474">
                            <a:moveTo>
                              <a:pt x="138" y="0"/>
                            </a:moveTo>
                            <a:lnTo>
                              <a:pt x="138" y="50"/>
                            </a:lnTo>
                            <a:lnTo>
                              <a:pt x="130" y="50"/>
                            </a:lnTo>
                            <a:lnTo>
                              <a:pt x="115" y="52"/>
                            </a:lnTo>
                            <a:lnTo>
                              <a:pt x="105" y="55"/>
                            </a:lnTo>
                            <a:lnTo>
                              <a:pt x="96" y="58"/>
                            </a:lnTo>
                            <a:lnTo>
                              <a:pt x="83" y="65"/>
                            </a:lnTo>
                            <a:lnTo>
                              <a:pt x="78" y="70"/>
                            </a:lnTo>
                            <a:lnTo>
                              <a:pt x="71" y="75"/>
                            </a:lnTo>
                            <a:lnTo>
                              <a:pt x="65" y="83"/>
                            </a:lnTo>
                            <a:lnTo>
                              <a:pt x="60" y="91"/>
                            </a:lnTo>
                            <a:lnTo>
                              <a:pt x="55" y="100"/>
                            </a:lnTo>
                            <a:lnTo>
                              <a:pt x="52" y="108"/>
                            </a:lnTo>
                            <a:lnTo>
                              <a:pt x="50" y="115"/>
                            </a:lnTo>
                            <a:lnTo>
                              <a:pt x="49" y="126"/>
                            </a:lnTo>
                            <a:lnTo>
                              <a:pt x="48" y="136"/>
                            </a:lnTo>
                            <a:lnTo>
                              <a:pt x="48" y="145"/>
                            </a:lnTo>
                            <a:lnTo>
                              <a:pt x="49" y="155"/>
                            </a:lnTo>
                            <a:lnTo>
                              <a:pt x="52" y="164"/>
                            </a:lnTo>
                            <a:lnTo>
                              <a:pt x="55" y="173"/>
                            </a:lnTo>
                            <a:lnTo>
                              <a:pt x="60" y="181"/>
                            </a:lnTo>
                            <a:lnTo>
                              <a:pt x="65" y="188"/>
                            </a:lnTo>
                            <a:lnTo>
                              <a:pt x="71" y="194"/>
                            </a:lnTo>
                            <a:lnTo>
                              <a:pt x="76" y="199"/>
                            </a:lnTo>
                            <a:lnTo>
                              <a:pt x="83" y="204"/>
                            </a:lnTo>
                            <a:lnTo>
                              <a:pt x="91" y="209"/>
                            </a:lnTo>
                            <a:lnTo>
                              <a:pt x="99" y="213"/>
                            </a:lnTo>
                            <a:lnTo>
                              <a:pt x="109" y="217"/>
                            </a:lnTo>
                            <a:lnTo>
                              <a:pt x="118" y="219"/>
                            </a:lnTo>
                            <a:lnTo>
                              <a:pt x="130" y="220"/>
                            </a:lnTo>
                            <a:lnTo>
                              <a:pt x="139" y="221"/>
                            </a:lnTo>
                            <a:lnTo>
                              <a:pt x="205" y="221"/>
                            </a:lnTo>
                            <a:lnTo>
                              <a:pt x="202" y="227"/>
                            </a:lnTo>
                            <a:lnTo>
                              <a:pt x="200" y="235"/>
                            </a:lnTo>
                            <a:lnTo>
                              <a:pt x="200" y="241"/>
                            </a:lnTo>
                            <a:lnTo>
                              <a:pt x="200" y="248"/>
                            </a:lnTo>
                            <a:lnTo>
                              <a:pt x="200" y="255"/>
                            </a:lnTo>
                            <a:lnTo>
                              <a:pt x="202" y="264"/>
                            </a:lnTo>
                            <a:lnTo>
                              <a:pt x="205" y="271"/>
                            </a:lnTo>
                            <a:lnTo>
                              <a:pt x="210" y="278"/>
                            </a:lnTo>
                            <a:lnTo>
                              <a:pt x="218" y="284"/>
                            </a:lnTo>
                            <a:lnTo>
                              <a:pt x="228" y="289"/>
                            </a:lnTo>
                            <a:lnTo>
                              <a:pt x="419" y="289"/>
                            </a:lnTo>
                            <a:lnTo>
                              <a:pt x="429" y="289"/>
                            </a:lnTo>
                            <a:lnTo>
                              <a:pt x="441" y="291"/>
                            </a:lnTo>
                            <a:lnTo>
                              <a:pt x="449" y="293"/>
                            </a:lnTo>
                            <a:lnTo>
                              <a:pt x="455" y="293"/>
                            </a:lnTo>
                            <a:lnTo>
                              <a:pt x="463" y="296"/>
                            </a:lnTo>
                            <a:lnTo>
                              <a:pt x="470" y="301"/>
                            </a:lnTo>
                            <a:lnTo>
                              <a:pt x="475" y="304"/>
                            </a:lnTo>
                            <a:lnTo>
                              <a:pt x="481" y="309"/>
                            </a:lnTo>
                            <a:lnTo>
                              <a:pt x="486" y="316"/>
                            </a:lnTo>
                            <a:lnTo>
                              <a:pt x="493" y="325"/>
                            </a:lnTo>
                            <a:lnTo>
                              <a:pt x="497" y="332"/>
                            </a:lnTo>
                            <a:lnTo>
                              <a:pt x="501" y="340"/>
                            </a:lnTo>
                            <a:lnTo>
                              <a:pt x="504" y="350"/>
                            </a:lnTo>
                            <a:lnTo>
                              <a:pt x="506" y="359"/>
                            </a:lnTo>
                            <a:lnTo>
                              <a:pt x="507" y="367"/>
                            </a:lnTo>
                            <a:lnTo>
                              <a:pt x="507" y="474"/>
                            </a:lnTo>
                            <a:lnTo>
                              <a:pt x="454" y="474"/>
                            </a:lnTo>
                            <a:lnTo>
                              <a:pt x="454" y="369"/>
                            </a:lnTo>
                            <a:lnTo>
                              <a:pt x="453" y="362"/>
                            </a:lnTo>
                            <a:lnTo>
                              <a:pt x="452" y="354"/>
                            </a:lnTo>
                            <a:lnTo>
                              <a:pt x="449" y="350"/>
                            </a:lnTo>
                            <a:lnTo>
                              <a:pt x="445" y="347"/>
                            </a:lnTo>
                            <a:lnTo>
                              <a:pt x="440" y="344"/>
                            </a:lnTo>
                            <a:lnTo>
                              <a:pt x="435" y="341"/>
                            </a:lnTo>
                            <a:lnTo>
                              <a:pt x="429" y="340"/>
                            </a:lnTo>
                            <a:lnTo>
                              <a:pt x="423" y="339"/>
                            </a:lnTo>
                            <a:lnTo>
                              <a:pt x="420" y="339"/>
                            </a:lnTo>
                            <a:lnTo>
                              <a:pt x="236" y="339"/>
                            </a:lnTo>
                            <a:lnTo>
                              <a:pt x="223" y="339"/>
                            </a:lnTo>
                            <a:lnTo>
                              <a:pt x="204" y="336"/>
                            </a:lnTo>
                            <a:lnTo>
                              <a:pt x="198" y="332"/>
                            </a:lnTo>
                            <a:lnTo>
                              <a:pt x="187" y="327"/>
                            </a:lnTo>
                            <a:lnTo>
                              <a:pt x="177" y="319"/>
                            </a:lnTo>
                            <a:lnTo>
                              <a:pt x="174" y="315"/>
                            </a:lnTo>
                            <a:lnTo>
                              <a:pt x="168" y="309"/>
                            </a:lnTo>
                            <a:lnTo>
                              <a:pt x="164" y="303"/>
                            </a:lnTo>
                            <a:lnTo>
                              <a:pt x="161" y="295"/>
                            </a:lnTo>
                            <a:lnTo>
                              <a:pt x="157" y="286"/>
                            </a:lnTo>
                            <a:lnTo>
                              <a:pt x="155" y="278"/>
                            </a:lnTo>
                            <a:lnTo>
                              <a:pt x="152" y="271"/>
                            </a:lnTo>
                            <a:lnTo>
                              <a:pt x="141" y="271"/>
                            </a:lnTo>
                            <a:lnTo>
                              <a:pt x="132" y="271"/>
                            </a:lnTo>
                            <a:lnTo>
                              <a:pt x="121" y="271"/>
                            </a:lnTo>
                            <a:lnTo>
                              <a:pt x="111" y="271"/>
                            </a:lnTo>
                            <a:lnTo>
                              <a:pt x="100" y="268"/>
                            </a:lnTo>
                            <a:lnTo>
                              <a:pt x="91" y="265"/>
                            </a:lnTo>
                            <a:lnTo>
                              <a:pt x="79" y="261"/>
                            </a:lnTo>
                            <a:lnTo>
                              <a:pt x="71" y="257"/>
                            </a:lnTo>
                            <a:lnTo>
                              <a:pt x="64" y="253"/>
                            </a:lnTo>
                            <a:lnTo>
                              <a:pt x="56" y="248"/>
                            </a:lnTo>
                            <a:lnTo>
                              <a:pt x="48" y="241"/>
                            </a:lnTo>
                            <a:lnTo>
                              <a:pt x="39" y="233"/>
                            </a:lnTo>
                            <a:lnTo>
                              <a:pt x="32" y="226"/>
                            </a:lnTo>
                            <a:lnTo>
                              <a:pt x="27" y="219"/>
                            </a:lnTo>
                            <a:lnTo>
                              <a:pt x="21" y="210"/>
                            </a:lnTo>
                            <a:lnTo>
                              <a:pt x="16" y="202"/>
                            </a:lnTo>
                            <a:lnTo>
                              <a:pt x="14" y="196"/>
                            </a:lnTo>
                            <a:lnTo>
                              <a:pt x="9" y="188"/>
                            </a:lnTo>
                            <a:lnTo>
                              <a:pt x="6" y="177"/>
                            </a:lnTo>
                            <a:lnTo>
                              <a:pt x="4" y="169"/>
                            </a:lnTo>
                            <a:lnTo>
                              <a:pt x="2" y="161"/>
                            </a:lnTo>
                            <a:lnTo>
                              <a:pt x="1" y="152"/>
                            </a:lnTo>
                            <a:lnTo>
                              <a:pt x="0" y="144"/>
                            </a:lnTo>
                            <a:lnTo>
                              <a:pt x="0" y="135"/>
                            </a:lnTo>
                            <a:lnTo>
                              <a:pt x="1" y="123"/>
                            </a:lnTo>
                            <a:lnTo>
                              <a:pt x="2" y="112"/>
                            </a:lnTo>
                            <a:lnTo>
                              <a:pt x="5" y="103"/>
                            </a:lnTo>
                            <a:lnTo>
                              <a:pt x="7" y="93"/>
                            </a:lnTo>
                            <a:lnTo>
                              <a:pt x="9" y="85"/>
                            </a:lnTo>
                            <a:lnTo>
                              <a:pt x="15" y="75"/>
                            </a:lnTo>
                            <a:lnTo>
                              <a:pt x="21" y="64"/>
                            </a:lnTo>
                            <a:lnTo>
                              <a:pt x="27" y="54"/>
                            </a:lnTo>
                            <a:lnTo>
                              <a:pt x="33" y="46"/>
                            </a:lnTo>
                            <a:lnTo>
                              <a:pt x="41" y="38"/>
                            </a:lnTo>
                            <a:lnTo>
                              <a:pt x="52" y="29"/>
                            </a:lnTo>
                            <a:lnTo>
                              <a:pt x="60" y="24"/>
                            </a:lnTo>
                            <a:lnTo>
                              <a:pt x="68" y="18"/>
                            </a:lnTo>
                            <a:lnTo>
                              <a:pt x="77" y="14"/>
                            </a:lnTo>
                            <a:lnTo>
                              <a:pt x="86" y="10"/>
                            </a:lnTo>
                            <a:lnTo>
                              <a:pt x="99" y="5"/>
                            </a:lnTo>
                            <a:lnTo>
                              <a:pt x="110" y="3"/>
                            </a:lnTo>
                            <a:lnTo>
                              <a:pt x="123" y="1"/>
                            </a:lnTo>
                            <a:lnTo>
                              <a:pt x="138" y="0"/>
                            </a:lnTo>
                            <a:close/>
                          </a:path>
                        </a:pathLst>
                      </a:custGeom>
                      <a:solidFill>
                        <a:srgbClr val="000000"/>
                      </a:solidFill>
                      <a:ln w="9525">
                        <a:noFill/>
                        <a:round/>
                        <a:headEnd/>
                        <a:tailEnd/>
                      </a:ln>
                    </p:spPr>
                    <p:txBody>
                      <a:bodyPr/>
                      <a:lstStyle/>
                      <a:p>
                        <a:endParaRPr lang="en-US" dirty="0">
                          <a:latin typeface="+mj-lt"/>
                        </a:endParaRPr>
                      </a:p>
                    </p:txBody>
                  </p:sp>
                </p:grpSp>
              </p:grpSp>
              <p:grpSp>
                <p:nvGrpSpPr>
                  <p:cNvPr id="20" name="Group 47"/>
                  <p:cNvGrpSpPr>
                    <a:grpSpLocks/>
                  </p:cNvGrpSpPr>
                  <p:nvPr/>
                </p:nvGrpSpPr>
                <p:grpSpPr bwMode="auto">
                  <a:xfrm>
                    <a:off x="4578" y="3040"/>
                    <a:ext cx="541" cy="548"/>
                    <a:chOff x="4578" y="3040"/>
                    <a:chExt cx="541" cy="548"/>
                  </a:xfrm>
                </p:grpSpPr>
                <p:sp>
                  <p:nvSpPr>
                    <p:cNvPr id="11301" name="Line 48"/>
                    <p:cNvSpPr>
                      <a:spLocks noChangeShapeType="1"/>
                    </p:cNvSpPr>
                    <p:nvPr/>
                  </p:nvSpPr>
                  <p:spPr bwMode="auto">
                    <a:xfrm>
                      <a:off x="4670" y="3124"/>
                      <a:ext cx="368" cy="369"/>
                    </a:xfrm>
                    <a:prstGeom prst="line">
                      <a:avLst/>
                    </a:prstGeom>
                    <a:noFill/>
                    <a:ln w="41275">
                      <a:solidFill>
                        <a:srgbClr val="FF0000"/>
                      </a:solidFill>
                      <a:round/>
                      <a:headEnd/>
                      <a:tailEnd/>
                    </a:ln>
                  </p:spPr>
                  <p:txBody>
                    <a:bodyPr/>
                    <a:lstStyle/>
                    <a:p>
                      <a:endParaRPr lang="en-US" dirty="0">
                        <a:latin typeface="+mj-lt"/>
                      </a:endParaRPr>
                    </a:p>
                  </p:txBody>
                </p:sp>
                <p:sp>
                  <p:nvSpPr>
                    <p:cNvPr id="11302" name="Oval 49"/>
                    <p:cNvSpPr>
                      <a:spLocks noChangeArrowheads="1"/>
                    </p:cNvSpPr>
                    <p:nvPr/>
                  </p:nvSpPr>
                  <p:spPr bwMode="auto">
                    <a:xfrm>
                      <a:off x="4578" y="3040"/>
                      <a:ext cx="541" cy="548"/>
                    </a:xfrm>
                    <a:prstGeom prst="ellipse">
                      <a:avLst/>
                    </a:prstGeom>
                    <a:noFill/>
                    <a:ln w="41275">
                      <a:solidFill>
                        <a:srgbClr val="FF0000"/>
                      </a:solidFill>
                      <a:round/>
                      <a:headEnd/>
                      <a:tailEnd/>
                    </a:ln>
                  </p:spPr>
                  <p:txBody>
                    <a:bodyPr/>
                    <a:lstStyle/>
                    <a:p>
                      <a:endParaRPr lang="en-US" dirty="0">
                        <a:latin typeface="+mj-lt"/>
                      </a:endParaRPr>
                    </a:p>
                  </p:txBody>
                </p:sp>
              </p:grpSp>
            </p:grpSp>
          </p:grpSp>
        </p:grpSp>
        <p:grpSp>
          <p:nvGrpSpPr>
            <p:cNvPr id="21" name="Group 50"/>
            <p:cNvGrpSpPr>
              <a:grpSpLocks/>
            </p:cNvGrpSpPr>
            <p:nvPr/>
          </p:nvGrpSpPr>
          <p:grpSpPr bwMode="auto">
            <a:xfrm>
              <a:off x="2544" y="3017"/>
              <a:ext cx="681" cy="918"/>
              <a:chOff x="2544" y="3017"/>
              <a:chExt cx="681" cy="918"/>
            </a:xfrm>
          </p:grpSpPr>
          <p:sp>
            <p:nvSpPr>
              <p:cNvPr id="11289" name="Text Box 51"/>
              <p:cNvSpPr txBox="1">
                <a:spLocks noChangeArrowheads="1"/>
              </p:cNvSpPr>
              <p:nvPr/>
            </p:nvSpPr>
            <p:spPr bwMode="auto">
              <a:xfrm>
                <a:off x="2576" y="3704"/>
                <a:ext cx="644" cy="231"/>
              </a:xfrm>
              <a:prstGeom prst="rect">
                <a:avLst/>
              </a:prstGeom>
              <a:noFill/>
              <a:ln w="12700">
                <a:noFill/>
                <a:miter lim="800000"/>
                <a:headEnd/>
                <a:tailEnd/>
              </a:ln>
            </p:spPr>
            <p:txBody>
              <a:bodyPr wrap="none">
                <a:spAutoFit/>
              </a:bodyPr>
              <a:lstStyle/>
              <a:p>
                <a:pPr eaLnBrk="0" hangingPunct="0"/>
                <a:r>
                  <a:rPr lang="en-US" sz="1800" b="1" dirty="0">
                    <a:latin typeface="+mj-lt"/>
                  </a:rPr>
                  <a:t>Parking</a:t>
                </a:r>
              </a:p>
            </p:txBody>
          </p:sp>
          <p:grpSp>
            <p:nvGrpSpPr>
              <p:cNvPr id="22" name="Group 52"/>
              <p:cNvGrpSpPr>
                <a:grpSpLocks/>
              </p:cNvGrpSpPr>
              <p:nvPr/>
            </p:nvGrpSpPr>
            <p:grpSpPr bwMode="auto">
              <a:xfrm>
                <a:off x="2544" y="3017"/>
                <a:ext cx="681" cy="679"/>
                <a:chOff x="2544" y="3017"/>
                <a:chExt cx="681" cy="679"/>
              </a:xfrm>
            </p:grpSpPr>
            <p:sp>
              <p:nvSpPr>
                <p:cNvPr id="11291" name="AutoShape 53"/>
                <p:cNvSpPr>
                  <a:spLocks noChangeArrowheads="1"/>
                </p:cNvSpPr>
                <p:nvPr/>
              </p:nvSpPr>
              <p:spPr bwMode="auto">
                <a:xfrm>
                  <a:off x="2544" y="3017"/>
                  <a:ext cx="681" cy="679"/>
                </a:xfrm>
                <a:prstGeom prst="roundRect">
                  <a:avLst>
                    <a:gd name="adj" fmla="val 12440"/>
                  </a:avLst>
                </a:prstGeom>
                <a:solidFill>
                  <a:srgbClr val="FFFFFF"/>
                </a:solidFill>
                <a:ln w="12700">
                  <a:solidFill>
                    <a:srgbClr val="000000"/>
                  </a:solidFill>
                  <a:round/>
                  <a:headEnd/>
                  <a:tailEnd/>
                </a:ln>
              </p:spPr>
              <p:txBody>
                <a:bodyPr/>
                <a:lstStyle/>
                <a:p>
                  <a:endParaRPr lang="en-US" dirty="0">
                    <a:latin typeface="+mj-lt"/>
                  </a:endParaRPr>
                </a:p>
              </p:txBody>
            </p:sp>
            <p:grpSp>
              <p:nvGrpSpPr>
                <p:cNvPr id="23" name="Group 54"/>
                <p:cNvGrpSpPr>
                  <a:grpSpLocks/>
                </p:cNvGrpSpPr>
                <p:nvPr/>
              </p:nvGrpSpPr>
              <p:grpSpPr bwMode="auto">
                <a:xfrm>
                  <a:off x="2697" y="3120"/>
                  <a:ext cx="375" cy="497"/>
                  <a:chOff x="2712" y="3093"/>
                  <a:chExt cx="375" cy="497"/>
                </a:xfrm>
              </p:grpSpPr>
              <p:sp>
                <p:nvSpPr>
                  <p:cNvPr id="11293" name="Freeform 55"/>
                  <p:cNvSpPr>
                    <a:spLocks/>
                  </p:cNvSpPr>
                  <p:nvPr/>
                </p:nvSpPr>
                <p:spPr bwMode="auto">
                  <a:xfrm>
                    <a:off x="2712" y="3093"/>
                    <a:ext cx="375" cy="497"/>
                  </a:xfrm>
                  <a:custGeom>
                    <a:avLst/>
                    <a:gdLst>
                      <a:gd name="T0" fmla="*/ 0 w 1503"/>
                      <a:gd name="T1" fmla="*/ 0 h 1989"/>
                      <a:gd name="T2" fmla="*/ 1004 w 1503"/>
                      <a:gd name="T3" fmla="*/ 0 h 1989"/>
                      <a:gd name="T4" fmla="*/ 1082 w 1503"/>
                      <a:gd name="T5" fmla="*/ 12 h 1989"/>
                      <a:gd name="T6" fmla="*/ 1146 w 1503"/>
                      <a:gd name="T7" fmla="*/ 28 h 1989"/>
                      <a:gd name="T8" fmla="*/ 1211 w 1503"/>
                      <a:gd name="T9" fmla="*/ 59 h 1989"/>
                      <a:gd name="T10" fmla="*/ 1265 w 1503"/>
                      <a:gd name="T11" fmla="*/ 90 h 1989"/>
                      <a:gd name="T12" fmla="*/ 1316 w 1503"/>
                      <a:gd name="T13" fmla="*/ 133 h 1989"/>
                      <a:gd name="T14" fmla="*/ 1364 w 1503"/>
                      <a:gd name="T15" fmla="*/ 186 h 1989"/>
                      <a:gd name="T16" fmla="*/ 1407 w 1503"/>
                      <a:gd name="T17" fmla="*/ 245 h 1989"/>
                      <a:gd name="T18" fmla="*/ 1441 w 1503"/>
                      <a:gd name="T19" fmla="*/ 303 h 1989"/>
                      <a:gd name="T20" fmla="*/ 1473 w 1503"/>
                      <a:gd name="T21" fmla="*/ 379 h 1989"/>
                      <a:gd name="T22" fmla="*/ 1488 w 1503"/>
                      <a:gd name="T23" fmla="*/ 436 h 1989"/>
                      <a:gd name="T24" fmla="*/ 1495 w 1503"/>
                      <a:gd name="T25" fmla="*/ 491 h 1989"/>
                      <a:gd name="T26" fmla="*/ 1503 w 1503"/>
                      <a:gd name="T27" fmla="*/ 552 h 1989"/>
                      <a:gd name="T28" fmla="*/ 1503 w 1503"/>
                      <a:gd name="T29" fmla="*/ 603 h 1989"/>
                      <a:gd name="T30" fmla="*/ 1503 w 1503"/>
                      <a:gd name="T31" fmla="*/ 657 h 1989"/>
                      <a:gd name="T32" fmla="*/ 1495 w 1503"/>
                      <a:gd name="T33" fmla="*/ 715 h 1989"/>
                      <a:gd name="T34" fmla="*/ 1492 w 1503"/>
                      <a:gd name="T35" fmla="*/ 768 h 1989"/>
                      <a:gd name="T36" fmla="*/ 1479 w 1503"/>
                      <a:gd name="T37" fmla="*/ 829 h 1989"/>
                      <a:gd name="T38" fmla="*/ 1456 w 1503"/>
                      <a:gd name="T39" fmla="*/ 901 h 1989"/>
                      <a:gd name="T40" fmla="*/ 1429 w 1503"/>
                      <a:gd name="T41" fmla="*/ 963 h 1989"/>
                      <a:gd name="T42" fmla="*/ 1395 w 1503"/>
                      <a:gd name="T43" fmla="*/ 1027 h 1989"/>
                      <a:gd name="T44" fmla="*/ 1360 w 1503"/>
                      <a:gd name="T45" fmla="*/ 1075 h 1989"/>
                      <a:gd name="T46" fmla="*/ 1324 w 1503"/>
                      <a:gd name="T47" fmla="*/ 1118 h 1989"/>
                      <a:gd name="T48" fmla="*/ 1280 w 1503"/>
                      <a:gd name="T49" fmla="*/ 1158 h 1989"/>
                      <a:gd name="T50" fmla="*/ 1222 w 1503"/>
                      <a:gd name="T51" fmla="*/ 1196 h 1989"/>
                      <a:gd name="T52" fmla="*/ 1160 w 1503"/>
                      <a:gd name="T53" fmla="*/ 1228 h 1989"/>
                      <a:gd name="T54" fmla="*/ 1108 w 1503"/>
                      <a:gd name="T55" fmla="*/ 1248 h 1989"/>
                      <a:gd name="T56" fmla="*/ 1056 w 1503"/>
                      <a:gd name="T57" fmla="*/ 1260 h 1989"/>
                      <a:gd name="T58" fmla="*/ 982 w 1503"/>
                      <a:gd name="T59" fmla="*/ 1269 h 1989"/>
                      <a:gd name="T60" fmla="*/ 940 w 1503"/>
                      <a:gd name="T61" fmla="*/ 1273 h 1989"/>
                      <a:gd name="T62" fmla="*/ 401 w 1503"/>
                      <a:gd name="T63" fmla="*/ 1273 h 1989"/>
                      <a:gd name="T64" fmla="*/ 401 w 1503"/>
                      <a:gd name="T65" fmla="*/ 1989 h 1989"/>
                      <a:gd name="T66" fmla="*/ 0 w 1503"/>
                      <a:gd name="T67" fmla="*/ 1989 h 1989"/>
                      <a:gd name="T68" fmla="*/ 0 w 1503"/>
                      <a:gd name="T69" fmla="*/ 0 h 198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503"/>
                      <a:gd name="T106" fmla="*/ 0 h 1989"/>
                      <a:gd name="T107" fmla="*/ 1503 w 1503"/>
                      <a:gd name="T108" fmla="*/ 1989 h 198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503" h="1989">
                        <a:moveTo>
                          <a:pt x="0" y="0"/>
                        </a:moveTo>
                        <a:lnTo>
                          <a:pt x="1004" y="0"/>
                        </a:lnTo>
                        <a:lnTo>
                          <a:pt x="1082" y="12"/>
                        </a:lnTo>
                        <a:lnTo>
                          <a:pt x="1146" y="28"/>
                        </a:lnTo>
                        <a:lnTo>
                          <a:pt x="1211" y="59"/>
                        </a:lnTo>
                        <a:lnTo>
                          <a:pt x="1265" y="90"/>
                        </a:lnTo>
                        <a:lnTo>
                          <a:pt x="1316" y="133"/>
                        </a:lnTo>
                        <a:lnTo>
                          <a:pt x="1364" y="186"/>
                        </a:lnTo>
                        <a:lnTo>
                          <a:pt x="1407" y="245"/>
                        </a:lnTo>
                        <a:lnTo>
                          <a:pt x="1441" y="303"/>
                        </a:lnTo>
                        <a:lnTo>
                          <a:pt x="1473" y="379"/>
                        </a:lnTo>
                        <a:lnTo>
                          <a:pt x="1488" y="436"/>
                        </a:lnTo>
                        <a:lnTo>
                          <a:pt x="1495" y="491"/>
                        </a:lnTo>
                        <a:lnTo>
                          <a:pt x="1503" y="552"/>
                        </a:lnTo>
                        <a:lnTo>
                          <a:pt x="1503" y="603"/>
                        </a:lnTo>
                        <a:lnTo>
                          <a:pt x="1503" y="657"/>
                        </a:lnTo>
                        <a:lnTo>
                          <a:pt x="1495" y="715"/>
                        </a:lnTo>
                        <a:lnTo>
                          <a:pt x="1492" y="768"/>
                        </a:lnTo>
                        <a:lnTo>
                          <a:pt x="1479" y="829"/>
                        </a:lnTo>
                        <a:lnTo>
                          <a:pt x="1456" y="901"/>
                        </a:lnTo>
                        <a:lnTo>
                          <a:pt x="1429" y="963"/>
                        </a:lnTo>
                        <a:lnTo>
                          <a:pt x="1395" y="1027"/>
                        </a:lnTo>
                        <a:lnTo>
                          <a:pt x="1360" y="1075"/>
                        </a:lnTo>
                        <a:lnTo>
                          <a:pt x="1324" y="1118"/>
                        </a:lnTo>
                        <a:lnTo>
                          <a:pt x="1280" y="1158"/>
                        </a:lnTo>
                        <a:lnTo>
                          <a:pt x="1222" y="1196"/>
                        </a:lnTo>
                        <a:lnTo>
                          <a:pt x="1160" y="1228"/>
                        </a:lnTo>
                        <a:lnTo>
                          <a:pt x="1108" y="1248"/>
                        </a:lnTo>
                        <a:lnTo>
                          <a:pt x="1056" y="1260"/>
                        </a:lnTo>
                        <a:lnTo>
                          <a:pt x="982" y="1269"/>
                        </a:lnTo>
                        <a:lnTo>
                          <a:pt x="940" y="1273"/>
                        </a:lnTo>
                        <a:lnTo>
                          <a:pt x="401" y="1273"/>
                        </a:lnTo>
                        <a:lnTo>
                          <a:pt x="401" y="1989"/>
                        </a:lnTo>
                        <a:lnTo>
                          <a:pt x="0" y="1989"/>
                        </a:lnTo>
                        <a:lnTo>
                          <a:pt x="0" y="0"/>
                        </a:lnTo>
                        <a:close/>
                      </a:path>
                    </a:pathLst>
                  </a:custGeom>
                  <a:solidFill>
                    <a:srgbClr val="000000"/>
                  </a:solidFill>
                  <a:ln w="9525">
                    <a:noFill/>
                    <a:round/>
                    <a:headEnd/>
                    <a:tailEnd/>
                  </a:ln>
                </p:spPr>
                <p:txBody>
                  <a:bodyPr/>
                  <a:lstStyle/>
                  <a:p>
                    <a:endParaRPr lang="en-US" dirty="0">
                      <a:latin typeface="+mj-lt"/>
                    </a:endParaRPr>
                  </a:p>
                </p:txBody>
              </p:sp>
              <p:sp>
                <p:nvSpPr>
                  <p:cNvPr id="11294" name="Freeform 56"/>
                  <p:cNvSpPr>
                    <a:spLocks/>
                  </p:cNvSpPr>
                  <p:nvPr/>
                </p:nvSpPr>
                <p:spPr bwMode="auto">
                  <a:xfrm>
                    <a:off x="2812" y="3175"/>
                    <a:ext cx="175" cy="142"/>
                  </a:xfrm>
                  <a:custGeom>
                    <a:avLst/>
                    <a:gdLst>
                      <a:gd name="T0" fmla="*/ 0 w 702"/>
                      <a:gd name="T1" fmla="*/ 0 h 569"/>
                      <a:gd name="T2" fmla="*/ 0 w 702"/>
                      <a:gd name="T3" fmla="*/ 569 h 569"/>
                      <a:gd name="T4" fmla="*/ 492 w 702"/>
                      <a:gd name="T5" fmla="*/ 569 h 569"/>
                      <a:gd name="T6" fmla="*/ 515 w 702"/>
                      <a:gd name="T7" fmla="*/ 568 h 569"/>
                      <a:gd name="T8" fmla="*/ 539 w 702"/>
                      <a:gd name="T9" fmla="*/ 563 h 569"/>
                      <a:gd name="T10" fmla="*/ 558 w 702"/>
                      <a:gd name="T11" fmla="*/ 556 h 569"/>
                      <a:gd name="T12" fmla="*/ 581 w 702"/>
                      <a:gd name="T13" fmla="*/ 543 h 569"/>
                      <a:gd name="T14" fmla="*/ 605 w 702"/>
                      <a:gd name="T15" fmla="*/ 527 h 569"/>
                      <a:gd name="T16" fmla="*/ 627 w 702"/>
                      <a:gd name="T17" fmla="*/ 509 h 569"/>
                      <a:gd name="T18" fmla="*/ 647 w 702"/>
                      <a:gd name="T19" fmla="*/ 484 h 569"/>
                      <a:gd name="T20" fmla="*/ 659 w 702"/>
                      <a:gd name="T21" fmla="*/ 465 h 569"/>
                      <a:gd name="T22" fmla="*/ 670 w 702"/>
                      <a:gd name="T23" fmla="*/ 441 h 569"/>
                      <a:gd name="T24" fmla="*/ 681 w 702"/>
                      <a:gd name="T25" fmla="*/ 419 h 569"/>
                      <a:gd name="T26" fmla="*/ 689 w 702"/>
                      <a:gd name="T27" fmla="*/ 392 h 569"/>
                      <a:gd name="T28" fmla="*/ 695 w 702"/>
                      <a:gd name="T29" fmla="*/ 367 h 569"/>
                      <a:gd name="T30" fmla="*/ 697 w 702"/>
                      <a:gd name="T31" fmla="*/ 339 h 569"/>
                      <a:gd name="T32" fmla="*/ 701 w 702"/>
                      <a:gd name="T33" fmla="*/ 310 h 569"/>
                      <a:gd name="T34" fmla="*/ 702 w 702"/>
                      <a:gd name="T35" fmla="*/ 283 h 569"/>
                      <a:gd name="T36" fmla="*/ 701 w 702"/>
                      <a:gd name="T37" fmla="*/ 257 h 569"/>
                      <a:gd name="T38" fmla="*/ 697 w 702"/>
                      <a:gd name="T39" fmla="*/ 226 h 569"/>
                      <a:gd name="T40" fmla="*/ 690 w 702"/>
                      <a:gd name="T41" fmla="*/ 198 h 569"/>
                      <a:gd name="T42" fmla="*/ 682 w 702"/>
                      <a:gd name="T43" fmla="*/ 171 h 569"/>
                      <a:gd name="T44" fmla="*/ 670 w 702"/>
                      <a:gd name="T45" fmla="*/ 146 h 569"/>
                      <a:gd name="T46" fmla="*/ 659 w 702"/>
                      <a:gd name="T47" fmla="*/ 126 h 569"/>
                      <a:gd name="T48" fmla="*/ 645 w 702"/>
                      <a:gd name="T49" fmla="*/ 102 h 569"/>
                      <a:gd name="T50" fmla="*/ 634 w 702"/>
                      <a:gd name="T51" fmla="*/ 86 h 569"/>
                      <a:gd name="T52" fmla="*/ 617 w 702"/>
                      <a:gd name="T53" fmla="*/ 65 h 569"/>
                      <a:gd name="T54" fmla="*/ 602 w 702"/>
                      <a:gd name="T55" fmla="*/ 49 h 569"/>
                      <a:gd name="T56" fmla="*/ 578 w 702"/>
                      <a:gd name="T57" fmla="*/ 32 h 569"/>
                      <a:gd name="T58" fmla="*/ 555 w 702"/>
                      <a:gd name="T59" fmla="*/ 18 h 569"/>
                      <a:gd name="T60" fmla="*/ 530 w 702"/>
                      <a:gd name="T61" fmla="*/ 8 h 569"/>
                      <a:gd name="T62" fmla="*/ 500 w 702"/>
                      <a:gd name="T63" fmla="*/ 2 h 569"/>
                      <a:gd name="T64" fmla="*/ 474 w 702"/>
                      <a:gd name="T65" fmla="*/ 0 h 569"/>
                      <a:gd name="T66" fmla="*/ 0 w 702"/>
                      <a:gd name="T67" fmla="*/ 0 h 56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02"/>
                      <a:gd name="T103" fmla="*/ 0 h 569"/>
                      <a:gd name="T104" fmla="*/ 702 w 702"/>
                      <a:gd name="T105" fmla="*/ 569 h 56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02" h="569">
                        <a:moveTo>
                          <a:pt x="0" y="0"/>
                        </a:moveTo>
                        <a:lnTo>
                          <a:pt x="0" y="569"/>
                        </a:lnTo>
                        <a:lnTo>
                          <a:pt x="492" y="569"/>
                        </a:lnTo>
                        <a:lnTo>
                          <a:pt x="515" y="568"/>
                        </a:lnTo>
                        <a:lnTo>
                          <a:pt x="539" y="563"/>
                        </a:lnTo>
                        <a:lnTo>
                          <a:pt x="558" y="556"/>
                        </a:lnTo>
                        <a:lnTo>
                          <a:pt x="581" y="543"/>
                        </a:lnTo>
                        <a:lnTo>
                          <a:pt x="605" y="527"/>
                        </a:lnTo>
                        <a:lnTo>
                          <a:pt x="627" y="509"/>
                        </a:lnTo>
                        <a:lnTo>
                          <a:pt x="647" y="484"/>
                        </a:lnTo>
                        <a:lnTo>
                          <a:pt x="659" y="465"/>
                        </a:lnTo>
                        <a:lnTo>
                          <a:pt x="670" y="441"/>
                        </a:lnTo>
                        <a:lnTo>
                          <a:pt x="681" y="419"/>
                        </a:lnTo>
                        <a:lnTo>
                          <a:pt x="689" y="392"/>
                        </a:lnTo>
                        <a:lnTo>
                          <a:pt x="695" y="367"/>
                        </a:lnTo>
                        <a:lnTo>
                          <a:pt x="697" y="339"/>
                        </a:lnTo>
                        <a:lnTo>
                          <a:pt x="701" y="310"/>
                        </a:lnTo>
                        <a:lnTo>
                          <a:pt x="702" y="283"/>
                        </a:lnTo>
                        <a:lnTo>
                          <a:pt x="701" y="257"/>
                        </a:lnTo>
                        <a:lnTo>
                          <a:pt x="697" y="226"/>
                        </a:lnTo>
                        <a:lnTo>
                          <a:pt x="690" y="198"/>
                        </a:lnTo>
                        <a:lnTo>
                          <a:pt x="682" y="171"/>
                        </a:lnTo>
                        <a:lnTo>
                          <a:pt x="670" y="146"/>
                        </a:lnTo>
                        <a:lnTo>
                          <a:pt x="659" y="126"/>
                        </a:lnTo>
                        <a:lnTo>
                          <a:pt x="645" y="102"/>
                        </a:lnTo>
                        <a:lnTo>
                          <a:pt x="634" y="86"/>
                        </a:lnTo>
                        <a:lnTo>
                          <a:pt x="617" y="65"/>
                        </a:lnTo>
                        <a:lnTo>
                          <a:pt x="602" y="49"/>
                        </a:lnTo>
                        <a:lnTo>
                          <a:pt x="578" y="32"/>
                        </a:lnTo>
                        <a:lnTo>
                          <a:pt x="555" y="18"/>
                        </a:lnTo>
                        <a:lnTo>
                          <a:pt x="530" y="8"/>
                        </a:lnTo>
                        <a:lnTo>
                          <a:pt x="500" y="2"/>
                        </a:lnTo>
                        <a:lnTo>
                          <a:pt x="474" y="0"/>
                        </a:lnTo>
                        <a:lnTo>
                          <a:pt x="0" y="0"/>
                        </a:lnTo>
                        <a:close/>
                      </a:path>
                    </a:pathLst>
                  </a:custGeom>
                  <a:solidFill>
                    <a:srgbClr val="FFFFFF"/>
                  </a:solidFill>
                  <a:ln w="9525">
                    <a:noFill/>
                    <a:round/>
                    <a:headEnd/>
                    <a:tailEnd/>
                  </a:ln>
                </p:spPr>
                <p:txBody>
                  <a:bodyPr/>
                  <a:lstStyle/>
                  <a:p>
                    <a:endParaRPr lang="en-US" dirty="0">
                      <a:latin typeface="+mj-lt"/>
                    </a:endParaRPr>
                  </a:p>
                </p:txBody>
              </p:sp>
            </p:grpSp>
          </p:grpSp>
        </p:grpSp>
        <p:grpSp>
          <p:nvGrpSpPr>
            <p:cNvPr id="24" name="Group 57"/>
            <p:cNvGrpSpPr>
              <a:grpSpLocks/>
            </p:cNvGrpSpPr>
            <p:nvPr/>
          </p:nvGrpSpPr>
          <p:grpSpPr bwMode="auto">
            <a:xfrm>
              <a:off x="481" y="3024"/>
              <a:ext cx="833" cy="913"/>
              <a:chOff x="481" y="3024"/>
              <a:chExt cx="833" cy="913"/>
            </a:xfrm>
          </p:grpSpPr>
          <p:sp>
            <p:nvSpPr>
              <p:cNvPr id="11278" name="Text Box 58"/>
              <p:cNvSpPr txBox="1">
                <a:spLocks noChangeArrowheads="1"/>
              </p:cNvSpPr>
              <p:nvPr/>
            </p:nvSpPr>
            <p:spPr bwMode="auto">
              <a:xfrm>
                <a:off x="481" y="3704"/>
                <a:ext cx="833" cy="233"/>
              </a:xfrm>
              <a:prstGeom prst="rect">
                <a:avLst/>
              </a:prstGeom>
              <a:noFill/>
              <a:ln w="12700">
                <a:noFill/>
                <a:miter lim="800000"/>
                <a:headEnd/>
                <a:tailEnd/>
              </a:ln>
            </p:spPr>
            <p:txBody>
              <a:bodyPr wrap="none">
                <a:spAutoFit/>
              </a:bodyPr>
              <a:lstStyle/>
              <a:p>
                <a:pPr eaLnBrk="0" hangingPunct="0"/>
                <a:r>
                  <a:rPr lang="en-US" sz="1800" b="1" dirty="0">
                    <a:latin typeface="+mj-lt"/>
                  </a:rPr>
                  <a:t>Restrooms</a:t>
                </a:r>
              </a:p>
            </p:txBody>
          </p:sp>
          <p:grpSp>
            <p:nvGrpSpPr>
              <p:cNvPr id="25" name="Group 59"/>
              <p:cNvGrpSpPr>
                <a:grpSpLocks/>
              </p:cNvGrpSpPr>
              <p:nvPr/>
            </p:nvGrpSpPr>
            <p:grpSpPr bwMode="auto">
              <a:xfrm>
                <a:off x="567" y="3024"/>
                <a:ext cx="681" cy="679"/>
                <a:chOff x="1440" y="3024"/>
                <a:chExt cx="681" cy="679"/>
              </a:xfrm>
            </p:grpSpPr>
            <p:sp>
              <p:nvSpPr>
                <p:cNvPr id="11280" name="AutoShape 60"/>
                <p:cNvSpPr>
                  <a:spLocks noChangeArrowheads="1"/>
                </p:cNvSpPr>
                <p:nvPr/>
              </p:nvSpPr>
              <p:spPr bwMode="auto">
                <a:xfrm>
                  <a:off x="1440" y="3024"/>
                  <a:ext cx="681" cy="679"/>
                </a:xfrm>
                <a:prstGeom prst="roundRect">
                  <a:avLst>
                    <a:gd name="adj" fmla="val 12440"/>
                  </a:avLst>
                </a:prstGeom>
                <a:solidFill>
                  <a:srgbClr val="FFFFFF"/>
                </a:solidFill>
                <a:ln w="12700">
                  <a:solidFill>
                    <a:srgbClr val="000000"/>
                  </a:solidFill>
                  <a:round/>
                  <a:headEnd/>
                  <a:tailEnd/>
                </a:ln>
              </p:spPr>
              <p:txBody>
                <a:bodyPr/>
                <a:lstStyle/>
                <a:p>
                  <a:endParaRPr lang="en-US" dirty="0">
                    <a:latin typeface="+mj-lt"/>
                  </a:endParaRPr>
                </a:p>
              </p:txBody>
            </p:sp>
            <p:grpSp>
              <p:nvGrpSpPr>
                <p:cNvPr id="26" name="Group 61"/>
                <p:cNvGrpSpPr>
                  <a:grpSpLocks/>
                </p:cNvGrpSpPr>
                <p:nvPr/>
              </p:nvGrpSpPr>
              <p:grpSpPr bwMode="auto">
                <a:xfrm>
                  <a:off x="1505" y="3103"/>
                  <a:ext cx="559" cy="545"/>
                  <a:chOff x="625" y="3069"/>
                  <a:chExt cx="559" cy="545"/>
                </a:xfrm>
              </p:grpSpPr>
              <p:grpSp>
                <p:nvGrpSpPr>
                  <p:cNvPr id="27" name="Group 62"/>
                  <p:cNvGrpSpPr>
                    <a:grpSpLocks/>
                  </p:cNvGrpSpPr>
                  <p:nvPr/>
                </p:nvGrpSpPr>
                <p:grpSpPr bwMode="auto">
                  <a:xfrm>
                    <a:off x="625" y="3075"/>
                    <a:ext cx="209" cy="539"/>
                    <a:chOff x="625" y="3075"/>
                    <a:chExt cx="209" cy="539"/>
                  </a:xfrm>
                </p:grpSpPr>
                <p:sp>
                  <p:nvSpPr>
                    <p:cNvPr id="11287" name="Freeform 63"/>
                    <p:cNvSpPr>
                      <a:spLocks/>
                    </p:cNvSpPr>
                    <p:nvPr/>
                  </p:nvSpPr>
                  <p:spPr bwMode="auto">
                    <a:xfrm>
                      <a:off x="625" y="3177"/>
                      <a:ext cx="209" cy="437"/>
                    </a:xfrm>
                    <a:custGeom>
                      <a:avLst/>
                      <a:gdLst>
                        <a:gd name="T0" fmla="*/ 656 w 837"/>
                        <a:gd name="T1" fmla="*/ 0 h 1747"/>
                        <a:gd name="T2" fmla="*/ 690 w 837"/>
                        <a:gd name="T3" fmla="*/ 6 h 1747"/>
                        <a:gd name="T4" fmla="*/ 723 w 837"/>
                        <a:gd name="T5" fmla="*/ 15 h 1747"/>
                        <a:gd name="T6" fmla="*/ 753 w 837"/>
                        <a:gd name="T7" fmla="*/ 29 h 1747"/>
                        <a:gd name="T8" fmla="*/ 788 w 837"/>
                        <a:gd name="T9" fmla="*/ 52 h 1747"/>
                        <a:gd name="T10" fmla="*/ 818 w 837"/>
                        <a:gd name="T11" fmla="*/ 83 h 1747"/>
                        <a:gd name="T12" fmla="*/ 837 w 837"/>
                        <a:gd name="T13" fmla="*/ 122 h 1747"/>
                        <a:gd name="T14" fmla="*/ 837 w 837"/>
                        <a:gd name="T15" fmla="*/ 794 h 1747"/>
                        <a:gd name="T16" fmla="*/ 830 w 837"/>
                        <a:gd name="T17" fmla="*/ 817 h 1747"/>
                        <a:gd name="T18" fmla="*/ 813 w 837"/>
                        <a:gd name="T19" fmla="*/ 840 h 1747"/>
                        <a:gd name="T20" fmla="*/ 783 w 837"/>
                        <a:gd name="T21" fmla="*/ 856 h 1747"/>
                        <a:gd name="T22" fmla="*/ 752 w 837"/>
                        <a:gd name="T23" fmla="*/ 857 h 1747"/>
                        <a:gd name="T24" fmla="*/ 725 w 837"/>
                        <a:gd name="T25" fmla="*/ 849 h 1747"/>
                        <a:gd name="T26" fmla="*/ 705 w 837"/>
                        <a:gd name="T27" fmla="*/ 831 h 1747"/>
                        <a:gd name="T28" fmla="*/ 695 w 837"/>
                        <a:gd name="T29" fmla="*/ 813 h 1747"/>
                        <a:gd name="T30" fmla="*/ 690 w 837"/>
                        <a:gd name="T31" fmla="*/ 792 h 1747"/>
                        <a:gd name="T32" fmla="*/ 642 w 837"/>
                        <a:gd name="T33" fmla="*/ 1649 h 1747"/>
                        <a:gd name="T34" fmla="*/ 631 w 837"/>
                        <a:gd name="T35" fmla="*/ 1692 h 1747"/>
                        <a:gd name="T36" fmla="*/ 608 w 837"/>
                        <a:gd name="T37" fmla="*/ 1725 h 1747"/>
                        <a:gd name="T38" fmla="*/ 576 w 837"/>
                        <a:gd name="T39" fmla="*/ 1741 h 1747"/>
                        <a:gd name="T40" fmla="*/ 544 w 837"/>
                        <a:gd name="T41" fmla="*/ 1747 h 1747"/>
                        <a:gd name="T42" fmla="*/ 508 w 837"/>
                        <a:gd name="T43" fmla="*/ 1741 h 1747"/>
                        <a:gd name="T44" fmla="*/ 478 w 837"/>
                        <a:gd name="T45" fmla="*/ 1724 h 1747"/>
                        <a:gd name="T46" fmla="*/ 456 w 837"/>
                        <a:gd name="T47" fmla="*/ 1697 h 1747"/>
                        <a:gd name="T48" fmla="*/ 446 w 837"/>
                        <a:gd name="T49" fmla="*/ 1672 h 1747"/>
                        <a:gd name="T50" fmla="*/ 394 w 837"/>
                        <a:gd name="T51" fmla="*/ 836 h 1747"/>
                        <a:gd name="T52" fmla="*/ 389 w 837"/>
                        <a:gd name="T53" fmla="*/ 1679 h 1747"/>
                        <a:gd name="T54" fmla="*/ 367 w 837"/>
                        <a:gd name="T55" fmla="*/ 1716 h 1747"/>
                        <a:gd name="T56" fmla="*/ 332 w 837"/>
                        <a:gd name="T57" fmla="*/ 1741 h 1747"/>
                        <a:gd name="T58" fmla="*/ 289 w 837"/>
                        <a:gd name="T59" fmla="*/ 1747 h 1747"/>
                        <a:gd name="T60" fmla="*/ 254 w 837"/>
                        <a:gd name="T61" fmla="*/ 1740 h 1747"/>
                        <a:gd name="T62" fmla="*/ 224 w 837"/>
                        <a:gd name="T63" fmla="*/ 1719 h 1747"/>
                        <a:gd name="T64" fmla="*/ 205 w 837"/>
                        <a:gd name="T65" fmla="*/ 1692 h 1747"/>
                        <a:gd name="T66" fmla="*/ 196 w 837"/>
                        <a:gd name="T67" fmla="*/ 1658 h 1747"/>
                        <a:gd name="T68" fmla="*/ 148 w 837"/>
                        <a:gd name="T69" fmla="*/ 792 h 1747"/>
                        <a:gd name="T70" fmla="*/ 139 w 837"/>
                        <a:gd name="T71" fmla="*/ 821 h 1747"/>
                        <a:gd name="T72" fmla="*/ 127 w 837"/>
                        <a:gd name="T73" fmla="*/ 835 h 1747"/>
                        <a:gd name="T74" fmla="*/ 110 w 837"/>
                        <a:gd name="T75" fmla="*/ 851 h 1747"/>
                        <a:gd name="T76" fmla="*/ 92 w 837"/>
                        <a:gd name="T77" fmla="*/ 857 h 1747"/>
                        <a:gd name="T78" fmla="*/ 66 w 837"/>
                        <a:gd name="T79" fmla="*/ 858 h 1747"/>
                        <a:gd name="T80" fmla="*/ 45 w 837"/>
                        <a:gd name="T81" fmla="*/ 853 h 1747"/>
                        <a:gd name="T82" fmla="*/ 29 w 837"/>
                        <a:gd name="T83" fmla="*/ 843 h 1747"/>
                        <a:gd name="T84" fmla="*/ 14 w 837"/>
                        <a:gd name="T85" fmla="*/ 827 h 1747"/>
                        <a:gd name="T86" fmla="*/ 5 w 837"/>
                        <a:gd name="T87" fmla="*/ 809 h 1747"/>
                        <a:gd name="T88" fmla="*/ 0 w 837"/>
                        <a:gd name="T89" fmla="*/ 143 h 1747"/>
                        <a:gd name="T90" fmla="*/ 20 w 837"/>
                        <a:gd name="T91" fmla="*/ 87 h 1747"/>
                        <a:gd name="T92" fmla="*/ 51 w 837"/>
                        <a:gd name="T93" fmla="*/ 54 h 1747"/>
                        <a:gd name="T94" fmla="*/ 104 w 837"/>
                        <a:gd name="T95" fmla="*/ 21 h 1747"/>
                        <a:gd name="T96" fmla="*/ 161 w 837"/>
                        <a:gd name="T97" fmla="*/ 6 h 174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37"/>
                        <a:gd name="T148" fmla="*/ 0 h 1747"/>
                        <a:gd name="T149" fmla="*/ 837 w 837"/>
                        <a:gd name="T150" fmla="*/ 1747 h 174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37" h="1747">
                          <a:moveTo>
                            <a:pt x="201" y="0"/>
                          </a:moveTo>
                          <a:lnTo>
                            <a:pt x="642" y="0"/>
                          </a:lnTo>
                          <a:lnTo>
                            <a:pt x="656" y="0"/>
                          </a:lnTo>
                          <a:lnTo>
                            <a:pt x="666" y="2"/>
                          </a:lnTo>
                          <a:lnTo>
                            <a:pt x="677" y="4"/>
                          </a:lnTo>
                          <a:lnTo>
                            <a:pt x="690" y="6"/>
                          </a:lnTo>
                          <a:lnTo>
                            <a:pt x="700" y="8"/>
                          </a:lnTo>
                          <a:lnTo>
                            <a:pt x="710" y="11"/>
                          </a:lnTo>
                          <a:lnTo>
                            <a:pt x="723" y="15"/>
                          </a:lnTo>
                          <a:lnTo>
                            <a:pt x="734" y="20"/>
                          </a:lnTo>
                          <a:lnTo>
                            <a:pt x="743" y="24"/>
                          </a:lnTo>
                          <a:lnTo>
                            <a:pt x="753" y="29"/>
                          </a:lnTo>
                          <a:lnTo>
                            <a:pt x="766" y="35"/>
                          </a:lnTo>
                          <a:lnTo>
                            <a:pt x="776" y="43"/>
                          </a:lnTo>
                          <a:lnTo>
                            <a:pt x="788" y="52"/>
                          </a:lnTo>
                          <a:lnTo>
                            <a:pt x="800" y="63"/>
                          </a:lnTo>
                          <a:lnTo>
                            <a:pt x="809" y="73"/>
                          </a:lnTo>
                          <a:lnTo>
                            <a:pt x="818" y="83"/>
                          </a:lnTo>
                          <a:lnTo>
                            <a:pt x="827" y="98"/>
                          </a:lnTo>
                          <a:lnTo>
                            <a:pt x="831" y="108"/>
                          </a:lnTo>
                          <a:lnTo>
                            <a:pt x="837" y="122"/>
                          </a:lnTo>
                          <a:lnTo>
                            <a:pt x="837" y="135"/>
                          </a:lnTo>
                          <a:lnTo>
                            <a:pt x="837" y="147"/>
                          </a:lnTo>
                          <a:lnTo>
                            <a:pt x="837" y="794"/>
                          </a:lnTo>
                          <a:lnTo>
                            <a:pt x="835" y="801"/>
                          </a:lnTo>
                          <a:lnTo>
                            <a:pt x="832" y="809"/>
                          </a:lnTo>
                          <a:lnTo>
                            <a:pt x="830" y="817"/>
                          </a:lnTo>
                          <a:lnTo>
                            <a:pt x="826" y="825"/>
                          </a:lnTo>
                          <a:lnTo>
                            <a:pt x="819" y="832"/>
                          </a:lnTo>
                          <a:lnTo>
                            <a:pt x="813" y="840"/>
                          </a:lnTo>
                          <a:lnTo>
                            <a:pt x="802" y="847"/>
                          </a:lnTo>
                          <a:lnTo>
                            <a:pt x="792" y="853"/>
                          </a:lnTo>
                          <a:lnTo>
                            <a:pt x="783" y="856"/>
                          </a:lnTo>
                          <a:lnTo>
                            <a:pt x="773" y="858"/>
                          </a:lnTo>
                          <a:lnTo>
                            <a:pt x="762" y="858"/>
                          </a:lnTo>
                          <a:lnTo>
                            <a:pt x="752" y="857"/>
                          </a:lnTo>
                          <a:lnTo>
                            <a:pt x="741" y="855"/>
                          </a:lnTo>
                          <a:lnTo>
                            <a:pt x="732" y="852"/>
                          </a:lnTo>
                          <a:lnTo>
                            <a:pt x="725" y="849"/>
                          </a:lnTo>
                          <a:lnTo>
                            <a:pt x="717" y="843"/>
                          </a:lnTo>
                          <a:lnTo>
                            <a:pt x="710" y="838"/>
                          </a:lnTo>
                          <a:lnTo>
                            <a:pt x="705" y="831"/>
                          </a:lnTo>
                          <a:lnTo>
                            <a:pt x="700" y="825"/>
                          </a:lnTo>
                          <a:lnTo>
                            <a:pt x="696" y="818"/>
                          </a:lnTo>
                          <a:lnTo>
                            <a:pt x="695" y="813"/>
                          </a:lnTo>
                          <a:lnTo>
                            <a:pt x="692" y="807"/>
                          </a:lnTo>
                          <a:lnTo>
                            <a:pt x="691" y="801"/>
                          </a:lnTo>
                          <a:lnTo>
                            <a:pt x="690" y="792"/>
                          </a:lnTo>
                          <a:lnTo>
                            <a:pt x="691" y="296"/>
                          </a:lnTo>
                          <a:lnTo>
                            <a:pt x="642" y="296"/>
                          </a:lnTo>
                          <a:lnTo>
                            <a:pt x="642" y="1649"/>
                          </a:lnTo>
                          <a:lnTo>
                            <a:pt x="642" y="1662"/>
                          </a:lnTo>
                          <a:lnTo>
                            <a:pt x="638" y="1678"/>
                          </a:lnTo>
                          <a:lnTo>
                            <a:pt x="631" y="1692"/>
                          </a:lnTo>
                          <a:lnTo>
                            <a:pt x="625" y="1705"/>
                          </a:lnTo>
                          <a:lnTo>
                            <a:pt x="617" y="1715"/>
                          </a:lnTo>
                          <a:lnTo>
                            <a:pt x="608" y="1725"/>
                          </a:lnTo>
                          <a:lnTo>
                            <a:pt x="598" y="1731"/>
                          </a:lnTo>
                          <a:lnTo>
                            <a:pt x="586" y="1738"/>
                          </a:lnTo>
                          <a:lnTo>
                            <a:pt x="576" y="1741"/>
                          </a:lnTo>
                          <a:lnTo>
                            <a:pt x="565" y="1745"/>
                          </a:lnTo>
                          <a:lnTo>
                            <a:pt x="556" y="1746"/>
                          </a:lnTo>
                          <a:lnTo>
                            <a:pt x="544" y="1747"/>
                          </a:lnTo>
                          <a:lnTo>
                            <a:pt x="534" y="1747"/>
                          </a:lnTo>
                          <a:lnTo>
                            <a:pt x="522" y="1745"/>
                          </a:lnTo>
                          <a:lnTo>
                            <a:pt x="508" y="1741"/>
                          </a:lnTo>
                          <a:lnTo>
                            <a:pt x="497" y="1736"/>
                          </a:lnTo>
                          <a:lnTo>
                            <a:pt x="486" y="1731"/>
                          </a:lnTo>
                          <a:lnTo>
                            <a:pt x="478" y="1724"/>
                          </a:lnTo>
                          <a:lnTo>
                            <a:pt x="471" y="1716"/>
                          </a:lnTo>
                          <a:lnTo>
                            <a:pt x="463" y="1707"/>
                          </a:lnTo>
                          <a:lnTo>
                            <a:pt x="456" y="1697"/>
                          </a:lnTo>
                          <a:lnTo>
                            <a:pt x="451" y="1689"/>
                          </a:lnTo>
                          <a:lnTo>
                            <a:pt x="449" y="1680"/>
                          </a:lnTo>
                          <a:lnTo>
                            <a:pt x="446" y="1672"/>
                          </a:lnTo>
                          <a:lnTo>
                            <a:pt x="445" y="1661"/>
                          </a:lnTo>
                          <a:lnTo>
                            <a:pt x="445" y="836"/>
                          </a:lnTo>
                          <a:lnTo>
                            <a:pt x="394" y="836"/>
                          </a:lnTo>
                          <a:lnTo>
                            <a:pt x="393" y="1655"/>
                          </a:lnTo>
                          <a:lnTo>
                            <a:pt x="392" y="1667"/>
                          </a:lnTo>
                          <a:lnTo>
                            <a:pt x="389" y="1679"/>
                          </a:lnTo>
                          <a:lnTo>
                            <a:pt x="382" y="1692"/>
                          </a:lnTo>
                          <a:lnTo>
                            <a:pt x="376" y="1703"/>
                          </a:lnTo>
                          <a:lnTo>
                            <a:pt x="367" y="1716"/>
                          </a:lnTo>
                          <a:lnTo>
                            <a:pt x="357" y="1725"/>
                          </a:lnTo>
                          <a:lnTo>
                            <a:pt x="345" y="1735"/>
                          </a:lnTo>
                          <a:lnTo>
                            <a:pt x="332" y="1741"/>
                          </a:lnTo>
                          <a:lnTo>
                            <a:pt x="318" y="1745"/>
                          </a:lnTo>
                          <a:lnTo>
                            <a:pt x="303" y="1747"/>
                          </a:lnTo>
                          <a:lnTo>
                            <a:pt x="289" y="1747"/>
                          </a:lnTo>
                          <a:lnTo>
                            <a:pt x="276" y="1745"/>
                          </a:lnTo>
                          <a:lnTo>
                            <a:pt x="266" y="1744"/>
                          </a:lnTo>
                          <a:lnTo>
                            <a:pt x="254" y="1740"/>
                          </a:lnTo>
                          <a:lnTo>
                            <a:pt x="245" y="1735"/>
                          </a:lnTo>
                          <a:lnTo>
                            <a:pt x="235" y="1727"/>
                          </a:lnTo>
                          <a:lnTo>
                            <a:pt x="224" y="1719"/>
                          </a:lnTo>
                          <a:lnTo>
                            <a:pt x="218" y="1711"/>
                          </a:lnTo>
                          <a:lnTo>
                            <a:pt x="210" y="1701"/>
                          </a:lnTo>
                          <a:lnTo>
                            <a:pt x="205" y="1692"/>
                          </a:lnTo>
                          <a:lnTo>
                            <a:pt x="201" y="1681"/>
                          </a:lnTo>
                          <a:lnTo>
                            <a:pt x="200" y="1674"/>
                          </a:lnTo>
                          <a:lnTo>
                            <a:pt x="196" y="1658"/>
                          </a:lnTo>
                          <a:lnTo>
                            <a:pt x="197" y="296"/>
                          </a:lnTo>
                          <a:lnTo>
                            <a:pt x="148" y="296"/>
                          </a:lnTo>
                          <a:lnTo>
                            <a:pt x="148" y="792"/>
                          </a:lnTo>
                          <a:lnTo>
                            <a:pt x="147" y="801"/>
                          </a:lnTo>
                          <a:lnTo>
                            <a:pt x="144" y="810"/>
                          </a:lnTo>
                          <a:lnTo>
                            <a:pt x="139" y="821"/>
                          </a:lnTo>
                          <a:lnTo>
                            <a:pt x="135" y="827"/>
                          </a:lnTo>
                          <a:lnTo>
                            <a:pt x="132" y="831"/>
                          </a:lnTo>
                          <a:lnTo>
                            <a:pt x="127" y="835"/>
                          </a:lnTo>
                          <a:lnTo>
                            <a:pt x="122" y="840"/>
                          </a:lnTo>
                          <a:lnTo>
                            <a:pt x="118" y="845"/>
                          </a:lnTo>
                          <a:lnTo>
                            <a:pt x="110" y="851"/>
                          </a:lnTo>
                          <a:lnTo>
                            <a:pt x="105" y="852"/>
                          </a:lnTo>
                          <a:lnTo>
                            <a:pt x="99" y="855"/>
                          </a:lnTo>
                          <a:lnTo>
                            <a:pt x="92" y="857"/>
                          </a:lnTo>
                          <a:lnTo>
                            <a:pt x="86" y="858"/>
                          </a:lnTo>
                          <a:lnTo>
                            <a:pt x="79" y="858"/>
                          </a:lnTo>
                          <a:lnTo>
                            <a:pt x="66" y="858"/>
                          </a:lnTo>
                          <a:lnTo>
                            <a:pt x="61" y="857"/>
                          </a:lnTo>
                          <a:lnTo>
                            <a:pt x="53" y="855"/>
                          </a:lnTo>
                          <a:lnTo>
                            <a:pt x="45" y="853"/>
                          </a:lnTo>
                          <a:lnTo>
                            <a:pt x="40" y="851"/>
                          </a:lnTo>
                          <a:lnTo>
                            <a:pt x="35" y="847"/>
                          </a:lnTo>
                          <a:lnTo>
                            <a:pt x="29" y="843"/>
                          </a:lnTo>
                          <a:lnTo>
                            <a:pt x="25" y="839"/>
                          </a:lnTo>
                          <a:lnTo>
                            <a:pt x="18" y="832"/>
                          </a:lnTo>
                          <a:lnTo>
                            <a:pt x="14" y="827"/>
                          </a:lnTo>
                          <a:lnTo>
                            <a:pt x="11" y="821"/>
                          </a:lnTo>
                          <a:lnTo>
                            <a:pt x="8" y="817"/>
                          </a:lnTo>
                          <a:lnTo>
                            <a:pt x="5" y="809"/>
                          </a:lnTo>
                          <a:lnTo>
                            <a:pt x="3" y="803"/>
                          </a:lnTo>
                          <a:lnTo>
                            <a:pt x="0" y="795"/>
                          </a:lnTo>
                          <a:lnTo>
                            <a:pt x="0" y="143"/>
                          </a:lnTo>
                          <a:lnTo>
                            <a:pt x="4" y="122"/>
                          </a:lnTo>
                          <a:lnTo>
                            <a:pt x="11" y="103"/>
                          </a:lnTo>
                          <a:lnTo>
                            <a:pt x="20" y="87"/>
                          </a:lnTo>
                          <a:lnTo>
                            <a:pt x="29" y="74"/>
                          </a:lnTo>
                          <a:lnTo>
                            <a:pt x="39" y="64"/>
                          </a:lnTo>
                          <a:lnTo>
                            <a:pt x="51" y="54"/>
                          </a:lnTo>
                          <a:lnTo>
                            <a:pt x="69" y="39"/>
                          </a:lnTo>
                          <a:lnTo>
                            <a:pt x="88" y="29"/>
                          </a:lnTo>
                          <a:lnTo>
                            <a:pt x="104" y="21"/>
                          </a:lnTo>
                          <a:lnTo>
                            <a:pt x="118" y="16"/>
                          </a:lnTo>
                          <a:lnTo>
                            <a:pt x="140" y="9"/>
                          </a:lnTo>
                          <a:lnTo>
                            <a:pt x="161" y="6"/>
                          </a:lnTo>
                          <a:lnTo>
                            <a:pt x="182" y="2"/>
                          </a:lnTo>
                          <a:lnTo>
                            <a:pt x="201" y="0"/>
                          </a:lnTo>
                          <a:close/>
                        </a:path>
                      </a:pathLst>
                    </a:custGeom>
                    <a:solidFill>
                      <a:srgbClr val="000000"/>
                    </a:solidFill>
                    <a:ln w="9525">
                      <a:noFill/>
                      <a:round/>
                      <a:headEnd/>
                      <a:tailEnd/>
                    </a:ln>
                  </p:spPr>
                  <p:txBody>
                    <a:bodyPr/>
                    <a:lstStyle/>
                    <a:p>
                      <a:endParaRPr lang="en-US" dirty="0">
                        <a:latin typeface="+mj-lt"/>
                      </a:endParaRPr>
                    </a:p>
                  </p:txBody>
                </p:sp>
                <p:sp>
                  <p:nvSpPr>
                    <p:cNvPr id="11288" name="Oval 64"/>
                    <p:cNvSpPr>
                      <a:spLocks noChangeArrowheads="1"/>
                    </p:cNvSpPr>
                    <p:nvPr/>
                  </p:nvSpPr>
                  <p:spPr bwMode="auto">
                    <a:xfrm>
                      <a:off x="683" y="3075"/>
                      <a:ext cx="86" cy="87"/>
                    </a:xfrm>
                    <a:prstGeom prst="ellipse">
                      <a:avLst/>
                    </a:prstGeom>
                    <a:solidFill>
                      <a:srgbClr val="000000"/>
                    </a:solidFill>
                    <a:ln w="9525">
                      <a:noFill/>
                      <a:round/>
                      <a:headEnd/>
                      <a:tailEnd/>
                    </a:ln>
                  </p:spPr>
                  <p:txBody>
                    <a:bodyPr/>
                    <a:lstStyle/>
                    <a:p>
                      <a:endParaRPr lang="en-US" dirty="0">
                        <a:latin typeface="+mj-lt"/>
                      </a:endParaRPr>
                    </a:p>
                  </p:txBody>
                </p:sp>
              </p:grpSp>
              <p:grpSp>
                <p:nvGrpSpPr>
                  <p:cNvPr id="28" name="Group 65"/>
                  <p:cNvGrpSpPr>
                    <a:grpSpLocks/>
                  </p:cNvGrpSpPr>
                  <p:nvPr/>
                </p:nvGrpSpPr>
                <p:grpSpPr bwMode="auto">
                  <a:xfrm>
                    <a:off x="934" y="3075"/>
                    <a:ext cx="250" cy="538"/>
                    <a:chOff x="934" y="3075"/>
                    <a:chExt cx="250" cy="538"/>
                  </a:xfrm>
                </p:grpSpPr>
                <p:sp>
                  <p:nvSpPr>
                    <p:cNvPr id="11285" name="Freeform 66"/>
                    <p:cNvSpPr>
                      <a:spLocks/>
                    </p:cNvSpPr>
                    <p:nvPr/>
                  </p:nvSpPr>
                  <p:spPr bwMode="auto">
                    <a:xfrm>
                      <a:off x="934" y="3177"/>
                      <a:ext cx="250" cy="436"/>
                    </a:xfrm>
                    <a:custGeom>
                      <a:avLst/>
                      <a:gdLst>
                        <a:gd name="T0" fmla="*/ 746 w 1002"/>
                        <a:gd name="T1" fmla="*/ 3 h 1744"/>
                        <a:gd name="T2" fmla="*/ 777 w 1002"/>
                        <a:gd name="T3" fmla="*/ 12 h 1744"/>
                        <a:gd name="T4" fmla="*/ 809 w 1002"/>
                        <a:gd name="T5" fmla="*/ 33 h 1744"/>
                        <a:gd name="T6" fmla="*/ 832 w 1002"/>
                        <a:gd name="T7" fmla="*/ 59 h 1744"/>
                        <a:gd name="T8" fmla="*/ 849 w 1002"/>
                        <a:gd name="T9" fmla="*/ 87 h 1744"/>
                        <a:gd name="T10" fmla="*/ 860 w 1002"/>
                        <a:gd name="T11" fmla="*/ 124 h 1744"/>
                        <a:gd name="T12" fmla="*/ 999 w 1002"/>
                        <a:gd name="T13" fmla="*/ 656 h 1744"/>
                        <a:gd name="T14" fmla="*/ 1000 w 1002"/>
                        <a:gd name="T15" fmla="*/ 691 h 1744"/>
                        <a:gd name="T16" fmla="*/ 986 w 1002"/>
                        <a:gd name="T17" fmla="*/ 721 h 1744"/>
                        <a:gd name="T18" fmla="*/ 958 w 1002"/>
                        <a:gd name="T19" fmla="*/ 742 h 1744"/>
                        <a:gd name="T20" fmla="*/ 927 w 1002"/>
                        <a:gd name="T21" fmla="*/ 747 h 1744"/>
                        <a:gd name="T22" fmla="*/ 898 w 1002"/>
                        <a:gd name="T23" fmla="*/ 740 h 1744"/>
                        <a:gd name="T24" fmla="*/ 872 w 1002"/>
                        <a:gd name="T25" fmla="*/ 722 h 1744"/>
                        <a:gd name="T26" fmla="*/ 857 w 1002"/>
                        <a:gd name="T27" fmla="*/ 693 h 1744"/>
                        <a:gd name="T28" fmla="*/ 910 w 1002"/>
                        <a:gd name="T29" fmla="*/ 1079 h 1744"/>
                        <a:gd name="T30" fmla="*/ 726 w 1002"/>
                        <a:gd name="T31" fmla="*/ 1676 h 1744"/>
                        <a:gd name="T32" fmla="*/ 711 w 1002"/>
                        <a:gd name="T33" fmla="*/ 1707 h 1744"/>
                        <a:gd name="T34" fmla="*/ 685 w 1002"/>
                        <a:gd name="T35" fmla="*/ 1731 h 1744"/>
                        <a:gd name="T36" fmla="*/ 656 w 1002"/>
                        <a:gd name="T37" fmla="*/ 1741 h 1744"/>
                        <a:gd name="T38" fmla="*/ 626 w 1002"/>
                        <a:gd name="T39" fmla="*/ 1742 h 1744"/>
                        <a:gd name="T40" fmla="*/ 593 w 1002"/>
                        <a:gd name="T41" fmla="*/ 1732 h 1744"/>
                        <a:gd name="T42" fmla="*/ 570 w 1002"/>
                        <a:gd name="T43" fmla="*/ 1713 h 1744"/>
                        <a:gd name="T44" fmla="*/ 556 w 1002"/>
                        <a:gd name="T45" fmla="*/ 1689 h 1744"/>
                        <a:gd name="T46" fmla="*/ 548 w 1002"/>
                        <a:gd name="T47" fmla="*/ 1663 h 1744"/>
                        <a:gd name="T48" fmla="*/ 459 w 1002"/>
                        <a:gd name="T49" fmla="*/ 1663 h 1744"/>
                        <a:gd name="T50" fmla="*/ 452 w 1002"/>
                        <a:gd name="T51" fmla="*/ 1689 h 1744"/>
                        <a:gd name="T52" fmla="*/ 434 w 1002"/>
                        <a:gd name="T53" fmla="*/ 1716 h 1744"/>
                        <a:gd name="T54" fmla="*/ 408 w 1002"/>
                        <a:gd name="T55" fmla="*/ 1735 h 1744"/>
                        <a:gd name="T56" fmla="*/ 377 w 1002"/>
                        <a:gd name="T57" fmla="*/ 1744 h 1744"/>
                        <a:gd name="T58" fmla="*/ 346 w 1002"/>
                        <a:gd name="T59" fmla="*/ 1741 h 1744"/>
                        <a:gd name="T60" fmla="*/ 317 w 1002"/>
                        <a:gd name="T61" fmla="*/ 1728 h 1744"/>
                        <a:gd name="T62" fmla="*/ 298 w 1002"/>
                        <a:gd name="T63" fmla="*/ 1710 h 1744"/>
                        <a:gd name="T64" fmla="*/ 282 w 1002"/>
                        <a:gd name="T65" fmla="*/ 1681 h 1744"/>
                        <a:gd name="T66" fmla="*/ 279 w 1002"/>
                        <a:gd name="T67" fmla="*/ 1083 h 1744"/>
                        <a:gd name="T68" fmla="*/ 279 w 1002"/>
                        <a:gd name="T69" fmla="*/ 245 h 1744"/>
                        <a:gd name="T70" fmla="*/ 137 w 1002"/>
                        <a:gd name="T71" fmla="*/ 725 h 1744"/>
                        <a:gd name="T72" fmla="*/ 115 w 1002"/>
                        <a:gd name="T73" fmla="*/ 750 h 1744"/>
                        <a:gd name="T74" fmla="*/ 83 w 1002"/>
                        <a:gd name="T75" fmla="*/ 760 h 1744"/>
                        <a:gd name="T76" fmla="*/ 50 w 1002"/>
                        <a:gd name="T77" fmla="*/ 756 h 1744"/>
                        <a:gd name="T78" fmla="*/ 21 w 1002"/>
                        <a:gd name="T79" fmla="*/ 738 h 1744"/>
                        <a:gd name="T80" fmla="*/ 5 w 1002"/>
                        <a:gd name="T81" fmla="*/ 713 h 1744"/>
                        <a:gd name="T82" fmla="*/ 0 w 1002"/>
                        <a:gd name="T83" fmla="*/ 685 h 1744"/>
                        <a:gd name="T84" fmla="*/ 144 w 1002"/>
                        <a:gd name="T85" fmla="*/ 147 h 1744"/>
                        <a:gd name="T86" fmla="*/ 149 w 1002"/>
                        <a:gd name="T87" fmla="*/ 113 h 1744"/>
                        <a:gd name="T88" fmla="*/ 159 w 1002"/>
                        <a:gd name="T89" fmla="*/ 83 h 1744"/>
                        <a:gd name="T90" fmla="*/ 180 w 1002"/>
                        <a:gd name="T91" fmla="*/ 50 h 1744"/>
                        <a:gd name="T92" fmla="*/ 207 w 1002"/>
                        <a:gd name="T93" fmla="*/ 25 h 1744"/>
                        <a:gd name="T94" fmla="*/ 240 w 1002"/>
                        <a:gd name="T95" fmla="*/ 8 h 174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002"/>
                        <a:gd name="T145" fmla="*/ 0 h 1744"/>
                        <a:gd name="T146" fmla="*/ 1002 w 1002"/>
                        <a:gd name="T147" fmla="*/ 1744 h 174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002" h="1744">
                          <a:moveTo>
                            <a:pt x="273" y="0"/>
                          </a:moveTo>
                          <a:lnTo>
                            <a:pt x="735" y="0"/>
                          </a:lnTo>
                          <a:lnTo>
                            <a:pt x="746" y="3"/>
                          </a:lnTo>
                          <a:lnTo>
                            <a:pt x="757" y="6"/>
                          </a:lnTo>
                          <a:lnTo>
                            <a:pt x="767" y="8"/>
                          </a:lnTo>
                          <a:lnTo>
                            <a:pt x="777" y="12"/>
                          </a:lnTo>
                          <a:lnTo>
                            <a:pt x="789" y="19"/>
                          </a:lnTo>
                          <a:lnTo>
                            <a:pt x="798" y="25"/>
                          </a:lnTo>
                          <a:lnTo>
                            <a:pt x="809" y="33"/>
                          </a:lnTo>
                          <a:lnTo>
                            <a:pt x="818" y="41"/>
                          </a:lnTo>
                          <a:lnTo>
                            <a:pt x="825" y="50"/>
                          </a:lnTo>
                          <a:lnTo>
                            <a:pt x="832" y="59"/>
                          </a:lnTo>
                          <a:lnTo>
                            <a:pt x="838" y="67"/>
                          </a:lnTo>
                          <a:lnTo>
                            <a:pt x="844" y="77"/>
                          </a:lnTo>
                          <a:lnTo>
                            <a:pt x="849" y="87"/>
                          </a:lnTo>
                          <a:lnTo>
                            <a:pt x="853" y="95"/>
                          </a:lnTo>
                          <a:lnTo>
                            <a:pt x="855" y="108"/>
                          </a:lnTo>
                          <a:lnTo>
                            <a:pt x="860" y="124"/>
                          </a:lnTo>
                          <a:lnTo>
                            <a:pt x="862" y="137"/>
                          </a:lnTo>
                          <a:lnTo>
                            <a:pt x="866" y="152"/>
                          </a:lnTo>
                          <a:lnTo>
                            <a:pt x="999" y="656"/>
                          </a:lnTo>
                          <a:lnTo>
                            <a:pt x="1002" y="668"/>
                          </a:lnTo>
                          <a:lnTo>
                            <a:pt x="1002" y="680"/>
                          </a:lnTo>
                          <a:lnTo>
                            <a:pt x="1000" y="691"/>
                          </a:lnTo>
                          <a:lnTo>
                            <a:pt x="998" y="702"/>
                          </a:lnTo>
                          <a:lnTo>
                            <a:pt x="993" y="711"/>
                          </a:lnTo>
                          <a:lnTo>
                            <a:pt x="986" y="721"/>
                          </a:lnTo>
                          <a:lnTo>
                            <a:pt x="977" y="730"/>
                          </a:lnTo>
                          <a:lnTo>
                            <a:pt x="967" y="737"/>
                          </a:lnTo>
                          <a:lnTo>
                            <a:pt x="958" y="742"/>
                          </a:lnTo>
                          <a:lnTo>
                            <a:pt x="947" y="744"/>
                          </a:lnTo>
                          <a:lnTo>
                            <a:pt x="937" y="747"/>
                          </a:lnTo>
                          <a:lnTo>
                            <a:pt x="927" y="747"/>
                          </a:lnTo>
                          <a:lnTo>
                            <a:pt x="916" y="746"/>
                          </a:lnTo>
                          <a:lnTo>
                            <a:pt x="906" y="743"/>
                          </a:lnTo>
                          <a:lnTo>
                            <a:pt x="898" y="740"/>
                          </a:lnTo>
                          <a:lnTo>
                            <a:pt x="889" y="735"/>
                          </a:lnTo>
                          <a:lnTo>
                            <a:pt x="880" y="729"/>
                          </a:lnTo>
                          <a:lnTo>
                            <a:pt x="872" y="722"/>
                          </a:lnTo>
                          <a:lnTo>
                            <a:pt x="866" y="712"/>
                          </a:lnTo>
                          <a:lnTo>
                            <a:pt x="860" y="702"/>
                          </a:lnTo>
                          <a:lnTo>
                            <a:pt x="857" y="693"/>
                          </a:lnTo>
                          <a:lnTo>
                            <a:pt x="727" y="247"/>
                          </a:lnTo>
                          <a:lnTo>
                            <a:pt x="683" y="247"/>
                          </a:lnTo>
                          <a:lnTo>
                            <a:pt x="910" y="1079"/>
                          </a:lnTo>
                          <a:lnTo>
                            <a:pt x="726" y="1079"/>
                          </a:lnTo>
                          <a:lnTo>
                            <a:pt x="728" y="1663"/>
                          </a:lnTo>
                          <a:lnTo>
                            <a:pt x="726" y="1676"/>
                          </a:lnTo>
                          <a:lnTo>
                            <a:pt x="723" y="1687"/>
                          </a:lnTo>
                          <a:lnTo>
                            <a:pt x="718" y="1697"/>
                          </a:lnTo>
                          <a:lnTo>
                            <a:pt x="711" y="1707"/>
                          </a:lnTo>
                          <a:lnTo>
                            <a:pt x="704" y="1715"/>
                          </a:lnTo>
                          <a:lnTo>
                            <a:pt x="697" y="1723"/>
                          </a:lnTo>
                          <a:lnTo>
                            <a:pt x="685" y="1731"/>
                          </a:lnTo>
                          <a:lnTo>
                            <a:pt x="676" y="1736"/>
                          </a:lnTo>
                          <a:lnTo>
                            <a:pt x="666" y="1740"/>
                          </a:lnTo>
                          <a:lnTo>
                            <a:pt x="656" y="1741"/>
                          </a:lnTo>
                          <a:lnTo>
                            <a:pt x="645" y="1744"/>
                          </a:lnTo>
                          <a:lnTo>
                            <a:pt x="636" y="1744"/>
                          </a:lnTo>
                          <a:lnTo>
                            <a:pt x="626" y="1742"/>
                          </a:lnTo>
                          <a:lnTo>
                            <a:pt x="614" y="1741"/>
                          </a:lnTo>
                          <a:lnTo>
                            <a:pt x="603" y="1736"/>
                          </a:lnTo>
                          <a:lnTo>
                            <a:pt x="593" y="1732"/>
                          </a:lnTo>
                          <a:lnTo>
                            <a:pt x="586" y="1727"/>
                          </a:lnTo>
                          <a:lnTo>
                            <a:pt x="577" y="1720"/>
                          </a:lnTo>
                          <a:lnTo>
                            <a:pt x="570" y="1713"/>
                          </a:lnTo>
                          <a:lnTo>
                            <a:pt x="564" y="1706"/>
                          </a:lnTo>
                          <a:lnTo>
                            <a:pt x="558" y="1697"/>
                          </a:lnTo>
                          <a:lnTo>
                            <a:pt x="556" y="1689"/>
                          </a:lnTo>
                          <a:lnTo>
                            <a:pt x="552" y="1681"/>
                          </a:lnTo>
                          <a:lnTo>
                            <a:pt x="549" y="1671"/>
                          </a:lnTo>
                          <a:lnTo>
                            <a:pt x="548" y="1663"/>
                          </a:lnTo>
                          <a:lnTo>
                            <a:pt x="548" y="1083"/>
                          </a:lnTo>
                          <a:lnTo>
                            <a:pt x="459" y="1083"/>
                          </a:lnTo>
                          <a:lnTo>
                            <a:pt x="459" y="1663"/>
                          </a:lnTo>
                          <a:lnTo>
                            <a:pt x="457" y="1672"/>
                          </a:lnTo>
                          <a:lnTo>
                            <a:pt x="455" y="1681"/>
                          </a:lnTo>
                          <a:lnTo>
                            <a:pt x="452" y="1689"/>
                          </a:lnTo>
                          <a:lnTo>
                            <a:pt x="447" y="1698"/>
                          </a:lnTo>
                          <a:lnTo>
                            <a:pt x="441" y="1707"/>
                          </a:lnTo>
                          <a:lnTo>
                            <a:pt x="434" y="1716"/>
                          </a:lnTo>
                          <a:lnTo>
                            <a:pt x="428" y="1723"/>
                          </a:lnTo>
                          <a:lnTo>
                            <a:pt x="417" y="1729"/>
                          </a:lnTo>
                          <a:lnTo>
                            <a:pt x="408" y="1735"/>
                          </a:lnTo>
                          <a:lnTo>
                            <a:pt x="398" y="1740"/>
                          </a:lnTo>
                          <a:lnTo>
                            <a:pt x="387" y="1741"/>
                          </a:lnTo>
                          <a:lnTo>
                            <a:pt x="377" y="1744"/>
                          </a:lnTo>
                          <a:lnTo>
                            <a:pt x="367" y="1744"/>
                          </a:lnTo>
                          <a:lnTo>
                            <a:pt x="356" y="1742"/>
                          </a:lnTo>
                          <a:lnTo>
                            <a:pt x="346" y="1741"/>
                          </a:lnTo>
                          <a:lnTo>
                            <a:pt x="337" y="1737"/>
                          </a:lnTo>
                          <a:lnTo>
                            <a:pt x="326" y="1733"/>
                          </a:lnTo>
                          <a:lnTo>
                            <a:pt x="317" y="1728"/>
                          </a:lnTo>
                          <a:lnTo>
                            <a:pt x="310" y="1723"/>
                          </a:lnTo>
                          <a:lnTo>
                            <a:pt x="302" y="1716"/>
                          </a:lnTo>
                          <a:lnTo>
                            <a:pt x="298" y="1710"/>
                          </a:lnTo>
                          <a:lnTo>
                            <a:pt x="291" y="1701"/>
                          </a:lnTo>
                          <a:lnTo>
                            <a:pt x="286" y="1692"/>
                          </a:lnTo>
                          <a:lnTo>
                            <a:pt x="282" y="1681"/>
                          </a:lnTo>
                          <a:lnTo>
                            <a:pt x="280" y="1672"/>
                          </a:lnTo>
                          <a:lnTo>
                            <a:pt x="279" y="1663"/>
                          </a:lnTo>
                          <a:lnTo>
                            <a:pt x="279" y="1083"/>
                          </a:lnTo>
                          <a:lnTo>
                            <a:pt x="101" y="1083"/>
                          </a:lnTo>
                          <a:lnTo>
                            <a:pt x="324" y="245"/>
                          </a:lnTo>
                          <a:lnTo>
                            <a:pt x="279" y="245"/>
                          </a:lnTo>
                          <a:lnTo>
                            <a:pt x="148" y="699"/>
                          </a:lnTo>
                          <a:lnTo>
                            <a:pt x="142" y="713"/>
                          </a:lnTo>
                          <a:lnTo>
                            <a:pt x="137" y="725"/>
                          </a:lnTo>
                          <a:lnTo>
                            <a:pt x="131" y="735"/>
                          </a:lnTo>
                          <a:lnTo>
                            <a:pt x="123" y="743"/>
                          </a:lnTo>
                          <a:lnTo>
                            <a:pt x="115" y="750"/>
                          </a:lnTo>
                          <a:lnTo>
                            <a:pt x="106" y="753"/>
                          </a:lnTo>
                          <a:lnTo>
                            <a:pt x="93" y="757"/>
                          </a:lnTo>
                          <a:lnTo>
                            <a:pt x="83" y="760"/>
                          </a:lnTo>
                          <a:lnTo>
                            <a:pt x="67" y="759"/>
                          </a:lnTo>
                          <a:lnTo>
                            <a:pt x="58" y="757"/>
                          </a:lnTo>
                          <a:lnTo>
                            <a:pt x="50" y="756"/>
                          </a:lnTo>
                          <a:lnTo>
                            <a:pt x="39" y="752"/>
                          </a:lnTo>
                          <a:lnTo>
                            <a:pt x="30" y="747"/>
                          </a:lnTo>
                          <a:lnTo>
                            <a:pt x="21" y="738"/>
                          </a:lnTo>
                          <a:lnTo>
                            <a:pt x="14" y="731"/>
                          </a:lnTo>
                          <a:lnTo>
                            <a:pt x="9" y="722"/>
                          </a:lnTo>
                          <a:lnTo>
                            <a:pt x="5" y="713"/>
                          </a:lnTo>
                          <a:lnTo>
                            <a:pt x="2" y="704"/>
                          </a:lnTo>
                          <a:lnTo>
                            <a:pt x="0" y="694"/>
                          </a:lnTo>
                          <a:lnTo>
                            <a:pt x="0" y="685"/>
                          </a:lnTo>
                          <a:lnTo>
                            <a:pt x="1" y="678"/>
                          </a:lnTo>
                          <a:lnTo>
                            <a:pt x="4" y="669"/>
                          </a:lnTo>
                          <a:lnTo>
                            <a:pt x="144" y="147"/>
                          </a:lnTo>
                          <a:lnTo>
                            <a:pt x="145" y="133"/>
                          </a:lnTo>
                          <a:lnTo>
                            <a:pt x="146" y="122"/>
                          </a:lnTo>
                          <a:lnTo>
                            <a:pt x="149" y="113"/>
                          </a:lnTo>
                          <a:lnTo>
                            <a:pt x="151" y="103"/>
                          </a:lnTo>
                          <a:lnTo>
                            <a:pt x="155" y="91"/>
                          </a:lnTo>
                          <a:lnTo>
                            <a:pt x="159" y="83"/>
                          </a:lnTo>
                          <a:lnTo>
                            <a:pt x="166" y="69"/>
                          </a:lnTo>
                          <a:lnTo>
                            <a:pt x="172" y="59"/>
                          </a:lnTo>
                          <a:lnTo>
                            <a:pt x="180" y="50"/>
                          </a:lnTo>
                          <a:lnTo>
                            <a:pt x="188" y="41"/>
                          </a:lnTo>
                          <a:lnTo>
                            <a:pt x="198" y="33"/>
                          </a:lnTo>
                          <a:lnTo>
                            <a:pt x="207" y="25"/>
                          </a:lnTo>
                          <a:lnTo>
                            <a:pt x="215" y="20"/>
                          </a:lnTo>
                          <a:lnTo>
                            <a:pt x="229" y="12"/>
                          </a:lnTo>
                          <a:lnTo>
                            <a:pt x="240" y="8"/>
                          </a:lnTo>
                          <a:lnTo>
                            <a:pt x="255" y="4"/>
                          </a:lnTo>
                          <a:lnTo>
                            <a:pt x="273" y="0"/>
                          </a:lnTo>
                          <a:close/>
                        </a:path>
                      </a:pathLst>
                    </a:custGeom>
                    <a:solidFill>
                      <a:srgbClr val="000000"/>
                    </a:solidFill>
                    <a:ln w="9525">
                      <a:noFill/>
                      <a:round/>
                      <a:headEnd/>
                      <a:tailEnd/>
                    </a:ln>
                  </p:spPr>
                  <p:txBody>
                    <a:bodyPr/>
                    <a:lstStyle/>
                    <a:p>
                      <a:endParaRPr lang="en-US" dirty="0">
                        <a:latin typeface="+mj-lt"/>
                      </a:endParaRPr>
                    </a:p>
                  </p:txBody>
                </p:sp>
                <p:sp>
                  <p:nvSpPr>
                    <p:cNvPr id="11286" name="Oval 67"/>
                    <p:cNvSpPr>
                      <a:spLocks noChangeArrowheads="1"/>
                    </p:cNvSpPr>
                    <p:nvPr/>
                  </p:nvSpPr>
                  <p:spPr bwMode="auto">
                    <a:xfrm>
                      <a:off x="1015" y="3075"/>
                      <a:ext cx="86" cy="87"/>
                    </a:xfrm>
                    <a:prstGeom prst="ellipse">
                      <a:avLst/>
                    </a:prstGeom>
                    <a:solidFill>
                      <a:srgbClr val="000000"/>
                    </a:solidFill>
                    <a:ln w="9525">
                      <a:noFill/>
                      <a:round/>
                      <a:headEnd/>
                      <a:tailEnd/>
                    </a:ln>
                  </p:spPr>
                  <p:txBody>
                    <a:bodyPr/>
                    <a:lstStyle/>
                    <a:p>
                      <a:endParaRPr lang="en-US" dirty="0">
                        <a:latin typeface="+mj-lt"/>
                      </a:endParaRPr>
                    </a:p>
                  </p:txBody>
                </p:sp>
              </p:grpSp>
              <p:sp>
                <p:nvSpPr>
                  <p:cNvPr id="11284" name="Rectangle 68"/>
                  <p:cNvSpPr>
                    <a:spLocks noChangeArrowheads="1"/>
                  </p:cNvSpPr>
                  <p:nvPr/>
                </p:nvSpPr>
                <p:spPr bwMode="auto">
                  <a:xfrm>
                    <a:off x="872" y="3069"/>
                    <a:ext cx="30" cy="543"/>
                  </a:xfrm>
                  <a:prstGeom prst="rect">
                    <a:avLst/>
                  </a:prstGeom>
                  <a:solidFill>
                    <a:srgbClr val="000000"/>
                  </a:solidFill>
                  <a:ln w="9525">
                    <a:noFill/>
                    <a:miter lim="800000"/>
                    <a:headEnd/>
                    <a:tailEnd/>
                  </a:ln>
                </p:spPr>
                <p:txBody>
                  <a:bodyPr/>
                  <a:lstStyle/>
                  <a:p>
                    <a:endParaRPr lang="en-US" dirty="0">
                      <a:latin typeface="+mj-lt"/>
                    </a:endParaRPr>
                  </a:p>
                </p:txBody>
              </p:sp>
            </p:grpSp>
          </p:grpSp>
        </p:grpSp>
      </p:gr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2"/>
          <p:cNvSpPr>
            <a:spLocks noGrp="1" noChangeArrowheads="1"/>
          </p:cNvSpPr>
          <p:nvPr>
            <p:ph type="title"/>
          </p:nvPr>
        </p:nvSpPr>
        <p:spPr/>
        <p:txBody>
          <a:bodyPr>
            <a:noAutofit/>
          </a:bodyPr>
          <a:lstStyle/>
          <a:p>
            <a:pPr eaLnBrk="1" hangingPunct="1"/>
            <a:r>
              <a:rPr lang="en-US" dirty="0" smtClean="0"/>
              <a:t>Maintenance Programs</a:t>
            </a:r>
          </a:p>
        </p:txBody>
      </p:sp>
      <p:sp>
        <p:nvSpPr>
          <p:cNvPr id="8194" name="Footer Placeholder 3"/>
          <p:cNvSpPr>
            <a:spLocks noGrp="1"/>
          </p:cNvSpPr>
          <p:nvPr>
            <p:ph type="ftr" sz="quarter" idx="10"/>
          </p:nvPr>
        </p:nvSpPr>
        <p:spPr>
          <a:noFill/>
        </p:spPr>
        <p:txBody>
          <a:bodyPr/>
          <a:lstStyle/>
          <a:p>
            <a:pPr defTabSz="865188"/>
            <a:r>
              <a:rPr lang="en-US" dirty="0" smtClean="0"/>
              <a:t>QS-OR-170</a:t>
            </a:r>
          </a:p>
        </p:txBody>
      </p:sp>
      <p:pic>
        <p:nvPicPr>
          <p:cNvPr id="8196" name="Picture 4" descr="SHOT0000"/>
          <p:cNvPicPr>
            <a:picLocks noChangeAspect="1" noChangeArrowheads="1"/>
          </p:cNvPicPr>
          <p:nvPr/>
        </p:nvPicPr>
        <p:blipFill>
          <a:blip r:embed="rId2" cstate="print"/>
          <a:srcRect/>
          <a:stretch>
            <a:fillRect/>
          </a:stretch>
        </p:blipFill>
        <p:spPr bwMode="auto">
          <a:xfrm>
            <a:off x="481013" y="1187450"/>
            <a:ext cx="6923087" cy="3648075"/>
          </a:xfrm>
          <a:prstGeom prst="rect">
            <a:avLst/>
          </a:prstGeom>
          <a:noFill/>
          <a:ln w="9525">
            <a:noFill/>
            <a:miter lim="800000"/>
            <a:headEnd/>
            <a:tailEnd/>
          </a:ln>
        </p:spPr>
      </p:pic>
      <p:pic>
        <p:nvPicPr>
          <p:cNvPr id="8197" name="Picture 5" descr="SHOT0000"/>
          <p:cNvPicPr>
            <a:picLocks noChangeAspect="1" noChangeArrowheads="1"/>
          </p:cNvPicPr>
          <p:nvPr/>
        </p:nvPicPr>
        <p:blipFill>
          <a:blip r:embed="rId3" cstate="print"/>
          <a:srcRect/>
          <a:stretch>
            <a:fillRect/>
          </a:stretch>
        </p:blipFill>
        <p:spPr bwMode="auto">
          <a:xfrm>
            <a:off x="1887659" y="2137077"/>
            <a:ext cx="7065962" cy="4152900"/>
          </a:xfrm>
          <a:prstGeom prst="rect">
            <a:avLst/>
          </a:prstGeom>
          <a:noFill/>
          <a:ln w="9525">
            <a:noFill/>
            <a:miter lim="800000"/>
            <a:headEnd/>
            <a:tailEnd/>
          </a:ln>
        </p:spPr>
      </p:pic>
      <p:sp>
        <p:nvSpPr>
          <p:cNvPr id="6" name="Text Box 18"/>
          <p:cNvSpPr txBox="1">
            <a:spLocks noChangeArrowheads="1"/>
          </p:cNvSpPr>
          <p:nvPr/>
        </p:nvSpPr>
        <p:spPr bwMode="auto">
          <a:xfrm>
            <a:off x="3820169" y="2040163"/>
            <a:ext cx="3402433" cy="430887"/>
          </a:xfrm>
          <a:prstGeom prst="rect">
            <a:avLst/>
          </a:prstGeom>
          <a:noFill/>
          <a:ln w="9525" algn="ctr">
            <a:noFill/>
            <a:miter lim="800000"/>
            <a:headEnd/>
            <a:tailEnd/>
          </a:ln>
        </p:spPr>
        <p:txBody>
          <a:bodyPr wrap="square" tIns="91440" bIns="91440">
            <a:spAutoFit/>
          </a:bodyPr>
          <a:lstStyle/>
          <a:p>
            <a:pPr>
              <a:spcBef>
                <a:spcPct val="50000"/>
              </a:spcBef>
            </a:pPr>
            <a:r>
              <a:rPr lang="en-US" sz="1600" dirty="0" smtClean="0">
                <a:solidFill>
                  <a:srgbClr val="FF0000"/>
                </a:solidFill>
                <a:latin typeface="+mj-lt"/>
              </a:rPr>
              <a:t>Component-Based Program</a:t>
            </a:r>
            <a:endParaRPr lang="en-US" sz="1600" dirty="0">
              <a:solidFill>
                <a:srgbClr val="FF0000"/>
              </a:solidFill>
              <a:latin typeface="+mj-lt"/>
            </a:endParaRPr>
          </a:p>
        </p:txBody>
      </p:sp>
      <p:sp>
        <p:nvSpPr>
          <p:cNvPr id="7" name="Text Box 18"/>
          <p:cNvSpPr txBox="1">
            <a:spLocks noChangeArrowheads="1"/>
          </p:cNvSpPr>
          <p:nvPr/>
        </p:nvSpPr>
        <p:spPr bwMode="auto">
          <a:xfrm>
            <a:off x="2456286" y="1080793"/>
            <a:ext cx="3402433" cy="430887"/>
          </a:xfrm>
          <a:prstGeom prst="rect">
            <a:avLst/>
          </a:prstGeom>
          <a:noFill/>
          <a:ln w="9525" algn="ctr">
            <a:noFill/>
            <a:miter lim="800000"/>
            <a:headEnd/>
            <a:tailEnd/>
          </a:ln>
        </p:spPr>
        <p:txBody>
          <a:bodyPr wrap="square" tIns="91440" bIns="91440">
            <a:spAutoFit/>
          </a:bodyPr>
          <a:lstStyle/>
          <a:p>
            <a:pPr>
              <a:spcBef>
                <a:spcPct val="50000"/>
              </a:spcBef>
            </a:pPr>
            <a:r>
              <a:rPr lang="en-US" sz="1600" dirty="0" smtClean="0">
                <a:solidFill>
                  <a:srgbClr val="FF0000"/>
                </a:solidFill>
                <a:latin typeface="+mj-lt"/>
              </a:rPr>
              <a:t>Non-Component Program</a:t>
            </a:r>
            <a:endParaRPr lang="en-US" sz="1600" dirty="0">
              <a:solidFill>
                <a:srgbClr val="FF0000"/>
              </a:solidFill>
              <a:latin typeface="+mj-lt"/>
            </a:endParaRPr>
          </a:p>
        </p:txBody>
      </p:sp>
      <p:sp>
        <p:nvSpPr>
          <p:cNvPr id="8" name="Rectangle 7"/>
          <p:cNvSpPr/>
          <p:nvPr/>
        </p:nvSpPr>
        <p:spPr>
          <a:xfrm>
            <a:off x="3362399" y="2453834"/>
            <a:ext cx="723464" cy="243074"/>
          </a:xfrm>
          <a:prstGeom prst="rect">
            <a:avLst/>
          </a:prstGeom>
          <a:noFill/>
          <a:ln>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4911634" y="1293223"/>
            <a:ext cx="4049486" cy="4933406"/>
          </a:xfrm>
          <a:prstGeom prst="rect">
            <a:avLst/>
          </a:prstGeom>
          <a:solidFill>
            <a:schemeClr val="accent3">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Rectangle 7"/>
          <p:cNvSpPr/>
          <p:nvPr/>
        </p:nvSpPr>
        <p:spPr>
          <a:xfrm>
            <a:off x="156755" y="1280160"/>
            <a:ext cx="4258492" cy="4937760"/>
          </a:xfrm>
          <a:prstGeom prst="rect">
            <a:avLst/>
          </a:prstGeom>
          <a:solidFill>
            <a:schemeClr val="accent1">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315" name="Rectangle 2"/>
          <p:cNvSpPr>
            <a:spLocks noGrp="1" noChangeArrowheads="1"/>
          </p:cNvSpPr>
          <p:nvPr>
            <p:ph type="title"/>
          </p:nvPr>
        </p:nvSpPr>
        <p:spPr>
          <a:xfrm>
            <a:off x="457199" y="182880"/>
            <a:ext cx="8360229" cy="708730"/>
          </a:xfrm>
        </p:spPr>
        <p:txBody>
          <a:bodyPr>
            <a:noAutofit/>
          </a:bodyPr>
          <a:lstStyle/>
          <a:p>
            <a:pPr eaLnBrk="1" hangingPunct="1"/>
            <a:r>
              <a:rPr lang="en-US" sz="2800" dirty="0" smtClean="0"/>
              <a:t>Component vs. Non-Component Menu Options</a:t>
            </a:r>
          </a:p>
        </p:txBody>
      </p:sp>
      <p:sp>
        <p:nvSpPr>
          <p:cNvPr id="13314" name="Footer Placeholder 3"/>
          <p:cNvSpPr>
            <a:spLocks noGrp="1"/>
          </p:cNvSpPr>
          <p:nvPr>
            <p:ph type="ftr" sz="quarter" idx="10"/>
          </p:nvPr>
        </p:nvSpPr>
        <p:spPr>
          <a:noFill/>
        </p:spPr>
        <p:txBody>
          <a:bodyPr/>
          <a:lstStyle/>
          <a:p>
            <a:pPr defTabSz="865188"/>
            <a:r>
              <a:rPr lang="en-US" dirty="0" smtClean="0"/>
              <a:t>QS-OR-171</a:t>
            </a:r>
          </a:p>
        </p:txBody>
      </p:sp>
      <p:pic>
        <p:nvPicPr>
          <p:cNvPr id="13316" name="Picture 3" descr="SHOT0000"/>
          <p:cNvPicPr>
            <a:picLocks noChangeAspect="1" noChangeArrowheads="1"/>
          </p:cNvPicPr>
          <p:nvPr/>
        </p:nvPicPr>
        <p:blipFill>
          <a:blip r:embed="rId2" cstate="print"/>
          <a:srcRect/>
          <a:stretch>
            <a:fillRect/>
          </a:stretch>
        </p:blipFill>
        <p:spPr bwMode="auto">
          <a:xfrm>
            <a:off x="188049" y="1558022"/>
            <a:ext cx="3314700" cy="1971675"/>
          </a:xfrm>
          <a:prstGeom prst="rect">
            <a:avLst/>
          </a:prstGeom>
          <a:noFill/>
          <a:ln w="9525">
            <a:noFill/>
            <a:miter lim="800000"/>
            <a:headEnd/>
            <a:tailEnd/>
          </a:ln>
        </p:spPr>
      </p:pic>
      <p:pic>
        <p:nvPicPr>
          <p:cNvPr id="13317" name="Picture 4" descr="SHOT0000"/>
          <p:cNvPicPr>
            <a:picLocks noChangeAspect="1" noChangeArrowheads="1"/>
          </p:cNvPicPr>
          <p:nvPr/>
        </p:nvPicPr>
        <p:blipFill>
          <a:blip r:embed="rId3" cstate="print"/>
          <a:srcRect r="17354"/>
          <a:stretch>
            <a:fillRect/>
          </a:stretch>
        </p:blipFill>
        <p:spPr bwMode="auto">
          <a:xfrm>
            <a:off x="380409" y="2813870"/>
            <a:ext cx="3825829" cy="2286000"/>
          </a:xfrm>
          <a:prstGeom prst="rect">
            <a:avLst/>
          </a:prstGeom>
          <a:noFill/>
          <a:ln w="9525">
            <a:noFill/>
            <a:miter lim="800000"/>
            <a:headEnd/>
            <a:tailEnd/>
          </a:ln>
        </p:spPr>
      </p:pic>
      <p:pic>
        <p:nvPicPr>
          <p:cNvPr id="6" name="Picture 5" descr="SHOT0000"/>
          <p:cNvPicPr>
            <a:picLocks noChangeAspect="1" noChangeArrowheads="1"/>
          </p:cNvPicPr>
          <p:nvPr/>
        </p:nvPicPr>
        <p:blipFill>
          <a:blip r:embed="rId4" cstate="print"/>
          <a:srcRect/>
          <a:stretch>
            <a:fillRect/>
          </a:stretch>
        </p:blipFill>
        <p:spPr bwMode="auto">
          <a:xfrm>
            <a:off x="4866185" y="1629462"/>
            <a:ext cx="2400300" cy="2514600"/>
          </a:xfrm>
          <a:prstGeom prst="rect">
            <a:avLst/>
          </a:prstGeom>
          <a:noFill/>
          <a:ln w="9525">
            <a:noFill/>
            <a:miter lim="800000"/>
            <a:headEnd/>
            <a:tailEnd/>
          </a:ln>
        </p:spPr>
      </p:pic>
      <p:pic>
        <p:nvPicPr>
          <p:cNvPr id="7" name="Picture 5" descr="SHOT0000"/>
          <p:cNvPicPr>
            <a:picLocks noChangeAspect="1" noChangeArrowheads="1"/>
          </p:cNvPicPr>
          <p:nvPr/>
        </p:nvPicPr>
        <p:blipFill>
          <a:blip r:embed="rId5" cstate="print"/>
          <a:srcRect/>
          <a:stretch>
            <a:fillRect/>
          </a:stretch>
        </p:blipFill>
        <p:spPr bwMode="auto">
          <a:xfrm>
            <a:off x="6971983" y="2131514"/>
            <a:ext cx="1971675" cy="4048125"/>
          </a:xfrm>
          <a:prstGeom prst="rect">
            <a:avLst/>
          </a:prstGeom>
          <a:noFill/>
          <a:ln w="9525">
            <a:noFill/>
            <a:miter lim="800000"/>
            <a:headEnd/>
            <a:tailEnd/>
          </a:ln>
        </p:spPr>
      </p:pic>
      <p:sp>
        <p:nvSpPr>
          <p:cNvPr id="10" name="Text Box 20"/>
          <p:cNvSpPr txBox="1">
            <a:spLocks noChangeArrowheads="1"/>
          </p:cNvSpPr>
          <p:nvPr/>
        </p:nvSpPr>
        <p:spPr bwMode="auto">
          <a:xfrm>
            <a:off x="1483409" y="927241"/>
            <a:ext cx="1760537" cy="428625"/>
          </a:xfrm>
          <a:prstGeom prst="rect">
            <a:avLst/>
          </a:prstGeom>
          <a:noFill/>
          <a:ln w="9525" algn="ctr">
            <a:noFill/>
            <a:miter lim="800000"/>
            <a:headEnd/>
            <a:tailEnd/>
          </a:ln>
        </p:spPr>
        <p:txBody>
          <a:bodyPr tIns="91440" bIns="91440">
            <a:spAutoFit/>
          </a:bodyPr>
          <a:lstStyle/>
          <a:p>
            <a:pPr>
              <a:spcBef>
                <a:spcPct val="50000"/>
              </a:spcBef>
            </a:pPr>
            <a:r>
              <a:rPr lang="en-US" sz="1600" dirty="0" smtClean="0">
                <a:latin typeface="+mj-lt"/>
              </a:rPr>
              <a:t>Go To Menu</a:t>
            </a:r>
            <a:endParaRPr lang="en-US" sz="1600" dirty="0">
              <a:latin typeface="+mj-lt"/>
            </a:endParaRPr>
          </a:p>
        </p:txBody>
      </p:sp>
      <p:sp>
        <p:nvSpPr>
          <p:cNvPr id="11" name="Text Box 20"/>
          <p:cNvSpPr txBox="1">
            <a:spLocks noChangeArrowheads="1"/>
          </p:cNvSpPr>
          <p:nvPr/>
        </p:nvSpPr>
        <p:spPr bwMode="auto">
          <a:xfrm>
            <a:off x="5985741" y="883698"/>
            <a:ext cx="1760537" cy="428625"/>
          </a:xfrm>
          <a:prstGeom prst="rect">
            <a:avLst/>
          </a:prstGeom>
          <a:noFill/>
          <a:ln w="9525" algn="ctr">
            <a:noFill/>
            <a:miter lim="800000"/>
            <a:headEnd/>
            <a:tailEnd/>
          </a:ln>
        </p:spPr>
        <p:txBody>
          <a:bodyPr tIns="91440" bIns="91440">
            <a:spAutoFit/>
          </a:bodyPr>
          <a:lstStyle/>
          <a:p>
            <a:pPr>
              <a:spcBef>
                <a:spcPct val="50000"/>
              </a:spcBef>
            </a:pPr>
            <a:r>
              <a:rPr lang="en-US" sz="1600" dirty="0" smtClean="0">
                <a:latin typeface="+mj-lt"/>
              </a:rPr>
              <a:t>Actions Menu</a:t>
            </a:r>
            <a:endParaRPr lang="en-US" sz="1600" dirty="0">
              <a:latin typeface="+mj-lt"/>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title"/>
          </p:nvPr>
        </p:nvSpPr>
        <p:spPr/>
        <p:txBody>
          <a:bodyPr/>
          <a:lstStyle/>
          <a:p>
            <a:pPr eaLnBrk="1" hangingPunct="1"/>
            <a:r>
              <a:rPr lang="en-US" dirty="0" smtClean="0"/>
              <a:t> Inquiry and Report Programs</a:t>
            </a:r>
          </a:p>
        </p:txBody>
      </p:sp>
      <p:sp>
        <p:nvSpPr>
          <p:cNvPr id="9218" name="Footer Placeholder 3"/>
          <p:cNvSpPr>
            <a:spLocks noGrp="1"/>
          </p:cNvSpPr>
          <p:nvPr>
            <p:ph type="ftr" sz="quarter" idx="10"/>
          </p:nvPr>
        </p:nvSpPr>
        <p:spPr>
          <a:noFill/>
        </p:spPr>
        <p:txBody>
          <a:bodyPr/>
          <a:lstStyle/>
          <a:p>
            <a:pPr defTabSz="865188"/>
            <a:r>
              <a:rPr lang="en-US" b="0" dirty="0" smtClean="0"/>
              <a:t>QS-OR-180</a:t>
            </a:r>
          </a:p>
        </p:txBody>
      </p:sp>
      <p:pic>
        <p:nvPicPr>
          <p:cNvPr id="1026" name="Picture 2"/>
          <p:cNvPicPr>
            <a:picLocks noChangeAspect="1" noChangeArrowheads="1"/>
          </p:cNvPicPr>
          <p:nvPr/>
        </p:nvPicPr>
        <p:blipFill>
          <a:blip r:embed="rId2" cstate="print"/>
          <a:srcRect/>
          <a:stretch>
            <a:fillRect/>
          </a:stretch>
        </p:blipFill>
        <p:spPr bwMode="auto">
          <a:xfrm>
            <a:off x="529442" y="873889"/>
            <a:ext cx="5638800" cy="5133975"/>
          </a:xfrm>
          <a:prstGeom prst="rect">
            <a:avLst/>
          </a:prstGeom>
          <a:noFill/>
          <a:ln w="9525">
            <a:noFill/>
            <a:miter lim="800000"/>
            <a:headEnd/>
            <a:tailEnd/>
          </a:ln>
        </p:spPr>
      </p:pic>
      <p:pic>
        <p:nvPicPr>
          <p:cNvPr id="1028" name="Picture 4"/>
          <p:cNvPicPr>
            <a:picLocks noChangeAspect="1" noChangeArrowheads="1"/>
          </p:cNvPicPr>
          <p:nvPr/>
        </p:nvPicPr>
        <p:blipFill>
          <a:blip r:embed="rId3" cstate="print"/>
          <a:srcRect/>
          <a:stretch>
            <a:fillRect/>
          </a:stretch>
        </p:blipFill>
        <p:spPr bwMode="auto">
          <a:xfrm>
            <a:off x="1938523" y="1867704"/>
            <a:ext cx="6951663" cy="43338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Rectangle 3"/>
          <p:cNvSpPr>
            <a:spLocks noGrp="1" noChangeArrowheads="1"/>
          </p:cNvSpPr>
          <p:nvPr>
            <p:ph type="title"/>
          </p:nvPr>
        </p:nvSpPr>
        <p:spPr/>
        <p:txBody>
          <a:bodyPr/>
          <a:lstStyle/>
          <a:p>
            <a:pPr eaLnBrk="1" hangingPunct="1"/>
            <a:r>
              <a:rPr lang="en-US" dirty="0" smtClean="0"/>
              <a:t>Component-Based Reports</a:t>
            </a:r>
          </a:p>
        </p:txBody>
      </p:sp>
      <p:sp>
        <p:nvSpPr>
          <p:cNvPr id="10242" name="Footer Placeholder 3"/>
          <p:cNvSpPr>
            <a:spLocks noGrp="1"/>
          </p:cNvSpPr>
          <p:nvPr>
            <p:ph type="ftr" sz="quarter" idx="10"/>
          </p:nvPr>
        </p:nvSpPr>
        <p:spPr>
          <a:noFill/>
        </p:spPr>
        <p:txBody>
          <a:bodyPr/>
          <a:lstStyle/>
          <a:p>
            <a:pPr defTabSz="865188"/>
            <a:r>
              <a:rPr lang="en-US" b="0" dirty="0" smtClean="0"/>
              <a:t>QS-OR-190</a:t>
            </a:r>
          </a:p>
        </p:txBody>
      </p:sp>
      <p:pic>
        <p:nvPicPr>
          <p:cNvPr id="10243" name="Picture 2" descr="SHOT0000"/>
          <p:cNvPicPr>
            <a:picLocks noChangeAspect="1" noChangeArrowheads="1"/>
          </p:cNvPicPr>
          <p:nvPr/>
        </p:nvPicPr>
        <p:blipFill>
          <a:blip r:embed="rId2" cstate="print"/>
          <a:srcRect/>
          <a:stretch>
            <a:fillRect/>
          </a:stretch>
        </p:blipFill>
        <p:spPr bwMode="auto">
          <a:xfrm>
            <a:off x="587375" y="1412875"/>
            <a:ext cx="7119938" cy="3971925"/>
          </a:xfrm>
          <a:prstGeom prst="rect">
            <a:avLst/>
          </a:prstGeom>
          <a:noFill/>
          <a:ln w="9525">
            <a:noFill/>
            <a:miter lim="800000"/>
            <a:headEnd/>
            <a:tailEnd/>
          </a:ln>
        </p:spPr>
      </p:pic>
      <p:pic>
        <p:nvPicPr>
          <p:cNvPr id="10245" name="Picture 4" descr="SHOT0000"/>
          <p:cNvPicPr>
            <a:picLocks noChangeAspect="1" noChangeArrowheads="1"/>
          </p:cNvPicPr>
          <p:nvPr/>
        </p:nvPicPr>
        <p:blipFill>
          <a:blip r:embed="rId3" cstate="print"/>
          <a:srcRect/>
          <a:stretch>
            <a:fillRect/>
          </a:stretch>
        </p:blipFill>
        <p:spPr bwMode="auto">
          <a:xfrm>
            <a:off x="2328863" y="2312988"/>
            <a:ext cx="6238875" cy="3409950"/>
          </a:xfrm>
          <a:prstGeom prst="rect">
            <a:avLst/>
          </a:prstGeom>
          <a:noFill/>
          <a:ln w="9525">
            <a:noFill/>
            <a:miter lim="800000"/>
            <a:headEnd/>
            <a:tailEnd/>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9" name="Rectangle 2"/>
          <p:cNvSpPr>
            <a:spLocks noGrp="1" noChangeArrowheads="1"/>
          </p:cNvSpPr>
          <p:nvPr>
            <p:ph type="title"/>
          </p:nvPr>
        </p:nvSpPr>
        <p:spPr/>
        <p:txBody>
          <a:bodyPr/>
          <a:lstStyle/>
          <a:p>
            <a:pPr eaLnBrk="1" hangingPunct="1"/>
            <a:r>
              <a:rPr lang="en-US" dirty="0" smtClean="0"/>
              <a:t>Transaction Programs</a:t>
            </a:r>
          </a:p>
        </p:txBody>
      </p:sp>
      <p:sp>
        <p:nvSpPr>
          <p:cNvPr id="11266" name="Footer Placeholder 3"/>
          <p:cNvSpPr>
            <a:spLocks noGrp="1"/>
          </p:cNvSpPr>
          <p:nvPr>
            <p:ph type="ftr" sz="quarter" idx="10"/>
          </p:nvPr>
        </p:nvSpPr>
        <p:spPr>
          <a:noFill/>
        </p:spPr>
        <p:txBody>
          <a:bodyPr/>
          <a:lstStyle/>
          <a:p>
            <a:pPr defTabSz="865188"/>
            <a:r>
              <a:rPr lang="en-US" b="0" dirty="0" smtClean="0"/>
              <a:t>QS-OR-200</a:t>
            </a:r>
          </a:p>
        </p:txBody>
      </p:sp>
      <p:pic>
        <p:nvPicPr>
          <p:cNvPr id="11267" name="Picture 5" descr="SHOT0000"/>
          <p:cNvPicPr>
            <a:picLocks noChangeAspect="1" noChangeArrowheads="1"/>
          </p:cNvPicPr>
          <p:nvPr/>
        </p:nvPicPr>
        <p:blipFill>
          <a:blip r:embed="rId2" cstate="print"/>
          <a:srcRect/>
          <a:stretch>
            <a:fillRect/>
          </a:stretch>
        </p:blipFill>
        <p:spPr bwMode="auto">
          <a:xfrm>
            <a:off x="347699" y="1256193"/>
            <a:ext cx="7561263" cy="2590800"/>
          </a:xfrm>
          <a:prstGeom prst="rect">
            <a:avLst/>
          </a:prstGeom>
          <a:noFill/>
          <a:ln w="9525">
            <a:noFill/>
            <a:miter lim="800000"/>
            <a:headEnd/>
            <a:tailEnd/>
          </a:ln>
        </p:spPr>
      </p:pic>
      <p:pic>
        <p:nvPicPr>
          <p:cNvPr id="11268" name="Picture 4" descr="SHOT0000"/>
          <p:cNvPicPr>
            <a:picLocks noChangeAspect="1" noChangeArrowheads="1"/>
          </p:cNvPicPr>
          <p:nvPr/>
        </p:nvPicPr>
        <p:blipFill>
          <a:blip r:embed="rId3" cstate="print"/>
          <a:srcRect/>
          <a:stretch>
            <a:fillRect/>
          </a:stretch>
        </p:blipFill>
        <p:spPr bwMode="auto">
          <a:xfrm>
            <a:off x="2063931" y="2962093"/>
            <a:ext cx="6789738" cy="3124200"/>
          </a:xfrm>
          <a:prstGeom prst="rect">
            <a:avLst/>
          </a:prstGeom>
          <a:noFill/>
          <a:ln w="9525">
            <a:noFill/>
            <a:miter lim="800000"/>
            <a:headEnd/>
            <a:tailEnd/>
          </a:ln>
        </p:spPr>
      </p:pic>
      <p:sp>
        <p:nvSpPr>
          <p:cNvPr id="6" name="Text Box 18"/>
          <p:cNvSpPr txBox="1">
            <a:spLocks noChangeArrowheads="1"/>
          </p:cNvSpPr>
          <p:nvPr/>
        </p:nvSpPr>
        <p:spPr bwMode="auto">
          <a:xfrm>
            <a:off x="3820169" y="2878562"/>
            <a:ext cx="3402433" cy="430887"/>
          </a:xfrm>
          <a:prstGeom prst="rect">
            <a:avLst/>
          </a:prstGeom>
          <a:noFill/>
          <a:ln w="9525" algn="ctr">
            <a:noFill/>
            <a:miter lim="800000"/>
            <a:headEnd/>
            <a:tailEnd/>
          </a:ln>
        </p:spPr>
        <p:txBody>
          <a:bodyPr wrap="square" tIns="91440" bIns="91440">
            <a:spAutoFit/>
          </a:bodyPr>
          <a:lstStyle/>
          <a:p>
            <a:pPr>
              <a:spcBef>
                <a:spcPct val="50000"/>
              </a:spcBef>
            </a:pPr>
            <a:r>
              <a:rPr lang="en-US" sz="1600" dirty="0" smtClean="0">
                <a:solidFill>
                  <a:srgbClr val="FF0000"/>
                </a:solidFill>
                <a:latin typeface="+mj-lt"/>
              </a:rPr>
              <a:t>Component-Based Program</a:t>
            </a:r>
            <a:endParaRPr lang="en-US" sz="1600" dirty="0">
              <a:solidFill>
                <a:srgbClr val="FF0000"/>
              </a:solidFill>
              <a:latin typeface="+mj-lt"/>
            </a:endParaRPr>
          </a:p>
        </p:txBody>
      </p:sp>
      <p:sp>
        <p:nvSpPr>
          <p:cNvPr id="7" name="Text Box 18"/>
          <p:cNvSpPr txBox="1">
            <a:spLocks noChangeArrowheads="1"/>
          </p:cNvSpPr>
          <p:nvPr/>
        </p:nvSpPr>
        <p:spPr bwMode="auto">
          <a:xfrm>
            <a:off x="2456286" y="1163918"/>
            <a:ext cx="3402433" cy="430887"/>
          </a:xfrm>
          <a:prstGeom prst="rect">
            <a:avLst/>
          </a:prstGeom>
          <a:noFill/>
          <a:ln w="9525" algn="ctr">
            <a:noFill/>
            <a:miter lim="800000"/>
            <a:headEnd/>
            <a:tailEnd/>
          </a:ln>
        </p:spPr>
        <p:txBody>
          <a:bodyPr wrap="square" tIns="91440" bIns="91440">
            <a:spAutoFit/>
          </a:bodyPr>
          <a:lstStyle/>
          <a:p>
            <a:pPr>
              <a:spcBef>
                <a:spcPct val="50000"/>
              </a:spcBef>
            </a:pPr>
            <a:r>
              <a:rPr lang="en-US" sz="1600" dirty="0" smtClean="0">
                <a:solidFill>
                  <a:srgbClr val="FF0000"/>
                </a:solidFill>
                <a:latin typeface="+mj-lt"/>
              </a:rPr>
              <a:t>Non-Component Program</a:t>
            </a:r>
            <a:endParaRPr lang="en-US" sz="1600" dirty="0">
              <a:solidFill>
                <a:srgbClr val="FF0000"/>
              </a:solidFill>
              <a:latin typeface="+mj-lt"/>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cstate="print"/>
          <a:srcRect/>
          <a:stretch>
            <a:fillRect/>
          </a:stretch>
        </p:blipFill>
        <p:spPr bwMode="auto">
          <a:xfrm>
            <a:off x="534391" y="1395350"/>
            <a:ext cx="7313613" cy="2286000"/>
          </a:xfrm>
          <a:prstGeom prst="rect">
            <a:avLst/>
          </a:prstGeom>
          <a:noFill/>
          <a:ln w="9525">
            <a:noFill/>
            <a:miter lim="800000"/>
            <a:headEnd/>
            <a:tailEnd/>
          </a:ln>
        </p:spPr>
      </p:pic>
      <p:sp>
        <p:nvSpPr>
          <p:cNvPr id="12291" name="Rectangle 2"/>
          <p:cNvSpPr>
            <a:spLocks noGrp="1" noChangeArrowheads="1"/>
          </p:cNvSpPr>
          <p:nvPr>
            <p:ph type="title"/>
          </p:nvPr>
        </p:nvSpPr>
        <p:spPr/>
        <p:txBody>
          <a:bodyPr/>
          <a:lstStyle/>
          <a:p>
            <a:pPr eaLnBrk="1" hangingPunct="1"/>
            <a:r>
              <a:rPr lang="en-US" dirty="0" smtClean="0"/>
              <a:t>Control Programs</a:t>
            </a:r>
          </a:p>
        </p:txBody>
      </p:sp>
      <p:sp>
        <p:nvSpPr>
          <p:cNvPr id="12290" name="Footer Placeholder 3"/>
          <p:cNvSpPr>
            <a:spLocks noGrp="1"/>
          </p:cNvSpPr>
          <p:nvPr>
            <p:ph type="ftr" sz="quarter" idx="10"/>
          </p:nvPr>
        </p:nvSpPr>
        <p:spPr>
          <a:noFill/>
        </p:spPr>
        <p:txBody>
          <a:bodyPr/>
          <a:lstStyle/>
          <a:p>
            <a:pPr defTabSz="865188"/>
            <a:r>
              <a:rPr lang="en-US" b="0" dirty="0" smtClean="0"/>
              <a:t>QS-OR-210</a:t>
            </a:r>
          </a:p>
        </p:txBody>
      </p:sp>
      <p:pic>
        <p:nvPicPr>
          <p:cNvPr id="12293" name="Picture 5" descr="SHOT0000"/>
          <p:cNvPicPr>
            <a:picLocks noChangeAspect="1" noChangeArrowheads="1"/>
          </p:cNvPicPr>
          <p:nvPr/>
        </p:nvPicPr>
        <p:blipFill>
          <a:blip r:embed="rId3" cstate="print"/>
          <a:srcRect/>
          <a:stretch>
            <a:fillRect/>
          </a:stretch>
        </p:blipFill>
        <p:spPr bwMode="auto">
          <a:xfrm>
            <a:off x="2305135" y="2362329"/>
            <a:ext cx="6057900" cy="3019425"/>
          </a:xfrm>
          <a:prstGeom prst="rect">
            <a:avLst/>
          </a:prstGeom>
          <a:noFill/>
          <a:ln w="9525">
            <a:noFill/>
            <a:miter lim="800000"/>
            <a:headEnd/>
            <a:tailEnd/>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Footer Placeholder 3"/>
          <p:cNvSpPr>
            <a:spLocks noGrp="1"/>
          </p:cNvSpPr>
          <p:nvPr>
            <p:ph type="ftr" sz="quarter" idx="10"/>
          </p:nvPr>
        </p:nvSpPr>
        <p:spPr>
          <a:noFill/>
        </p:spPr>
        <p:txBody>
          <a:bodyPr/>
          <a:lstStyle/>
          <a:p>
            <a:pPr defTabSz="865188"/>
            <a:r>
              <a:rPr lang="en-US" b="0" dirty="0" smtClean="0"/>
              <a:t>QS-OR-220</a:t>
            </a:r>
          </a:p>
        </p:txBody>
      </p:sp>
      <p:pic>
        <p:nvPicPr>
          <p:cNvPr id="28" name="Picture 2"/>
          <p:cNvPicPr>
            <a:picLocks noChangeAspect="1" noChangeArrowheads="1"/>
          </p:cNvPicPr>
          <p:nvPr/>
        </p:nvPicPr>
        <p:blipFill>
          <a:blip r:embed="rId2" cstate="print"/>
          <a:srcRect/>
          <a:stretch>
            <a:fillRect/>
          </a:stretch>
        </p:blipFill>
        <p:spPr bwMode="auto">
          <a:xfrm>
            <a:off x="273388" y="1118661"/>
            <a:ext cx="8256587" cy="3390900"/>
          </a:xfrm>
          <a:prstGeom prst="rect">
            <a:avLst/>
          </a:prstGeom>
          <a:noFill/>
          <a:ln w="9525">
            <a:noFill/>
            <a:miter lim="800000"/>
            <a:headEnd/>
            <a:tailEnd/>
          </a:ln>
        </p:spPr>
      </p:pic>
      <p:pic>
        <p:nvPicPr>
          <p:cNvPr id="29" name="Picture 4"/>
          <p:cNvPicPr>
            <a:picLocks noChangeAspect="1" noChangeArrowheads="1"/>
          </p:cNvPicPr>
          <p:nvPr/>
        </p:nvPicPr>
        <p:blipFill>
          <a:blip r:embed="rId3" cstate="print"/>
          <a:srcRect/>
          <a:stretch>
            <a:fillRect/>
          </a:stretch>
        </p:blipFill>
        <p:spPr bwMode="auto">
          <a:xfrm>
            <a:off x="569235" y="2727849"/>
            <a:ext cx="8323263" cy="3333750"/>
          </a:xfrm>
          <a:prstGeom prst="rect">
            <a:avLst/>
          </a:prstGeom>
          <a:noFill/>
          <a:ln w="9525">
            <a:noFill/>
            <a:miter lim="800000"/>
            <a:headEnd/>
            <a:tailEnd/>
          </a:ln>
        </p:spPr>
      </p:pic>
      <p:sp>
        <p:nvSpPr>
          <p:cNvPr id="36" name="Rectangle 2"/>
          <p:cNvSpPr txBox="1">
            <a:spLocks noChangeArrowheads="1"/>
          </p:cNvSpPr>
          <p:nvPr/>
        </p:nvSpPr>
        <p:spPr>
          <a:xfrm>
            <a:off x="520505" y="267286"/>
            <a:ext cx="8229600" cy="708730"/>
          </a:xfrm>
          <a:prstGeom prst="rect">
            <a:avLst/>
          </a:prstGeom>
        </p:spPr>
        <p:txBody>
          <a:bodyPr vert="horz" lIns="91440" tIns="45720" rIns="91440" bIns="45720" rtlCol="0" anchor="ctr">
            <a:norm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3200" b="1" i="0" u="none" strike="noStrike" kern="1200" cap="none" spc="0" normalizeH="0" baseline="0" noProof="0" dirty="0" smtClean="0">
                <a:ln>
                  <a:noFill/>
                </a:ln>
                <a:solidFill>
                  <a:schemeClr val="tx1">
                    <a:lumMod val="75000"/>
                    <a:lumOff val="25000"/>
                  </a:schemeClr>
                </a:solidFill>
                <a:effectLst/>
                <a:uLnTx/>
                <a:uFillTx/>
                <a:latin typeface="Century Gothic"/>
                <a:ea typeface="+mj-ea"/>
                <a:cs typeface="Century Gothic"/>
              </a:rPr>
              <a:t>Power Browses</a:t>
            </a:r>
          </a:p>
        </p:txBody>
      </p:sp>
      <p:sp>
        <p:nvSpPr>
          <p:cNvPr id="37" name="Line 8"/>
          <p:cNvSpPr>
            <a:spLocks noChangeShapeType="1"/>
          </p:cNvSpPr>
          <p:nvPr/>
        </p:nvSpPr>
        <p:spPr bwMode="auto">
          <a:xfrm>
            <a:off x="1848621" y="4348666"/>
            <a:ext cx="0" cy="0"/>
          </a:xfrm>
          <a:prstGeom prst="line">
            <a:avLst/>
          </a:prstGeom>
          <a:noFill/>
          <a:ln w="9525">
            <a:solidFill>
              <a:schemeClr val="tx1"/>
            </a:solidFill>
            <a:round/>
            <a:headEnd/>
            <a:tailEnd type="triangle" w="med" len="med"/>
          </a:ln>
        </p:spPr>
        <p:txBody>
          <a:bodyPr wrap="none" tIns="91440" bIns="91440" anchor="ctr"/>
          <a:lstStyle/>
          <a:p>
            <a:endParaRPr lang="en-US" b="1" dirty="0">
              <a:latin typeface="+mj-lt"/>
            </a:endParaRPr>
          </a:p>
        </p:txBody>
      </p:sp>
      <p:grpSp>
        <p:nvGrpSpPr>
          <p:cNvPr id="38" name="Group 37"/>
          <p:cNvGrpSpPr/>
          <p:nvPr/>
        </p:nvGrpSpPr>
        <p:grpSpPr>
          <a:xfrm>
            <a:off x="2524801" y="2712936"/>
            <a:ext cx="351317" cy="380517"/>
            <a:chOff x="5487781" y="2493312"/>
            <a:chExt cx="412276" cy="415351"/>
          </a:xfrm>
        </p:grpSpPr>
        <p:sp>
          <p:nvSpPr>
            <p:cNvPr id="39" name="Oval 104"/>
            <p:cNvSpPr>
              <a:spLocks noChangeArrowheads="1"/>
            </p:cNvSpPr>
            <p:nvPr/>
          </p:nvSpPr>
          <p:spPr bwMode="auto">
            <a:xfrm>
              <a:off x="5487781" y="2493312"/>
              <a:ext cx="412276" cy="415351"/>
            </a:xfrm>
            <a:prstGeom prst="ellipse">
              <a:avLst/>
            </a:prstGeom>
            <a:solidFill>
              <a:schemeClr val="accent1">
                <a:lumMod val="75000"/>
              </a:schemeClr>
            </a:solidFill>
            <a:ln w="38100">
              <a:solidFill>
                <a:srgbClr val="C3C7AD"/>
              </a:solidFill>
              <a:round/>
              <a:headEnd/>
              <a:tailEnd/>
            </a:ln>
          </p:spPr>
          <p:txBody>
            <a:bodyPr wrap="none" anchor="ctr"/>
            <a:lstStyle/>
            <a:p>
              <a:endParaRPr lang="en-US" sz="1200" b="1" dirty="0">
                <a:latin typeface="+mj-lt"/>
              </a:endParaRPr>
            </a:p>
          </p:txBody>
        </p:sp>
        <p:sp>
          <p:nvSpPr>
            <p:cNvPr id="40" name="Text Box 105"/>
            <p:cNvSpPr txBox="1">
              <a:spLocks noChangeArrowheads="1"/>
            </p:cNvSpPr>
            <p:nvPr/>
          </p:nvSpPr>
          <p:spPr bwMode="auto">
            <a:xfrm>
              <a:off x="5504745" y="2562486"/>
              <a:ext cx="378348" cy="302356"/>
            </a:xfrm>
            <a:prstGeom prst="rect">
              <a:avLst/>
            </a:prstGeom>
            <a:noFill/>
            <a:ln w="38100">
              <a:noFill/>
              <a:miter lim="800000"/>
              <a:headEnd/>
              <a:tailEnd/>
            </a:ln>
          </p:spPr>
          <p:txBody>
            <a:bodyPr>
              <a:spAutoFit/>
            </a:bodyPr>
            <a:lstStyle/>
            <a:p>
              <a:pPr algn="ctr" eaLnBrk="0" hangingPunct="0">
                <a:spcBef>
                  <a:spcPct val="50000"/>
                </a:spcBef>
              </a:pPr>
              <a:r>
                <a:rPr lang="en-US" sz="1200" b="1" dirty="0" smtClean="0">
                  <a:solidFill>
                    <a:schemeClr val="bg1"/>
                  </a:solidFill>
                  <a:latin typeface="+mj-lt"/>
                </a:rPr>
                <a:t>1</a:t>
              </a:r>
              <a:endParaRPr lang="en-US" sz="1200" b="1" dirty="0">
                <a:solidFill>
                  <a:schemeClr val="bg1"/>
                </a:solidFill>
                <a:latin typeface="+mj-lt"/>
              </a:endParaRPr>
            </a:p>
          </p:txBody>
        </p:sp>
      </p:grpSp>
      <p:grpSp>
        <p:nvGrpSpPr>
          <p:cNvPr id="41" name="Group 40"/>
          <p:cNvGrpSpPr/>
          <p:nvPr/>
        </p:nvGrpSpPr>
        <p:grpSpPr>
          <a:xfrm>
            <a:off x="7964062" y="3398503"/>
            <a:ext cx="351317" cy="380517"/>
            <a:chOff x="5487781" y="2493312"/>
            <a:chExt cx="412276" cy="415351"/>
          </a:xfrm>
        </p:grpSpPr>
        <p:sp>
          <p:nvSpPr>
            <p:cNvPr id="42" name="Oval 104"/>
            <p:cNvSpPr>
              <a:spLocks noChangeArrowheads="1"/>
            </p:cNvSpPr>
            <p:nvPr/>
          </p:nvSpPr>
          <p:spPr bwMode="auto">
            <a:xfrm>
              <a:off x="5487781" y="2493312"/>
              <a:ext cx="412276" cy="415351"/>
            </a:xfrm>
            <a:prstGeom prst="ellipse">
              <a:avLst/>
            </a:prstGeom>
            <a:solidFill>
              <a:schemeClr val="accent1">
                <a:lumMod val="75000"/>
              </a:schemeClr>
            </a:solidFill>
            <a:ln w="38100">
              <a:solidFill>
                <a:srgbClr val="C3C7AD"/>
              </a:solidFill>
              <a:round/>
              <a:headEnd/>
              <a:tailEnd/>
            </a:ln>
          </p:spPr>
          <p:txBody>
            <a:bodyPr wrap="none" anchor="ctr"/>
            <a:lstStyle/>
            <a:p>
              <a:endParaRPr lang="en-US" sz="1200" b="1" dirty="0">
                <a:latin typeface="+mj-lt"/>
              </a:endParaRPr>
            </a:p>
          </p:txBody>
        </p:sp>
        <p:sp>
          <p:nvSpPr>
            <p:cNvPr id="43" name="Text Box 105"/>
            <p:cNvSpPr txBox="1">
              <a:spLocks noChangeArrowheads="1"/>
            </p:cNvSpPr>
            <p:nvPr/>
          </p:nvSpPr>
          <p:spPr bwMode="auto">
            <a:xfrm>
              <a:off x="5504745" y="2562488"/>
              <a:ext cx="378348" cy="302357"/>
            </a:xfrm>
            <a:prstGeom prst="rect">
              <a:avLst/>
            </a:prstGeom>
            <a:noFill/>
            <a:ln w="38100">
              <a:noFill/>
              <a:miter lim="800000"/>
              <a:headEnd/>
              <a:tailEnd/>
            </a:ln>
          </p:spPr>
          <p:txBody>
            <a:bodyPr>
              <a:spAutoFit/>
            </a:bodyPr>
            <a:lstStyle/>
            <a:p>
              <a:pPr algn="ctr" eaLnBrk="0" hangingPunct="0">
                <a:spcBef>
                  <a:spcPct val="50000"/>
                </a:spcBef>
              </a:pPr>
              <a:r>
                <a:rPr lang="en-US" sz="1200" b="1" dirty="0" smtClean="0">
                  <a:solidFill>
                    <a:schemeClr val="bg1"/>
                  </a:solidFill>
                  <a:latin typeface="+mj-lt"/>
                </a:rPr>
                <a:t>5</a:t>
              </a:r>
              <a:endParaRPr lang="en-US" sz="1200" b="1" dirty="0">
                <a:solidFill>
                  <a:schemeClr val="bg1"/>
                </a:solidFill>
                <a:latin typeface="+mj-lt"/>
              </a:endParaRPr>
            </a:p>
          </p:txBody>
        </p:sp>
      </p:grpSp>
      <p:grpSp>
        <p:nvGrpSpPr>
          <p:cNvPr id="44" name="Group 43"/>
          <p:cNvGrpSpPr/>
          <p:nvPr/>
        </p:nvGrpSpPr>
        <p:grpSpPr>
          <a:xfrm>
            <a:off x="4607255" y="3691031"/>
            <a:ext cx="351317" cy="380517"/>
            <a:chOff x="5487781" y="2493312"/>
            <a:chExt cx="412276" cy="415351"/>
          </a:xfrm>
        </p:grpSpPr>
        <p:sp>
          <p:nvSpPr>
            <p:cNvPr id="45" name="Oval 104"/>
            <p:cNvSpPr>
              <a:spLocks noChangeArrowheads="1"/>
            </p:cNvSpPr>
            <p:nvPr/>
          </p:nvSpPr>
          <p:spPr bwMode="auto">
            <a:xfrm>
              <a:off x="5487781" y="2493312"/>
              <a:ext cx="412276" cy="415351"/>
            </a:xfrm>
            <a:prstGeom prst="ellipse">
              <a:avLst/>
            </a:prstGeom>
            <a:solidFill>
              <a:schemeClr val="accent1">
                <a:lumMod val="75000"/>
              </a:schemeClr>
            </a:solidFill>
            <a:ln w="38100">
              <a:solidFill>
                <a:srgbClr val="C3C7AD"/>
              </a:solidFill>
              <a:round/>
              <a:headEnd/>
              <a:tailEnd/>
            </a:ln>
          </p:spPr>
          <p:txBody>
            <a:bodyPr wrap="none" anchor="ctr"/>
            <a:lstStyle/>
            <a:p>
              <a:endParaRPr lang="en-US" sz="1200" b="1" dirty="0">
                <a:latin typeface="+mj-lt"/>
              </a:endParaRPr>
            </a:p>
          </p:txBody>
        </p:sp>
        <p:sp>
          <p:nvSpPr>
            <p:cNvPr id="46" name="Text Box 105"/>
            <p:cNvSpPr txBox="1">
              <a:spLocks noChangeArrowheads="1"/>
            </p:cNvSpPr>
            <p:nvPr/>
          </p:nvSpPr>
          <p:spPr bwMode="auto">
            <a:xfrm>
              <a:off x="5504745" y="2562486"/>
              <a:ext cx="378348" cy="302356"/>
            </a:xfrm>
            <a:prstGeom prst="rect">
              <a:avLst/>
            </a:prstGeom>
            <a:noFill/>
            <a:ln w="38100">
              <a:noFill/>
              <a:miter lim="800000"/>
              <a:headEnd/>
              <a:tailEnd/>
            </a:ln>
          </p:spPr>
          <p:txBody>
            <a:bodyPr>
              <a:spAutoFit/>
            </a:bodyPr>
            <a:lstStyle/>
            <a:p>
              <a:pPr algn="ctr" eaLnBrk="0" hangingPunct="0">
                <a:spcBef>
                  <a:spcPct val="50000"/>
                </a:spcBef>
              </a:pPr>
              <a:r>
                <a:rPr lang="en-US" sz="1200" b="1" dirty="0" smtClean="0">
                  <a:solidFill>
                    <a:schemeClr val="bg1"/>
                  </a:solidFill>
                  <a:latin typeface="+mj-lt"/>
                </a:rPr>
                <a:t>4</a:t>
              </a:r>
              <a:endParaRPr lang="en-US" sz="1200" b="1" dirty="0">
                <a:solidFill>
                  <a:schemeClr val="bg1"/>
                </a:solidFill>
                <a:latin typeface="+mj-lt"/>
              </a:endParaRPr>
            </a:p>
          </p:txBody>
        </p:sp>
      </p:grpSp>
      <p:grpSp>
        <p:nvGrpSpPr>
          <p:cNvPr id="47" name="Group 46"/>
          <p:cNvGrpSpPr/>
          <p:nvPr/>
        </p:nvGrpSpPr>
        <p:grpSpPr>
          <a:xfrm>
            <a:off x="201361" y="3996078"/>
            <a:ext cx="351317" cy="380517"/>
            <a:chOff x="5487781" y="2493312"/>
            <a:chExt cx="412276" cy="415351"/>
          </a:xfrm>
        </p:grpSpPr>
        <p:sp>
          <p:nvSpPr>
            <p:cNvPr id="48" name="Oval 104"/>
            <p:cNvSpPr>
              <a:spLocks noChangeArrowheads="1"/>
            </p:cNvSpPr>
            <p:nvPr/>
          </p:nvSpPr>
          <p:spPr bwMode="auto">
            <a:xfrm>
              <a:off x="5487781" y="2493312"/>
              <a:ext cx="412276" cy="415351"/>
            </a:xfrm>
            <a:prstGeom prst="ellipse">
              <a:avLst/>
            </a:prstGeom>
            <a:solidFill>
              <a:schemeClr val="accent1">
                <a:lumMod val="75000"/>
              </a:schemeClr>
            </a:solidFill>
            <a:ln w="38100">
              <a:solidFill>
                <a:srgbClr val="C3C7AD"/>
              </a:solidFill>
              <a:round/>
              <a:headEnd/>
              <a:tailEnd/>
            </a:ln>
          </p:spPr>
          <p:txBody>
            <a:bodyPr wrap="none" anchor="ctr"/>
            <a:lstStyle/>
            <a:p>
              <a:endParaRPr lang="en-US" sz="1200" b="1" dirty="0">
                <a:latin typeface="+mj-lt"/>
              </a:endParaRPr>
            </a:p>
          </p:txBody>
        </p:sp>
        <p:sp>
          <p:nvSpPr>
            <p:cNvPr id="49" name="Text Box 105"/>
            <p:cNvSpPr txBox="1">
              <a:spLocks noChangeArrowheads="1"/>
            </p:cNvSpPr>
            <p:nvPr/>
          </p:nvSpPr>
          <p:spPr bwMode="auto">
            <a:xfrm>
              <a:off x="5504745" y="2562486"/>
              <a:ext cx="378348" cy="302356"/>
            </a:xfrm>
            <a:prstGeom prst="rect">
              <a:avLst/>
            </a:prstGeom>
            <a:noFill/>
            <a:ln w="38100">
              <a:noFill/>
              <a:miter lim="800000"/>
              <a:headEnd/>
              <a:tailEnd/>
            </a:ln>
          </p:spPr>
          <p:txBody>
            <a:bodyPr>
              <a:spAutoFit/>
            </a:bodyPr>
            <a:lstStyle/>
            <a:p>
              <a:pPr algn="ctr" eaLnBrk="0" hangingPunct="0">
                <a:spcBef>
                  <a:spcPct val="50000"/>
                </a:spcBef>
              </a:pPr>
              <a:r>
                <a:rPr lang="en-US" sz="1200" b="1" dirty="0" smtClean="0">
                  <a:solidFill>
                    <a:schemeClr val="bg1"/>
                  </a:solidFill>
                  <a:latin typeface="+mj-lt"/>
                </a:rPr>
                <a:t>2</a:t>
              </a:r>
              <a:endParaRPr lang="en-US" sz="1200" b="1" dirty="0">
                <a:solidFill>
                  <a:schemeClr val="bg1"/>
                </a:solidFill>
                <a:latin typeface="+mj-lt"/>
              </a:endParaRPr>
            </a:p>
          </p:txBody>
        </p:sp>
      </p:grpSp>
      <p:grpSp>
        <p:nvGrpSpPr>
          <p:cNvPr id="50" name="Group 49"/>
          <p:cNvGrpSpPr/>
          <p:nvPr/>
        </p:nvGrpSpPr>
        <p:grpSpPr>
          <a:xfrm>
            <a:off x="667835" y="4700039"/>
            <a:ext cx="351317" cy="380517"/>
            <a:chOff x="5487781" y="2493312"/>
            <a:chExt cx="412276" cy="415351"/>
          </a:xfrm>
        </p:grpSpPr>
        <p:sp>
          <p:nvSpPr>
            <p:cNvPr id="51" name="Oval 104"/>
            <p:cNvSpPr>
              <a:spLocks noChangeArrowheads="1"/>
            </p:cNvSpPr>
            <p:nvPr/>
          </p:nvSpPr>
          <p:spPr bwMode="auto">
            <a:xfrm>
              <a:off x="5487781" y="2493312"/>
              <a:ext cx="412276" cy="415351"/>
            </a:xfrm>
            <a:prstGeom prst="ellipse">
              <a:avLst/>
            </a:prstGeom>
            <a:solidFill>
              <a:schemeClr val="accent1">
                <a:lumMod val="75000"/>
              </a:schemeClr>
            </a:solidFill>
            <a:ln w="38100">
              <a:solidFill>
                <a:srgbClr val="C3C7AD"/>
              </a:solidFill>
              <a:round/>
              <a:headEnd/>
              <a:tailEnd/>
            </a:ln>
          </p:spPr>
          <p:txBody>
            <a:bodyPr wrap="none" anchor="ctr"/>
            <a:lstStyle/>
            <a:p>
              <a:endParaRPr lang="en-US" sz="1200" b="1" dirty="0">
                <a:latin typeface="+mj-lt"/>
              </a:endParaRPr>
            </a:p>
          </p:txBody>
        </p:sp>
        <p:sp>
          <p:nvSpPr>
            <p:cNvPr id="52" name="Text Box 105"/>
            <p:cNvSpPr txBox="1">
              <a:spLocks noChangeArrowheads="1"/>
            </p:cNvSpPr>
            <p:nvPr/>
          </p:nvSpPr>
          <p:spPr bwMode="auto">
            <a:xfrm>
              <a:off x="5504745" y="2562486"/>
              <a:ext cx="378348" cy="302356"/>
            </a:xfrm>
            <a:prstGeom prst="rect">
              <a:avLst/>
            </a:prstGeom>
            <a:noFill/>
            <a:ln w="38100">
              <a:noFill/>
              <a:miter lim="800000"/>
              <a:headEnd/>
              <a:tailEnd/>
            </a:ln>
          </p:spPr>
          <p:txBody>
            <a:bodyPr>
              <a:spAutoFit/>
            </a:bodyPr>
            <a:lstStyle/>
            <a:p>
              <a:pPr algn="ctr" eaLnBrk="0" hangingPunct="0">
                <a:spcBef>
                  <a:spcPct val="50000"/>
                </a:spcBef>
              </a:pPr>
              <a:r>
                <a:rPr lang="en-US" sz="1200" b="1" dirty="0" smtClean="0">
                  <a:solidFill>
                    <a:schemeClr val="bg1"/>
                  </a:solidFill>
                  <a:latin typeface="+mj-lt"/>
                </a:rPr>
                <a:t>3</a:t>
              </a:r>
              <a:endParaRPr lang="en-US" sz="1200" b="1" dirty="0">
                <a:solidFill>
                  <a:schemeClr val="bg1"/>
                </a:solidFill>
                <a:latin typeface="+mj-lt"/>
              </a:endParaRPr>
            </a:p>
          </p:txBody>
        </p:sp>
      </p:gr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title"/>
          </p:nvPr>
        </p:nvSpPr>
        <p:spPr/>
        <p:txBody>
          <a:bodyPr/>
          <a:lstStyle/>
          <a:p>
            <a:pPr eaLnBrk="1" hangingPunct="1"/>
            <a:r>
              <a:rPr lang="en-US" dirty="0" smtClean="0"/>
              <a:t>Browse Actions Menu</a:t>
            </a:r>
          </a:p>
        </p:txBody>
      </p:sp>
      <p:sp>
        <p:nvSpPr>
          <p:cNvPr id="9218" name="Footer Placeholder 3"/>
          <p:cNvSpPr>
            <a:spLocks noGrp="1"/>
          </p:cNvSpPr>
          <p:nvPr>
            <p:ph type="ftr" sz="quarter" idx="10"/>
          </p:nvPr>
        </p:nvSpPr>
        <p:spPr>
          <a:xfrm>
            <a:off x="8106032" y="6610865"/>
            <a:ext cx="1037968" cy="247135"/>
          </a:xfrm>
          <a:noFill/>
        </p:spPr>
        <p:txBody>
          <a:bodyPr/>
          <a:lstStyle/>
          <a:p>
            <a:pPr defTabSz="865188"/>
            <a:r>
              <a:rPr lang="en-US" b="0" dirty="0" smtClean="0"/>
              <a:t>QS-OR-235</a:t>
            </a:r>
          </a:p>
        </p:txBody>
      </p:sp>
      <p:pic>
        <p:nvPicPr>
          <p:cNvPr id="4098" name="Picture 2"/>
          <p:cNvPicPr>
            <a:picLocks noChangeAspect="1" noChangeArrowheads="1"/>
          </p:cNvPicPr>
          <p:nvPr/>
        </p:nvPicPr>
        <p:blipFill>
          <a:blip r:embed="rId2" cstate="print"/>
          <a:srcRect/>
          <a:stretch>
            <a:fillRect/>
          </a:stretch>
        </p:blipFill>
        <p:spPr bwMode="auto">
          <a:xfrm>
            <a:off x="519366" y="974125"/>
            <a:ext cx="6684963" cy="4410075"/>
          </a:xfrm>
          <a:prstGeom prst="rect">
            <a:avLst/>
          </a:prstGeom>
          <a:noFill/>
          <a:ln w="9525">
            <a:noFill/>
            <a:miter lim="800000"/>
            <a:headEnd/>
            <a:tailEnd/>
          </a:ln>
        </p:spPr>
      </p:pic>
      <p:pic>
        <p:nvPicPr>
          <p:cNvPr id="4099" name="Picture 3"/>
          <p:cNvPicPr>
            <a:picLocks noChangeAspect="1" noChangeArrowheads="1"/>
          </p:cNvPicPr>
          <p:nvPr/>
        </p:nvPicPr>
        <p:blipFill>
          <a:blip r:embed="rId3" cstate="print"/>
          <a:srcRect/>
          <a:stretch>
            <a:fillRect/>
          </a:stretch>
        </p:blipFill>
        <p:spPr bwMode="auto">
          <a:xfrm>
            <a:off x="2906867" y="2401017"/>
            <a:ext cx="5962650" cy="38481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2"/>
          <p:cNvSpPr>
            <a:spLocks noGrp="1" noChangeArrowheads="1"/>
          </p:cNvSpPr>
          <p:nvPr>
            <p:ph type="title"/>
          </p:nvPr>
        </p:nvSpPr>
        <p:spPr/>
        <p:txBody>
          <a:bodyPr/>
          <a:lstStyle/>
          <a:p>
            <a:pPr eaLnBrk="1" hangingPunct="1"/>
            <a:r>
              <a:rPr lang="en-US" dirty="0" smtClean="0"/>
              <a:t>Filters and Operators</a:t>
            </a:r>
          </a:p>
        </p:txBody>
      </p:sp>
      <p:sp>
        <p:nvSpPr>
          <p:cNvPr id="10242" name="Footer Placeholder 3"/>
          <p:cNvSpPr>
            <a:spLocks noGrp="1"/>
          </p:cNvSpPr>
          <p:nvPr>
            <p:ph type="ftr" sz="quarter" idx="10"/>
          </p:nvPr>
        </p:nvSpPr>
        <p:spPr>
          <a:noFill/>
        </p:spPr>
        <p:txBody>
          <a:bodyPr/>
          <a:lstStyle/>
          <a:p>
            <a:pPr defTabSz="865188"/>
            <a:r>
              <a:rPr lang="en-US" b="0" dirty="0" smtClean="0"/>
              <a:t>QS-OR-230</a:t>
            </a:r>
          </a:p>
        </p:txBody>
      </p:sp>
      <p:pic>
        <p:nvPicPr>
          <p:cNvPr id="21" name="Picture 2"/>
          <p:cNvPicPr>
            <a:picLocks noChangeAspect="1" noChangeArrowheads="1"/>
          </p:cNvPicPr>
          <p:nvPr/>
        </p:nvPicPr>
        <p:blipFill>
          <a:blip r:embed="rId2" cstate="print"/>
          <a:srcRect/>
          <a:stretch>
            <a:fillRect/>
          </a:stretch>
        </p:blipFill>
        <p:spPr bwMode="auto">
          <a:xfrm>
            <a:off x="442913" y="1341675"/>
            <a:ext cx="8256587" cy="3390900"/>
          </a:xfrm>
          <a:prstGeom prst="rect">
            <a:avLst/>
          </a:prstGeom>
          <a:noFill/>
          <a:ln w="9525">
            <a:noFill/>
            <a:miter lim="800000"/>
            <a:headEnd/>
            <a:tailEnd/>
          </a:ln>
        </p:spPr>
      </p:pic>
      <p:grpSp>
        <p:nvGrpSpPr>
          <p:cNvPr id="23" name="Group 22"/>
          <p:cNvGrpSpPr/>
          <p:nvPr/>
        </p:nvGrpSpPr>
        <p:grpSpPr>
          <a:xfrm>
            <a:off x="1222230" y="2459722"/>
            <a:ext cx="351317" cy="380517"/>
            <a:chOff x="5487781" y="2493312"/>
            <a:chExt cx="412276" cy="415351"/>
          </a:xfrm>
        </p:grpSpPr>
        <p:sp>
          <p:nvSpPr>
            <p:cNvPr id="24" name="Oval 104"/>
            <p:cNvSpPr>
              <a:spLocks noChangeArrowheads="1"/>
            </p:cNvSpPr>
            <p:nvPr/>
          </p:nvSpPr>
          <p:spPr bwMode="auto">
            <a:xfrm>
              <a:off x="5487781" y="2493312"/>
              <a:ext cx="412276" cy="415351"/>
            </a:xfrm>
            <a:prstGeom prst="ellipse">
              <a:avLst/>
            </a:prstGeom>
            <a:solidFill>
              <a:schemeClr val="accent1">
                <a:lumMod val="75000"/>
              </a:schemeClr>
            </a:solidFill>
            <a:ln w="38100">
              <a:solidFill>
                <a:srgbClr val="C3C7AD"/>
              </a:solidFill>
              <a:round/>
              <a:headEnd/>
              <a:tailEnd/>
            </a:ln>
          </p:spPr>
          <p:txBody>
            <a:bodyPr wrap="none" anchor="ctr"/>
            <a:lstStyle/>
            <a:p>
              <a:endParaRPr lang="en-US" sz="1200" b="1" dirty="0">
                <a:latin typeface="+mj-lt"/>
              </a:endParaRPr>
            </a:p>
          </p:txBody>
        </p:sp>
        <p:sp>
          <p:nvSpPr>
            <p:cNvPr id="25" name="Text Box 105"/>
            <p:cNvSpPr txBox="1">
              <a:spLocks noChangeArrowheads="1"/>
            </p:cNvSpPr>
            <p:nvPr/>
          </p:nvSpPr>
          <p:spPr bwMode="auto">
            <a:xfrm>
              <a:off x="5504745" y="2562488"/>
              <a:ext cx="378348" cy="302357"/>
            </a:xfrm>
            <a:prstGeom prst="rect">
              <a:avLst/>
            </a:prstGeom>
            <a:noFill/>
            <a:ln w="38100">
              <a:noFill/>
              <a:miter lim="800000"/>
              <a:headEnd/>
              <a:tailEnd/>
            </a:ln>
          </p:spPr>
          <p:txBody>
            <a:bodyPr>
              <a:spAutoFit/>
            </a:bodyPr>
            <a:lstStyle/>
            <a:p>
              <a:pPr algn="ctr" eaLnBrk="0" hangingPunct="0">
                <a:spcBef>
                  <a:spcPct val="50000"/>
                </a:spcBef>
              </a:pPr>
              <a:r>
                <a:rPr lang="en-US" sz="1200" b="1" dirty="0" smtClean="0">
                  <a:solidFill>
                    <a:schemeClr val="bg1"/>
                  </a:solidFill>
                  <a:latin typeface="+mj-lt"/>
                </a:rPr>
                <a:t>1</a:t>
              </a:r>
              <a:endParaRPr lang="en-US" sz="1200" b="1" dirty="0">
                <a:solidFill>
                  <a:schemeClr val="bg1"/>
                </a:solidFill>
                <a:latin typeface="+mj-lt"/>
              </a:endParaRPr>
            </a:p>
          </p:txBody>
        </p:sp>
      </p:grpSp>
      <p:pic>
        <p:nvPicPr>
          <p:cNvPr id="18" name="Picture 3"/>
          <p:cNvPicPr>
            <a:picLocks noChangeAspect="1" noChangeArrowheads="1"/>
          </p:cNvPicPr>
          <p:nvPr/>
        </p:nvPicPr>
        <p:blipFill>
          <a:blip r:embed="rId3" cstate="print"/>
          <a:srcRect/>
          <a:stretch>
            <a:fillRect/>
          </a:stretch>
        </p:blipFill>
        <p:spPr bwMode="auto">
          <a:xfrm>
            <a:off x="1037038" y="3534850"/>
            <a:ext cx="7970837" cy="2590800"/>
          </a:xfrm>
          <a:prstGeom prst="rect">
            <a:avLst/>
          </a:prstGeom>
          <a:noFill/>
          <a:ln w="9525">
            <a:noFill/>
            <a:miter lim="800000"/>
            <a:headEnd/>
            <a:tailEnd/>
          </a:ln>
        </p:spPr>
      </p:pic>
      <p:grpSp>
        <p:nvGrpSpPr>
          <p:cNvPr id="19" name="Group 18"/>
          <p:cNvGrpSpPr/>
          <p:nvPr/>
        </p:nvGrpSpPr>
        <p:grpSpPr>
          <a:xfrm>
            <a:off x="2632247" y="3988489"/>
            <a:ext cx="351317" cy="380517"/>
            <a:chOff x="5487781" y="2493312"/>
            <a:chExt cx="412276" cy="415351"/>
          </a:xfrm>
        </p:grpSpPr>
        <p:sp>
          <p:nvSpPr>
            <p:cNvPr id="20" name="Oval 104"/>
            <p:cNvSpPr>
              <a:spLocks noChangeArrowheads="1"/>
            </p:cNvSpPr>
            <p:nvPr/>
          </p:nvSpPr>
          <p:spPr bwMode="auto">
            <a:xfrm>
              <a:off x="5487781" y="2493312"/>
              <a:ext cx="412276" cy="415351"/>
            </a:xfrm>
            <a:prstGeom prst="ellipse">
              <a:avLst/>
            </a:prstGeom>
            <a:solidFill>
              <a:schemeClr val="accent1">
                <a:lumMod val="75000"/>
              </a:schemeClr>
            </a:solidFill>
            <a:ln w="38100">
              <a:solidFill>
                <a:srgbClr val="C3C7AD"/>
              </a:solidFill>
              <a:round/>
              <a:headEnd/>
              <a:tailEnd/>
            </a:ln>
          </p:spPr>
          <p:txBody>
            <a:bodyPr wrap="none" anchor="ctr"/>
            <a:lstStyle/>
            <a:p>
              <a:endParaRPr lang="en-US" sz="1200" b="1" dirty="0">
                <a:latin typeface="+mj-lt"/>
              </a:endParaRPr>
            </a:p>
          </p:txBody>
        </p:sp>
        <p:sp>
          <p:nvSpPr>
            <p:cNvPr id="35" name="Text Box 105"/>
            <p:cNvSpPr txBox="1">
              <a:spLocks noChangeArrowheads="1"/>
            </p:cNvSpPr>
            <p:nvPr/>
          </p:nvSpPr>
          <p:spPr bwMode="auto">
            <a:xfrm>
              <a:off x="5504745" y="2562488"/>
              <a:ext cx="378348" cy="302357"/>
            </a:xfrm>
            <a:prstGeom prst="rect">
              <a:avLst/>
            </a:prstGeom>
            <a:noFill/>
            <a:ln w="38100">
              <a:noFill/>
              <a:miter lim="800000"/>
              <a:headEnd/>
              <a:tailEnd/>
            </a:ln>
          </p:spPr>
          <p:txBody>
            <a:bodyPr>
              <a:spAutoFit/>
            </a:bodyPr>
            <a:lstStyle/>
            <a:p>
              <a:pPr algn="ctr" eaLnBrk="0" hangingPunct="0">
                <a:spcBef>
                  <a:spcPct val="50000"/>
                </a:spcBef>
              </a:pPr>
              <a:r>
                <a:rPr lang="en-US" sz="1200" b="1" dirty="0" smtClean="0">
                  <a:solidFill>
                    <a:schemeClr val="bg1"/>
                  </a:solidFill>
                  <a:latin typeface="+mj-lt"/>
                </a:rPr>
                <a:t>2</a:t>
              </a:r>
              <a:endParaRPr lang="en-US" sz="1200" b="1" dirty="0">
                <a:solidFill>
                  <a:schemeClr val="bg1"/>
                </a:solidFill>
                <a:latin typeface="+mj-lt"/>
              </a:endParaRPr>
            </a:p>
          </p:txBody>
        </p:sp>
      </p:grpSp>
      <p:grpSp>
        <p:nvGrpSpPr>
          <p:cNvPr id="36" name="Group 35"/>
          <p:cNvGrpSpPr/>
          <p:nvPr/>
        </p:nvGrpSpPr>
        <p:grpSpPr>
          <a:xfrm>
            <a:off x="4631161" y="4006694"/>
            <a:ext cx="351317" cy="380517"/>
            <a:chOff x="5487781" y="2493312"/>
            <a:chExt cx="412276" cy="415351"/>
          </a:xfrm>
        </p:grpSpPr>
        <p:sp>
          <p:nvSpPr>
            <p:cNvPr id="37" name="Oval 104"/>
            <p:cNvSpPr>
              <a:spLocks noChangeArrowheads="1"/>
            </p:cNvSpPr>
            <p:nvPr/>
          </p:nvSpPr>
          <p:spPr bwMode="auto">
            <a:xfrm>
              <a:off x="5487781" y="2493312"/>
              <a:ext cx="412276" cy="415351"/>
            </a:xfrm>
            <a:prstGeom prst="ellipse">
              <a:avLst/>
            </a:prstGeom>
            <a:solidFill>
              <a:schemeClr val="accent1">
                <a:lumMod val="75000"/>
              </a:schemeClr>
            </a:solidFill>
            <a:ln w="38100">
              <a:solidFill>
                <a:srgbClr val="C3C7AD"/>
              </a:solidFill>
              <a:round/>
              <a:headEnd/>
              <a:tailEnd/>
            </a:ln>
          </p:spPr>
          <p:txBody>
            <a:bodyPr wrap="none" anchor="ctr"/>
            <a:lstStyle/>
            <a:p>
              <a:endParaRPr lang="en-US" sz="1200" b="1" dirty="0">
                <a:latin typeface="+mj-lt"/>
              </a:endParaRPr>
            </a:p>
          </p:txBody>
        </p:sp>
        <p:sp>
          <p:nvSpPr>
            <p:cNvPr id="38" name="Text Box 105"/>
            <p:cNvSpPr txBox="1">
              <a:spLocks noChangeArrowheads="1"/>
            </p:cNvSpPr>
            <p:nvPr/>
          </p:nvSpPr>
          <p:spPr bwMode="auto">
            <a:xfrm>
              <a:off x="5504745" y="2562486"/>
              <a:ext cx="378348" cy="302356"/>
            </a:xfrm>
            <a:prstGeom prst="rect">
              <a:avLst/>
            </a:prstGeom>
            <a:noFill/>
            <a:ln w="38100">
              <a:noFill/>
              <a:miter lim="800000"/>
              <a:headEnd/>
              <a:tailEnd/>
            </a:ln>
          </p:spPr>
          <p:txBody>
            <a:bodyPr>
              <a:spAutoFit/>
            </a:bodyPr>
            <a:lstStyle/>
            <a:p>
              <a:pPr algn="ctr" eaLnBrk="0" hangingPunct="0">
                <a:spcBef>
                  <a:spcPct val="50000"/>
                </a:spcBef>
              </a:pPr>
              <a:r>
                <a:rPr lang="en-US" sz="1200" b="1" dirty="0" smtClean="0">
                  <a:solidFill>
                    <a:schemeClr val="bg1"/>
                  </a:solidFill>
                  <a:latin typeface="+mj-lt"/>
                </a:rPr>
                <a:t>3</a:t>
              </a:r>
              <a:endParaRPr lang="en-US" sz="1200" b="1" dirty="0">
                <a:solidFill>
                  <a:schemeClr val="bg1"/>
                </a:solidFill>
                <a:latin typeface="+mj-lt"/>
              </a:endParaRPr>
            </a:p>
          </p:txBody>
        </p:sp>
      </p:grpSp>
      <p:grpSp>
        <p:nvGrpSpPr>
          <p:cNvPr id="39" name="Group 38"/>
          <p:cNvGrpSpPr/>
          <p:nvPr/>
        </p:nvGrpSpPr>
        <p:grpSpPr>
          <a:xfrm>
            <a:off x="6295867" y="4033478"/>
            <a:ext cx="351317" cy="380517"/>
            <a:chOff x="5487781" y="2493312"/>
            <a:chExt cx="412276" cy="415351"/>
          </a:xfrm>
        </p:grpSpPr>
        <p:sp>
          <p:nvSpPr>
            <p:cNvPr id="40" name="Oval 104"/>
            <p:cNvSpPr>
              <a:spLocks noChangeArrowheads="1"/>
            </p:cNvSpPr>
            <p:nvPr/>
          </p:nvSpPr>
          <p:spPr bwMode="auto">
            <a:xfrm>
              <a:off x="5487781" y="2493312"/>
              <a:ext cx="412276" cy="415351"/>
            </a:xfrm>
            <a:prstGeom prst="ellipse">
              <a:avLst/>
            </a:prstGeom>
            <a:solidFill>
              <a:schemeClr val="accent1">
                <a:lumMod val="75000"/>
              </a:schemeClr>
            </a:solidFill>
            <a:ln w="38100">
              <a:solidFill>
                <a:srgbClr val="C3C7AD"/>
              </a:solidFill>
              <a:round/>
              <a:headEnd/>
              <a:tailEnd/>
            </a:ln>
          </p:spPr>
          <p:txBody>
            <a:bodyPr wrap="none" anchor="ctr"/>
            <a:lstStyle/>
            <a:p>
              <a:endParaRPr lang="en-US" sz="1200" b="1" dirty="0">
                <a:latin typeface="+mj-lt"/>
              </a:endParaRPr>
            </a:p>
          </p:txBody>
        </p:sp>
        <p:sp>
          <p:nvSpPr>
            <p:cNvPr id="41" name="Text Box 105"/>
            <p:cNvSpPr txBox="1">
              <a:spLocks noChangeArrowheads="1"/>
            </p:cNvSpPr>
            <p:nvPr/>
          </p:nvSpPr>
          <p:spPr bwMode="auto">
            <a:xfrm>
              <a:off x="5504745" y="2562488"/>
              <a:ext cx="378348" cy="302357"/>
            </a:xfrm>
            <a:prstGeom prst="rect">
              <a:avLst/>
            </a:prstGeom>
            <a:noFill/>
            <a:ln w="38100">
              <a:noFill/>
              <a:miter lim="800000"/>
              <a:headEnd/>
              <a:tailEnd/>
            </a:ln>
          </p:spPr>
          <p:txBody>
            <a:bodyPr>
              <a:spAutoFit/>
            </a:bodyPr>
            <a:lstStyle/>
            <a:p>
              <a:pPr algn="ctr" eaLnBrk="0" hangingPunct="0">
                <a:spcBef>
                  <a:spcPct val="50000"/>
                </a:spcBef>
              </a:pPr>
              <a:r>
                <a:rPr lang="en-US" sz="1200" b="1" dirty="0" smtClean="0">
                  <a:solidFill>
                    <a:schemeClr val="bg1"/>
                  </a:solidFill>
                  <a:latin typeface="+mj-lt"/>
                </a:rPr>
                <a:t>4</a:t>
              </a:r>
              <a:endParaRPr lang="en-US" sz="1200" b="1" dirty="0">
                <a:solidFill>
                  <a:schemeClr val="bg1"/>
                </a:solidFill>
                <a:latin typeface="+mj-lt"/>
              </a:endParaRPr>
            </a:p>
          </p:txBody>
        </p:sp>
      </p:gr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2"/>
          <p:cNvSpPr>
            <a:spLocks noGrp="1" noChangeArrowheads="1"/>
          </p:cNvSpPr>
          <p:nvPr>
            <p:ph type="title"/>
          </p:nvPr>
        </p:nvSpPr>
        <p:spPr/>
        <p:txBody>
          <a:bodyPr/>
          <a:lstStyle/>
          <a:p>
            <a:pPr eaLnBrk="1" hangingPunct="1"/>
            <a:r>
              <a:rPr lang="en-US" dirty="0" smtClean="0"/>
              <a:t>Right-Click Column Options</a:t>
            </a:r>
          </a:p>
        </p:txBody>
      </p:sp>
      <p:sp>
        <p:nvSpPr>
          <p:cNvPr id="10242" name="Footer Placeholder 3"/>
          <p:cNvSpPr>
            <a:spLocks noGrp="1"/>
          </p:cNvSpPr>
          <p:nvPr>
            <p:ph type="ftr" sz="quarter" idx="10"/>
          </p:nvPr>
        </p:nvSpPr>
        <p:spPr>
          <a:noFill/>
        </p:spPr>
        <p:txBody>
          <a:bodyPr/>
          <a:lstStyle/>
          <a:p>
            <a:pPr defTabSz="865188"/>
            <a:r>
              <a:rPr lang="en-US" b="0" dirty="0" smtClean="0"/>
              <a:t>QS-OR-240</a:t>
            </a:r>
          </a:p>
        </p:txBody>
      </p:sp>
      <p:pic>
        <p:nvPicPr>
          <p:cNvPr id="1026" name="Picture 2"/>
          <p:cNvPicPr>
            <a:picLocks noChangeAspect="1" noChangeArrowheads="1"/>
          </p:cNvPicPr>
          <p:nvPr/>
        </p:nvPicPr>
        <p:blipFill>
          <a:blip r:embed="rId2" cstate="print"/>
          <a:srcRect/>
          <a:stretch>
            <a:fillRect/>
          </a:stretch>
        </p:blipFill>
        <p:spPr bwMode="auto">
          <a:xfrm>
            <a:off x="300446" y="934130"/>
            <a:ext cx="4410075" cy="4467225"/>
          </a:xfrm>
          <a:prstGeom prst="rect">
            <a:avLst/>
          </a:prstGeom>
          <a:noFill/>
          <a:ln w="9525">
            <a:noFill/>
            <a:miter lim="800000"/>
            <a:headEnd/>
            <a:tailEnd/>
          </a:ln>
        </p:spPr>
      </p:pic>
      <p:pic>
        <p:nvPicPr>
          <p:cNvPr id="1029" name="Picture 5"/>
          <p:cNvPicPr>
            <a:picLocks noChangeAspect="1" noChangeArrowheads="1"/>
          </p:cNvPicPr>
          <p:nvPr/>
        </p:nvPicPr>
        <p:blipFill>
          <a:blip r:embed="rId3" cstate="print"/>
          <a:srcRect/>
          <a:stretch>
            <a:fillRect/>
          </a:stretch>
        </p:blipFill>
        <p:spPr bwMode="auto">
          <a:xfrm>
            <a:off x="3593647" y="1564005"/>
            <a:ext cx="5353050" cy="40957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Footer Placeholder 3"/>
          <p:cNvSpPr>
            <a:spLocks noGrp="1"/>
          </p:cNvSpPr>
          <p:nvPr>
            <p:ph type="ftr" sz="quarter" idx="10"/>
          </p:nvPr>
        </p:nvSpPr>
        <p:spPr>
          <a:noFill/>
        </p:spPr>
        <p:txBody>
          <a:bodyPr/>
          <a:lstStyle/>
          <a:p>
            <a:r>
              <a:rPr lang="en-US" dirty="0" smtClean="0"/>
              <a:t>QS-OR-012</a:t>
            </a:r>
            <a:endParaRPr lang="en-US" dirty="0"/>
          </a:p>
        </p:txBody>
      </p:sp>
      <p:pic>
        <p:nvPicPr>
          <p:cNvPr id="1026" name="Picture 2"/>
          <p:cNvPicPr>
            <a:picLocks noChangeAspect="1" noChangeArrowheads="1"/>
          </p:cNvPicPr>
          <p:nvPr/>
        </p:nvPicPr>
        <p:blipFill>
          <a:blip r:embed="rId2" cstate="print"/>
          <a:srcRect/>
          <a:stretch>
            <a:fillRect/>
          </a:stretch>
        </p:blipFill>
        <p:spPr bwMode="auto">
          <a:xfrm>
            <a:off x="1949781" y="793470"/>
            <a:ext cx="5452066" cy="5653249"/>
          </a:xfrm>
          <a:prstGeom prst="rect">
            <a:avLst/>
          </a:prstGeom>
          <a:noFill/>
          <a:ln w="9525">
            <a:noFill/>
            <a:miter lim="800000"/>
            <a:headEnd/>
            <a:tailEnd/>
          </a:ln>
        </p:spPr>
      </p:pic>
      <p:sp>
        <p:nvSpPr>
          <p:cNvPr id="8" name="Rectangle 2"/>
          <p:cNvSpPr>
            <a:spLocks noGrp="1" noChangeArrowheads="1"/>
          </p:cNvSpPr>
          <p:nvPr>
            <p:ph type="title"/>
          </p:nvPr>
        </p:nvSpPr>
        <p:spPr>
          <a:xfrm>
            <a:off x="457200" y="182880"/>
            <a:ext cx="8229600" cy="708730"/>
          </a:xfrm>
        </p:spPr>
        <p:txBody>
          <a:bodyPr/>
          <a:lstStyle/>
          <a:p>
            <a:r>
              <a:rPr lang="en-US" dirty="0" smtClean="0"/>
              <a:t>QAD Enterprise Applications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2"/>
          <p:cNvSpPr>
            <a:spLocks noGrp="1" noChangeArrowheads="1"/>
          </p:cNvSpPr>
          <p:nvPr>
            <p:ph type="title"/>
          </p:nvPr>
        </p:nvSpPr>
        <p:spPr/>
        <p:txBody>
          <a:bodyPr/>
          <a:lstStyle/>
          <a:p>
            <a:pPr eaLnBrk="1" hangingPunct="1"/>
            <a:r>
              <a:rPr lang="en-US" dirty="0" smtClean="0"/>
              <a:t> Lookup Browses</a:t>
            </a:r>
          </a:p>
        </p:txBody>
      </p:sp>
      <p:sp>
        <p:nvSpPr>
          <p:cNvPr id="8194" name="Footer Placeholder 3"/>
          <p:cNvSpPr>
            <a:spLocks noGrp="1"/>
          </p:cNvSpPr>
          <p:nvPr>
            <p:ph type="ftr" sz="quarter" idx="10"/>
          </p:nvPr>
        </p:nvSpPr>
        <p:spPr>
          <a:noFill/>
        </p:spPr>
        <p:txBody>
          <a:bodyPr/>
          <a:lstStyle/>
          <a:p>
            <a:pPr defTabSz="865188"/>
            <a:r>
              <a:rPr lang="en-US" b="0" dirty="0" smtClean="0"/>
              <a:t>QS-OR-250</a:t>
            </a:r>
          </a:p>
        </p:txBody>
      </p:sp>
      <p:pic>
        <p:nvPicPr>
          <p:cNvPr id="8196" name="Picture 4" descr="SHOT0000"/>
          <p:cNvPicPr>
            <a:picLocks noChangeAspect="1" noChangeArrowheads="1"/>
          </p:cNvPicPr>
          <p:nvPr/>
        </p:nvPicPr>
        <p:blipFill>
          <a:blip r:embed="rId2" cstate="print"/>
          <a:srcRect/>
          <a:stretch>
            <a:fillRect/>
          </a:stretch>
        </p:blipFill>
        <p:spPr bwMode="auto">
          <a:xfrm>
            <a:off x="1209675" y="1849438"/>
            <a:ext cx="6780213" cy="37719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Exercise 1-2: Using Browses</a:t>
            </a:r>
            <a:endParaRPr lang="en-US" dirty="0"/>
          </a:p>
        </p:txBody>
      </p:sp>
      <p:pic>
        <p:nvPicPr>
          <p:cNvPr id="133124" name="Picture 46"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2"/>
          <p:cNvPicPr>
            <a:picLocks noChangeAspect="1" noChangeArrowheads="1"/>
          </p:cNvPicPr>
          <p:nvPr/>
        </p:nvPicPr>
        <p:blipFill>
          <a:blip r:embed="rId2" cstate="print"/>
          <a:srcRect/>
          <a:stretch>
            <a:fillRect/>
          </a:stretch>
        </p:blipFill>
        <p:spPr bwMode="auto">
          <a:xfrm>
            <a:off x="444205" y="3499638"/>
            <a:ext cx="3342803" cy="2746788"/>
          </a:xfrm>
          <a:prstGeom prst="rect">
            <a:avLst/>
          </a:prstGeom>
          <a:noFill/>
          <a:ln w="9525">
            <a:noFill/>
            <a:miter lim="800000"/>
            <a:headEnd/>
            <a:tailEnd/>
          </a:ln>
        </p:spPr>
      </p:pic>
      <p:pic>
        <p:nvPicPr>
          <p:cNvPr id="1026" name="Picture 2"/>
          <p:cNvPicPr>
            <a:picLocks noChangeAspect="1" noChangeArrowheads="1"/>
          </p:cNvPicPr>
          <p:nvPr/>
        </p:nvPicPr>
        <p:blipFill>
          <a:blip r:embed="rId3" cstate="print"/>
          <a:srcRect/>
          <a:stretch>
            <a:fillRect/>
          </a:stretch>
        </p:blipFill>
        <p:spPr bwMode="auto">
          <a:xfrm>
            <a:off x="6135832" y="2470068"/>
            <a:ext cx="2718532" cy="2933205"/>
          </a:xfrm>
          <a:prstGeom prst="rect">
            <a:avLst/>
          </a:prstGeom>
          <a:noFill/>
          <a:ln w="9525">
            <a:noFill/>
            <a:miter lim="800000"/>
            <a:headEnd/>
            <a:tailEnd/>
          </a:ln>
        </p:spPr>
      </p:pic>
      <p:sp>
        <p:nvSpPr>
          <p:cNvPr id="8195" name="Rectangle 2"/>
          <p:cNvSpPr>
            <a:spLocks noGrp="1" noChangeArrowheads="1"/>
          </p:cNvSpPr>
          <p:nvPr>
            <p:ph type="title"/>
          </p:nvPr>
        </p:nvSpPr>
        <p:spPr/>
        <p:txBody>
          <a:bodyPr/>
          <a:lstStyle/>
          <a:p>
            <a:pPr eaLnBrk="1" hangingPunct="1"/>
            <a:r>
              <a:rPr lang="en-US" dirty="0" smtClean="0"/>
              <a:t> Getting Help</a:t>
            </a:r>
          </a:p>
        </p:txBody>
      </p:sp>
      <p:sp>
        <p:nvSpPr>
          <p:cNvPr id="8194" name="Footer Placeholder 3"/>
          <p:cNvSpPr>
            <a:spLocks noGrp="1"/>
          </p:cNvSpPr>
          <p:nvPr>
            <p:ph type="ftr" sz="quarter" idx="10"/>
          </p:nvPr>
        </p:nvSpPr>
        <p:spPr>
          <a:noFill/>
        </p:spPr>
        <p:txBody>
          <a:bodyPr/>
          <a:lstStyle/>
          <a:p>
            <a:pPr defTabSz="865188"/>
            <a:r>
              <a:rPr lang="en-US" b="0" dirty="0" smtClean="0"/>
              <a:t>QS-OR-255</a:t>
            </a:r>
          </a:p>
        </p:txBody>
      </p:sp>
      <p:pic>
        <p:nvPicPr>
          <p:cNvPr id="5" name="Picture 4" descr="helpmenu1.png"/>
          <p:cNvPicPr>
            <a:picLocks noChangeAspect="1"/>
          </p:cNvPicPr>
          <p:nvPr/>
        </p:nvPicPr>
        <p:blipFill>
          <a:blip r:embed="rId4" cstate="print"/>
          <a:stretch>
            <a:fillRect/>
          </a:stretch>
        </p:blipFill>
        <p:spPr>
          <a:xfrm>
            <a:off x="5489304" y="670534"/>
            <a:ext cx="3144057" cy="2009156"/>
          </a:xfrm>
          <a:prstGeom prst="rect">
            <a:avLst/>
          </a:prstGeom>
        </p:spPr>
      </p:pic>
      <p:sp>
        <p:nvSpPr>
          <p:cNvPr id="7" name="Content Placeholder 4"/>
          <p:cNvSpPr>
            <a:spLocks noGrp="1"/>
          </p:cNvSpPr>
          <p:nvPr>
            <p:ph idx="1"/>
          </p:nvPr>
        </p:nvSpPr>
        <p:spPr>
          <a:xfrm>
            <a:off x="540326" y="1093486"/>
            <a:ext cx="4851074" cy="2860997"/>
          </a:xfrm>
        </p:spPr>
        <p:txBody>
          <a:bodyPr>
            <a:normAutofit/>
          </a:bodyPr>
          <a:lstStyle/>
          <a:p>
            <a:pPr>
              <a:buNone/>
            </a:pPr>
            <a:r>
              <a:rPr lang="en-US" dirty="0" smtClean="0"/>
              <a:t>Multiple sources of help</a:t>
            </a:r>
          </a:p>
          <a:p>
            <a:pPr marL="514350" indent="-514350">
              <a:buFont typeface="+mj-lt"/>
              <a:buAutoNum type="arabicPeriod"/>
            </a:pPr>
            <a:r>
              <a:rPr lang="en-US" sz="1800" dirty="0" smtClean="0"/>
              <a:t>Help menu </a:t>
            </a:r>
          </a:p>
          <a:p>
            <a:pPr marL="514350" indent="-514350">
              <a:buFont typeface="+mj-lt"/>
              <a:buAutoNum type="arabicPeriod"/>
            </a:pPr>
            <a:r>
              <a:rPr lang="en-US" sz="1800" dirty="0" smtClean="0"/>
              <a:t>Context sensitive application help</a:t>
            </a:r>
          </a:p>
          <a:p>
            <a:pPr marL="514350" indent="-514350">
              <a:buFont typeface="+mj-lt"/>
              <a:buAutoNum type="arabicPeriod"/>
            </a:pPr>
            <a:r>
              <a:rPr lang="en-US" sz="1800" dirty="0" smtClean="0"/>
              <a:t>QAD Guide Me (hover help)</a:t>
            </a:r>
          </a:p>
          <a:p>
            <a:pPr marL="514350" indent="-514350">
              <a:buFont typeface="+mj-lt"/>
              <a:buAutoNum type="arabicPeriod"/>
            </a:pPr>
            <a:r>
              <a:rPr lang="en-US" sz="1800" dirty="0" smtClean="0"/>
              <a:t>Search</a:t>
            </a:r>
          </a:p>
          <a:p>
            <a:pPr marL="514350" indent="-514350">
              <a:buFont typeface="+mj-lt"/>
              <a:buAutoNum type="arabicPeriod"/>
            </a:pPr>
            <a:r>
              <a:rPr lang="en-US" sz="1800" dirty="0" smtClean="0"/>
              <a:t>External Resources</a:t>
            </a:r>
          </a:p>
          <a:p>
            <a:endParaRPr lang="en-US" dirty="0"/>
          </a:p>
        </p:txBody>
      </p:sp>
      <p:pic>
        <p:nvPicPr>
          <p:cNvPr id="8" name="Picture 4" descr="SHOT0000"/>
          <p:cNvPicPr>
            <a:picLocks noChangeAspect="1" noChangeArrowheads="1"/>
          </p:cNvPicPr>
          <p:nvPr/>
        </p:nvPicPr>
        <p:blipFill>
          <a:blip r:embed="rId5" cstate="print"/>
          <a:srcRect/>
          <a:stretch>
            <a:fillRect/>
          </a:stretch>
        </p:blipFill>
        <p:spPr bwMode="auto">
          <a:xfrm>
            <a:off x="3622552" y="4183640"/>
            <a:ext cx="3532755" cy="2080593"/>
          </a:xfrm>
          <a:prstGeom prst="rect">
            <a:avLst/>
          </a:prstGeom>
          <a:noFill/>
          <a:ln w="9525">
            <a:noFill/>
            <a:miter lim="800000"/>
            <a:headEnd/>
            <a:tailEnd/>
          </a:ln>
        </p:spPr>
      </p:pic>
      <p:grpSp>
        <p:nvGrpSpPr>
          <p:cNvPr id="2" name="Group 103"/>
          <p:cNvGrpSpPr>
            <a:grpSpLocks/>
          </p:cNvGrpSpPr>
          <p:nvPr/>
        </p:nvGrpSpPr>
        <p:grpSpPr bwMode="auto">
          <a:xfrm>
            <a:off x="6644150" y="689818"/>
            <a:ext cx="477838" cy="477837"/>
            <a:chOff x="0" y="351"/>
            <a:chExt cx="401" cy="401"/>
          </a:xfrm>
        </p:grpSpPr>
        <p:sp>
          <p:nvSpPr>
            <p:cNvPr id="11" name="Oval 104"/>
            <p:cNvSpPr>
              <a:spLocks noChangeArrowheads="1"/>
            </p:cNvSpPr>
            <p:nvPr/>
          </p:nvSpPr>
          <p:spPr bwMode="auto">
            <a:xfrm>
              <a:off x="0" y="351"/>
              <a:ext cx="401" cy="401"/>
            </a:xfrm>
            <a:prstGeom prst="ellipse">
              <a:avLst/>
            </a:prstGeom>
            <a:solidFill>
              <a:schemeClr val="accent3">
                <a:lumMod val="40000"/>
                <a:lumOff val="60000"/>
              </a:schemeClr>
            </a:solidFill>
            <a:ln w="38100">
              <a:solidFill>
                <a:srgbClr val="C3C7AD"/>
              </a:solidFill>
              <a:round/>
              <a:headEnd/>
              <a:tailEnd/>
            </a:ln>
          </p:spPr>
          <p:txBody>
            <a:bodyPr wrap="none" anchor="ctr"/>
            <a:lstStyle/>
            <a:p>
              <a:endParaRPr lang="en-US" dirty="0">
                <a:latin typeface="+mj-lt"/>
              </a:endParaRPr>
            </a:p>
          </p:txBody>
        </p:sp>
        <p:sp>
          <p:nvSpPr>
            <p:cNvPr id="12" name="Text Box 105"/>
            <p:cNvSpPr txBox="1">
              <a:spLocks noChangeArrowheads="1"/>
            </p:cNvSpPr>
            <p:nvPr/>
          </p:nvSpPr>
          <p:spPr bwMode="auto">
            <a:xfrm>
              <a:off x="16" y="418"/>
              <a:ext cx="368" cy="307"/>
            </a:xfrm>
            <a:prstGeom prst="rect">
              <a:avLst/>
            </a:prstGeom>
            <a:noFill/>
            <a:ln w="38100">
              <a:noFill/>
              <a:miter lim="800000"/>
              <a:headEnd/>
              <a:tailEnd/>
            </a:ln>
          </p:spPr>
          <p:txBody>
            <a:bodyPr>
              <a:spAutoFit/>
            </a:bodyPr>
            <a:lstStyle/>
            <a:p>
              <a:pPr algn="ctr" eaLnBrk="0" hangingPunct="0">
                <a:spcBef>
                  <a:spcPct val="50000"/>
                </a:spcBef>
              </a:pPr>
              <a:r>
                <a:rPr lang="en-US" sz="1800" dirty="0">
                  <a:solidFill>
                    <a:schemeClr val="accent2">
                      <a:lumMod val="75000"/>
                    </a:schemeClr>
                  </a:solidFill>
                  <a:latin typeface="+mj-lt"/>
                </a:rPr>
                <a:t>1</a:t>
              </a:r>
            </a:p>
          </p:txBody>
        </p:sp>
      </p:grpSp>
      <p:grpSp>
        <p:nvGrpSpPr>
          <p:cNvPr id="3" name="Group 103"/>
          <p:cNvGrpSpPr>
            <a:grpSpLocks/>
          </p:cNvGrpSpPr>
          <p:nvPr/>
        </p:nvGrpSpPr>
        <p:grpSpPr bwMode="auto">
          <a:xfrm>
            <a:off x="7354690" y="3704077"/>
            <a:ext cx="477838" cy="477837"/>
            <a:chOff x="0" y="351"/>
            <a:chExt cx="401" cy="401"/>
          </a:xfrm>
        </p:grpSpPr>
        <p:sp>
          <p:nvSpPr>
            <p:cNvPr id="14" name="Oval 104"/>
            <p:cNvSpPr>
              <a:spLocks noChangeArrowheads="1"/>
            </p:cNvSpPr>
            <p:nvPr/>
          </p:nvSpPr>
          <p:spPr bwMode="auto">
            <a:xfrm>
              <a:off x="0" y="351"/>
              <a:ext cx="401" cy="401"/>
            </a:xfrm>
            <a:prstGeom prst="ellipse">
              <a:avLst/>
            </a:prstGeom>
            <a:solidFill>
              <a:schemeClr val="accent3">
                <a:lumMod val="40000"/>
                <a:lumOff val="60000"/>
              </a:schemeClr>
            </a:solidFill>
            <a:ln w="38100">
              <a:solidFill>
                <a:srgbClr val="C3C7AD"/>
              </a:solidFill>
              <a:round/>
              <a:headEnd/>
              <a:tailEnd/>
            </a:ln>
          </p:spPr>
          <p:txBody>
            <a:bodyPr wrap="none" anchor="ctr"/>
            <a:lstStyle/>
            <a:p>
              <a:endParaRPr lang="en-US" dirty="0">
                <a:latin typeface="+mj-lt"/>
              </a:endParaRPr>
            </a:p>
          </p:txBody>
        </p:sp>
        <p:sp>
          <p:nvSpPr>
            <p:cNvPr id="15" name="Text Box 105"/>
            <p:cNvSpPr txBox="1">
              <a:spLocks noChangeArrowheads="1"/>
            </p:cNvSpPr>
            <p:nvPr/>
          </p:nvSpPr>
          <p:spPr bwMode="auto">
            <a:xfrm>
              <a:off x="16" y="418"/>
              <a:ext cx="368" cy="307"/>
            </a:xfrm>
            <a:prstGeom prst="rect">
              <a:avLst/>
            </a:prstGeom>
            <a:noFill/>
            <a:ln w="38100">
              <a:noFill/>
              <a:miter lim="800000"/>
              <a:headEnd/>
              <a:tailEnd/>
            </a:ln>
          </p:spPr>
          <p:txBody>
            <a:bodyPr>
              <a:spAutoFit/>
            </a:bodyPr>
            <a:lstStyle/>
            <a:p>
              <a:pPr algn="ctr" eaLnBrk="0" hangingPunct="0">
                <a:spcBef>
                  <a:spcPct val="50000"/>
                </a:spcBef>
              </a:pPr>
              <a:r>
                <a:rPr lang="en-US" sz="1800" dirty="0">
                  <a:solidFill>
                    <a:schemeClr val="accent2">
                      <a:lumMod val="75000"/>
                    </a:schemeClr>
                  </a:solidFill>
                  <a:latin typeface="+mj-lt"/>
                </a:rPr>
                <a:t>2</a:t>
              </a:r>
            </a:p>
          </p:txBody>
        </p:sp>
      </p:grpSp>
      <p:grpSp>
        <p:nvGrpSpPr>
          <p:cNvPr id="4" name="Group 103"/>
          <p:cNvGrpSpPr>
            <a:grpSpLocks/>
          </p:cNvGrpSpPr>
          <p:nvPr/>
        </p:nvGrpSpPr>
        <p:grpSpPr bwMode="auto">
          <a:xfrm>
            <a:off x="6058372" y="5150903"/>
            <a:ext cx="477838" cy="477837"/>
            <a:chOff x="0" y="351"/>
            <a:chExt cx="401" cy="401"/>
          </a:xfrm>
        </p:grpSpPr>
        <p:sp>
          <p:nvSpPr>
            <p:cNvPr id="17" name="Oval 104"/>
            <p:cNvSpPr>
              <a:spLocks noChangeArrowheads="1"/>
            </p:cNvSpPr>
            <p:nvPr/>
          </p:nvSpPr>
          <p:spPr bwMode="auto">
            <a:xfrm>
              <a:off x="0" y="351"/>
              <a:ext cx="401" cy="401"/>
            </a:xfrm>
            <a:prstGeom prst="ellipse">
              <a:avLst/>
            </a:prstGeom>
            <a:solidFill>
              <a:schemeClr val="accent3">
                <a:lumMod val="40000"/>
                <a:lumOff val="60000"/>
              </a:schemeClr>
            </a:solidFill>
            <a:ln w="38100">
              <a:solidFill>
                <a:srgbClr val="C3C7AD"/>
              </a:solidFill>
              <a:round/>
              <a:headEnd/>
              <a:tailEnd/>
            </a:ln>
          </p:spPr>
          <p:txBody>
            <a:bodyPr wrap="none" anchor="ctr"/>
            <a:lstStyle/>
            <a:p>
              <a:endParaRPr lang="en-US" dirty="0">
                <a:latin typeface="+mj-lt"/>
              </a:endParaRPr>
            </a:p>
          </p:txBody>
        </p:sp>
        <p:sp>
          <p:nvSpPr>
            <p:cNvPr id="18" name="Text Box 105"/>
            <p:cNvSpPr txBox="1">
              <a:spLocks noChangeArrowheads="1"/>
            </p:cNvSpPr>
            <p:nvPr/>
          </p:nvSpPr>
          <p:spPr bwMode="auto">
            <a:xfrm>
              <a:off x="16" y="418"/>
              <a:ext cx="368" cy="307"/>
            </a:xfrm>
            <a:prstGeom prst="rect">
              <a:avLst/>
            </a:prstGeom>
            <a:noFill/>
            <a:ln w="38100">
              <a:noFill/>
              <a:miter lim="800000"/>
              <a:headEnd/>
              <a:tailEnd/>
            </a:ln>
          </p:spPr>
          <p:txBody>
            <a:bodyPr>
              <a:spAutoFit/>
            </a:bodyPr>
            <a:lstStyle/>
            <a:p>
              <a:pPr algn="ctr" eaLnBrk="0" hangingPunct="0">
                <a:spcBef>
                  <a:spcPct val="50000"/>
                </a:spcBef>
              </a:pPr>
              <a:r>
                <a:rPr lang="en-US" sz="1800" dirty="0" smtClean="0">
                  <a:solidFill>
                    <a:schemeClr val="accent2">
                      <a:lumMod val="75000"/>
                    </a:schemeClr>
                  </a:solidFill>
                  <a:latin typeface="+mj-lt"/>
                </a:rPr>
                <a:t>3</a:t>
              </a:r>
              <a:endParaRPr lang="en-US" sz="1800" dirty="0">
                <a:solidFill>
                  <a:schemeClr val="accent2">
                    <a:lumMod val="75000"/>
                  </a:schemeClr>
                </a:solidFill>
                <a:latin typeface="+mj-lt"/>
              </a:endParaRPr>
            </a:p>
          </p:txBody>
        </p:sp>
      </p:grpSp>
      <p:grpSp>
        <p:nvGrpSpPr>
          <p:cNvPr id="20" name="Group 103"/>
          <p:cNvGrpSpPr>
            <a:grpSpLocks/>
          </p:cNvGrpSpPr>
          <p:nvPr/>
        </p:nvGrpSpPr>
        <p:grpSpPr bwMode="auto">
          <a:xfrm>
            <a:off x="2885772" y="4293928"/>
            <a:ext cx="477838" cy="477837"/>
            <a:chOff x="0" y="351"/>
            <a:chExt cx="401" cy="401"/>
          </a:xfrm>
        </p:grpSpPr>
        <p:sp>
          <p:nvSpPr>
            <p:cNvPr id="21" name="Oval 104"/>
            <p:cNvSpPr>
              <a:spLocks noChangeArrowheads="1"/>
            </p:cNvSpPr>
            <p:nvPr/>
          </p:nvSpPr>
          <p:spPr bwMode="auto">
            <a:xfrm>
              <a:off x="0" y="351"/>
              <a:ext cx="401" cy="401"/>
            </a:xfrm>
            <a:prstGeom prst="ellipse">
              <a:avLst/>
            </a:prstGeom>
            <a:solidFill>
              <a:schemeClr val="accent3">
                <a:lumMod val="40000"/>
                <a:lumOff val="60000"/>
              </a:schemeClr>
            </a:solidFill>
            <a:ln w="38100">
              <a:solidFill>
                <a:srgbClr val="C3C7AD"/>
              </a:solidFill>
              <a:round/>
              <a:headEnd/>
              <a:tailEnd/>
            </a:ln>
          </p:spPr>
          <p:txBody>
            <a:bodyPr wrap="none" anchor="ctr"/>
            <a:lstStyle/>
            <a:p>
              <a:endParaRPr lang="en-US" dirty="0">
                <a:latin typeface="+mj-lt"/>
              </a:endParaRPr>
            </a:p>
          </p:txBody>
        </p:sp>
        <p:sp>
          <p:nvSpPr>
            <p:cNvPr id="22" name="Text Box 105"/>
            <p:cNvSpPr txBox="1">
              <a:spLocks noChangeArrowheads="1"/>
            </p:cNvSpPr>
            <p:nvPr/>
          </p:nvSpPr>
          <p:spPr bwMode="auto">
            <a:xfrm>
              <a:off x="16" y="418"/>
              <a:ext cx="368" cy="307"/>
            </a:xfrm>
            <a:prstGeom prst="rect">
              <a:avLst/>
            </a:prstGeom>
            <a:noFill/>
            <a:ln w="38100">
              <a:noFill/>
              <a:miter lim="800000"/>
              <a:headEnd/>
              <a:tailEnd/>
            </a:ln>
          </p:spPr>
          <p:txBody>
            <a:bodyPr>
              <a:spAutoFit/>
            </a:bodyPr>
            <a:lstStyle/>
            <a:p>
              <a:pPr algn="ctr" eaLnBrk="0" hangingPunct="0">
                <a:spcBef>
                  <a:spcPct val="50000"/>
                </a:spcBef>
              </a:pPr>
              <a:r>
                <a:rPr lang="en-US" sz="1800" dirty="0" smtClean="0">
                  <a:solidFill>
                    <a:schemeClr val="accent2">
                      <a:lumMod val="75000"/>
                    </a:schemeClr>
                  </a:solidFill>
                  <a:latin typeface="+mj-lt"/>
                </a:rPr>
                <a:t>4</a:t>
              </a:r>
              <a:endParaRPr lang="en-US" sz="1800" dirty="0">
                <a:solidFill>
                  <a:schemeClr val="accent2">
                    <a:lumMod val="75000"/>
                  </a:schemeClr>
                </a:solidFill>
                <a:latin typeface="+mj-lt"/>
              </a:endParaRPr>
            </a:p>
          </p:txBody>
        </p:sp>
      </p:gr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2" cstate="print"/>
          <a:srcRect/>
          <a:stretch>
            <a:fillRect/>
          </a:stretch>
        </p:blipFill>
        <p:spPr bwMode="auto">
          <a:xfrm>
            <a:off x="1931970" y="1435911"/>
            <a:ext cx="3974176" cy="4288003"/>
          </a:xfrm>
          <a:prstGeom prst="rect">
            <a:avLst/>
          </a:prstGeom>
          <a:noFill/>
          <a:ln w="9525">
            <a:noFill/>
            <a:miter lim="800000"/>
            <a:headEnd/>
            <a:tailEnd/>
          </a:ln>
        </p:spPr>
      </p:pic>
      <p:sp>
        <p:nvSpPr>
          <p:cNvPr id="8195" name="Rectangle 2"/>
          <p:cNvSpPr>
            <a:spLocks noGrp="1" noChangeArrowheads="1"/>
          </p:cNvSpPr>
          <p:nvPr>
            <p:ph type="title"/>
          </p:nvPr>
        </p:nvSpPr>
        <p:spPr/>
        <p:txBody>
          <a:bodyPr/>
          <a:lstStyle/>
          <a:p>
            <a:pPr eaLnBrk="1" hangingPunct="1"/>
            <a:r>
              <a:rPr lang="en-US" dirty="0" smtClean="0"/>
              <a:t> Context Sensitive Help</a:t>
            </a:r>
          </a:p>
        </p:txBody>
      </p:sp>
      <p:sp>
        <p:nvSpPr>
          <p:cNvPr id="8194" name="Footer Placeholder 3"/>
          <p:cNvSpPr>
            <a:spLocks noGrp="1"/>
          </p:cNvSpPr>
          <p:nvPr>
            <p:ph type="ftr" sz="quarter" idx="10"/>
          </p:nvPr>
        </p:nvSpPr>
        <p:spPr>
          <a:noFill/>
        </p:spPr>
        <p:txBody>
          <a:bodyPr/>
          <a:lstStyle/>
          <a:p>
            <a:pPr defTabSz="865188"/>
            <a:r>
              <a:rPr lang="en-US" b="0" dirty="0" smtClean="0"/>
              <a:t>QS-OR-256</a:t>
            </a:r>
          </a:p>
        </p:txBody>
      </p:sp>
      <p:pic>
        <p:nvPicPr>
          <p:cNvPr id="2050" name="Picture 2"/>
          <p:cNvPicPr>
            <a:picLocks noChangeAspect="1" noChangeArrowheads="1"/>
          </p:cNvPicPr>
          <p:nvPr/>
        </p:nvPicPr>
        <p:blipFill>
          <a:blip r:embed="rId3" cstate="print"/>
          <a:srcRect/>
          <a:stretch>
            <a:fillRect/>
          </a:stretch>
        </p:blipFill>
        <p:spPr bwMode="auto">
          <a:xfrm>
            <a:off x="5055179" y="1816933"/>
            <a:ext cx="4029446" cy="4347638"/>
          </a:xfrm>
          <a:prstGeom prst="rect">
            <a:avLst/>
          </a:prstGeom>
          <a:noFill/>
          <a:ln w="9525">
            <a:noFill/>
            <a:miter lim="800000"/>
            <a:headEnd/>
            <a:tailEnd/>
          </a:ln>
        </p:spPr>
      </p:pic>
      <p:sp>
        <p:nvSpPr>
          <p:cNvPr id="19" name="Rounded Rectangular Callout 18"/>
          <p:cNvSpPr/>
          <p:nvPr/>
        </p:nvSpPr>
        <p:spPr>
          <a:xfrm>
            <a:off x="83129" y="1128156"/>
            <a:ext cx="1520041" cy="1199408"/>
          </a:xfrm>
          <a:prstGeom prst="wedgeRoundRectCallout">
            <a:avLst>
              <a:gd name="adj1" fmla="val 76837"/>
              <a:gd name="adj2" fmla="val 13929"/>
              <a:gd name="adj3" fmla="val 16667"/>
            </a:avLst>
          </a:prstGeom>
          <a:solidFill>
            <a:schemeClr val="accent1">
              <a:lumMod val="20000"/>
              <a:lumOff val="80000"/>
            </a:schemeClr>
          </a:solidFill>
          <a:ln>
            <a:solidFill>
              <a:schemeClr val="accent1">
                <a:lumMod val="20000"/>
                <a:lumOff val="80000"/>
              </a:schemeClr>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400" dirty="0" smtClean="0">
                <a:solidFill>
                  <a:schemeClr val="tx1"/>
                </a:solidFill>
              </a:rPr>
              <a:t>Information  that applies to how the program works </a:t>
            </a:r>
            <a:endParaRPr lang="en-US" sz="1400" dirty="0">
              <a:solidFill>
                <a:schemeClr val="tx1"/>
              </a:solidFill>
            </a:endParaRPr>
          </a:p>
        </p:txBody>
      </p:sp>
      <p:sp>
        <p:nvSpPr>
          <p:cNvPr id="20" name="Rounded Rectangular Callout 19"/>
          <p:cNvSpPr/>
          <p:nvPr/>
        </p:nvSpPr>
        <p:spPr>
          <a:xfrm>
            <a:off x="6505699" y="1151913"/>
            <a:ext cx="1626920" cy="783772"/>
          </a:xfrm>
          <a:prstGeom prst="wedgeRoundRectCallout">
            <a:avLst>
              <a:gd name="adj1" fmla="val -59659"/>
              <a:gd name="adj2" fmla="val 92147"/>
              <a:gd name="adj3" fmla="val 16667"/>
            </a:avLst>
          </a:prstGeom>
          <a:solidFill>
            <a:schemeClr val="accent1">
              <a:lumMod val="20000"/>
              <a:lumOff val="80000"/>
            </a:schemeClr>
          </a:solidFill>
          <a:ln>
            <a:solidFill>
              <a:schemeClr val="accent1">
                <a:lumMod val="20000"/>
                <a:lumOff val="80000"/>
              </a:schemeClr>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400" dirty="0" smtClean="0">
                <a:solidFill>
                  <a:schemeClr val="tx1"/>
                </a:solidFill>
              </a:rPr>
              <a:t>Information  that applies to a specific field</a:t>
            </a:r>
            <a:endParaRPr lang="en-US" sz="1400" dirty="0">
              <a:solidFill>
                <a:schemeClr val="tx1"/>
              </a:solidFill>
            </a:endParaRPr>
          </a:p>
        </p:txBody>
      </p:sp>
      <p:sp>
        <p:nvSpPr>
          <p:cNvPr id="21" name="Rounded Rectangular Callout 20"/>
          <p:cNvSpPr/>
          <p:nvPr/>
        </p:nvSpPr>
        <p:spPr>
          <a:xfrm>
            <a:off x="6636329" y="4011888"/>
            <a:ext cx="1626920" cy="726374"/>
          </a:xfrm>
          <a:prstGeom prst="wedgeRoundRectCallout">
            <a:avLst>
              <a:gd name="adj1" fmla="val -109294"/>
              <a:gd name="adj2" fmla="val 6008"/>
              <a:gd name="adj3" fmla="val 16667"/>
            </a:avLst>
          </a:prstGeom>
          <a:solidFill>
            <a:schemeClr val="accent1">
              <a:lumMod val="20000"/>
              <a:lumOff val="80000"/>
            </a:schemeClr>
          </a:solidFill>
          <a:ln>
            <a:solidFill>
              <a:schemeClr val="accent1">
                <a:lumMod val="20000"/>
                <a:lumOff val="80000"/>
              </a:schemeClr>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400" dirty="0" smtClean="0">
                <a:solidFill>
                  <a:schemeClr val="tx1"/>
                </a:solidFill>
              </a:rPr>
              <a:t>List of fields used in this program</a:t>
            </a:r>
            <a:endParaRPr lang="en-US" sz="1400" dirty="0">
              <a:solidFill>
                <a:schemeClr val="tx1"/>
              </a:solidFill>
            </a:endParaRPr>
          </a:p>
        </p:txBody>
      </p:sp>
      <p:sp>
        <p:nvSpPr>
          <p:cNvPr id="22" name="Rounded Rectangular Callout 21"/>
          <p:cNvSpPr/>
          <p:nvPr/>
        </p:nvSpPr>
        <p:spPr>
          <a:xfrm>
            <a:off x="4106885" y="5142023"/>
            <a:ext cx="1626920" cy="853044"/>
          </a:xfrm>
          <a:prstGeom prst="wedgeRoundRectCallout">
            <a:avLst>
              <a:gd name="adj1" fmla="val 119903"/>
              <a:gd name="adj2" fmla="val 41652"/>
              <a:gd name="adj3" fmla="val 16667"/>
            </a:avLst>
          </a:prstGeom>
          <a:solidFill>
            <a:schemeClr val="accent1">
              <a:lumMod val="20000"/>
              <a:lumOff val="80000"/>
            </a:schemeClr>
          </a:solidFill>
          <a:ln>
            <a:solidFill>
              <a:schemeClr val="accent1">
                <a:lumMod val="20000"/>
                <a:lumOff val="80000"/>
              </a:schemeClr>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400" dirty="0" smtClean="0">
                <a:solidFill>
                  <a:schemeClr val="tx1"/>
                </a:solidFill>
              </a:rPr>
              <a:t>Links to external resources</a:t>
            </a:r>
            <a:endParaRPr lang="en-US" sz="1400" dirty="0">
              <a:solidFill>
                <a:schemeClr val="tx1"/>
              </a:solidFill>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2"/>
          <p:cNvSpPr>
            <a:spLocks noGrp="1" noChangeArrowheads="1"/>
          </p:cNvSpPr>
          <p:nvPr>
            <p:ph type="title"/>
          </p:nvPr>
        </p:nvSpPr>
        <p:spPr>
          <a:xfrm>
            <a:off x="445325" y="194755"/>
            <a:ext cx="8229600" cy="708730"/>
          </a:xfrm>
        </p:spPr>
        <p:txBody>
          <a:bodyPr/>
          <a:lstStyle/>
          <a:p>
            <a:pPr eaLnBrk="1" hangingPunct="1"/>
            <a:r>
              <a:rPr lang="en-US" dirty="0" smtClean="0"/>
              <a:t> Guide Me Help</a:t>
            </a:r>
          </a:p>
        </p:txBody>
      </p:sp>
      <p:sp>
        <p:nvSpPr>
          <p:cNvPr id="8194" name="Footer Placeholder 3"/>
          <p:cNvSpPr>
            <a:spLocks noGrp="1"/>
          </p:cNvSpPr>
          <p:nvPr>
            <p:ph type="ftr" sz="quarter" idx="10"/>
          </p:nvPr>
        </p:nvSpPr>
        <p:spPr>
          <a:noFill/>
        </p:spPr>
        <p:txBody>
          <a:bodyPr/>
          <a:lstStyle/>
          <a:p>
            <a:pPr defTabSz="865188"/>
            <a:r>
              <a:rPr lang="en-US" b="0" dirty="0" smtClean="0"/>
              <a:t>QS-OR-257</a:t>
            </a:r>
          </a:p>
        </p:txBody>
      </p:sp>
      <p:pic>
        <p:nvPicPr>
          <p:cNvPr id="3074" name="Picture 2"/>
          <p:cNvPicPr>
            <a:picLocks noChangeAspect="1" noChangeArrowheads="1"/>
          </p:cNvPicPr>
          <p:nvPr/>
        </p:nvPicPr>
        <p:blipFill>
          <a:blip r:embed="rId2" cstate="print"/>
          <a:srcRect/>
          <a:stretch>
            <a:fillRect/>
          </a:stretch>
        </p:blipFill>
        <p:spPr bwMode="auto">
          <a:xfrm>
            <a:off x="847725" y="1462088"/>
            <a:ext cx="7977951" cy="421431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2"/>
          <p:cNvSpPr>
            <a:spLocks noGrp="1" noChangeArrowheads="1"/>
          </p:cNvSpPr>
          <p:nvPr>
            <p:ph type="title"/>
          </p:nvPr>
        </p:nvSpPr>
        <p:spPr/>
        <p:txBody>
          <a:bodyPr/>
          <a:lstStyle/>
          <a:p>
            <a:pPr eaLnBrk="1" hangingPunct="1"/>
            <a:r>
              <a:rPr lang="en-US" dirty="0" smtClean="0"/>
              <a:t> Using Search</a:t>
            </a:r>
          </a:p>
        </p:txBody>
      </p:sp>
      <p:sp>
        <p:nvSpPr>
          <p:cNvPr id="8194" name="Footer Placeholder 3"/>
          <p:cNvSpPr>
            <a:spLocks noGrp="1"/>
          </p:cNvSpPr>
          <p:nvPr>
            <p:ph type="ftr" sz="quarter" idx="10"/>
          </p:nvPr>
        </p:nvSpPr>
        <p:spPr>
          <a:noFill/>
        </p:spPr>
        <p:txBody>
          <a:bodyPr/>
          <a:lstStyle/>
          <a:p>
            <a:pPr defTabSz="865188"/>
            <a:r>
              <a:rPr lang="en-US" b="0" dirty="0" smtClean="0"/>
              <a:t>QS-OR-260</a:t>
            </a:r>
          </a:p>
        </p:txBody>
      </p:sp>
      <p:pic>
        <p:nvPicPr>
          <p:cNvPr id="21" name="Picture 2"/>
          <p:cNvPicPr>
            <a:picLocks noChangeAspect="1" noChangeArrowheads="1"/>
          </p:cNvPicPr>
          <p:nvPr/>
        </p:nvPicPr>
        <p:blipFill>
          <a:blip r:embed="rId2" cstate="print"/>
          <a:srcRect/>
          <a:stretch>
            <a:fillRect/>
          </a:stretch>
        </p:blipFill>
        <p:spPr bwMode="auto">
          <a:xfrm>
            <a:off x="2558013" y="1100817"/>
            <a:ext cx="6395976" cy="5255586"/>
          </a:xfrm>
          <a:prstGeom prst="rect">
            <a:avLst/>
          </a:prstGeom>
          <a:noFill/>
          <a:ln w="9525">
            <a:noFill/>
            <a:miter lim="800000"/>
            <a:headEnd/>
            <a:tailEnd/>
          </a:ln>
        </p:spPr>
      </p:pic>
      <p:sp>
        <p:nvSpPr>
          <p:cNvPr id="22" name="Rounded Rectangular Callout 21"/>
          <p:cNvSpPr/>
          <p:nvPr/>
        </p:nvSpPr>
        <p:spPr>
          <a:xfrm>
            <a:off x="736271" y="1733797"/>
            <a:ext cx="1626920" cy="831273"/>
          </a:xfrm>
          <a:prstGeom prst="wedgeRoundRectCallout">
            <a:avLst>
              <a:gd name="adj1" fmla="val 97275"/>
              <a:gd name="adj2" fmla="val 36786"/>
              <a:gd name="adj3" fmla="val 16667"/>
            </a:avLst>
          </a:prstGeom>
          <a:solidFill>
            <a:schemeClr val="accent1">
              <a:lumMod val="20000"/>
              <a:lumOff val="80000"/>
            </a:schemeClr>
          </a:solidFill>
          <a:ln>
            <a:solidFill>
              <a:schemeClr val="accent1">
                <a:lumMod val="20000"/>
                <a:lumOff val="80000"/>
              </a:schemeClr>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400" dirty="0" smtClean="0">
                <a:solidFill>
                  <a:schemeClr val="tx1"/>
                </a:solidFill>
              </a:rPr>
              <a:t>Search  programs, fields, or both</a:t>
            </a:r>
            <a:endParaRPr lang="en-US" sz="1400" dirty="0">
              <a:solidFill>
                <a:schemeClr val="tx1"/>
              </a:solidFill>
            </a:endParaRPr>
          </a:p>
        </p:txBody>
      </p:sp>
      <p:sp>
        <p:nvSpPr>
          <p:cNvPr id="23" name="Rounded Rectangular Callout 22"/>
          <p:cNvSpPr/>
          <p:nvPr/>
        </p:nvSpPr>
        <p:spPr>
          <a:xfrm>
            <a:off x="401783" y="3026229"/>
            <a:ext cx="1818902" cy="831273"/>
          </a:xfrm>
          <a:prstGeom prst="wedgeRoundRectCallout">
            <a:avLst>
              <a:gd name="adj1" fmla="val 83493"/>
              <a:gd name="adj2" fmla="val -61785"/>
              <a:gd name="adj3" fmla="val 16667"/>
            </a:avLst>
          </a:prstGeom>
          <a:solidFill>
            <a:schemeClr val="accent1">
              <a:lumMod val="20000"/>
              <a:lumOff val="80000"/>
            </a:schemeClr>
          </a:solidFill>
          <a:ln>
            <a:solidFill>
              <a:schemeClr val="accent1">
                <a:lumMod val="20000"/>
                <a:lumOff val="80000"/>
              </a:schemeClr>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400" dirty="0" smtClean="0">
                <a:solidFill>
                  <a:schemeClr val="tx1"/>
                </a:solidFill>
              </a:rPr>
              <a:t>Use advanced search operators and fuzzy matches</a:t>
            </a:r>
            <a:endParaRPr lang="en-US" sz="1400" dirty="0">
              <a:solidFill>
                <a:schemeClr val="tx1"/>
              </a:solidFill>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2"/>
          <p:cNvSpPr>
            <a:spLocks noGrp="1" noChangeArrowheads="1"/>
          </p:cNvSpPr>
          <p:nvPr>
            <p:ph type="title"/>
          </p:nvPr>
        </p:nvSpPr>
        <p:spPr/>
        <p:txBody>
          <a:bodyPr/>
          <a:lstStyle/>
          <a:p>
            <a:pPr eaLnBrk="1" hangingPunct="1"/>
            <a:r>
              <a:rPr lang="en-US" dirty="0" smtClean="0"/>
              <a:t> Document Library</a:t>
            </a:r>
          </a:p>
        </p:txBody>
      </p:sp>
      <p:sp>
        <p:nvSpPr>
          <p:cNvPr id="8194" name="Footer Placeholder 3"/>
          <p:cNvSpPr>
            <a:spLocks noGrp="1"/>
          </p:cNvSpPr>
          <p:nvPr>
            <p:ph type="ftr" sz="quarter" idx="10"/>
          </p:nvPr>
        </p:nvSpPr>
        <p:spPr>
          <a:noFill/>
        </p:spPr>
        <p:txBody>
          <a:bodyPr/>
          <a:lstStyle/>
          <a:p>
            <a:pPr defTabSz="865188"/>
            <a:r>
              <a:rPr lang="en-US" b="0" dirty="0" smtClean="0"/>
              <a:t>QS-OR-261</a:t>
            </a:r>
          </a:p>
        </p:txBody>
      </p:sp>
      <p:pic>
        <p:nvPicPr>
          <p:cNvPr id="4098" name="Picture 2"/>
          <p:cNvPicPr>
            <a:picLocks noChangeAspect="1" noChangeArrowheads="1"/>
          </p:cNvPicPr>
          <p:nvPr/>
        </p:nvPicPr>
        <p:blipFill>
          <a:blip r:embed="rId2" cstate="print"/>
          <a:srcRect/>
          <a:stretch>
            <a:fillRect/>
          </a:stretch>
        </p:blipFill>
        <p:spPr bwMode="auto">
          <a:xfrm>
            <a:off x="1947121" y="996904"/>
            <a:ext cx="6523191" cy="5273263"/>
          </a:xfrm>
          <a:prstGeom prst="rect">
            <a:avLst/>
          </a:prstGeom>
          <a:noFill/>
          <a:ln w="9525">
            <a:noFill/>
            <a:miter lim="800000"/>
            <a:headEnd/>
            <a:tailEnd/>
          </a:ln>
        </p:spPr>
      </p:pic>
      <p:sp>
        <p:nvSpPr>
          <p:cNvPr id="22" name="Rounded Rectangular Callout 21"/>
          <p:cNvSpPr/>
          <p:nvPr/>
        </p:nvSpPr>
        <p:spPr>
          <a:xfrm>
            <a:off x="4631384" y="1662541"/>
            <a:ext cx="1840674" cy="831273"/>
          </a:xfrm>
          <a:prstGeom prst="wedgeRoundRectCallout">
            <a:avLst>
              <a:gd name="adj1" fmla="val 104372"/>
              <a:gd name="adj2" fmla="val 12500"/>
              <a:gd name="adj3" fmla="val 16667"/>
            </a:avLst>
          </a:prstGeom>
          <a:solidFill>
            <a:schemeClr val="accent1">
              <a:lumMod val="20000"/>
              <a:lumOff val="80000"/>
            </a:schemeClr>
          </a:solidFill>
          <a:ln>
            <a:solidFill>
              <a:schemeClr val="accent1">
                <a:lumMod val="20000"/>
                <a:lumOff val="80000"/>
              </a:schemeClr>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400" dirty="0" smtClean="0">
                <a:solidFill>
                  <a:schemeClr val="tx1"/>
                </a:solidFill>
              </a:rPr>
              <a:t>Search  across all documentation resources </a:t>
            </a:r>
            <a:endParaRPr lang="en-US" sz="1400" dirty="0">
              <a:solidFill>
                <a:schemeClr val="tx1"/>
              </a:solidFill>
            </a:endParaRPr>
          </a:p>
        </p:txBody>
      </p:sp>
      <p:sp>
        <p:nvSpPr>
          <p:cNvPr id="23" name="Rounded Rectangular Callout 22"/>
          <p:cNvSpPr/>
          <p:nvPr/>
        </p:nvSpPr>
        <p:spPr>
          <a:xfrm>
            <a:off x="237508" y="3418114"/>
            <a:ext cx="1508166" cy="831273"/>
          </a:xfrm>
          <a:prstGeom prst="wedgeRoundRectCallout">
            <a:avLst>
              <a:gd name="adj1" fmla="val 83493"/>
              <a:gd name="adj2" fmla="val -61785"/>
              <a:gd name="adj3" fmla="val 16667"/>
            </a:avLst>
          </a:prstGeom>
          <a:solidFill>
            <a:schemeClr val="accent1">
              <a:lumMod val="20000"/>
              <a:lumOff val="80000"/>
            </a:schemeClr>
          </a:solidFill>
          <a:ln>
            <a:solidFill>
              <a:schemeClr val="accent1">
                <a:lumMod val="20000"/>
                <a:lumOff val="80000"/>
              </a:schemeClr>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400" dirty="0" smtClean="0">
                <a:solidFill>
                  <a:schemeClr val="tx1"/>
                </a:solidFill>
              </a:rPr>
              <a:t>Use navigation to find a book</a:t>
            </a:r>
            <a:endParaRPr lang="en-US" sz="1400" dirty="0">
              <a:solidFill>
                <a:schemeClr val="tx1"/>
              </a:solidFill>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Exercise 1-3: Using Help</a:t>
            </a:r>
            <a:endParaRPr lang="en-US" dirty="0"/>
          </a:p>
        </p:txBody>
      </p:sp>
      <p:pic>
        <p:nvPicPr>
          <p:cNvPr id="133124" name="Picture 46"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a:bodyPr>
          <a:lstStyle/>
          <a:p>
            <a:r>
              <a:rPr lang="en-US" dirty="0" smtClean="0"/>
              <a:t>.NET UI offers other features to streamline and support user interactions</a:t>
            </a:r>
          </a:p>
          <a:p>
            <a:pPr lvl="1"/>
            <a:r>
              <a:rPr lang="en-US" dirty="0" smtClean="0"/>
              <a:t>Screen customization, including</a:t>
            </a:r>
          </a:p>
          <a:p>
            <a:pPr lvl="2"/>
            <a:r>
              <a:rPr lang="en-US" dirty="0" smtClean="0"/>
              <a:t>Marking fields as required</a:t>
            </a:r>
          </a:p>
          <a:p>
            <a:pPr lvl="2"/>
            <a:r>
              <a:rPr lang="en-US" dirty="0" smtClean="0"/>
              <a:t>Disabling or hiding fields</a:t>
            </a:r>
          </a:p>
          <a:p>
            <a:pPr lvl="2"/>
            <a:r>
              <a:rPr lang="en-US" dirty="0" smtClean="0"/>
              <a:t>Adding fields and frames</a:t>
            </a:r>
          </a:p>
          <a:p>
            <a:pPr lvl="2"/>
            <a:r>
              <a:rPr lang="en-US" dirty="0" smtClean="0"/>
              <a:t>Setting field defaults</a:t>
            </a:r>
          </a:p>
          <a:p>
            <a:pPr lvl="1"/>
            <a:r>
              <a:rPr lang="en-US" dirty="0" smtClean="0"/>
              <a:t>Menu collections let a user launch a group of related programs at one time</a:t>
            </a:r>
          </a:p>
          <a:p>
            <a:pPr lvl="1"/>
            <a:r>
              <a:rPr lang="en-US" dirty="0" smtClean="0"/>
              <a:t>Browse collections where a main browse can drive the data in other program fields</a:t>
            </a:r>
          </a:p>
          <a:p>
            <a:pPr lvl="1"/>
            <a:r>
              <a:rPr lang="en-US" dirty="0" smtClean="0"/>
              <a:t>Operational metrics display real-time production data in graphic format</a:t>
            </a:r>
          </a:p>
          <a:p>
            <a:endParaRPr lang="en-US" dirty="0"/>
          </a:p>
        </p:txBody>
      </p:sp>
      <p:sp>
        <p:nvSpPr>
          <p:cNvPr id="9219" name="Rectangle 2"/>
          <p:cNvSpPr>
            <a:spLocks noGrp="1" noChangeArrowheads="1"/>
          </p:cNvSpPr>
          <p:nvPr>
            <p:ph type="title"/>
          </p:nvPr>
        </p:nvSpPr>
        <p:spPr/>
        <p:txBody>
          <a:bodyPr/>
          <a:lstStyle/>
          <a:p>
            <a:pPr eaLnBrk="1" hangingPunct="1"/>
            <a:r>
              <a:rPr lang="en-US" dirty="0" smtClean="0"/>
              <a:t>Special UI Features</a:t>
            </a:r>
          </a:p>
        </p:txBody>
      </p:sp>
      <p:sp>
        <p:nvSpPr>
          <p:cNvPr id="9218" name="Footer Placeholder 3"/>
          <p:cNvSpPr>
            <a:spLocks noGrp="1"/>
          </p:cNvSpPr>
          <p:nvPr>
            <p:ph type="ftr" sz="quarter" idx="10"/>
          </p:nvPr>
        </p:nvSpPr>
        <p:spPr>
          <a:xfrm>
            <a:off x="7772400" y="6629400"/>
            <a:ext cx="1371600" cy="228600"/>
          </a:xfrm>
          <a:noFill/>
        </p:spPr>
        <p:txBody>
          <a:bodyPr/>
          <a:lstStyle/>
          <a:p>
            <a:r>
              <a:rPr lang="en-US" b="0" dirty="0" smtClean="0"/>
              <a:t>QS-OR-270</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2"/>
          <p:cNvSpPr>
            <a:spLocks noGrp="1" noChangeArrowheads="1"/>
          </p:cNvSpPr>
          <p:nvPr>
            <p:ph type="title"/>
          </p:nvPr>
        </p:nvSpPr>
        <p:spPr/>
        <p:txBody>
          <a:bodyPr/>
          <a:lstStyle/>
          <a:p>
            <a:pPr eaLnBrk="1" hangingPunct="1"/>
            <a:r>
              <a:rPr lang="en-US" dirty="0" smtClean="0"/>
              <a:t>Screen Customization</a:t>
            </a:r>
          </a:p>
        </p:txBody>
      </p:sp>
      <p:sp>
        <p:nvSpPr>
          <p:cNvPr id="8194" name="Footer Placeholder 3"/>
          <p:cNvSpPr>
            <a:spLocks noGrp="1"/>
          </p:cNvSpPr>
          <p:nvPr>
            <p:ph type="ftr" sz="quarter" idx="10"/>
          </p:nvPr>
        </p:nvSpPr>
        <p:spPr>
          <a:noFill/>
        </p:spPr>
        <p:txBody>
          <a:bodyPr/>
          <a:lstStyle/>
          <a:p>
            <a:pPr defTabSz="865188"/>
            <a:r>
              <a:rPr lang="en-US" b="0" dirty="0" smtClean="0"/>
              <a:t>QS-OR-280</a:t>
            </a:r>
          </a:p>
        </p:txBody>
      </p:sp>
      <p:sp>
        <p:nvSpPr>
          <p:cNvPr id="22" name="Rounded Rectangular Callout 21"/>
          <p:cNvSpPr/>
          <p:nvPr/>
        </p:nvSpPr>
        <p:spPr>
          <a:xfrm>
            <a:off x="5284527" y="1021273"/>
            <a:ext cx="1840674" cy="831273"/>
          </a:xfrm>
          <a:prstGeom prst="wedgeRoundRectCallout">
            <a:avLst>
              <a:gd name="adj1" fmla="val -119499"/>
              <a:gd name="adj2" fmla="val 138214"/>
              <a:gd name="adj3" fmla="val 16667"/>
            </a:avLst>
          </a:prstGeom>
          <a:solidFill>
            <a:schemeClr val="accent1">
              <a:lumMod val="20000"/>
              <a:lumOff val="80000"/>
            </a:schemeClr>
          </a:solidFill>
          <a:ln>
            <a:solidFill>
              <a:schemeClr val="accent1">
                <a:lumMod val="20000"/>
                <a:lumOff val="80000"/>
              </a:schemeClr>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400" dirty="0" smtClean="0">
                <a:solidFill>
                  <a:schemeClr val="tx1"/>
                </a:solidFill>
              </a:rPr>
              <a:t>Assign a name to the template</a:t>
            </a:r>
            <a:endParaRPr lang="en-US" sz="1400" dirty="0">
              <a:solidFill>
                <a:schemeClr val="tx1"/>
              </a:solidFill>
            </a:endParaRPr>
          </a:p>
        </p:txBody>
      </p:sp>
      <p:pic>
        <p:nvPicPr>
          <p:cNvPr id="8" name="Picture 2"/>
          <p:cNvPicPr>
            <a:picLocks noChangeAspect="1" noChangeArrowheads="1"/>
          </p:cNvPicPr>
          <p:nvPr/>
        </p:nvPicPr>
        <p:blipFill>
          <a:blip r:embed="rId2" cstate="print"/>
          <a:srcRect/>
          <a:stretch>
            <a:fillRect/>
          </a:stretch>
        </p:blipFill>
        <p:spPr bwMode="auto">
          <a:xfrm>
            <a:off x="183017" y="1000683"/>
            <a:ext cx="3552825" cy="2600325"/>
          </a:xfrm>
          <a:prstGeom prst="rect">
            <a:avLst/>
          </a:prstGeom>
          <a:noFill/>
          <a:ln w="9525">
            <a:noFill/>
            <a:miter lim="800000"/>
            <a:headEnd/>
            <a:tailEnd/>
          </a:ln>
        </p:spPr>
      </p:pic>
      <p:sp>
        <p:nvSpPr>
          <p:cNvPr id="23" name="Rounded Rectangular Callout 22"/>
          <p:cNvSpPr/>
          <p:nvPr/>
        </p:nvSpPr>
        <p:spPr>
          <a:xfrm>
            <a:off x="237508" y="3418114"/>
            <a:ext cx="1508166" cy="831273"/>
          </a:xfrm>
          <a:prstGeom prst="wedgeRoundRectCallout">
            <a:avLst>
              <a:gd name="adj1" fmla="val 81918"/>
              <a:gd name="adj2" fmla="val -88928"/>
              <a:gd name="adj3" fmla="val 16667"/>
            </a:avLst>
          </a:prstGeom>
          <a:solidFill>
            <a:schemeClr val="accent1">
              <a:lumMod val="20000"/>
              <a:lumOff val="80000"/>
            </a:schemeClr>
          </a:solidFill>
          <a:ln>
            <a:solidFill>
              <a:schemeClr val="accent1">
                <a:lumMod val="20000"/>
                <a:lumOff val="80000"/>
              </a:schemeClr>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400" dirty="0" smtClean="0">
                <a:solidFill>
                  <a:schemeClr val="tx1"/>
                </a:solidFill>
              </a:rPr>
              <a:t>Select program and click Design</a:t>
            </a:r>
            <a:endParaRPr lang="en-US" sz="1400" dirty="0">
              <a:solidFill>
                <a:schemeClr val="tx1"/>
              </a:solidFill>
            </a:endParaRPr>
          </a:p>
        </p:txBody>
      </p:sp>
      <p:pic>
        <p:nvPicPr>
          <p:cNvPr id="6146" name="Picture 2"/>
          <p:cNvPicPr>
            <a:picLocks noChangeAspect="1" noChangeArrowheads="1"/>
          </p:cNvPicPr>
          <p:nvPr/>
        </p:nvPicPr>
        <p:blipFill>
          <a:blip r:embed="rId3" cstate="print"/>
          <a:srcRect/>
          <a:stretch>
            <a:fillRect/>
          </a:stretch>
        </p:blipFill>
        <p:spPr bwMode="auto">
          <a:xfrm>
            <a:off x="3114675" y="2554803"/>
            <a:ext cx="6029325" cy="3790950"/>
          </a:xfrm>
          <a:prstGeom prst="rect">
            <a:avLst/>
          </a:prstGeom>
          <a:noFill/>
          <a:ln w="9525">
            <a:noFill/>
            <a:miter lim="800000"/>
            <a:headEnd/>
            <a:tailEnd/>
          </a:ln>
        </p:spPr>
      </p:pic>
      <p:sp>
        <p:nvSpPr>
          <p:cNvPr id="10" name="Rounded Rectangular Callout 9"/>
          <p:cNvSpPr/>
          <p:nvPr/>
        </p:nvSpPr>
        <p:spPr>
          <a:xfrm>
            <a:off x="1529939" y="4758047"/>
            <a:ext cx="1508166" cy="831273"/>
          </a:xfrm>
          <a:prstGeom prst="wedgeRoundRectCallout">
            <a:avLst>
              <a:gd name="adj1" fmla="val 83493"/>
              <a:gd name="adj2" fmla="val -61785"/>
              <a:gd name="adj3" fmla="val 16667"/>
            </a:avLst>
          </a:prstGeom>
          <a:solidFill>
            <a:schemeClr val="accent1">
              <a:lumMod val="20000"/>
              <a:lumOff val="80000"/>
            </a:schemeClr>
          </a:solidFill>
          <a:ln>
            <a:solidFill>
              <a:schemeClr val="accent1">
                <a:lumMod val="20000"/>
                <a:lumOff val="80000"/>
              </a:schemeClr>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400" dirty="0" smtClean="0">
                <a:solidFill>
                  <a:schemeClr val="tx1"/>
                </a:solidFill>
              </a:rPr>
              <a:t>Select design options you want to use</a:t>
            </a:r>
            <a:endParaRPr lang="en-US" sz="1400" dirty="0">
              <a:solidFill>
                <a:schemeClr val="tx1"/>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Footer Placeholder 3"/>
          <p:cNvSpPr>
            <a:spLocks noGrp="1"/>
          </p:cNvSpPr>
          <p:nvPr>
            <p:ph type="ftr" sz="quarter" idx="10"/>
          </p:nvPr>
        </p:nvSpPr>
        <p:spPr>
          <a:noFill/>
        </p:spPr>
        <p:txBody>
          <a:bodyPr/>
          <a:lstStyle/>
          <a:p>
            <a:r>
              <a:rPr lang="en-US" dirty="0" smtClean="0"/>
              <a:t>QS-OR-013</a:t>
            </a:r>
            <a:endParaRPr lang="en-US" dirty="0"/>
          </a:p>
        </p:txBody>
      </p:sp>
      <p:sp>
        <p:nvSpPr>
          <p:cNvPr id="8" name="Rectangle 2"/>
          <p:cNvSpPr>
            <a:spLocks noGrp="1" noChangeArrowheads="1"/>
          </p:cNvSpPr>
          <p:nvPr>
            <p:ph type="title"/>
          </p:nvPr>
        </p:nvSpPr>
        <p:spPr>
          <a:xfrm>
            <a:off x="457200" y="182880"/>
            <a:ext cx="8229600" cy="708730"/>
          </a:xfrm>
        </p:spPr>
        <p:txBody>
          <a:bodyPr/>
          <a:lstStyle/>
          <a:p>
            <a:r>
              <a:rPr lang="en-US" dirty="0" smtClean="0"/>
              <a:t>Scope of Quick Start</a:t>
            </a:r>
          </a:p>
        </p:txBody>
      </p:sp>
      <p:grpSp>
        <p:nvGrpSpPr>
          <p:cNvPr id="76" name="Group 75"/>
          <p:cNvGrpSpPr/>
          <p:nvPr/>
        </p:nvGrpSpPr>
        <p:grpSpPr>
          <a:xfrm>
            <a:off x="335676" y="4104349"/>
            <a:ext cx="8322187" cy="978283"/>
            <a:chOff x="335676" y="3750199"/>
            <a:chExt cx="8322187" cy="978283"/>
          </a:xfrm>
        </p:grpSpPr>
        <p:sp>
          <p:nvSpPr>
            <p:cNvPr id="58" name="Rectangle 19"/>
            <p:cNvSpPr>
              <a:spLocks noChangeAspect="1" noChangeArrowheads="1"/>
            </p:cNvSpPr>
            <p:nvPr/>
          </p:nvSpPr>
          <p:spPr bwMode="auto">
            <a:xfrm>
              <a:off x="335676" y="3750199"/>
              <a:ext cx="8322187" cy="978283"/>
            </a:xfrm>
            <a:prstGeom prst="rect">
              <a:avLst/>
            </a:prstGeom>
            <a:solidFill>
              <a:schemeClr val="accent1">
                <a:lumMod val="20000"/>
                <a:lumOff val="80000"/>
              </a:schemeClr>
            </a:solidFill>
            <a:ln w="28575" algn="ctr">
              <a:solidFill>
                <a:schemeClr val="bg1"/>
              </a:solidFill>
              <a:miter lim="800000"/>
              <a:headEnd/>
              <a:tailEnd/>
            </a:ln>
          </p:spPr>
          <p:txBody>
            <a:bodyPr wrap="none" tIns="91440" bIns="91440" anchor="ctr"/>
            <a:lstStyle/>
            <a:p>
              <a:pPr algn="l"/>
              <a:r>
                <a:rPr lang="en-US" sz="1200" b="1" dirty="0" smtClean="0">
                  <a:latin typeface="+mj-lt"/>
                </a:rPr>
                <a:t>Manufacturing</a:t>
              </a:r>
              <a:endParaRPr lang="en-US" sz="1200" b="1" dirty="0">
                <a:latin typeface="+mj-lt"/>
              </a:endParaRPr>
            </a:p>
          </p:txBody>
        </p:sp>
        <p:sp>
          <p:nvSpPr>
            <p:cNvPr id="59" name="Text Box 25"/>
            <p:cNvSpPr txBox="1">
              <a:spLocks noChangeAspect="1" noChangeArrowheads="1"/>
            </p:cNvSpPr>
            <p:nvPr/>
          </p:nvSpPr>
          <p:spPr bwMode="auto">
            <a:xfrm>
              <a:off x="3448889" y="4241459"/>
              <a:ext cx="3355672" cy="368649"/>
            </a:xfrm>
            <a:prstGeom prst="rect">
              <a:avLst/>
            </a:prstGeom>
            <a:solidFill>
              <a:srgbClr val="46699B"/>
            </a:solidFill>
            <a:ln w="31750" algn="ctr">
              <a:solidFill>
                <a:schemeClr val="bg1"/>
              </a:solidFill>
              <a:miter lim="800000"/>
              <a:headEnd/>
              <a:tailEnd/>
            </a:ln>
          </p:spPr>
          <p:txBody>
            <a:bodyPr tIns="91440" bIns="91440" anchor="ctr"/>
            <a:lstStyle/>
            <a:p>
              <a:pPr algn="ctr">
                <a:spcBef>
                  <a:spcPct val="50000"/>
                </a:spcBef>
              </a:pPr>
              <a:r>
                <a:rPr lang="en-US" sz="1000" b="1" dirty="0" smtClean="0">
                  <a:solidFill>
                    <a:schemeClr val="bg1"/>
                  </a:solidFill>
                  <a:latin typeface="+mj-lt"/>
                </a:rPr>
                <a:t>Planning and Scheduling Workbenches</a:t>
              </a:r>
              <a:endParaRPr lang="en-US" sz="1000" b="1" dirty="0">
                <a:solidFill>
                  <a:schemeClr val="bg1"/>
                </a:solidFill>
                <a:latin typeface="+mj-lt"/>
              </a:endParaRPr>
            </a:p>
          </p:txBody>
        </p:sp>
        <p:sp>
          <p:nvSpPr>
            <p:cNvPr id="60" name="Text Box 26"/>
            <p:cNvSpPr txBox="1">
              <a:spLocks noChangeAspect="1" noChangeArrowheads="1"/>
            </p:cNvSpPr>
            <p:nvPr/>
          </p:nvSpPr>
          <p:spPr bwMode="auto">
            <a:xfrm>
              <a:off x="5186050" y="3872810"/>
              <a:ext cx="1627192" cy="368649"/>
            </a:xfrm>
            <a:prstGeom prst="rect">
              <a:avLst/>
            </a:prstGeom>
            <a:solidFill>
              <a:schemeClr val="accent2"/>
            </a:solidFill>
            <a:ln w="31750" algn="ctr">
              <a:solidFill>
                <a:schemeClr val="bg1"/>
              </a:solidFill>
              <a:miter lim="800000"/>
              <a:headEnd/>
              <a:tailEnd/>
            </a:ln>
          </p:spPr>
          <p:txBody>
            <a:bodyPr tIns="91440" bIns="91440" anchor="ctr"/>
            <a:lstStyle/>
            <a:p>
              <a:pPr algn="ctr">
                <a:spcBef>
                  <a:spcPct val="50000"/>
                </a:spcBef>
              </a:pPr>
              <a:r>
                <a:rPr lang="en-US" sz="1000" b="1" dirty="0" smtClean="0">
                  <a:solidFill>
                    <a:schemeClr val="bg1"/>
                  </a:solidFill>
                  <a:latin typeface="+mj-lt"/>
                </a:rPr>
                <a:t>Manufacturing  Execution</a:t>
              </a:r>
              <a:endParaRPr lang="en-US" sz="1000" b="1" dirty="0">
                <a:solidFill>
                  <a:schemeClr val="bg1"/>
                </a:solidFill>
                <a:latin typeface="+mj-lt"/>
              </a:endParaRPr>
            </a:p>
          </p:txBody>
        </p:sp>
        <p:sp>
          <p:nvSpPr>
            <p:cNvPr id="62" name="Text Box 38"/>
            <p:cNvSpPr txBox="1">
              <a:spLocks noChangeAspect="1" noChangeArrowheads="1"/>
            </p:cNvSpPr>
            <p:nvPr/>
          </p:nvSpPr>
          <p:spPr bwMode="auto">
            <a:xfrm>
              <a:off x="3448889" y="3872810"/>
              <a:ext cx="1721682" cy="368649"/>
            </a:xfrm>
            <a:prstGeom prst="rect">
              <a:avLst/>
            </a:prstGeom>
            <a:solidFill>
              <a:schemeClr val="accent2"/>
            </a:solidFill>
            <a:ln w="31750" algn="ctr">
              <a:solidFill>
                <a:schemeClr val="bg1"/>
              </a:solidFill>
              <a:miter lim="800000"/>
              <a:headEnd/>
              <a:tailEnd/>
            </a:ln>
          </p:spPr>
          <p:txBody>
            <a:bodyPr tIns="91440" bIns="91440" anchor="ctr"/>
            <a:lstStyle/>
            <a:p>
              <a:pPr algn="ctr">
                <a:spcBef>
                  <a:spcPct val="50000"/>
                </a:spcBef>
              </a:pPr>
              <a:r>
                <a:rPr lang="en-US" sz="1000" b="1" dirty="0" smtClean="0">
                  <a:solidFill>
                    <a:schemeClr val="bg1"/>
                  </a:solidFill>
                  <a:latin typeface="+mj-lt"/>
                </a:rPr>
                <a:t>Manufacturing Planning</a:t>
              </a:r>
              <a:endParaRPr lang="en-US" sz="1000" b="1" dirty="0">
                <a:solidFill>
                  <a:schemeClr val="bg1"/>
                </a:solidFill>
                <a:latin typeface="+mj-lt"/>
              </a:endParaRPr>
            </a:p>
          </p:txBody>
        </p:sp>
        <p:sp>
          <p:nvSpPr>
            <p:cNvPr id="63" name="Text Box 39"/>
            <p:cNvSpPr txBox="1">
              <a:spLocks noChangeAspect="1" noChangeArrowheads="1"/>
            </p:cNvSpPr>
            <p:nvPr/>
          </p:nvSpPr>
          <p:spPr bwMode="auto">
            <a:xfrm>
              <a:off x="1849918" y="3872810"/>
              <a:ext cx="1592474" cy="368649"/>
            </a:xfrm>
            <a:prstGeom prst="rect">
              <a:avLst/>
            </a:prstGeom>
            <a:solidFill>
              <a:schemeClr val="accent2"/>
            </a:solidFill>
            <a:ln w="31750" algn="ctr">
              <a:solidFill>
                <a:schemeClr val="bg1"/>
              </a:solidFill>
              <a:miter lim="800000"/>
              <a:headEnd/>
              <a:tailEnd/>
            </a:ln>
          </p:spPr>
          <p:txBody>
            <a:bodyPr tIns="91440" bIns="91440" anchor="ctr"/>
            <a:lstStyle/>
            <a:p>
              <a:pPr algn="ctr">
                <a:spcBef>
                  <a:spcPct val="50000"/>
                </a:spcBef>
              </a:pPr>
              <a:r>
                <a:rPr lang="en-US" sz="1000" b="1" dirty="0" smtClean="0">
                  <a:solidFill>
                    <a:schemeClr val="bg1"/>
                  </a:solidFill>
                  <a:latin typeface="+mj-lt"/>
                </a:rPr>
                <a:t>Product</a:t>
              </a:r>
              <a:r>
                <a:rPr lang="en-US" sz="1000" dirty="0" smtClean="0">
                  <a:solidFill>
                    <a:schemeClr val="bg1"/>
                  </a:solidFill>
                  <a:latin typeface="+mj-lt"/>
                </a:rPr>
                <a:t> </a:t>
              </a:r>
              <a:r>
                <a:rPr lang="en-US" sz="1000" b="1" dirty="0" smtClean="0">
                  <a:solidFill>
                    <a:schemeClr val="bg1"/>
                  </a:solidFill>
                  <a:latin typeface="+mj-lt"/>
                </a:rPr>
                <a:t>Data</a:t>
              </a:r>
              <a:r>
                <a:rPr lang="en-US" sz="1000" dirty="0" smtClean="0">
                  <a:solidFill>
                    <a:schemeClr val="bg1"/>
                  </a:solidFill>
                  <a:latin typeface="+mj-lt"/>
                </a:rPr>
                <a:t> </a:t>
              </a:r>
              <a:r>
                <a:rPr lang="en-US" sz="1000" b="1" dirty="0" smtClean="0">
                  <a:solidFill>
                    <a:schemeClr val="bg1"/>
                  </a:solidFill>
                  <a:latin typeface="+mj-lt"/>
                </a:rPr>
                <a:t>Management</a:t>
              </a:r>
              <a:endParaRPr lang="en-US" sz="1000" b="1" dirty="0">
                <a:solidFill>
                  <a:schemeClr val="bg1"/>
                </a:solidFill>
                <a:latin typeface="+mj-lt"/>
              </a:endParaRPr>
            </a:p>
          </p:txBody>
        </p:sp>
        <p:sp>
          <p:nvSpPr>
            <p:cNvPr id="64" name="Text Box 40"/>
            <p:cNvSpPr txBox="1">
              <a:spLocks noChangeAspect="1" noChangeArrowheads="1"/>
            </p:cNvSpPr>
            <p:nvPr/>
          </p:nvSpPr>
          <p:spPr bwMode="auto">
            <a:xfrm>
              <a:off x="1849918" y="4241459"/>
              <a:ext cx="1597704" cy="368649"/>
            </a:xfrm>
            <a:prstGeom prst="rect">
              <a:avLst/>
            </a:prstGeom>
            <a:solidFill>
              <a:srgbClr val="46699B"/>
            </a:solidFill>
            <a:ln w="31750" algn="ctr">
              <a:solidFill>
                <a:schemeClr val="bg1"/>
              </a:solidFill>
              <a:miter lim="800000"/>
              <a:headEnd/>
              <a:tailEnd/>
            </a:ln>
          </p:spPr>
          <p:txBody>
            <a:bodyPr tIns="91440" bIns="91440" anchor="ctr"/>
            <a:lstStyle/>
            <a:p>
              <a:pPr algn="ctr">
                <a:spcBef>
                  <a:spcPct val="50000"/>
                </a:spcBef>
              </a:pPr>
              <a:r>
                <a:rPr lang="en-US" sz="1000" b="1" dirty="0" smtClean="0">
                  <a:solidFill>
                    <a:schemeClr val="bg1"/>
                  </a:solidFill>
                  <a:latin typeface="+mj-lt"/>
                </a:rPr>
                <a:t>Lean</a:t>
              </a:r>
              <a:endParaRPr lang="en-US" sz="1000" b="1" dirty="0">
                <a:solidFill>
                  <a:schemeClr val="bg1"/>
                </a:solidFill>
                <a:latin typeface="+mj-lt"/>
              </a:endParaRPr>
            </a:p>
          </p:txBody>
        </p:sp>
        <p:sp>
          <p:nvSpPr>
            <p:cNvPr id="65" name="Text Box 26"/>
            <p:cNvSpPr txBox="1">
              <a:spLocks noChangeAspect="1" noChangeArrowheads="1"/>
            </p:cNvSpPr>
            <p:nvPr/>
          </p:nvSpPr>
          <p:spPr bwMode="auto">
            <a:xfrm>
              <a:off x="6834223" y="3879653"/>
              <a:ext cx="1627192" cy="368649"/>
            </a:xfrm>
            <a:prstGeom prst="rect">
              <a:avLst/>
            </a:prstGeom>
            <a:solidFill>
              <a:schemeClr val="accent1">
                <a:lumMod val="75000"/>
              </a:schemeClr>
            </a:solidFill>
            <a:ln w="31750" algn="ctr">
              <a:solidFill>
                <a:schemeClr val="bg1"/>
              </a:solidFill>
              <a:miter lim="800000"/>
              <a:headEnd/>
              <a:tailEnd/>
            </a:ln>
          </p:spPr>
          <p:txBody>
            <a:bodyPr tIns="91440" bIns="91440" anchor="ctr"/>
            <a:lstStyle/>
            <a:p>
              <a:pPr algn="ctr">
                <a:spcBef>
                  <a:spcPct val="50000"/>
                </a:spcBef>
              </a:pPr>
              <a:r>
                <a:rPr lang="en-US" sz="1000" b="1" dirty="0" smtClean="0">
                  <a:solidFill>
                    <a:schemeClr val="bg1"/>
                  </a:solidFill>
                  <a:latin typeface="+mj-lt"/>
                </a:rPr>
                <a:t>Quality Management</a:t>
              </a:r>
              <a:endParaRPr lang="en-US" sz="1000" b="1" dirty="0">
                <a:solidFill>
                  <a:schemeClr val="bg1"/>
                </a:solidFill>
                <a:latin typeface="+mj-lt"/>
              </a:endParaRPr>
            </a:p>
          </p:txBody>
        </p:sp>
        <p:sp>
          <p:nvSpPr>
            <p:cNvPr id="68" name="Text Box 26"/>
            <p:cNvSpPr txBox="1">
              <a:spLocks noChangeAspect="1" noChangeArrowheads="1"/>
            </p:cNvSpPr>
            <p:nvPr/>
          </p:nvSpPr>
          <p:spPr bwMode="auto">
            <a:xfrm>
              <a:off x="6832042" y="4255818"/>
              <a:ext cx="1627192" cy="368649"/>
            </a:xfrm>
            <a:prstGeom prst="rect">
              <a:avLst/>
            </a:prstGeom>
            <a:solidFill>
              <a:schemeClr val="accent1">
                <a:lumMod val="75000"/>
              </a:schemeClr>
            </a:solidFill>
            <a:ln w="31750" algn="ctr">
              <a:solidFill>
                <a:schemeClr val="bg1"/>
              </a:solidFill>
              <a:miter lim="800000"/>
              <a:headEnd/>
              <a:tailEnd/>
            </a:ln>
          </p:spPr>
          <p:txBody>
            <a:bodyPr tIns="91440" bIns="91440" anchor="ctr"/>
            <a:lstStyle/>
            <a:p>
              <a:pPr algn="ctr">
                <a:spcBef>
                  <a:spcPct val="50000"/>
                </a:spcBef>
              </a:pPr>
              <a:r>
                <a:rPr lang="en-US" sz="1000" b="1" dirty="0" smtClean="0">
                  <a:solidFill>
                    <a:schemeClr val="bg1"/>
                  </a:solidFill>
                  <a:latin typeface="+mj-lt"/>
                </a:rPr>
                <a:t>PRO/PLUS</a:t>
              </a:r>
              <a:endParaRPr lang="en-US" sz="1000" b="1" dirty="0">
                <a:solidFill>
                  <a:schemeClr val="bg1"/>
                </a:solidFill>
                <a:latin typeface="+mj-lt"/>
              </a:endParaRPr>
            </a:p>
          </p:txBody>
        </p:sp>
      </p:grpSp>
      <p:grpSp>
        <p:nvGrpSpPr>
          <p:cNvPr id="79" name="Group 78"/>
          <p:cNvGrpSpPr/>
          <p:nvPr/>
        </p:nvGrpSpPr>
        <p:grpSpPr>
          <a:xfrm>
            <a:off x="335676" y="2737011"/>
            <a:ext cx="8271413" cy="1270656"/>
            <a:chOff x="335676" y="2427886"/>
            <a:chExt cx="8271413" cy="1270656"/>
          </a:xfrm>
        </p:grpSpPr>
        <p:sp>
          <p:nvSpPr>
            <p:cNvPr id="37" name="Rectangle 19"/>
            <p:cNvSpPr>
              <a:spLocks noChangeAspect="1" noChangeArrowheads="1"/>
            </p:cNvSpPr>
            <p:nvPr/>
          </p:nvSpPr>
          <p:spPr bwMode="auto">
            <a:xfrm>
              <a:off x="335676" y="2427886"/>
              <a:ext cx="8271413" cy="1270656"/>
            </a:xfrm>
            <a:prstGeom prst="rect">
              <a:avLst/>
            </a:prstGeom>
            <a:solidFill>
              <a:schemeClr val="accent1">
                <a:lumMod val="20000"/>
                <a:lumOff val="80000"/>
              </a:schemeClr>
            </a:solidFill>
            <a:ln w="28575" algn="ctr">
              <a:solidFill>
                <a:schemeClr val="bg1"/>
              </a:solidFill>
              <a:miter lim="800000"/>
              <a:headEnd/>
              <a:tailEnd/>
            </a:ln>
          </p:spPr>
          <p:txBody>
            <a:bodyPr wrap="none" tIns="91440" bIns="91440" anchor="ctr"/>
            <a:lstStyle/>
            <a:p>
              <a:pPr algn="l"/>
              <a:r>
                <a:rPr lang="en-US" sz="1200" b="1" dirty="0" smtClean="0">
                  <a:latin typeface="+mj-lt"/>
                </a:rPr>
                <a:t>Customer</a:t>
              </a:r>
            </a:p>
            <a:p>
              <a:pPr algn="l"/>
              <a:r>
                <a:rPr lang="en-US" sz="1200" b="1" dirty="0" smtClean="0">
                  <a:latin typeface="+mj-lt"/>
                </a:rPr>
                <a:t>Management</a:t>
              </a:r>
              <a:endParaRPr lang="en-US" sz="1200" b="1" dirty="0">
                <a:latin typeface="+mj-lt"/>
              </a:endParaRPr>
            </a:p>
          </p:txBody>
        </p:sp>
        <p:sp>
          <p:nvSpPr>
            <p:cNvPr id="38" name="Text Box 25"/>
            <p:cNvSpPr txBox="1">
              <a:spLocks noChangeAspect="1" noChangeArrowheads="1"/>
            </p:cNvSpPr>
            <p:nvPr/>
          </p:nvSpPr>
          <p:spPr bwMode="auto">
            <a:xfrm>
              <a:off x="4759866" y="2883275"/>
              <a:ext cx="1722540" cy="348878"/>
            </a:xfrm>
            <a:prstGeom prst="rect">
              <a:avLst/>
            </a:prstGeom>
            <a:solidFill>
              <a:schemeClr val="accent1">
                <a:lumMod val="75000"/>
              </a:schemeClr>
            </a:solidFill>
            <a:ln w="31750" algn="ctr">
              <a:solidFill>
                <a:schemeClr val="bg1"/>
              </a:solidFill>
              <a:miter lim="800000"/>
              <a:headEnd/>
              <a:tailEnd/>
            </a:ln>
          </p:spPr>
          <p:txBody>
            <a:bodyPr tIns="91440" bIns="91440" anchor="ctr"/>
            <a:lstStyle/>
            <a:p>
              <a:pPr algn="ctr">
                <a:spcBef>
                  <a:spcPct val="50000"/>
                </a:spcBef>
              </a:pPr>
              <a:r>
                <a:rPr lang="en-US" sz="1000" b="1" dirty="0" smtClean="0">
                  <a:solidFill>
                    <a:schemeClr val="bg1"/>
                  </a:solidFill>
                  <a:latin typeface="+mj-lt"/>
                </a:rPr>
                <a:t>Pricing</a:t>
              </a:r>
              <a:endParaRPr lang="en-US" sz="1000" b="1" dirty="0">
                <a:solidFill>
                  <a:schemeClr val="bg1"/>
                </a:solidFill>
                <a:latin typeface="+mj-lt"/>
              </a:endParaRPr>
            </a:p>
          </p:txBody>
        </p:sp>
        <p:sp>
          <p:nvSpPr>
            <p:cNvPr id="39" name="Text Box 26"/>
            <p:cNvSpPr txBox="1">
              <a:spLocks noChangeAspect="1" noChangeArrowheads="1"/>
            </p:cNvSpPr>
            <p:nvPr/>
          </p:nvSpPr>
          <p:spPr bwMode="auto">
            <a:xfrm>
              <a:off x="6478018" y="2534397"/>
              <a:ext cx="1954420" cy="348878"/>
            </a:xfrm>
            <a:prstGeom prst="rect">
              <a:avLst/>
            </a:prstGeom>
            <a:solidFill>
              <a:schemeClr val="accent2"/>
            </a:solidFill>
            <a:ln w="31750" algn="ctr">
              <a:solidFill>
                <a:schemeClr val="bg1"/>
              </a:solidFill>
              <a:miter lim="800000"/>
              <a:headEnd/>
              <a:tailEnd/>
            </a:ln>
          </p:spPr>
          <p:txBody>
            <a:bodyPr tIns="91440" bIns="91440" anchor="ctr"/>
            <a:lstStyle/>
            <a:p>
              <a:pPr algn="ctr">
                <a:spcBef>
                  <a:spcPct val="50000"/>
                </a:spcBef>
              </a:pPr>
              <a:r>
                <a:rPr lang="en-US" sz="1000" b="1" dirty="0" smtClean="0">
                  <a:solidFill>
                    <a:schemeClr val="bg1"/>
                  </a:solidFill>
                  <a:latin typeface="+mj-lt"/>
                </a:rPr>
                <a:t>Sales Orders</a:t>
              </a:r>
              <a:endParaRPr lang="en-US" sz="1000" b="1" dirty="0">
                <a:solidFill>
                  <a:schemeClr val="bg1"/>
                </a:solidFill>
                <a:latin typeface="+mj-lt"/>
              </a:endParaRPr>
            </a:p>
          </p:txBody>
        </p:sp>
        <p:sp>
          <p:nvSpPr>
            <p:cNvPr id="40" name="Text Box 28"/>
            <p:cNvSpPr txBox="1">
              <a:spLocks noChangeAspect="1" noChangeArrowheads="1"/>
            </p:cNvSpPr>
            <p:nvPr/>
          </p:nvSpPr>
          <p:spPr bwMode="auto">
            <a:xfrm>
              <a:off x="6482240" y="2883275"/>
              <a:ext cx="1941622" cy="348878"/>
            </a:xfrm>
            <a:prstGeom prst="rect">
              <a:avLst/>
            </a:prstGeom>
            <a:solidFill>
              <a:schemeClr val="accent1">
                <a:lumMod val="60000"/>
                <a:lumOff val="40000"/>
              </a:schemeClr>
            </a:solidFill>
            <a:ln w="31750" algn="ctr">
              <a:solidFill>
                <a:schemeClr val="bg1"/>
              </a:solidFill>
              <a:miter lim="800000"/>
              <a:headEnd/>
              <a:tailEnd/>
            </a:ln>
          </p:spPr>
          <p:txBody>
            <a:bodyPr tIns="91440" bIns="91440" anchor="ctr"/>
            <a:lstStyle/>
            <a:p>
              <a:pPr algn="ctr">
                <a:spcBef>
                  <a:spcPct val="50000"/>
                </a:spcBef>
              </a:pPr>
              <a:r>
                <a:rPr lang="en-US" sz="1000" b="1" dirty="0" smtClean="0">
                  <a:solidFill>
                    <a:schemeClr val="bg1"/>
                  </a:solidFill>
                  <a:latin typeface="+mj-lt"/>
                </a:rPr>
                <a:t>Configurator</a:t>
              </a:r>
              <a:endParaRPr lang="en-US" sz="1000" b="1" dirty="0">
                <a:solidFill>
                  <a:schemeClr val="bg1"/>
                </a:solidFill>
                <a:latin typeface="+mj-lt"/>
              </a:endParaRPr>
            </a:p>
          </p:txBody>
        </p:sp>
        <p:sp>
          <p:nvSpPr>
            <p:cNvPr id="41" name="Text Box 31"/>
            <p:cNvSpPr txBox="1">
              <a:spLocks noChangeAspect="1" noChangeArrowheads="1"/>
            </p:cNvSpPr>
            <p:nvPr/>
          </p:nvSpPr>
          <p:spPr bwMode="auto">
            <a:xfrm>
              <a:off x="1860574" y="3232153"/>
              <a:ext cx="2899292" cy="348878"/>
            </a:xfrm>
            <a:prstGeom prst="rect">
              <a:avLst/>
            </a:prstGeom>
            <a:solidFill>
              <a:schemeClr val="accent1">
                <a:lumMod val="60000"/>
                <a:lumOff val="40000"/>
              </a:schemeClr>
            </a:solidFill>
            <a:ln w="31750" algn="ctr">
              <a:solidFill>
                <a:schemeClr val="bg1"/>
              </a:solidFill>
              <a:miter lim="800000"/>
              <a:headEnd/>
              <a:tailEnd/>
            </a:ln>
          </p:spPr>
          <p:txBody>
            <a:bodyPr tIns="91440" bIns="91440" anchor="ctr"/>
            <a:lstStyle/>
            <a:p>
              <a:pPr algn="ctr">
                <a:spcBef>
                  <a:spcPct val="50000"/>
                </a:spcBef>
              </a:pPr>
              <a:r>
                <a:rPr lang="en-US" sz="1000" b="1" dirty="0" smtClean="0">
                  <a:solidFill>
                    <a:schemeClr val="bg1"/>
                  </a:solidFill>
                  <a:latin typeface="+mj-lt"/>
                </a:rPr>
                <a:t>Customer Self Service</a:t>
              </a:r>
              <a:endParaRPr lang="en-US" sz="1000" b="1" dirty="0">
                <a:solidFill>
                  <a:schemeClr val="bg1"/>
                </a:solidFill>
                <a:latin typeface="+mj-lt"/>
              </a:endParaRPr>
            </a:p>
          </p:txBody>
        </p:sp>
        <p:sp>
          <p:nvSpPr>
            <p:cNvPr id="42" name="Text Box 32"/>
            <p:cNvSpPr txBox="1">
              <a:spLocks noChangeAspect="1" noChangeArrowheads="1"/>
            </p:cNvSpPr>
            <p:nvPr/>
          </p:nvSpPr>
          <p:spPr bwMode="auto">
            <a:xfrm>
              <a:off x="4778796" y="3232153"/>
              <a:ext cx="1703610" cy="348878"/>
            </a:xfrm>
            <a:prstGeom prst="rect">
              <a:avLst/>
            </a:prstGeom>
            <a:solidFill>
              <a:schemeClr val="accent1">
                <a:lumMod val="60000"/>
                <a:lumOff val="40000"/>
              </a:schemeClr>
            </a:solidFill>
            <a:ln w="31750" algn="ctr">
              <a:solidFill>
                <a:schemeClr val="bg1"/>
              </a:solidFill>
              <a:miter lim="800000"/>
              <a:headEnd/>
              <a:tailEnd/>
            </a:ln>
          </p:spPr>
          <p:txBody>
            <a:bodyPr tIns="91440" bIns="91440" anchor="ctr"/>
            <a:lstStyle/>
            <a:p>
              <a:pPr algn="ctr">
                <a:spcBef>
                  <a:spcPct val="50000"/>
                </a:spcBef>
              </a:pPr>
              <a:r>
                <a:rPr lang="en-US" sz="1000" b="1" dirty="0" smtClean="0">
                  <a:solidFill>
                    <a:schemeClr val="bg1"/>
                  </a:solidFill>
                  <a:latin typeface="+mj-lt"/>
                </a:rPr>
                <a:t>Demand Management</a:t>
              </a:r>
              <a:endParaRPr lang="en-US" sz="1000" b="1" dirty="0">
                <a:solidFill>
                  <a:schemeClr val="bg1"/>
                </a:solidFill>
                <a:latin typeface="+mj-lt"/>
              </a:endParaRPr>
            </a:p>
          </p:txBody>
        </p:sp>
        <p:sp>
          <p:nvSpPr>
            <p:cNvPr id="43" name="Text Box 36"/>
            <p:cNvSpPr txBox="1">
              <a:spLocks noChangeAspect="1" noChangeArrowheads="1"/>
            </p:cNvSpPr>
            <p:nvPr/>
          </p:nvSpPr>
          <p:spPr bwMode="auto">
            <a:xfrm>
              <a:off x="6491870" y="3232153"/>
              <a:ext cx="1922872" cy="348878"/>
            </a:xfrm>
            <a:prstGeom prst="rect">
              <a:avLst/>
            </a:prstGeom>
            <a:solidFill>
              <a:schemeClr val="accent1">
                <a:lumMod val="60000"/>
                <a:lumOff val="40000"/>
              </a:schemeClr>
            </a:solidFill>
            <a:ln w="31750" algn="ctr">
              <a:solidFill>
                <a:schemeClr val="bg1"/>
              </a:solidFill>
              <a:miter lim="800000"/>
              <a:headEnd/>
              <a:tailEnd/>
            </a:ln>
          </p:spPr>
          <p:txBody>
            <a:bodyPr tIns="91440" bIns="91440" anchor="ctr"/>
            <a:lstStyle/>
            <a:p>
              <a:pPr algn="ctr">
                <a:spcBef>
                  <a:spcPct val="50000"/>
                </a:spcBef>
              </a:pPr>
              <a:r>
                <a:rPr lang="en-US" sz="1000" b="1" dirty="0" smtClean="0">
                  <a:solidFill>
                    <a:schemeClr val="bg1"/>
                  </a:solidFill>
                  <a:latin typeface="+mj-lt"/>
                </a:rPr>
                <a:t>Trade</a:t>
              </a:r>
              <a:r>
                <a:rPr lang="en-US" sz="1000" b="1" dirty="0">
                  <a:solidFill>
                    <a:schemeClr val="bg1"/>
                  </a:solidFill>
                  <a:latin typeface="+mj-lt"/>
                </a:rPr>
                <a:t/>
              </a:r>
              <a:br>
                <a:rPr lang="en-US" sz="1000" b="1" dirty="0">
                  <a:solidFill>
                    <a:schemeClr val="bg1"/>
                  </a:solidFill>
                  <a:latin typeface="+mj-lt"/>
                </a:rPr>
              </a:br>
              <a:r>
                <a:rPr lang="en-US" sz="1000" b="1" dirty="0">
                  <a:solidFill>
                    <a:schemeClr val="bg1"/>
                  </a:solidFill>
                  <a:latin typeface="+mj-lt"/>
                </a:rPr>
                <a:t>Management</a:t>
              </a:r>
            </a:p>
          </p:txBody>
        </p:sp>
        <p:sp>
          <p:nvSpPr>
            <p:cNvPr id="44" name="Text Box 38"/>
            <p:cNvSpPr txBox="1">
              <a:spLocks noChangeAspect="1" noChangeArrowheads="1"/>
            </p:cNvSpPr>
            <p:nvPr/>
          </p:nvSpPr>
          <p:spPr bwMode="auto">
            <a:xfrm>
              <a:off x="4740937" y="2534397"/>
              <a:ext cx="1732004" cy="348878"/>
            </a:xfrm>
            <a:prstGeom prst="rect">
              <a:avLst/>
            </a:prstGeom>
            <a:solidFill>
              <a:schemeClr val="accent1">
                <a:lumMod val="75000"/>
              </a:schemeClr>
            </a:solidFill>
            <a:ln w="31750" algn="ctr">
              <a:solidFill>
                <a:schemeClr val="bg1"/>
              </a:solidFill>
              <a:miter lim="800000"/>
              <a:headEnd/>
              <a:tailEnd/>
            </a:ln>
          </p:spPr>
          <p:txBody>
            <a:bodyPr tIns="91440" bIns="91440" anchor="ctr"/>
            <a:lstStyle/>
            <a:p>
              <a:pPr algn="ctr">
                <a:spcBef>
                  <a:spcPct val="50000"/>
                </a:spcBef>
              </a:pPr>
              <a:r>
                <a:rPr lang="en-US" sz="1000" b="1" dirty="0" smtClean="0">
                  <a:solidFill>
                    <a:schemeClr val="bg1"/>
                  </a:solidFill>
                  <a:latin typeface="+mj-lt"/>
                </a:rPr>
                <a:t>Sales Quotations</a:t>
              </a:r>
              <a:endParaRPr lang="en-US" sz="1000" b="1" dirty="0">
                <a:solidFill>
                  <a:schemeClr val="bg1"/>
                </a:solidFill>
                <a:latin typeface="+mj-lt"/>
              </a:endParaRPr>
            </a:p>
          </p:txBody>
        </p:sp>
        <p:sp>
          <p:nvSpPr>
            <p:cNvPr id="45" name="Text Box 39"/>
            <p:cNvSpPr txBox="1">
              <a:spLocks noChangeAspect="1" noChangeArrowheads="1"/>
            </p:cNvSpPr>
            <p:nvPr/>
          </p:nvSpPr>
          <p:spPr bwMode="auto">
            <a:xfrm>
              <a:off x="1858996" y="2534397"/>
              <a:ext cx="2881941" cy="348878"/>
            </a:xfrm>
            <a:prstGeom prst="rect">
              <a:avLst/>
            </a:prstGeom>
            <a:solidFill>
              <a:schemeClr val="accent1">
                <a:lumMod val="75000"/>
              </a:schemeClr>
            </a:solidFill>
            <a:ln w="31750" algn="ctr">
              <a:solidFill>
                <a:schemeClr val="bg1"/>
              </a:solidFill>
              <a:miter lim="800000"/>
              <a:headEnd/>
              <a:tailEnd/>
            </a:ln>
          </p:spPr>
          <p:txBody>
            <a:bodyPr tIns="91440" bIns="91440" anchor="ctr"/>
            <a:lstStyle/>
            <a:p>
              <a:pPr algn="ctr">
                <a:spcBef>
                  <a:spcPct val="50000"/>
                </a:spcBef>
              </a:pPr>
              <a:r>
                <a:rPr lang="en-US" sz="1000" b="1" dirty="0" smtClean="0">
                  <a:solidFill>
                    <a:schemeClr val="bg1"/>
                  </a:solidFill>
                  <a:latin typeface="+mj-lt"/>
                </a:rPr>
                <a:t>Customer  Relationship Management</a:t>
              </a:r>
              <a:endParaRPr lang="en-US" sz="1000" b="1" dirty="0">
                <a:solidFill>
                  <a:schemeClr val="bg1"/>
                </a:solidFill>
                <a:latin typeface="+mj-lt"/>
              </a:endParaRPr>
            </a:p>
          </p:txBody>
        </p:sp>
        <p:sp>
          <p:nvSpPr>
            <p:cNvPr id="46" name="Text Box 40"/>
            <p:cNvSpPr txBox="1">
              <a:spLocks noChangeAspect="1" noChangeArrowheads="1"/>
            </p:cNvSpPr>
            <p:nvPr/>
          </p:nvSpPr>
          <p:spPr bwMode="auto">
            <a:xfrm>
              <a:off x="1858995" y="2883275"/>
              <a:ext cx="2891405" cy="348878"/>
            </a:xfrm>
            <a:prstGeom prst="rect">
              <a:avLst/>
            </a:prstGeom>
            <a:solidFill>
              <a:schemeClr val="accent1">
                <a:lumMod val="75000"/>
              </a:schemeClr>
            </a:solidFill>
            <a:ln w="31750" algn="ctr">
              <a:solidFill>
                <a:schemeClr val="bg1"/>
              </a:solidFill>
              <a:miter lim="800000"/>
              <a:headEnd/>
              <a:tailEnd/>
            </a:ln>
          </p:spPr>
          <p:txBody>
            <a:bodyPr tIns="91440" bIns="91440" anchor="ctr"/>
            <a:lstStyle/>
            <a:p>
              <a:pPr algn="ctr">
                <a:spcBef>
                  <a:spcPct val="50000"/>
                </a:spcBef>
              </a:pPr>
              <a:r>
                <a:rPr lang="en-US" sz="1000" b="1" dirty="0" smtClean="0">
                  <a:solidFill>
                    <a:schemeClr val="bg1"/>
                  </a:solidFill>
                  <a:latin typeface="+mj-lt"/>
                </a:rPr>
                <a:t>Sales Analysis</a:t>
              </a:r>
              <a:endParaRPr lang="en-US" sz="1000" b="1" dirty="0">
                <a:solidFill>
                  <a:schemeClr val="bg1"/>
                </a:solidFill>
                <a:latin typeface="+mj-lt"/>
              </a:endParaRPr>
            </a:p>
          </p:txBody>
        </p:sp>
      </p:grpSp>
      <p:grpSp>
        <p:nvGrpSpPr>
          <p:cNvPr id="77" name="Group 76"/>
          <p:cNvGrpSpPr/>
          <p:nvPr/>
        </p:nvGrpSpPr>
        <p:grpSpPr>
          <a:xfrm>
            <a:off x="335676" y="5211040"/>
            <a:ext cx="8281309" cy="1226353"/>
            <a:chOff x="335676" y="5153890"/>
            <a:chExt cx="8281309" cy="1226353"/>
          </a:xfrm>
        </p:grpSpPr>
        <p:sp>
          <p:nvSpPr>
            <p:cNvPr id="48" name="Rectangle 19"/>
            <p:cNvSpPr>
              <a:spLocks noChangeAspect="1" noChangeArrowheads="1"/>
            </p:cNvSpPr>
            <p:nvPr/>
          </p:nvSpPr>
          <p:spPr bwMode="auto">
            <a:xfrm>
              <a:off x="335676" y="5153890"/>
              <a:ext cx="8281309" cy="1226353"/>
            </a:xfrm>
            <a:prstGeom prst="rect">
              <a:avLst/>
            </a:prstGeom>
            <a:solidFill>
              <a:schemeClr val="accent1">
                <a:lumMod val="20000"/>
                <a:lumOff val="80000"/>
              </a:schemeClr>
            </a:solidFill>
            <a:ln w="28575" algn="ctr">
              <a:solidFill>
                <a:schemeClr val="bg1"/>
              </a:solidFill>
              <a:miter lim="800000"/>
              <a:headEnd/>
              <a:tailEnd/>
            </a:ln>
          </p:spPr>
          <p:txBody>
            <a:bodyPr wrap="none" tIns="91440" bIns="91440" anchor="ctr"/>
            <a:lstStyle/>
            <a:p>
              <a:pPr algn="l"/>
              <a:r>
                <a:rPr lang="en-US" sz="1200" b="1" dirty="0" smtClean="0">
                  <a:latin typeface="+mj-lt"/>
                </a:rPr>
                <a:t>Supply</a:t>
              </a:r>
              <a:r>
                <a:rPr lang="en-US" sz="1200" dirty="0">
                  <a:latin typeface="+mj-lt"/>
                </a:rPr>
                <a:t> </a:t>
              </a:r>
              <a:r>
                <a:rPr lang="en-US" sz="1200" dirty="0" smtClean="0">
                  <a:latin typeface="+mj-lt"/>
                </a:rPr>
                <a:t>Chain</a:t>
              </a:r>
              <a:endParaRPr lang="en-US" sz="1200" b="1" dirty="0" smtClean="0">
                <a:latin typeface="+mj-lt"/>
              </a:endParaRPr>
            </a:p>
          </p:txBody>
        </p:sp>
        <p:sp>
          <p:nvSpPr>
            <p:cNvPr id="49" name="Text Box 25"/>
            <p:cNvSpPr txBox="1">
              <a:spLocks noChangeAspect="1" noChangeArrowheads="1"/>
            </p:cNvSpPr>
            <p:nvPr/>
          </p:nvSpPr>
          <p:spPr bwMode="auto">
            <a:xfrm>
              <a:off x="3445172" y="5602594"/>
              <a:ext cx="1703863" cy="336714"/>
            </a:xfrm>
            <a:prstGeom prst="rect">
              <a:avLst/>
            </a:prstGeom>
            <a:solidFill>
              <a:srgbClr val="46699B"/>
            </a:solidFill>
            <a:ln w="31750" algn="ctr">
              <a:solidFill>
                <a:schemeClr val="bg1"/>
              </a:solidFill>
              <a:miter lim="800000"/>
              <a:headEnd/>
              <a:tailEnd/>
            </a:ln>
          </p:spPr>
          <p:txBody>
            <a:bodyPr tIns="91440" bIns="91440" anchor="ctr"/>
            <a:lstStyle/>
            <a:p>
              <a:pPr algn="ctr">
                <a:spcBef>
                  <a:spcPct val="50000"/>
                </a:spcBef>
              </a:pPr>
              <a:r>
                <a:rPr lang="en-US" sz="1000" dirty="0" smtClean="0">
                  <a:solidFill>
                    <a:schemeClr val="bg1"/>
                  </a:solidFill>
                  <a:latin typeface="+mj-lt"/>
                </a:rPr>
                <a:t>Consignment Inventory</a:t>
              </a:r>
              <a:endParaRPr lang="en-US" sz="1000" b="1" dirty="0">
                <a:solidFill>
                  <a:schemeClr val="bg1"/>
                </a:solidFill>
                <a:latin typeface="+mj-lt"/>
              </a:endParaRPr>
            </a:p>
          </p:txBody>
        </p:sp>
        <p:sp>
          <p:nvSpPr>
            <p:cNvPr id="50" name="Text Box 26"/>
            <p:cNvSpPr txBox="1">
              <a:spLocks noChangeAspect="1" noChangeArrowheads="1"/>
            </p:cNvSpPr>
            <p:nvPr/>
          </p:nvSpPr>
          <p:spPr bwMode="auto">
            <a:xfrm>
              <a:off x="5173800" y="5265880"/>
              <a:ext cx="1619200" cy="336714"/>
            </a:xfrm>
            <a:prstGeom prst="rect">
              <a:avLst/>
            </a:prstGeom>
            <a:solidFill>
              <a:schemeClr val="accent1">
                <a:lumMod val="75000"/>
              </a:schemeClr>
            </a:solidFill>
            <a:ln w="31750" algn="ctr">
              <a:solidFill>
                <a:schemeClr val="bg1"/>
              </a:solidFill>
              <a:miter lim="800000"/>
              <a:headEnd/>
              <a:tailEnd/>
            </a:ln>
          </p:spPr>
          <p:txBody>
            <a:bodyPr tIns="91440" bIns="91440" anchor="ctr"/>
            <a:lstStyle/>
            <a:p>
              <a:pPr algn="ctr">
                <a:spcBef>
                  <a:spcPct val="50000"/>
                </a:spcBef>
              </a:pPr>
              <a:r>
                <a:rPr lang="en-US" sz="1000" b="1" dirty="0" smtClean="0">
                  <a:solidFill>
                    <a:schemeClr val="bg1"/>
                  </a:solidFill>
                  <a:latin typeface="+mj-lt"/>
                </a:rPr>
                <a:t>Supply Chain Planning</a:t>
              </a:r>
              <a:endParaRPr lang="en-US" sz="1000" b="1" dirty="0">
                <a:solidFill>
                  <a:schemeClr val="bg1"/>
                </a:solidFill>
                <a:latin typeface="+mj-lt"/>
              </a:endParaRPr>
            </a:p>
          </p:txBody>
        </p:sp>
        <p:sp>
          <p:nvSpPr>
            <p:cNvPr id="51" name="Text Box 28"/>
            <p:cNvSpPr txBox="1">
              <a:spLocks noChangeAspect="1" noChangeArrowheads="1"/>
            </p:cNvSpPr>
            <p:nvPr/>
          </p:nvSpPr>
          <p:spPr bwMode="auto">
            <a:xfrm>
              <a:off x="5173800" y="5602594"/>
              <a:ext cx="1608597" cy="336714"/>
            </a:xfrm>
            <a:prstGeom prst="rect">
              <a:avLst/>
            </a:prstGeom>
            <a:solidFill>
              <a:schemeClr val="accent1">
                <a:lumMod val="60000"/>
                <a:lumOff val="40000"/>
              </a:schemeClr>
            </a:solidFill>
            <a:ln w="31750" algn="ctr">
              <a:solidFill>
                <a:schemeClr val="bg1"/>
              </a:solidFill>
              <a:miter lim="800000"/>
              <a:headEnd/>
              <a:tailEnd/>
            </a:ln>
          </p:spPr>
          <p:txBody>
            <a:bodyPr tIns="91440" bIns="91440" anchor="ctr"/>
            <a:lstStyle/>
            <a:p>
              <a:pPr algn="ctr">
                <a:spcBef>
                  <a:spcPct val="50000"/>
                </a:spcBef>
              </a:pPr>
              <a:r>
                <a:rPr lang="en-US" sz="1000" b="1" dirty="0" smtClean="0">
                  <a:solidFill>
                    <a:schemeClr val="bg1"/>
                  </a:solidFill>
                  <a:latin typeface="+mj-lt"/>
                </a:rPr>
                <a:t>Warehousing</a:t>
              </a:r>
              <a:endParaRPr lang="en-US" sz="1000" b="1" dirty="0">
                <a:solidFill>
                  <a:schemeClr val="bg1"/>
                </a:solidFill>
                <a:latin typeface="+mj-lt"/>
              </a:endParaRPr>
            </a:p>
          </p:txBody>
        </p:sp>
        <p:sp>
          <p:nvSpPr>
            <p:cNvPr id="52" name="Text Box 38"/>
            <p:cNvSpPr txBox="1">
              <a:spLocks noChangeAspect="1" noChangeArrowheads="1"/>
            </p:cNvSpPr>
            <p:nvPr/>
          </p:nvSpPr>
          <p:spPr bwMode="auto">
            <a:xfrm>
              <a:off x="3445172" y="5265880"/>
              <a:ext cx="1713225" cy="336714"/>
            </a:xfrm>
            <a:prstGeom prst="rect">
              <a:avLst/>
            </a:prstGeom>
            <a:solidFill>
              <a:srgbClr val="46699B"/>
            </a:solidFill>
            <a:ln w="31750" algn="ctr">
              <a:solidFill>
                <a:schemeClr val="bg1"/>
              </a:solidFill>
              <a:miter lim="800000"/>
              <a:headEnd/>
              <a:tailEnd/>
            </a:ln>
          </p:spPr>
          <p:txBody>
            <a:bodyPr tIns="91440" bIns="91440" anchor="ctr"/>
            <a:lstStyle/>
            <a:p>
              <a:pPr algn="ctr">
                <a:spcBef>
                  <a:spcPct val="50000"/>
                </a:spcBef>
              </a:pPr>
              <a:r>
                <a:rPr lang="en-US" sz="1000" b="1" dirty="0" smtClean="0">
                  <a:solidFill>
                    <a:schemeClr val="bg1"/>
                  </a:solidFill>
                  <a:latin typeface="+mj-lt"/>
                </a:rPr>
                <a:t>Supplier Performance</a:t>
              </a:r>
              <a:endParaRPr lang="en-US" sz="1000" b="1" dirty="0">
                <a:solidFill>
                  <a:schemeClr val="bg1"/>
                </a:solidFill>
                <a:latin typeface="+mj-lt"/>
              </a:endParaRPr>
            </a:p>
          </p:txBody>
        </p:sp>
        <p:sp>
          <p:nvSpPr>
            <p:cNvPr id="53" name="Text Box 39"/>
            <p:cNvSpPr txBox="1">
              <a:spLocks noChangeAspect="1" noChangeArrowheads="1"/>
            </p:cNvSpPr>
            <p:nvPr/>
          </p:nvSpPr>
          <p:spPr bwMode="auto">
            <a:xfrm>
              <a:off x="1854055" y="5265880"/>
              <a:ext cx="1584652" cy="336714"/>
            </a:xfrm>
            <a:prstGeom prst="rect">
              <a:avLst/>
            </a:prstGeom>
            <a:solidFill>
              <a:schemeClr val="accent2"/>
            </a:solidFill>
            <a:ln w="31750" algn="ctr">
              <a:solidFill>
                <a:schemeClr val="bg1"/>
              </a:solidFill>
              <a:miter lim="800000"/>
              <a:headEnd/>
              <a:tailEnd/>
            </a:ln>
          </p:spPr>
          <p:txBody>
            <a:bodyPr tIns="91440" bIns="91440" anchor="ctr"/>
            <a:lstStyle/>
            <a:p>
              <a:pPr algn="ctr">
                <a:spcBef>
                  <a:spcPct val="50000"/>
                </a:spcBef>
              </a:pPr>
              <a:r>
                <a:rPr lang="en-US" sz="1000" dirty="0" smtClean="0">
                  <a:solidFill>
                    <a:schemeClr val="bg1"/>
                  </a:solidFill>
                  <a:latin typeface="+mj-lt"/>
                </a:rPr>
                <a:t>Purchasing</a:t>
              </a:r>
              <a:endParaRPr lang="en-US" sz="1000" b="1" dirty="0">
                <a:solidFill>
                  <a:schemeClr val="bg1"/>
                </a:solidFill>
                <a:latin typeface="+mj-lt"/>
              </a:endParaRPr>
            </a:p>
          </p:txBody>
        </p:sp>
        <p:sp>
          <p:nvSpPr>
            <p:cNvPr id="54" name="Text Box 40"/>
            <p:cNvSpPr txBox="1">
              <a:spLocks noChangeAspect="1" noChangeArrowheads="1"/>
            </p:cNvSpPr>
            <p:nvPr/>
          </p:nvSpPr>
          <p:spPr bwMode="auto">
            <a:xfrm>
              <a:off x="1854055" y="5602594"/>
              <a:ext cx="1589856" cy="336714"/>
            </a:xfrm>
            <a:prstGeom prst="rect">
              <a:avLst/>
            </a:prstGeom>
            <a:solidFill>
              <a:srgbClr val="46699B"/>
            </a:solidFill>
            <a:ln w="31750" algn="ctr">
              <a:solidFill>
                <a:schemeClr val="bg1"/>
              </a:solidFill>
              <a:miter lim="800000"/>
              <a:headEnd/>
              <a:tailEnd/>
            </a:ln>
          </p:spPr>
          <p:txBody>
            <a:bodyPr tIns="91440" bIns="91440" anchor="ctr"/>
            <a:lstStyle/>
            <a:p>
              <a:pPr algn="ctr">
                <a:spcBef>
                  <a:spcPct val="50000"/>
                </a:spcBef>
              </a:pPr>
              <a:r>
                <a:rPr lang="en-US" sz="1000" dirty="0" smtClean="0">
                  <a:solidFill>
                    <a:schemeClr val="bg1"/>
                  </a:solidFill>
                  <a:latin typeface="+mj-lt"/>
                </a:rPr>
                <a:t>Enterprise Operations Planning</a:t>
              </a:r>
              <a:endParaRPr lang="en-US" sz="1000" b="1" dirty="0">
                <a:solidFill>
                  <a:schemeClr val="bg1"/>
                </a:solidFill>
                <a:latin typeface="+mj-lt"/>
              </a:endParaRPr>
            </a:p>
          </p:txBody>
        </p:sp>
        <p:sp>
          <p:nvSpPr>
            <p:cNvPr id="55" name="Text Box 26"/>
            <p:cNvSpPr txBox="1">
              <a:spLocks noChangeAspect="1" noChangeArrowheads="1"/>
            </p:cNvSpPr>
            <p:nvPr/>
          </p:nvSpPr>
          <p:spPr bwMode="auto">
            <a:xfrm>
              <a:off x="6813878" y="5272129"/>
              <a:ext cx="1619200" cy="336714"/>
            </a:xfrm>
            <a:prstGeom prst="rect">
              <a:avLst/>
            </a:prstGeom>
            <a:solidFill>
              <a:schemeClr val="accent1">
                <a:lumMod val="75000"/>
              </a:schemeClr>
            </a:solidFill>
            <a:ln w="31750" algn="ctr">
              <a:solidFill>
                <a:schemeClr val="bg1"/>
              </a:solidFill>
              <a:miter lim="800000"/>
              <a:headEnd/>
              <a:tailEnd/>
            </a:ln>
          </p:spPr>
          <p:txBody>
            <a:bodyPr tIns="91440" bIns="91440" anchor="ctr"/>
            <a:lstStyle/>
            <a:p>
              <a:pPr algn="ctr">
                <a:spcBef>
                  <a:spcPct val="50000"/>
                </a:spcBef>
              </a:pPr>
              <a:r>
                <a:rPr lang="en-US" sz="1000" b="1" dirty="0" smtClean="0">
                  <a:solidFill>
                    <a:schemeClr val="bg1"/>
                  </a:solidFill>
                  <a:latin typeface="+mj-lt"/>
                </a:rPr>
                <a:t>Distribution Requirements Planning</a:t>
              </a:r>
              <a:endParaRPr lang="en-US" sz="1000" b="1" dirty="0">
                <a:solidFill>
                  <a:schemeClr val="bg1"/>
                </a:solidFill>
                <a:latin typeface="+mj-lt"/>
              </a:endParaRPr>
            </a:p>
          </p:txBody>
        </p:sp>
        <p:sp>
          <p:nvSpPr>
            <p:cNvPr id="56" name="Text Box 28"/>
            <p:cNvSpPr txBox="1">
              <a:spLocks noChangeAspect="1" noChangeArrowheads="1"/>
            </p:cNvSpPr>
            <p:nvPr/>
          </p:nvSpPr>
          <p:spPr bwMode="auto">
            <a:xfrm>
              <a:off x="5171930" y="5946173"/>
              <a:ext cx="1608597" cy="336714"/>
            </a:xfrm>
            <a:prstGeom prst="rect">
              <a:avLst/>
            </a:prstGeom>
            <a:solidFill>
              <a:schemeClr val="accent1">
                <a:lumMod val="60000"/>
                <a:lumOff val="40000"/>
              </a:schemeClr>
            </a:solidFill>
            <a:ln w="31750" algn="ctr">
              <a:solidFill>
                <a:schemeClr val="bg1"/>
              </a:solidFill>
              <a:miter lim="800000"/>
              <a:headEnd/>
              <a:tailEnd/>
            </a:ln>
          </p:spPr>
          <p:txBody>
            <a:bodyPr tIns="91440" bIns="91440" anchor="ctr"/>
            <a:lstStyle/>
            <a:p>
              <a:pPr algn="ctr">
                <a:spcBef>
                  <a:spcPct val="50000"/>
                </a:spcBef>
              </a:pPr>
              <a:r>
                <a:rPr lang="en-US" sz="1000" b="1" dirty="0" smtClean="0">
                  <a:solidFill>
                    <a:schemeClr val="bg1"/>
                  </a:solidFill>
                  <a:latin typeface="+mj-lt"/>
                </a:rPr>
                <a:t>Configurator</a:t>
              </a:r>
              <a:endParaRPr lang="en-US" sz="1000" b="1" dirty="0">
                <a:solidFill>
                  <a:schemeClr val="bg1"/>
                </a:solidFill>
                <a:latin typeface="+mj-lt"/>
              </a:endParaRPr>
            </a:p>
          </p:txBody>
        </p:sp>
        <p:sp>
          <p:nvSpPr>
            <p:cNvPr id="71" name="Text Box 25"/>
            <p:cNvSpPr txBox="1">
              <a:spLocks noChangeAspect="1" noChangeArrowheads="1"/>
            </p:cNvSpPr>
            <p:nvPr/>
          </p:nvSpPr>
          <p:spPr bwMode="auto">
            <a:xfrm>
              <a:off x="3465792" y="5946180"/>
              <a:ext cx="1703863" cy="336714"/>
            </a:xfrm>
            <a:prstGeom prst="rect">
              <a:avLst/>
            </a:prstGeom>
            <a:solidFill>
              <a:srgbClr val="46699B"/>
            </a:solidFill>
            <a:ln w="31750" algn="ctr">
              <a:solidFill>
                <a:schemeClr val="bg1"/>
              </a:solidFill>
              <a:miter lim="800000"/>
              <a:headEnd/>
              <a:tailEnd/>
            </a:ln>
          </p:spPr>
          <p:txBody>
            <a:bodyPr tIns="91440" bIns="91440" anchor="ctr"/>
            <a:lstStyle/>
            <a:p>
              <a:pPr algn="ctr">
                <a:spcBef>
                  <a:spcPct val="50000"/>
                </a:spcBef>
              </a:pPr>
              <a:r>
                <a:rPr lang="en-US" sz="1000" b="1" dirty="0" smtClean="0">
                  <a:solidFill>
                    <a:schemeClr val="bg1"/>
                  </a:solidFill>
                  <a:latin typeface="+mj-lt"/>
                </a:rPr>
                <a:t>Pricing</a:t>
              </a:r>
              <a:endParaRPr lang="en-US" sz="1000" b="1" dirty="0">
                <a:solidFill>
                  <a:schemeClr val="bg1"/>
                </a:solidFill>
                <a:latin typeface="+mj-lt"/>
              </a:endParaRPr>
            </a:p>
          </p:txBody>
        </p:sp>
        <p:sp>
          <p:nvSpPr>
            <p:cNvPr id="72" name="Text Box 26"/>
            <p:cNvSpPr txBox="1">
              <a:spLocks noChangeAspect="1" noChangeArrowheads="1"/>
            </p:cNvSpPr>
            <p:nvPr/>
          </p:nvSpPr>
          <p:spPr bwMode="auto">
            <a:xfrm>
              <a:off x="6823253" y="5615708"/>
              <a:ext cx="1619200" cy="336714"/>
            </a:xfrm>
            <a:prstGeom prst="rect">
              <a:avLst/>
            </a:prstGeom>
            <a:solidFill>
              <a:schemeClr val="accent1">
                <a:lumMod val="60000"/>
                <a:lumOff val="40000"/>
              </a:schemeClr>
            </a:solidFill>
            <a:ln w="31750" algn="ctr">
              <a:solidFill>
                <a:schemeClr val="bg1"/>
              </a:solidFill>
              <a:miter lim="800000"/>
              <a:headEnd/>
              <a:tailEnd/>
            </a:ln>
          </p:spPr>
          <p:txBody>
            <a:bodyPr tIns="91440" bIns="91440" anchor="ctr"/>
            <a:lstStyle/>
            <a:p>
              <a:pPr algn="ctr">
                <a:spcBef>
                  <a:spcPct val="50000"/>
                </a:spcBef>
              </a:pPr>
              <a:r>
                <a:rPr lang="en-US" sz="1000" b="1" dirty="0" smtClean="0">
                  <a:solidFill>
                    <a:schemeClr val="bg1"/>
                  </a:solidFill>
                  <a:latin typeface="+mj-lt"/>
                </a:rPr>
                <a:t>Release Management</a:t>
              </a:r>
              <a:endParaRPr lang="en-US" sz="1000" b="1" dirty="0">
                <a:solidFill>
                  <a:schemeClr val="bg1"/>
                </a:solidFill>
                <a:latin typeface="+mj-lt"/>
              </a:endParaRPr>
            </a:p>
          </p:txBody>
        </p:sp>
        <p:sp>
          <p:nvSpPr>
            <p:cNvPr id="73" name="Text Box 26"/>
            <p:cNvSpPr txBox="1">
              <a:spLocks noChangeAspect="1" noChangeArrowheads="1"/>
            </p:cNvSpPr>
            <p:nvPr/>
          </p:nvSpPr>
          <p:spPr bwMode="auto">
            <a:xfrm>
              <a:off x="5164630" y="5936799"/>
              <a:ext cx="3275953" cy="358967"/>
            </a:xfrm>
            <a:prstGeom prst="rect">
              <a:avLst/>
            </a:prstGeom>
            <a:solidFill>
              <a:schemeClr val="accent1">
                <a:lumMod val="60000"/>
                <a:lumOff val="40000"/>
              </a:schemeClr>
            </a:solidFill>
            <a:ln w="31750" algn="ctr">
              <a:solidFill>
                <a:schemeClr val="bg1"/>
              </a:solidFill>
              <a:miter lim="800000"/>
              <a:headEnd/>
              <a:tailEnd/>
            </a:ln>
          </p:spPr>
          <p:txBody>
            <a:bodyPr tIns="91440" bIns="91440" anchor="ctr"/>
            <a:lstStyle/>
            <a:p>
              <a:pPr algn="ctr">
                <a:spcBef>
                  <a:spcPct val="50000"/>
                </a:spcBef>
              </a:pPr>
              <a:r>
                <a:rPr lang="en-US" sz="1000" b="1" dirty="0" smtClean="0">
                  <a:solidFill>
                    <a:schemeClr val="bg1"/>
                  </a:solidFill>
                  <a:latin typeface="+mj-lt"/>
                </a:rPr>
                <a:t>Supply Chain Portal</a:t>
              </a:r>
              <a:endParaRPr lang="en-US" sz="1000" b="1" dirty="0">
                <a:solidFill>
                  <a:schemeClr val="bg1"/>
                </a:solidFill>
                <a:latin typeface="+mj-lt"/>
              </a:endParaRPr>
            </a:p>
          </p:txBody>
        </p:sp>
        <p:sp>
          <p:nvSpPr>
            <p:cNvPr id="74" name="Text Box 31"/>
            <p:cNvSpPr txBox="1">
              <a:spLocks noChangeAspect="1" noChangeArrowheads="1"/>
            </p:cNvSpPr>
            <p:nvPr/>
          </p:nvSpPr>
          <p:spPr bwMode="auto">
            <a:xfrm>
              <a:off x="1855615" y="5939307"/>
              <a:ext cx="3286521" cy="356458"/>
            </a:xfrm>
            <a:prstGeom prst="rect">
              <a:avLst/>
            </a:prstGeom>
            <a:solidFill>
              <a:schemeClr val="accent1">
                <a:lumMod val="60000"/>
                <a:lumOff val="40000"/>
              </a:schemeClr>
            </a:solidFill>
            <a:ln w="31750" algn="ctr">
              <a:solidFill>
                <a:schemeClr val="bg1"/>
              </a:solidFill>
              <a:miter lim="800000"/>
              <a:headEnd/>
              <a:tailEnd/>
            </a:ln>
          </p:spPr>
          <p:txBody>
            <a:bodyPr tIns="91440" bIns="91440" anchor="ctr"/>
            <a:lstStyle/>
            <a:p>
              <a:pPr algn="ctr">
                <a:spcBef>
                  <a:spcPct val="50000"/>
                </a:spcBef>
              </a:pPr>
              <a:r>
                <a:rPr lang="en-US" sz="1000" b="1" dirty="0" smtClean="0">
                  <a:solidFill>
                    <a:schemeClr val="bg1"/>
                  </a:solidFill>
                  <a:latin typeface="+mj-lt"/>
                </a:rPr>
                <a:t>Transportation Management</a:t>
              </a:r>
              <a:endParaRPr lang="en-US" sz="1000" b="1" dirty="0">
                <a:solidFill>
                  <a:schemeClr val="bg1"/>
                </a:solidFill>
                <a:latin typeface="+mj-lt"/>
              </a:endParaRPr>
            </a:p>
          </p:txBody>
        </p:sp>
      </p:grpSp>
      <p:grpSp>
        <p:nvGrpSpPr>
          <p:cNvPr id="75" name="Group 74"/>
          <p:cNvGrpSpPr/>
          <p:nvPr/>
        </p:nvGrpSpPr>
        <p:grpSpPr>
          <a:xfrm>
            <a:off x="335675" y="873500"/>
            <a:ext cx="8333763" cy="1707649"/>
            <a:chOff x="335675" y="826000"/>
            <a:chExt cx="8333763" cy="1707649"/>
          </a:xfrm>
        </p:grpSpPr>
        <p:sp>
          <p:nvSpPr>
            <p:cNvPr id="17" name="Rectangle 100"/>
            <p:cNvSpPr>
              <a:spLocks noChangeArrowheads="1"/>
            </p:cNvSpPr>
            <p:nvPr/>
          </p:nvSpPr>
          <p:spPr bwMode="auto">
            <a:xfrm>
              <a:off x="335675" y="826000"/>
              <a:ext cx="8333763" cy="1707649"/>
            </a:xfrm>
            <a:prstGeom prst="rect">
              <a:avLst/>
            </a:prstGeom>
            <a:solidFill>
              <a:schemeClr val="accent1">
                <a:lumMod val="20000"/>
                <a:lumOff val="80000"/>
              </a:schemeClr>
            </a:solidFill>
            <a:ln w="15875" algn="ctr">
              <a:solidFill>
                <a:schemeClr val="bg1"/>
              </a:solidFill>
              <a:miter lim="800000"/>
              <a:headEnd/>
              <a:tailEnd/>
            </a:ln>
          </p:spPr>
          <p:txBody>
            <a:bodyPr wrap="none" tIns="91440" bIns="91440" anchor="ctr"/>
            <a:lstStyle/>
            <a:p>
              <a:pPr algn="l">
                <a:lnSpc>
                  <a:spcPct val="90000"/>
                </a:lnSpc>
              </a:pPr>
              <a:r>
                <a:rPr lang="en-US" sz="1200" b="1" dirty="0">
                  <a:latin typeface="+mj-lt"/>
                </a:rPr>
                <a:t>Enterprise</a:t>
              </a:r>
            </a:p>
            <a:p>
              <a:pPr algn="l">
                <a:lnSpc>
                  <a:spcPct val="90000"/>
                </a:lnSpc>
              </a:pPr>
              <a:r>
                <a:rPr lang="en-US" sz="1200" b="1" dirty="0">
                  <a:latin typeface="+mj-lt"/>
                </a:rPr>
                <a:t>Financials</a:t>
              </a:r>
            </a:p>
          </p:txBody>
        </p:sp>
        <p:sp>
          <p:nvSpPr>
            <p:cNvPr id="18" name="Text Box 156"/>
            <p:cNvSpPr txBox="1">
              <a:spLocks noChangeArrowheads="1"/>
            </p:cNvSpPr>
            <p:nvPr/>
          </p:nvSpPr>
          <p:spPr bwMode="auto">
            <a:xfrm>
              <a:off x="3648073" y="1671420"/>
              <a:ext cx="1235734" cy="371792"/>
            </a:xfrm>
            <a:prstGeom prst="rect">
              <a:avLst/>
            </a:prstGeom>
            <a:solidFill>
              <a:schemeClr val="accent2"/>
            </a:solidFill>
            <a:ln w="9525" algn="ctr">
              <a:solidFill>
                <a:schemeClr val="bg1"/>
              </a:solidFill>
              <a:miter lim="800000"/>
              <a:headEnd/>
              <a:tailEnd/>
            </a:ln>
          </p:spPr>
          <p:txBody>
            <a:bodyPr lIns="0" tIns="18288" rIns="0" bIns="0" anchor="ctr"/>
            <a:lstStyle/>
            <a:p>
              <a:pPr algn="ctr">
                <a:lnSpc>
                  <a:spcPct val="75000"/>
                </a:lnSpc>
              </a:pPr>
              <a:r>
                <a:rPr lang="en-US" sz="1000" b="1" dirty="0">
                  <a:solidFill>
                    <a:schemeClr val="bg1"/>
                  </a:solidFill>
                  <a:latin typeface="+mj-lt"/>
                </a:rPr>
                <a:t>Accounts Receivable</a:t>
              </a:r>
            </a:p>
          </p:txBody>
        </p:sp>
        <p:sp>
          <p:nvSpPr>
            <p:cNvPr id="19" name="Text Box 103"/>
            <p:cNvSpPr txBox="1">
              <a:spLocks noChangeArrowheads="1"/>
            </p:cNvSpPr>
            <p:nvPr/>
          </p:nvSpPr>
          <p:spPr bwMode="auto">
            <a:xfrm>
              <a:off x="1176606" y="1664111"/>
              <a:ext cx="1235734" cy="379101"/>
            </a:xfrm>
            <a:prstGeom prst="rect">
              <a:avLst/>
            </a:prstGeom>
            <a:solidFill>
              <a:schemeClr val="accent2"/>
            </a:solidFill>
            <a:ln w="9525" algn="ctr">
              <a:solidFill>
                <a:schemeClr val="bg1"/>
              </a:solidFill>
              <a:miter lim="800000"/>
              <a:headEnd/>
              <a:tailEnd/>
            </a:ln>
          </p:spPr>
          <p:txBody>
            <a:bodyPr lIns="0" tIns="18288" rIns="0" bIns="0" anchor="ctr"/>
            <a:lstStyle/>
            <a:p>
              <a:pPr algn="ctr">
                <a:lnSpc>
                  <a:spcPct val="75000"/>
                </a:lnSpc>
              </a:pPr>
              <a:r>
                <a:rPr lang="en-US" sz="1000" b="1" dirty="0">
                  <a:solidFill>
                    <a:schemeClr val="bg1"/>
                  </a:solidFill>
                  <a:latin typeface="+mj-lt"/>
                </a:rPr>
                <a:t>General Ledger</a:t>
              </a:r>
            </a:p>
          </p:txBody>
        </p:sp>
        <p:sp>
          <p:nvSpPr>
            <p:cNvPr id="20" name="Text Box 104"/>
            <p:cNvSpPr txBox="1">
              <a:spLocks noChangeArrowheads="1"/>
            </p:cNvSpPr>
            <p:nvPr/>
          </p:nvSpPr>
          <p:spPr bwMode="auto">
            <a:xfrm>
              <a:off x="4883807" y="1664111"/>
              <a:ext cx="1235733" cy="379101"/>
            </a:xfrm>
            <a:prstGeom prst="rect">
              <a:avLst/>
            </a:prstGeom>
            <a:solidFill>
              <a:schemeClr val="accent2"/>
            </a:solidFill>
            <a:ln w="9525" algn="ctr">
              <a:solidFill>
                <a:schemeClr val="bg1"/>
              </a:solidFill>
              <a:miter lim="800000"/>
              <a:headEnd/>
              <a:tailEnd/>
            </a:ln>
          </p:spPr>
          <p:txBody>
            <a:bodyPr lIns="0" tIns="18288" rIns="0" bIns="0" anchor="ctr"/>
            <a:lstStyle/>
            <a:p>
              <a:pPr algn="ctr">
                <a:lnSpc>
                  <a:spcPct val="75000"/>
                </a:lnSpc>
              </a:pPr>
              <a:r>
                <a:rPr lang="en-US" sz="1000" b="1" dirty="0">
                  <a:solidFill>
                    <a:schemeClr val="bg1"/>
                  </a:solidFill>
                  <a:latin typeface="+mj-lt"/>
                </a:rPr>
                <a:t>Accounts Payable</a:t>
              </a:r>
            </a:p>
          </p:txBody>
        </p:sp>
        <p:sp>
          <p:nvSpPr>
            <p:cNvPr id="21" name="Text Box 105"/>
            <p:cNvSpPr txBox="1">
              <a:spLocks noChangeArrowheads="1"/>
            </p:cNvSpPr>
            <p:nvPr/>
          </p:nvSpPr>
          <p:spPr bwMode="auto">
            <a:xfrm>
              <a:off x="2412340" y="1664111"/>
              <a:ext cx="1237300" cy="379101"/>
            </a:xfrm>
            <a:prstGeom prst="rect">
              <a:avLst/>
            </a:prstGeom>
            <a:solidFill>
              <a:schemeClr val="accent2"/>
            </a:solidFill>
            <a:ln w="9525" algn="ctr">
              <a:solidFill>
                <a:schemeClr val="bg1"/>
              </a:solidFill>
              <a:miter lim="800000"/>
              <a:headEnd/>
              <a:tailEnd/>
            </a:ln>
          </p:spPr>
          <p:txBody>
            <a:bodyPr lIns="0" tIns="18288" rIns="0" bIns="0" anchor="ctr"/>
            <a:lstStyle/>
            <a:p>
              <a:pPr algn="ctr">
                <a:lnSpc>
                  <a:spcPct val="75000"/>
                </a:lnSpc>
              </a:pPr>
              <a:r>
                <a:rPr lang="en-US" sz="1000" b="1" dirty="0">
                  <a:solidFill>
                    <a:schemeClr val="bg1"/>
                  </a:solidFill>
                  <a:latin typeface="+mj-lt"/>
                </a:rPr>
                <a:t>Multi Currency</a:t>
              </a:r>
            </a:p>
          </p:txBody>
        </p:sp>
        <p:sp>
          <p:nvSpPr>
            <p:cNvPr id="22" name="Text Box 106"/>
            <p:cNvSpPr txBox="1">
              <a:spLocks noChangeArrowheads="1"/>
            </p:cNvSpPr>
            <p:nvPr/>
          </p:nvSpPr>
          <p:spPr bwMode="auto">
            <a:xfrm>
              <a:off x="6119540" y="1664111"/>
              <a:ext cx="1237300" cy="379101"/>
            </a:xfrm>
            <a:prstGeom prst="rect">
              <a:avLst/>
            </a:prstGeom>
            <a:solidFill>
              <a:srgbClr val="43699C"/>
            </a:solidFill>
            <a:ln w="9525" algn="ctr">
              <a:solidFill>
                <a:schemeClr val="bg1"/>
              </a:solidFill>
              <a:miter lim="800000"/>
              <a:headEnd/>
              <a:tailEnd/>
            </a:ln>
          </p:spPr>
          <p:txBody>
            <a:bodyPr lIns="0" tIns="18288" rIns="0" bIns="0" anchor="ctr"/>
            <a:lstStyle/>
            <a:p>
              <a:pPr algn="ctr">
                <a:lnSpc>
                  <a:spcPct val="75000"/>
                </a:lnSpc>
              </a:pPr>
              <a:r>
                <a:rPr lang="en-US" sz="1000" b="1" dirty="0">
                  <a:solidFill>
                    <a:schemeClr val="bg1"/>
                  </a:solidFill>
                  <a:latin typeface="+mj-lt"/>
                </a:rPr>
                <a:t>Banking / Cash Management</a:t>
              </a:r>
            </a:p>
          </p:txBody>
        </p:sp>
        <p:sp>
          <p:nvSpPr>
            <p:cNvPr id="23" name="Text Box 107"/>
            <p:cNvSpPr txBox="1">
              <a:spLocks noChangeArrowheads="1"/>
            </p:cNvSpPr>
            <p:nvPr/>
          </p:nvSpPr>
          <p:spPr bwMode="auto">
            <a:xfrm>
              <a:off x="7355274" y="1664111"/>
              <a:ext cx="1235733" cy="379101"/>
            </a:xfrm>
            <a:prstGeom prst="rect">
              <a:avLst/>
            </a:prstGeom>
            <a:solidFill>
              <a:schemeClr val="accent2"/>
            </a:solidFill>
            <a:ln w="9525" algn="ctr">
              <a:solidFill>
                <a:schemeClr val="bg1"/>
              </a:solidFill>
              <a:miter lim="800000"/>
              <a:headEnd/>
              <a:tailEnd/>
            </a:ln>
          </p:spPr>
          <p:txBody>
            <a:bodyPr lIns="0" tIns="18288" rIns="0" bIns="0" anchor="ctr"/>
            <a:lstStyle/>
            <a:p>
              <a:pPr algn="ctr">
                <a:lnSpc>
                  <a:spcPct val="75000"/>
                </a:lnSpc>
              </a:pPr>
              <a:r>
                <a:rPr lang="en-US" sz="1000" b="1" dirty="0">
                  <a:solidFill>
                    <a:schemeClr val="bg1"/>
                  </a:solidFill>
                  <a:latin typeface="+mj-lt"/>
                </a:rPr>
                <a:t>Cost Management</a:t>
              </a:r>
            </a:p>
          </p:txBody>
        </p:sp>
        <p:sp>
          <p:nvSpPr>
            <p:cNvPr id="24" name="Text Box 140"/>
            <p:cNvSpPr txBox="1">
              <a:spLocks noChangeArrowheads="1"/>
            </p:cNvSpPr>
            <p:nvPr/>
          </p:nvSpPr>
          <p:spPr bwMode="auto">
            <a:xfrm>
              <a:off x="1176606" y="1296219"/>
              <a:ext cx="1487892" cy="380074"/>
            </a:xfrm>
            <a:prstGeom prst="rect">
              <a:avLst/>
            </a:prstGeom>
            <a:solidFill>
              <a:srgbClr val="43699C"/>
            </a:solidFill>
            <a:ln w="9525" algn="ctr">
              <a:solidFill>
                <a:schemeClr val="bg1"/>
              </a:solidFill>
              <a:miter lim="800000"/>
              <a:headEnd/>
              <a:tailEnd/>
            </a:ln>
          </p:spPr>
          <p:txBody>
            <a:bodyPr lIns="0" tIns="18288" rIns="0" bIns="0" anchor="ctr"/>
            <a:lstStyle/>
            <a:p>
              <a:pPr algn="ctr">
                <a:lnSpc>
                  <a:spcPct val="75000"/>
                </a:lnSpc>
              </a:pPr>
              <a:r>
                <a:rPr lang="en-US" sz="1000" b="1" dirty="0">
                  <a:solidFill>
                    <a:schemeClr val="bg1"/>
                  </a:solidFill>
                  <a:latin typeface="+mj-lt"/>
                </a:rPr>
                <a:t>Consolidations</a:t>
              </a:r>
            </a:p>
          </p:txBody>
        </p:sp>
        <p:sp>
          <p:nvSpPr>
            <p:cNvPr id="25" name="Text Box 141"/>
            <p:cNvSpPr txBox="1">
              <a:spLocks noChangeArrowheads="1"/>
            </p:cNvSpPr>
            <p:nvPr/>
          </p:nvSpPr>
          <p:spPr bwMode="auto">
            <a:xfrm>
              <a:off x="4146125" y="1296219"/>
              <a:ext cx="1478495" cy="380074"/>
            </a:xfrm>
            <a:prstGeom prst="rect">
              <a:avLst/>
            </a:prstGeom>
            <a:solidFill>
              <a:schemeClr val="accent2"/>
            </a:solidFill>
            <a:ln w="9525" algn="ctr">
              <a:solidFill>
                <a:schemeClr val="bg1"/>
              </a:solidFill>
              <a:miter lim="800000"/>
              <a:headEnd/>
              <a:tailEnd/>
            </a:ln>
          </p:spPr>
          <p:txBody>
            <a:bodyPr lIns="0" tIns="18288" rIns="0" bIns="0" anchor="ctr"/>
            <a:lstStyle/>
            <a:p>
              <a:pPr algn="ctr">
                <a:lnSpc>
                  <a:spcPct val="75000"/>
                </a:lnSpc>
              </a:pPr>
              <a:r>
                <a:rPr lang="en-US" sz="1000" b="1" dirty="0">
                  <a:solidFill>
                    <a:schemeClr val="bg1"/>
                  </a:solidFill>
                  <a:latin typeface="+mj-lt"/>
                </a:rPr>
                <a:t>Financial Shared Services</a:t>
              </a:r>
            </a:p>
          </p:txBody>
        </p:sp>
        <p:sp>
          <p:nvSpPr>
            <p:cNvPr id="26" name="Text Box 142"/>
            <p:cNvSpPr txBox="1">
              <a:spLocks noChangeArrowheads="1"/>
            </p:cNvSpPr>
            <p:nvPr/>
          </p:nvSpPr>
          <p:spPr bwMode="auto">
            <a:xfrm>
              <a:off x="2664498" y="1296219"/>
              <a:ext cx="1480062" cy="380074"/>
            </a:xfrm>
            <a:prstGeom prst="rect">
              <a:avLst/>
            </a:prstGeom>
            <a:solidFill>
              <a:srgbClr val="43699C"/>
            </a:solidFill>
            <a:ln w="9525" algn="ctr">
              <a:solidFill>
                <a:schemeClr val="bg1"/>
              </a:solidFill>
              <a:miter lim="800000"/>
              <a:headEnd/>
              <a:tailEnd/>
            </a:ln>
          </p:spPr>
          <p:txBody>
            <a:bodyPr lIns="0" tIns="18288" rIns="0" bIns="0" anchor="ctr"/>
            <a:lstStyle/>
            <a:p>
              <a:pPr algn="ctr">
                <a:lnSpc>
                  <a:spcPct val="75000"/>
                </a:lnSpc>
              </a:pPr>
              <a:r>
                <a:rPr lang="en-US" sz="1000" b="1" dirty="0">
                  <a:solidFill>
                    <a:schemeClr val="bg1"/>
                  </a:solidFill>
                  <a:latin typeface="+mj-lt"/>
                </a:rPr>
                <a:t>Allocations</a:t>
              </a:r>
            </a:p>
          </p:txBody>
        </p:sp>
        <p:sp>
          <p:nvSpPr>
            <p:cNvPr id="27" name="Text Box 144"/>
            <p:cNvSpPr txBox="1">
              <a:spLocks noChangeArrowheads="1"/>
            </p:cNvSpPr>
            <p:nvPr/>
          </p:nvSpPr>
          <p:spPr bwMode="auto">
            <a:xfrm>
              <a:off x="5623055" y="1296219"/>
              <a:ext cx="1480061" cy="380074"/>
            </a:xfrm>
            <a:prstGeom prst="rect">
              <a:avLst/>
            </a:prstGeom>
            <a:solidFill>
              <a:srgbClr val="43699C"/>
            </a:solidFill>
            <a:ln w="9525" algn="ctr">
              <a:solidFill>
                <a:schemeClr val="bg1"/>
              </a:solidFill>
              <a:miter lim="800000"/>
              <a:headEnd/>
              <a:tailEnd/>
            </a:ln>
          </p:spPr>
          <p:txBody>
            <a:bodyPr lIns="0" tIns="18288" rIns="0" bIns="0" anchor="ctr"/>
            <a:lstStyle/>
            <a:p>
              <a:pPr algn="ctr">
                <a:lnSpc>
                  <a:spcPct val="75000"/>
                </a:lnSpc>
              </a:pPr>
              <a:r>
                <a:rPr lang="en-US" sz="1000" b="1" dirty="0">
                  <a:solidFill>
                    <a:schemeClr val="bg1"/>
                  </a:solidFill>
                  <a:latin typeface="+mj-lt"/>
                </a:rPr>
                <a:t>Credit Management</a:t>
              </a:r>
            </a:p>
          </p:txBody>
        </p:sp>
        <p:sp>
          <p:nvSpPr>
            <p:cNvPr id="28" name="Text Box 145"/>
            <p:cNvSpPr txBox="1">
              <a:spLocks noChangeArrowheads="1"/>
            </p:cNvSpPr>
            <p:nvPr/>
          </p:nvSpPr>
          <p:spPr bwMode="auto">
            <a:xfrm>
              <a:off x="7103115" y="1296219"/>
              <a:ext cx="1487892" cy="380074"/>
            </a:xfrm>
            <a:prstGeom prst="rect">
              <a:avLst/>
            </a:prstGeom>
            <a:solidFill>
              <a:srgbClr val="43699C"/>
            </a:solidFill>
            <a:ln w="9525" algn="ctr">
              <a:solidFill>
                <a:schemeClr val="bg1"/>
              </a:solidFill>
              <a:miter lim="800000"/>
              <a:headEnd/>
              <a:tailEnd/>
            </a:ln>
          </p:spPr>
          <p:txBody>
            <a:bodyPr lIns="0" tIns="18288" rIns="0" bIns="0" anchor="ctr"/>
            <a:lstStyle/>
            <a:p>
              <a:pPr algn="ctr">
                <a:lnSpc>
                  <a:spcPct val="75000"/>
                </a:lnSpc>
              </a:pPr>
              <a:r>
                <a:rPr lang="en-US" sz="1000" b="1" dirty="0">
                  <a:solidFill>
                    <a:schemeClr val="bg1"/>
                  </a:solidFill>
                  <a:latin typeface="+mj-lt"/>
                </a:rPr>
                <a:t>Tax Management</a:t>
              </a:r>
            </a:p>
          </p:txBody>
        </p:sp>
        <p:sp>
          <p:nvSpPr>
            <p:cNvPr id="29" name="Text Box 140"/>
            <p:cNvSpPr txBox="1">
              <a:spLocks noChangeArrowheads="1"/>
            </p:cNvSpPr>
            <p:nvPr/>
          </p:nvSpPr>
          <p:spPr bwMode="auto">
            <a:xfrm>
              <a:off x="1176606" y="925892"/>
              <a:ext cx="1487892" cy="380074"/>
            </a:xfrm>
            <a:prstGeom prst="rect">
              <a:avLst/>
            </a:prstGeom>
            <a:solidFill>
              <a:schemeClr val="accent1">
                <a:lumMod val="75000"/>
              </a:schemeClr>
            </a:solidFill>
            <a:ln w="9525" algn="ctr">
              <a:solidFill>
                <a:schemeClr val="bg1"/>
              </a:solidFill>
              <a:miter lim="800000"/>
              <a:headEnd/>
              <a:tailEnd/>
            </a:ln>
          </p:spPr>
          <p:txBody>
            <a:bodyPr lIns="0" tIns="18288" rIns="0" bIns="0" anchor="ctr"/>
            <a:lstStyle/>
            <a:p>
              <a:pPr algn="ctr">
                <a:lnSpc>
                  <a:spcPct val="75000"/>
                </a:lnSpc>
              </a:pPr>
              <a:r>
                <a:rPr lang="en-US" sz="1000" b="1" dirty="0">
                  <a:solidFill>
                    <a:schemeClr val="bg1"/>
                  </a:solidFill>
                  <a:latin typeface="+mj-lt"/>
                </a:rPr>
                <a:t>Financial Analytics</a:t>
              </a:r>
            </a:p>
          </p:txBody>
        </p:sp>
        <p:sp>
          <p:nvSpPr>
            <p:cNvPr id="30" name="Text Box 141"/>
            <p:cNvSpPr txBox="1">
              <a:spLocks noChangeArrowheads="1"/>
            </p:cNvSpPr>
            <p:nvPr/>
          </p:nvSpPr>
          <p:spPr bwMode="auto">
            <a:xfrm>
              <a:off x="4146125" y="925892"/>
              <a:ext cx="1478495" cy="380074"/>
            </a:xfrm>
            <a:prstGeom prst="rect">
              <a:avLst/>
            </a:prstGeom>
            <a:solidFill>
              <a:srgbClr val="43699C"/>
            </a:solidFill>
            <a:ln w="9525" algn="ctr">
              <a:solidFill>
                <a:schemeClr val="bg1"/>
              </a:solidFill>
              <a:miter lim="800000"/>
              <a:headEnd/>
              <a:tailEnd/>
            </a:ln>
          </p:spPr>
          <p:txBody>
            <a:bodyPr lIns="0" tIns="18288" rIns="0" bIns="0" anchor="ctr"/>
            <a:lstStyle/>
            <a:p>
              <a:pPr algn="ctr">
                <a:lnSpc>
                  <a:spcPct val="75000"/>
                </a:lnSpc>
              </a:pPr>
              <a:r>
                <a:rPr lang="en-US" sz="1000" b="1" dirty="0">
                  <a:solidFill>
                    <a:schemeClr val="bg1"/>
                  </a:solidFill>
                  <a:latin typeface="+mj-lt"/>
                </a:rPr>
                <a:t>Multi-GAAP</a:t>
              </a:r>
            </a:p>
          </p:txBody>
        </p:sp>
        <p:sp>
          <p:nvSpPr>
            <p:cNvPr id="31" name="Text Box 142"/>
            <p:cNvSpPr txBox="1">
              <a:spLocks noChangeArrowheads="1"/>
            </p:cNvSpPr>
            <p:nvPr/>
          </p:nvSpPr>
          <p:spPr bwMode="auto">
            <a:xfrm>
              <a:off x="2666065" y="925892"/>
              <a:ext cx="1481627" cy="380074"/>
            </a:xfrm>
            <a:prstGeom prst="rect">
              <a:avLst/>
            </a:prstGeom>
            <a:solidFill>
              <a:srgbClr val="43699C"/>
            </a:solidFill>
            <a:ln w="9525" algn="ctr">
              <a:solidFill>
                <a:schemeClr val="bg1"/>
              </a:solidFill>
              <a:miter lim="800000"/>
              <a:headEnd/>
              <a:tailEnd/>
            </a:ln>
          </p:spPr>
          <p:txBody>
            <a:bodyPr lIns="0" tIns="18288" rIns="0" bIns="0" anchor="ctr"/>
            <a:lstStyle/>
            <a:p>
              <a:pPr algn="ctr">
                <a:lnSpc>
                  <a:spcPct val="75000"/>
                </a:lnSpc>
              </a:pPr>
              <a:r>
                <a:rPr lang="en-US" sz="1000" b="1" dirty="0">
                  <a:solidFill>
                    <a:schemeClr val="bg1"/>
                  </a:solidFill>
                  <a:latin typeface="+mj-lt"/>
                </a:rPr>
                <a:t>Management Reporting</a:t>
              </a:r>
            </a:p>
          </p:txBody>
        </p:sp>
        <p:sp>
          <p:nvSpPr>
            <p:cNvPr id="32" name="Text Box 144"/>
            <p:cNvSpPr txBox="1">
              <a:spLocks noChangeArrowheads="1"/>
            </p:cNvSpPr>
            <p:nvPr/>
          </p:nvSpPr>
          <p:spPr bwMode="auto">
            <a:xfrm>
              <a:off x="5623055" y="925892"/>
              <a:ext cx="1480061" cy="380074"/>
            </a:xfrm>
            <a:prstGeom prst="rect">
              <a:avLst/>
            </a:prstGeom>
            <a:solidFill>
              <a:srgbClr val="43699C"/>
            </a:solidFill>
            <a:ln w="9525" algn="ctr">
              <a:solidFill>
                <a:schemeClr val="bg1"/>
              </a:solidFill>
              <a:miter lim="800000"/>
              <a:headEnd/>
              <a:tailEnd/>
            </a:ln>
          </p:spPr>
          <p:txBody>
            <a:bodyPr lIns="0" tIns="18288" rIns="0" bIns="0" anchor="ctr"/>
            <a:lstStyle/>
            <a:p>
              <a:pPr algn="ctr">
                <a:lnSpc>
                  <a:spcPct val="75000"/>
                </a:lnSpc>
              </a:pPr>
              <a:r>
                <a:rPr lang="en-US" sz="1000" b="1" dirty="0">
                  <a:solidFill>
                    <a:schemeClr val="bg1"/>
                  </a:solidFill>
                  <a:latin typeface="+mj-lt"/>
                </a:rPr>
                <a:t>Budgeting</a:t>
              </a:r>
            </a:p>
          </p:txBody>
        </p:sp>
        <p:sp>
          <p:nvSpPr>
            <p:cNvPr id="33" name="Text Box 145"/>
            <p:cNvSpPr txBox="1">
              <a:spLocks noChangeArrowheads="1"/>
            </p:cNvSpPr>
            <p:nvPr/>
          </p:nvSpPr>
          <p:spPr bwMode="auto">
            <a:xfrm>
              <a:off x="7103115" y="925892"/>
              <a:ext cx="1487892" cy="380074"/>
            </a:xfrm>
            <a:prstGeom prst="rect">
              <a:avLst/>
            </a:prstGeom>
            <a:solidFill>
              <a:srgbClr val="43699C"/>
            </a:solidFill>
            <a:ln w="9525" algn="ctr">
              <a:solidFill>
                <a:schemeClr val="bg1"/>
              </a:solidFill>
              <a:miter lim="800000"/>
              <a:headEnd/>
              <a:tailEnd/>
            </a:ln>
          </p:spPr>
          <p:txBody>
            <a:bodyPr lIns="0" tIns="18288" rIns="0" bIns="0" anchor="ctr"/>
            <a:lstStyle/>
            <a:p>
              <a:pPr algn="ctr">
                <a:lnSpc>
                  <a:spcPct val="75000"/>
                </a:lnSpc>
              </a:pPr>
              <a:r>
                <a:rPr lang="en-US" sz="1000" b="1" dirty="0">
                  <a:solidFill>
                    <a:schemeClr val="bg1"/>
                  </a:solidFill>
                  <a:latin typeface="+mj-lt"/>
                </a:rPr>
                <a:t>Governance, Risk and Compliance</a:t>
              </a:r>
            </a:p>
          </p:txBody>
        </p:sp>
        <p:sp>
          <p:nvSpPr>
            <p:cNvPr id="80" name="Text Box 103"/>
            <p:cNvSpPr txBox="1">
              <a:spLocks noChangeArrowheads="1"/>
            </p:cNvSpPr>
            <p:nvPr/>
          </p:nvSpPr>
          <p:spPr bwMode="auto">
            <a:xfrm>
              <a:off x="1176606" y="2054636"/>
              <a:ext cx="1235734" cy="379101"/>
            </a:xfrm>
            <a:prstGeom prst="rect">
              <a:avLst/>
            </a:prstGeom>
            <a:solidFill>
              <a:schemeClr val="accent1">
                <a:lumMod val="60000"/>
                <a:lumOff val="40000"/>
              </a:schemeClr>
            </a:solidFill>
            <a:ln w="9525" algn="ctr">
              <a:solidFill>
                <a:schemeClr val="bg1"/>
              </a:solidFill>
              <a:miter lim="800000"/>
              <a:headEnd/>
              <a:tailEnd/>
            </a:ln>
          </p:spPr>
          <p:txBody>
            <a:bodyPr lIns="0" tIns="18288" rIns="0" bIns="0" anchor="ctr"/>
            <a:lstStyle/>
            <a:p>
              <a:pPr algn="ctr">
                <a:lnSpc>
                  <a:spcPct val="75000"/>
                </a:lnSpc>
              </a:pPr>
              <a:r>
                <a:rPr lang="en-US" sz="1000" b="1" dirty="0" smtClean="0">
                  <a:solidFill>
                    <a:schemeClr val="bg1"/>
                  </a:solidFill>
                  <a:latin typeface="+mj-lt"/>
                </a:rPr>
                <a:t>Fixed Assets</a:t>
              </a:r>
              <a:endParaRPr lang="en-US" sz="1000" b="1" dirty="0">
                <a:solidFill>
                  <a:schemeClr val="bg1"/>
                </a:solidFill>
                <a:latin typeface="+mj-lt"/>
              </a:endParaRPr>
            </a:p>
          </p:txBody>
        </p:sp>
        <p:sp>
          <p:nvSpPr>
            <p:cNvPr id="81" name="Text Box 103"/>
            <p:cNvSpPr txBox="1">
              <a:spLocks noChangeArrowheads="1"/>
            </p:cNvSpPr>
            <p:nvPr/>
          </p:nvSpPr>
          <p:spPr bwMode="auto">
            <a:xfrm>
              <a:off x="2405331" y="2054636"/>
              <a:ext cx="1242744" cy="379101"/>
            </a:xfrm>
            <a:prstGeom prst="rect">
              <a:avLst/>
            </a:prstGeom>
            <a:solidFill>
              <a:schemeClr val="accent1">
                <a:lumMod val="60000"/>
                <a:lumOff val="40000"/>
              </a:schemeClr>
            </a:solidFill>
            <a:ln w="9525" algn="ctr">
              <a:solidFill>
                <a:schemeClr val="bg1"/>
              </a:solidFill>
              <a:miter lim="800000"/>
              <a:headEnd/>
              <a:tailEnd/>
            </a:ln>
          </p:spPr>
          <p:txBody>
            <a:bodyPr lIns="0" tIns="18288" rIns="0" bIns="0" anchor="ctr"/>
            <a:lstStyle/>
            <a:p>
              <a:pPr algn="ctr">
                <a:lnSpc>
                  <a:spcPct val="75000"/>
                </a:lnSpc>
              </a:pPr>
              <a:r>
                <a:rPr lang="en-US" sz="1000" b="1" dirty="0" smtClean="0">
                  <a:solidFill>
                    <a:schemeClr val="bg1"/>
                  </a:solidFill>
                  <a:latin typeface="+mj-lt"/>
                </a:rPr>
                <a:t>Internationalization </a:t>
              </a:r>
              <a:endParaRPr lang="en-US" sz="1000" b="1" dirty="0">
                <a:solidFill>
                  <a:schemeClr val="bg1"/>
                </a:solidFill>
                <a:latin typeface="+mj-lt"/>
              </a:endParaRPr>
            </a:p>
          </p:txBody>
        </p:sp>
        <p:sp>
          <p:nvSpPr>
            <p:cNvPr id="82" name="Text Box 103"/>
            <p:cNvSpPr txBox="1">
              <a:spLocks noChangeArrowheads="1"/>
            </p:cNvSpPr>
            <p:nvPr/>
          </p:nvSpPr>
          <p:spPr bwMode="auto">
            <a:xfrm>
              <a:off x="3662631" y="2054636"/>
              <a:ext cx="1557069" cy="379101"/>
            </a:xfrm>
            <a:prstGeom prst="rect">
              <a:avLst/>
            </a:prstGeom>
            <a:solidFill>
              <a:schemeClr val="accent1">
                <a:lumMod val="60000"/>
                <a:lumOff val="40000"/>
              </a:schemeClr>
            </a:solidFill>
            <a:ln w="9525" algn="ctr">
              <a:solidFill>
                <a:schemeClr val="bg1"/>
              </a:solidFill>
              <a:miter lim="800000"/>
              <a:headEnd/>
              <a:tailEnd/>
            </a:ln>
          </p:spPr>
          <p:txBody>
            <a:bodyPr lIns="0" tIns="18288" rIns="0" bIns="0" anchor="ctr"/>
            <a:lstStyle/>
            <a:p>
              <a:pPr algn="ctr">
                <a:lnSpc>
                  <a:spcPct val="75000"/>
                </a:lnSpc>
              </a:pPr>
              <a:r>
                <a:rPr lang="en-US" sz="1000" dirty="0" smtClean="0">
                  <a:solidFill>
                    <a:schemeClr val="bg1"/>
                  </a:solidFill>
                  <a:latin typeface="+mj-lt"/>
                </a:rPr>
                <a:t>Enhanced Controls</a:t>
              </a:r>
              <a:r>
                <a:rPr lang="en-US" sz="1000" b="1" dirty="0" smtClean="0">
                  <a:solidFill>
                    <a:schemeClr val="bg1"/>
                  </a:solidFill>
                  <a:latin typeface="+mj-lt"/>
                </a:rPr>
                <a:t> </a:t>
              </a:r>
              <a:endParaRPr lang="en-US" sz="1000" b="1" dirty="0">
                <a:solidFill>
                  <a:schemeClr val="bg1"/>
                </a:solidFill>
                <a:latin typeface="+mj-lt"/>
              </a:endParaRPr>
            </a:p>
          </p:txBody>
        </p:sp>
        <p:sp>
          <p:nvSpPr>
            <p:cNvPr id="83" name="Text Box 103"/>
            <p:cNvSpPr txBox="1">
              <a:spLocks noChangeArrowheads="1"/>
            </p:cNvSpPr>
            <p:nvPr/>
          </p:nvSpPr>
          <p:spPr bwMode="auto">
            <a:xfrm>
              <a:off x="5215205" y="2054636"/>
              <a:ext cx="2033320" cy="379101"/>
            </a:xfrm>
            <a:prstGeom prst="rect">
              <a:avLst/>
            </a:prstGeom>
            <a:solidFill>
              <a:schemeClr val="accent1">
                <a:lumMod val="60000"/>
                <a:lumOff val="40000"/>
              </a:schemeClr>
            </a:solidFill>
            <a:ln w="9525" algn="ctr">
              <a:solidFill>
                <a:schemeClr val="bg1"/>
              </a:solidFill>
              <a:miter lim="800000"/>
              <a:headEnd/>
              <a:tailEnd/>
            </a:ln>
          </p:spPr>
          <p:txBody>
            <a:bodyPr lIns="0" tIns="18288" rIns="0" bIns="0" anchor="ctr"/>
            <a:lstStyle/>
            <a:p>
              <a:pPr algn="ctr">
                <a:lnSpc>
                  <a:spcPct val="75000"/>
                </a:lnSpc>
              </a:pPr>
              <a:r>
                <a:rPr lang="en-US" sz="1000" dirty="0" smtClean="0">
                  <a:solidFill>
                    <a:schemeClr val="bg1"/>
                  </a:solidFill>
                  <a:latin typeface="+mj-lt"/>
                </a:rPr>
                <a:t>Vertex Sales and Use Tax Interface</a:t>
              </a:r>
              <a:endParaRPr lang="en-US" sz="1000" b="1" dirty="0">
                <a:solidFill>
                  <a:schemeClr val="bg1"/>
                </a:solidFill>
                <a:latin typeface="+mj-lt"/>
              </a:endParaRPr>
            </a:p>
          </p:txBody>
        </p:sp>
        <p:sp>
          <p:nvSpPr>
            <p:cNvPr id="84" name="Text Box 103"/>
            <p:cNvSpPr txBox="1">
              <a:spLocks noChangeArrowheads="1"/>
            </p:cNvSpPr>
            <p:nvPr/>
          </p:nvSpPr>
          <p:spPr bwMode="auto">
            <a:xfrm>
              <a:off x="7258049" y="2054636"/>
              <a:ext cx="1323975" cy="379101"/>
            </a:xfrm>
            <a:prstGeom prst="rect">
              <a:avLst/>
            </a:prstGeom>
            <a:solidFill>
              <a:schemeClr val="accent1">
                <a:lumMod val="60000"/>
                <a:lumOff val="40000"/>
              </a:schemeClr>
            </a:solidFill>
            <a:ln w="9525" algn="ctr">
              <a:solidFill>
                <a:schemeClr val="bg1"/>
              </a:solidFill>
              <a:miter lim="800000"/>
              <a:headEnd/>
              <a:tailEnd/>
            </a:ln>
          </p:spPr>
          <p:txBody>
            <a:bodyPr lIns="0" tIns="18288" rIns="0" bIns="0" anchor="ctr"/>
            <a:lstStyle/>
            <a:p>
              <a:pPr algn="ctr">
                <a:lnSpc>
                  <a:spcPct val="75000"/>
                </a:lnSpc>
              </a:pPr>
              <a:r>
                <a:rPr lang="en-US" sz="1000" dirty="0" smtClean="0">
                  <a:solidFill>
                    <a:schemeClr val="bg1"/>
                  </a:solidFill>
                  <a:latin typeface="+mj-lt"/>
                </a:rPr>
                <a:t>Logistics Accounting</a:t>
              </a:r>
              <a:endParaRPr lang="en-US" sz="1000" b="1" dirty="0">
                <a:solidFill>
                  <a:schemeClr val="bg1"/>
                </a:solidFill>
                <a:latin typeface="+mj-lt"/>
              </a:endParaRPr>
            </a:p>
          </p:txBody>
        </p:sp>
      </p:gr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457200" y="891610"/>
            <a:ext cx="8413668" cy="5424523"/>
          </a:xfrm>
        </p:spPr>
        <p:txBody>
          <a:bodyPr/>
          <a:lstStyle/>
          <a:p>
            <a:r>
              <a:rPr lang="en-US" dirty="0" smtClean="0"/>
              <a:t>Group menu items such as programs, browses, process maps, and dashboards</a:t>
            </a:r>
          </a:p>
          <a:p>
            <a:r>
              <a:rPr lang="en-US" dirty="0" smtClean="0"/>
              <a:t>Stored in the Menu Collections folder</a:t>
            </a:r>
          </a:p>
          <a:p>
            <a:r>
              <a:rPr lang="en-US" dirty="0" smtClean="0"/>
              <a:t>Combine related programs and open together</a:t>
            </a:r>
          </a:p>
          <a:p>
            <a:endParaRPr lang="en-US" dirty="0"/>
          </a:p>
        </p:txBody>
      </p:sp>
      <p:sp>
        <p:nvSpPr>
          <p:cNvPr id="7171" name="Rectangle 2"/>
          <p:cNvSpPr>
            <a:spLocks noGrp="1" noChangeArrowheads="1"/>
          </p:cNvSpPr>
          <p:nvPr>
            <p:ph type="title"/>
          </p:nvPr>
        </p:nvSpPr>
        <p:spPr/>
        <p:txBody>
          <a:bodyPr/>
          <a:lstStyle/>
          <a:p>
            <a:pPr eaLnBrk="1" hangingPunct="1"/>
            <a:r>
              <a:rPr lang="en-US" dirty="0" smtClean="0"/>
              <a:t>Menu Collections</a:t>
            </a:r>
          </a:p>
        </p:txBody>
      </p:sp>
      <p:sp>
        <p:nvSpPr>
          <p:cNvPr id="7170" name="Footer Placeholder 3"/>
          <p:cNvSpPr>
            <a:spLocks noGrp="1"/>
          </p:cNvSpPr>
          <p:nvPr>
            <p:ph type="ftr" sz="quarter" idx="10"/>
          </p:nvPr>
        </p:nvSpPr>
        <p:spPr>
          <a:xfrm>
            <a:off x="7696200" y="6629400"/>
            <a:ext cx="1447800" cy="228600"/>
          </a:xfrm>
          <a:noFill/>
        </p:spPr>
        <p:txBody>
          <a:bodyPr/>
          <a:lstStyle/>
          <a:p>
            <a:r>
              <a:rPr lang="en-US" b="0" dirty="0" smtClean="0"/>
              <a:t>QS-OR-290</a:t>
            </a:r>
          </a:p>
        </p:txBody>
      </p:sp>
      <p:pic>
        <p:nvPicPr>
          <p:cNvPr id="7173" name="Picture 2"/>
          <p:cNvPicPr>
            <a:picLocks noChangeAspect="1" noChangeArrowheads="1"/>
          </p:cNvPicPr>
          <p:nvPr/>
        </p:nvPicPr>
        <p:blipFill>
          <a:blip r:embed="rId3" cstate="print"/>
          <a:srcRect/>
          <a:stretch>
            <a:fillRect/>
          </a:stretch>
        </p:blipFill>
        <p:spPr bwMode="auto">
          <a:xfrm>
            <a:off x="916080" y="3351800"/>
            <a:ext cx="7313613" cy="3017837"/>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dirty="0" smtClean="0"/>
              <a:t>A main browse drives selected fields in other browses and programs</a:t>
            </a:r>
          </a:p>
          <a:p>
            <a:r>
              <a:rPr lang="en-US" dirty="0" smtClean="0"/>
              <a:t>Can be customized and saved to user favorites</a:t>
            </a:r>
          </a:p>
          <a:p>
            <a:r>
              <a:rPr lang="en-US" dirty="0" smtClean="0"/>
              <a:t>Can link to</a:t>
            </a:r>
          </a:p>
          <a:p>
            <a:pPr lvl="1"/>
            <a:r>
              <a:rPr lang="en-US" dirty="0" smtClean="0"/>
              <a:t>Other browses</a:t>
            </a:r>
          </a:p>
          <a:p>
            <a:pPr lvl="1"/>
            <a:r>
              <a:rPr lang="en-US" dirty="0" smtClean="0"/>
              <a:t>Maintenance and report programs</a:t>
            </a:r>
          </a:p>
          <a:p>
            <a:pPr lvl="1"/>
            <a:r>
              <a:rPr lang="en-US" dirty="0" smtClean="0"/>
              <a:t>Other URLs such as web pages, Google maps</a:t>
            </a:r>
          </a:p>
          <a:p>
            <a:r>
              <a:rPr lang="en-US" dirty="0" smtClean="0"/>
              <a:t>Additional collections can be created by UI administrators</a:t>
            </a:r>
          </a:p>
          <a:p>
            <a:endParaRPr lang="en-US" dirty="0" smtClean="0"/>
          </a:p>
          <a:p>
            <a:endParaRPr lang="en-US" dirty="0"/>
          </a:p>
        </p:txBody>
      </p:sp>
      <p:sp>
        <p:nvSpPr>
          <p:cNvPr id="9219" name="Rectangle 2"/>
          <p:cNvSpPr>
            <a:spLocks noGrp="1" noChangeArrowheads="1"/>
          </p:cNvSpPr>
          <p:nvPr>
            <p:ph type="title"/>
          </p:nvPr>
        </p:nvSpPr>
        <p:spPr/>
        <p:txBody>
          <a:bodyPr/>
          <a:lstStyle/>
          <a:p>
            <a:pPr eaLnBrk="1" hangingPunct="1"/>
            <a:r>
              <a:rPr lang="en-US" dirty="0" smtClean="0"/>
              <a:t>Browse Collections</a:t>
            </a:r>
          </a:p>
        </p:txBody>
      </p:sp>
      <p:sp>
        <p:nvSpPr>
          <p:cNvPr id="9218" name="Footer Placeholder 3"/>
          <p:cNvSpPr>
            <a:spLocks noGrp="1"/>
          </p:cNvSpPr>
          <p:nvPr>
            <p:ph type="ftr" sz="quarter" idx="10"/>
          </p:nvPr>
        </p:nvSpPr>
        <p:spPr>
          <a:xfrm>
            <a:off x="7772400" y="6629400"/>
            <a:ext cx="1371600" cy="228600"/>
          </a:xfrm>
          <a:noFill/>
        </p:spPr>
        <p:txBody>
          <a:bodyPr/>
          <a:lstStyle/>
          <a:p>
            <a:r>
              <a:rPr lang="en-US" b="0" dirty="0" smtClean="0"/>
              <a:t>QS-OR-300</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2"/>
          <p:cNvSpPr>
            <a:spLocks noGrp="1" noChangeArrowheads="1"/>
          </p:cNvSpPr>
          <p:nvPr>
            <p:ph type="title"/>
          </p:nvPr>
        </p:nvSpPr>
        <p:spPr/>
        <p:txBody>
          <a:bodyPr/>
          <a:lstStyle/>
          <a:p>
            <a:pPr eaLnBrk="1" hangingPunct="1"/>
            <a:r>
              <a:rPr lang="en-US" dirty="0" smtClean="0"/>
              <a:t>Browse Collection Example</a:t>
            </a:r>
          </a:p>
        </p:txBody>
      </p:sp>
      <p:sp>
        <p:nvSpPr>
          <p:cNvPr id="13314" name="Footer Placeholder 3"/>
          <p:cNvSpPr>
            <a:spLocks noGrp="1"/>
          </p:cNvSpPr>
          <p:nvPr>
            <p:ph type="ftr" sz="quarter" idx="10"/>
          </p:nvPr>
        </p:nvSpPr>
        <p:spPr>
          <a:xfrm>
            <a:off x="7696200" y="6629400"/>
            <a:ext cx="1447800" cy="228600"/>
          </a:xfrm>
          <a:noFill/>
        </p:spPr>
        <p:txBody>
          <a:bodyPr/>
          <a:lstStyle/>
          <a:p>
            <a:r>
              <a:rPr lang="en-US" b="0" dirty="0" smtClean="0"/>
              <a:t>QS-OR-310</a:t>
            </a:r>
          </a:p>
        </p:txBody>
      </p:sp>
      <p:pic>
        <p:nvPicPr>
          <p:cNvPr id="1027" name="Picture 3"/>
          <p:cNvPicPr>
            <a:picLocks noChangeAspect="1" noChangeArrowheads="1"/>
          </p:cNvPicPr>
          <p:nvPr/>
        </p:nvPicPr>
        <p:blipFill>
          <a:blip r:embed="rId2" cstate="print"/>
          <a:srcRect/>
          <a:stretch>
            <a:fillRect/>
          </a:stretch>
        </p:blipFill>
        <p:spPr bwMode="auto">
          <a:xfrm>
            <a:off x="950262" y="1032465"/>
            <a:ext cx="7884980" cy="4891232"/>
          </a:xfrm>
          <a:prstGeom prst="rect">
            <a:avLst/>
          </a:prstGeom>
          <a:noFill/>
          <a:ln w="9525">
            <a:noFill/>
            <a:miter lim="800000"/>
            <a:headEnd/>
            <a:tailEnd/>
          </a:ln>
        </p:spPr>
      </p:pic>
      <p:sp>
        <p:nvSpPr>
          <p:cNvPr id="10" name="Rounded Rectangular Callout 9"/>
          <p:cNvSpPr/>
          <p:nvPr/>
        </p:nvSpPr>
        <p:spPr>
          <a:xfrm>
            <a:off x="59375" y="3026228"/>
            <a:ext cx="1508166" cy="831273"/>
          </a:xfrm>
          <a:prstGeom prst="wedgeRoundRectCallout">
            <a:avLst>
              <a:gd name="adj1" fmla="val 36249"/>
              <a:gd name="adj2" fmla="val -108928"/>
              <a:gd name="adj3" fmla="val 16667"/>
            </a:avLst>
          </a:prstGeom>
          <a:solidFill>
            <a:schemeClr val="accent1">
              <a:lumMod val="20000"/>
              <a:lumOff val="80000"/>
            </a:schemeClr>
          </a:solidFill>
          <a:ln>
            <a:solidFill>
              <a:schemeClr val="accent1">
                <a:lumMod val="20000"/>
                <a:lumOff val="80000"/>
              </a:schemeClr>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400" dirty="0" smtClean="0">
                <a:solidFill>
                  <a:schemeClr val="tx1"/>
                </a:solidFill>
              </a:rPr>
              <a:t>Select  a row in main browse….</a:t>
            </a:r>
            <a:endParaRPr lang="en-US" sz="1400" dirty="0">
              <a:solidFill>
                <a:schemeClr val="tx1"/>
              </a:solidFill>
            </a:endParaRPr>
          </a:p>
        </p:txBody>
      </p:sp>
      <p:sp>
        <p:nvSpPr>
          <p:cNvPr id="11" name="Rounded Rectangular Callout 10"/>
          <p:cNvSpPr/>
          <p:nvPr/>
        </p:nvSpPr>
        <p:spPr>
          <a:xfrm>
            <a:off x="166250" y="5531916"/>
            <a:ext cx="1971308" cy="831273"/>
          </a:xfrm>
          <a:prstGeom prst="wedgeRoundRectCallout">
            <a:avLst>
              <a:gd name="adj1" fmla="val 29215"/>
              <a:gd name="adj2" fmla="val -106071"/>
              <a:gd name="adj3" fmla="val 16667"/>
            </a:avLst>
          </a:prstGeom>
          <a:solidFill>
            <a:schemeClr val="accent1">
              <a:lumMod val="20000"/>
              <a:lumOff val="80000"/>
            </a:schemeClr>
          </a:solidFill>
          <a:ln>
            <a:solidFill>
              <a:schemeClr val="accent1">
                <a:lumMod val="20000"/>
                <a:lumOff val="80000"/>
              </a:schemeClr>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400" dirty="0" smtClean="0">
                <a:solidFill>
                  <a:schemeClr val="tx1"/>
                </a:solidFill>
              </a:rPr>
              <a:t>…and data changes in related programs</a:t>
            </a:r>
            <a:endParaRPr lang="en-US" sz="1400" dirty="0">
              <a:solidFill>
                <a:schemeClr val="tx1"/>
              </a:solidFill>
            </a:endParaRPr>
          </a:p>
        </p:txBody>
      </p:sp>
      <p:sp>
        <p:nvSpPr>
          <p:cNvPr id="13" name="Rounded Rectangular Callout 12"/>
          <p:cNvSpPr/>
          <p:nvPr/>
        </p:nvSpPr>
        <p:spPr>
          <a:xfrm>
            <a:off x="7030195" y="451262"/>
            <a:ext cx="914398" cy="546265"/>
          </a:xfrm>
          <a:prstGeom prst="wedgeRoundRectCallout">
            <a:avLst>
              <a:gd name="adj1" fmla="val -42409"/>
              <a:gd name="adj2" fmla="val 108650"/>
              <a:gd name="adj3" fmla="val 16667"/>
            </a:avLst>
          </a:prstGeom>
          <a:solidFill>
            <a:schemeClr val="accent1">
              <a:lumMod val="20000"/>
              <a:lumOff val="80000"/>
            </a:schemeClr>
          </a:solidFill>
          <a:ln>
            <a:solidFill>
              <a:schemeClr val="accent1">
                <a:lumMod val="20000"/>
                <a:lumOff val="80000"/>
              </a:schemeClr>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400" dirty="0" smtClean="0">
                <a:solidFill>
                  <a:schemeClr val="tx1"/>
                </a:solidFill>
              </a:rPr>
              <a:t>Control view</a:t>
            </a:r>
            <a:endParaRPr lang="en-US" sz="1400" dirty="0">
              <a:solidFill>
                <a:schemeClr val="tx1"/>
              </a:solidFill>
            </a:endParaRPr>
          </a:p>
        </p:txBody>
      </p:sp>
      <p:sp>
        <p:nvSpPr>
          <p:cNvPr id="14" name="Rounded Rectangular Callout 13"/>
          <p:cNvSpPr/>
          <p:nvPr/>
        </p:nvSpPr>
        <p:spPr>
          <a:xfrm>
            <a:off x="0" y="1660567"/>
            <a:ext cx="926275" cy="524494"/>
          </a:xfrm>
          <a:prstGeom prst="wedgeRoundRectCallout">
            <a:avLst>
              <a:gd name="adj1" fmla="val 61537"/>
              <a:gd name="adj2" fmla="val -86475"/>
              <a:gd name="adj3" fmla="val 16667"/>
            </a:avLst>
          </a:prstGeom>
          <a:solidFill>
            <a:schemeClr val="accent1">
              <a:lumMod val="20000"/>
              <a:lumOff val="80000"/>
            </a:schemeClr>
          </a:solidFill>
          <a:ln>
            <a:solidFill>
              <a:schemeClr val="accent1">
                <a:lumMod val="20000"/>
                <a:lumOff val="80000"/>
              </a:schemeClr>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400" dirty="0" smtClean="0">
                <a:solidFill>
                  <a:schemeClr val="tx1"/>
                </a:solidFill>
              </a:rPr>
              <a:t>Show or Hide</a:t>
            </a:r>
            <a:endParaRPr lang="en-US" sz="1400" dirty="0">
              <a:solidFill>
                <a:schemeClr val="tx1"/>
              </a:solidFill>
            </a:endParaRPr>
          </a:p>
        </p:txBody>
      </p:sp>
      <p:pic>
        <p:nvPicPr>
          <p:cNvPr id="1029" name="Picture 5"/>
          <p:cNvPicPr>
            <a:picLocks noChangeAspect="1" noChangeArrowheads="1"/>
          </p:cNvPicPr>
          <p:nvPr/>
        </p:nvPicPr>
        <p:blipFill>
          <a:blip r:embed="rId3" cstate="print"/>
          <a:srcRect/>
          <a:stretch>
            <a:fillRect/>
          </a:stretch>
        </p:blipFill>
        <p:spPr bwMode="auto">
          <a:xfrm>
            <a:off x="3795713" y="3224213"/>
            <a:ext cx="1552575" cy="409575"/>
          </a:xfrm>
          <a:prstGeom prst="rect">
            <a:avLst/>
          </a:prstGeom>
          <a:noFill/>
          <a:ln w="9525">
            <a:noFill/>
            <a:miter lim="800000"/>
            <a:headEnd/>
            <a:tailEnd/>
          </a:ln>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2"/>
          <p:cNvSpPr>
            <a:spLocks noGrp="1" noChangeArrowheads="1"/>
          </p:cNvSpPr>
          <p:nvPr>
            <p:ph type="title"/>
          </p:nvPr>
        </p:nvSpPr>
        <p:spPr/>
        <p:txBody>
          <a:bodyPr/>
          <a:lstStyle/>
          <a:p>
            <a:pPr eaLnBrk="1" hangingPunct="1"/>
            <a:r>
              <a:rPr lang="en-US" dirty="0" smtClean="0"/>
              <a:t>Browse Collection Control Icons</a:t>
            </a:r>
          </a:p>
        </p:txBody>
      </p:sp>
      <p:sp>
        <p:nvSpPr>
          <p:cNvPr id="13314" name="Footer Placeholder 3"/>
          <p:cNvSpPr>
            <a:spLocks noGrp="1"/>
          </p:cNvSpPr>
          <p:nvPr>
            <p:ph type="ftr" sz="quarter" idx="10"/>
          </p:nvPr>
        </p:nvSpPr>
        <p:spPr>
          <a:xfrm>
            <a:off x="7696200" y="6629400"/>
            <a:ext cx="1447800" cy="228600"/>
          </a:xfrm>
          <a:noFill/>
        </p:spPr>
        <p:txBody>
          <a:bodyPr/>
          <a:lstStyle/>
          <a:p>
            <a:r>
              <a:rPr lang="en-US" b="0" dirty="0" smtClean="0"/>
              <a:t>QS-OR-320</a:t>
            </a:r>
          </a:p>
        </p:txBody>
      </p:sp>
      <p:pic>
        <p:nvPicPr>
          <p:cNvPr id="2050" name="Picture 2"/>
          <p:cNvPicPr>
            <a:picLocks noChangeAspect="1" noChangeArrowheads="1"/>
          </p:cNvPicPr>
          <p:nvPr/>
        </p:nvPicPr>
        <p:blipFill>
          <a:blip r:embed="rId2" cstate="print"/>
          <a:srcRect/>
          <a:stretch>
            <a:fillRect/>
          </a:stretch>
        </p:blipFill>
        <p:spPr bwMode="auto">
          <a:xfrm>
            <a:off x="1059935" y="1278082"/>
            <a:ext cx="3152775" cy="1143000"/>
          </a:xfrm>
          <a:prstGeom prst="rect">
            <a:avLst/>
          </a:prstGeom>
          <a:noFill/>
          <a:ln w="9525">
            <a:noFill/>
            <a:miter lim="800000"/>
            <a:headEnd/>
            <a:tailEnd/>
          </a:ln>
        </p:spPr>
      </p:pic>
      <p:sp>
        <p:nvSpPr>
          <p:cNvPr id="12" name="Content Placeholder 4"/>
          <p:cNvSpPr>
            <a:spLocks noGrp="1"/>
          </p:cNvSpPr>
          <p:nvPr>
            <p:ph idx="1"/>
          </p:nvPr>
        </p:nvSpPr>
        <p:spPr>
          <a:xfrm>
            <a:off x="457199" y="2434442"/>
            <a:ext cx="8389917" cy="3881691"/>
          </a:xfrm>
        </p:spPr>
        <p:txBody>
          <a:bodyPr>
            <a:normAutofit fontScale="92500"/>
          </a:bodyPr>
          <a:lstStyle/>
          <a:p>
            <a:pPr marL="514350" indent="-514350">
              <a:buFont typeface="+mj-lt"/>
              <a:buAutoNum type="arabicPeriod"/>
            </a:pPr>
            <a:r>
              <a:rPr lang="en-US" sz="2400" dirty="0" smtClean="0"/>
              <a:t>Tile Screen: default split-screen view for the collection</a:t>
            </a:r>
          </a:p>
          <a:p>
            <a:pPr marL="514350" indent="-514350">
              <a:buFont typeface="+mj-lt"/>
              <a:buAutoNum type="arabicPeriod"/>
            </a:pPr>
            <a:r>
              <a:rPr lang="en-US" sz="2400" dirty="0" smtClean="0"/>
              <a:t>Full Screen: display the current view in full screen mode</a:t>
            </a:r>
          </a:p>
          <a:p>
            <a:pPr marL="514350" indent="-514350">
              <a:buFont typeface="+mj-lt"/>
              <a:buAutoNum type="arabicPeriod"/>
            </a:pPr>
            <a:r>
              <a:rPr lang="en-US" sz="2400" dirty="0" smtClean="0"/>
              <a:t>Browse View: display the browse, focusing on the row for the currently selected item</a:t>
            </a:r>
          </a:p>
          <a:p>
            <a:pPr marL="514350" indent="-514350">
              <a:buFont typeface="+mj-lt"/>
              <a:buAutoNum type="arabicPeriod"/>
            </a:pPr>
            <a:r>
              <a:rPr lang="en-US" sz="2400" dirty="0" smtClean="0"/>
              <a:t>Hybrid View: display a combination of the row for the currently selected item and the program that can modify the item</a:t>
            </a:r>
          </a:p>
          <a:p>
            <a:pPr marL="514350" indent="-514350">
              <a:buFont typeface="+mj-lt"/>
              <a:buAutoNum type="arabicPeriod"/>
            </a:pPr>
            <a:r>
              <a:rPr lang="en-US" sz="2400" dirty="0" smtClean="0"/>
              <a:t>Screen View: display the program that can modify the currently selected item in a full screen</a:t>
            </a:r>
          </a:p>
          <a:p>
            <a:endParaRPr lang="en-US" dirty="0" smtClean="0"/>
          </a:p>
          <a:p>
            <a:endParaRPr lang="en-US" dirty="0"/>
          </a:p>
        </p:txBody>
      </p:sp>
      <p:sp>
        <p:nvSpPr>
          <p:cNvPr id="15" name="TextBox 14"/>
          <p:cNvSpPr txBox="1"/>
          <p:nvPr/>
        </p:nvSpPr>
        <p:spPr>
          <a:xfrm>
            <a:off x="1472536" y="1009396"/>
            <a:ext cx="2422566" cy="400110"/>
          </a:xfrm>
          <a:prstGeom prst="rect">
            <a:avLst/>
          </a:prstGeom>
          <a:noFill/>
        </p:spPr>
        <p:txBody>
          <a:bodyPr wrap="square" rtlCol="0">
            <a:spAutoFit/>
          </a:bodyPr>
          <a:lstStyle/>
          <a:p>
            <a:r>
              <a:rPr lang="en-US" sz="2000" dirty="0" smtClean="0">
                <a:latin typeface="+mn-lt"/>
              </a:rPr>
              <a:t>1  2  3  4  5</a:t>
            </a:r>
            <a:endParaRPr lang="en-US" sz="2000" dirty="0">
              <a:latin typeface="+mn-lt"/>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2"/>
          <p:cNvSpPr>
            <a:spLocks noGrp="1" noChangeArrowheads="1"/>
          </p:cNvSpPr>
          <p:nvPr>
            <p:ph type="title"/>
          </p:nvPr>
        </p:nvSpPr>
        <p:spPr/>
        <p:txBody>
          <a:bodyPr/>
          <a:lstStyle/>
          <a:p>
            <a:pPr eaLnBrk="1" hangingPunct="1"/>
            <a:r>
              <a:rPr lang="en-US" dirty="0" smtClean="0"/>
              <a:t>Operational Metrics</a:t>
            </a:r>
          </a:p>
        </p:txBody>
      </p:sp>
      <p:sp>
        <p:nvSpPr>
          <p:cNvPr id="20482" name="Footer Placeholder 3"/>
          <p:cNvSpPr>
            <a:spLocks noGrp="1"/>
          </p:cNvSpPr>
          <p:nvPr>
            <p:ph type="ftr" sz="quarter" idx="10"/>
          </p:nvPr>
        </p:nvSpPr>
        <p:spPr>
          <a:noFill/>
        </p:spPr>
        <p:txBody>
          <a:bodyPr/>
          <a:lstStyle/>
          <a:p>
            <a:pPr defTabSz="865188"/>
            <a:r>
              <a:rPr lang="en-US" b="0" dirty="0" smtClean="0"/>
              <a:t>QS-OR -330</a:t>
            </a:r>
          </a:p>
        </p:txBody>
      </p:sp>
      <p:pic>
        <p:nvPicPr>
          <p:cNvPr id="8194" name="Picture 2"/>
          <p:cNvPicPr>
            <a:picLocks noChangeAspect="1" noChangeArrowheads="1"/>
          </p:cNvPicPr>
          <p:nvPr/>
        </p:nvPicPr>
        <p:blipFill>
          <a:blip r:embed="rId2" cstate="print"/>
          <a:srcRect/>
          <a:stretch>
            <a:fillRect/>
          </a:stretch>
        </p:blipFill>
        <p:spPr bwMode="auto">
          <a:xfrm>
            <a:off x="358821" y="1543293"/>
            <a:ext cx="8461094" cy="398978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Exercise 1-4: Using Collections</a:t>
            </a:r>
            <a:endParaRPr lang="en-US" dirty="0"/>
          </a:p>
        </p:txBody>
      </p:sp>
      <p:pic>
        <p:nvPicPr>
          <p:cNvPr id="133124" name="Picture 46"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1" name="Rectangle 4"/>
          <p:cNvSpPr>
            <a:spLocks noGrp="1" noChangeArrowheads="1"/>
          </p:cNvSpPr>
          <p:nvPr>
            <p:ph type="title"/>
          </p:nvPr>
        </p:nvSpPr>
        <p:spPr/>
        <p:txBody>
          <a:bodyPr/>
          <a:lstStyle/>
          <a:p>
            <a:pPr eaLnBrk="1" hangingPunct="1"/>
            <a:r>
              <a:rPr lang="en-US" dirty="0" smtClean="0"/>
              <a:t>Quick Start Flow</a:t>
            </a:r>
          </a:p>
        </p:txBody>
      </p:sp>
      <p:sp>
        <p:nvSpPr>
          <p:cNvPr id="4100" name="Footer Placeholder 2"/>
          <p:cNvSpPr>
            <a:spLocks noGrp="1"/>
          </p:cNvSpPr>
          <p:nvPr>
            <p:ph type="ftr" sz="quarter" idx="10"/>
          </p:nvPr>
        </p:nvSpPr>
        <p:spPr>
          <a:noFill/>
        </p:spPr>
        <p:txBody>
          <a:bodyPr/>
          <a:lstStyle/>
          <a:p>
            <a:r>
              <a:rPr lang="en-US" dirty="0" smtClean="0"/>
              <a:t>QS-OR-014</a:t>
            </a:r>
          </a:p>
        </p:txBody>
      </p:sp>
      <p:grpSp>
        <p:nvGrpSpPr>
          <p:cNvPr id="97" name="Group 96"/>
          <p:cNvGrpSpPr/>
          <p:nvPr/>
        </p:nvGrpSpPr>
        <p:grpSpPr>
          <a:xfrm>
            <a:off x="275200" y="1081693"/>
            <a:ext cx="8340297" cy="5030055"/>
            <a:chOff x="275200" y="1081693"/>
            <a:chExt cx="8340297" cy="5030055"/>
          </a:xfrm>
        </p:grpSpPr>
        <p:grpSp>
          <p:nvGrpSpPr>
            <p:cNvPr id="2" name="Group 171"/>
            <p:cNvGrpSpPr/>
            <p:nvPr/>
          </p:nvGrpSpPr>
          <p:grpSpPr>
            <a:xfrm>
              <a:off x="275200" y="1081693"/>
              <a:ext cx="8340297" cy="5030055"/>
              <a:chOff x="132700" y="1081693"/>
              <a:chExt cx="8340297" cy="5030055"/>
            </a:xfrm>
          </p:grpSpPr>
          <p:grpSp>
            <p:nvGrpSpPr>
              <p:cNvPr id="3" name="Group 88"/>
              <p:cNvGrpSpPr/>
              <p:nvPr/>
            </p:nvGrpSpPr>
            <p:grpSpPr>
              <a:xfrm>
                <a:off x="172275" y="1081693"/>
                <a:ext cx="8300722" cy="1424005"/>
                <a:chOff x="172275" y="1081693"/>
                <a:chExt cx="8300722" cy="1424005"/>
              </a:xfrm>
            </p:grpSpPr>
            <p:sp>
              <p:nvSpPr>
                <p:cNvPr id="82" name="Rectangle 82"/>
                <p:cNvSpPr>
                  <a:spLocks noChangeArrowheads="1"/>
                </p:cNvSpPr>
                <p:nvPr/>
              </p:nvSpPr>
              <p:spPr bwMode="auto">
                <a:xfrm>
                  <a:off x="6779116" y="1249330"/>
                  <a:ext cx="1693881" cy="1256368"/>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en-US" sz="1400" dirty="0">
                    <a:latin typeface="+mj-lt"/>
                  </a:endParaRPr>
                </a:p>
              </p:txBody>
            </p:sp>
            <p:sp>
              <p:nvSpPr>
                <p:cNvPr id="77" name="Rectangle 82"/>
                <p:cNvSpPr>
                  <a:spLocks noChangeArrowheads="1"/>
                </p:cNvSpPr>
                <p:nvPr/>
              </p:nvSpPr>
              <p:spPr bwMode="auto">
                <a:xfrm>
                  <a:off x="4631659" y="1249330"/>
                  <a:ext cx="1693881" cy="1256368"/>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en-US" sz="1400" dirty="0">
                    <a:latin typeface="+mj-lt"/>
                  </a:endParaRPr>
                </a:p>
              </p:txBody>
            </p:sp>
            <p:pic>
              <p:nvPicPr>
                <p:cNvPr id="4113" name="Picture 87" descr="BS01045_"/>
                <p:cNvPicPr>
                  <a:picLocks noChangeAspect="1" noChangeArrowheads="1"/>
                </p:cNvPicPr>
                <p:nvPr/>
              </p:nvPicPr>
              <p:blipFill>
                <a:blip r:embed="rId2" cstate="print"/>
                <a:srcRect/>
                <a:stretch>
                  <a:fillRect/>
                </a:stretch>
              </p:blipFill>
              <p:spPr bwMode="auto">
                <a:xfrm>
                  <a:off x="5068073" y="1747938"/>
                  <a:ext cx="720869" cy="710268"/>
                </a:xfrm>
                <a:prstGeom prst="rect">
                  <a:avLst/>
                </a:prstGeom>
                <a:noFill/>
                <a:ln w="9525">
                  <a:noFill/>
                  <a:miter lim="800000"/>
                  <a:headEnd/>
                  <a:tailEnd/>
                </a:ln>
              </p:spPr>
            </p:pic>
            <p:grpSp>
              <p:nvGrpSpPr>
                <p:cNvPr id="4" name="Group 103"/>
                <p:cNvGrpSpPr>
                  <a:grpSpLocks/>
                </p:cNvGrpSpPr>
                <p:nvPr/>
              </p:nvGrpSpPr>
              <p:grpSpPr bwMode="auto">
                <a:xfrm>
                  <a:off x="4455259" y="1081693"/>
                  <a:ext cx="365760" cy="365760"/>
                  <a:chOff x="0" y="351"/>
                  <a:chExt cx="401" cy="401"/>
                </a:xfrm>
              </p:grpSpPr>
              <p:sp>
                <p:nvSpPr>
                  <p:cNvPr id="79" name="Oval 104"/>
                  <p:cNvSpPr>
                    <a:spLocks noChangeArrowheads="1"/>
                  </p:cNvSpPr>
                  <p:nvPr/>
                </p:nvSpPr>
                <p:spPr bwMode="auto">
                  <a:xfrm>
                    <a:off x="0" y="351"/>
                    <a:ext cx="401" cy="401"/>
                  </a:xfrm>
                  <a:prstGeom prst="ellipse">
                    <a:avLst/>
                  </a:prstGeom>
                  <a:solidFill>
                    <a:srgbClr val="A8AD87"/>
                  </a:solidFill>
                  <a:ln w="38100">
                    <a:solidFill>
                      <a:srgbClr val="C3C7AD"/>
                    </a:solidFill>
                    <a:round/>
                    <a:headEnd/>
                    <a:tailEnd/>
                  </a:ln>
                </p:spPr>
                <p:txBody>
                  <a:bodyPr wrap="none" anchor="ctr"/>
                  <a:lstStyle/>
                  <a:p>
                    <a:endParaRPr lang="en-US" sz="1100" dirty="0">
                      <a:latin typeface="+mj-lt"/>
                    </a:endParaRPr>
                  </a:p>
                </p:txBody>
              </p:sp>
              <p:sp>
                <p:nvSpPr>
                  <p:cNvPr id="80" name="Text Box 105"/>
                  <p:cNvSpPr txBox="1">
                    <a:spLocks noChangeArrowheads="1"/>
                  </p:cNvSpPr>
                  <p:nvPr/>
                </p:nvSpPr>
                <p:spPr bwMode="auto">
                  <a:xfrm>
                    <a:off x="16" y="418"/>
                    <a:ext cx="368" cy="287"/>
                  </a:xfrm>
                  <a:prstGeom prst="rect">
                    <a:avLst/>
                  </a:prstGeom>
                  <a:noFill/>
                  <a:ln w="38100">
                    <a:noFill/>
                    <a:miter lim="800000"/>
                    <a:headEnd/>
                    <a:tailEnd/>
                  </a:ln>
                </p:spPr>
                <p:txBody>
                  <a:bodyPr>
                    <a:spAutoFit/>
                  </a:bodyPr>
                  <a:lstStyle/>
                  <a:p>
                    <a:pPr algn="ctr" eaLnBrk="0" hangingPunct="0">
                      <a:spcBef>
                        <a:spcPct val="50000"/>
                      </a:spcBef>
                    </a:pPr>
                    <a:r>
                      <a:rPr lang="en-US" sz="1100" dirty="0" smtClean="0">
                        <a:solidFill>
                          <a:schemeClr val="bg1"/>
                        </a:solidFill>
                        <a:latin typeface="+mj-lt"/>
                      </a:rPr>
                      <a:t>3</a:t>
                    </a:r>
                    <a:endParaRPr lang="en-US" sz="1100" dirty="0">
                      <a:solidFill>
                        <a:schemeClr val="bg1"/>
                      </a:solidFill>
                      <a:latin typeface="+mj-lt"/>
                    </a:endParaRPr>
                  </a:p>
                </p:txBody>
              </p:sp>
            </p:grpSp>
            <p:sp>
              <p:nvSpPr>
                <p:cNvPr id="81" name="AutoShape 120"/>
                <p:cNvSpPr>
                  <a:spLocks noChangeArrowheads="1"/>
                </p:cNvSpPr>
                <p:nvPr/>
              </p:nvSpPr>
              <p:spPr bwMode="auto">
                <a:xfrm>
                  <a:off x="6346244" y="1629033"/>
                  <a:ext cx="394934" cy="492702"/>
                </a:xfrm>
                <a:prstGeom prst="rightArrow">
                  <a:avLst>
                    <a:gd name="adj1" fmla="val 50000"/>
                    <a:gd name="adj2" fmla="val 25000"/>
                  </a:avLst>
                </a:prstGeom>
                <a:solidFill>
                  <a:srgbClr val="999F73"/>
                </a:solidFill>
                <a:ln w="38100">
                  <a:solidFill>
                    <a:srgbClr val="C3C7AD"/>
                  </a:solidFill>
                  <a:miter lim="800000"/>
                  <a:headEnd/>
                  <a:tailEnd/>
                </a:ln>
              </p:spPr>
              <p:txBody>
                <a:bodyPr wrap="none" anchor="ctr"/>
                <a:lstStyle/>
                <a:p>
                  <a:endParaRPr lang="en-US" sz="1400" dirty="0">
                    <a:latin typeface="+mj-lt"/>
                  </a:endParaRPr>
                </a:p>
              </p:txBody>
            </p:sp>
            <p:sp>
              <p:nvSpPr>
                <p:cNvPr id="72" name="Rectangle 82"/>
                <p:cNvSpPr>
                  <a:spLocks noChangeArrowheads="1"/>
                </p:cNvSpPr>
                <p:nvPr/>
              </p:nvSpPr>
              <p:spPr bwMode="auto">
                <a:xfrm>
                  <a:off x="2496134" y="1249330"/>
                  <a:ext cx="1693881" cy="1256368"/>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en-US" sz="1400" dirty="0">
                    <a:latin typeface="+mj-lt"/>
                  </a:endParaRPr>
                </a:p>
              </p:txBody>
            </p:sp>
            <p:grpSp>
              <p:nvGrpSpPr>
                <p:cNvPr id="5" name="Group 103"/>
                <p:cNvGrpSpPr>
                  <a:grpSpLocks/>
                </p:cNvGrpSpPr>
                <p:nvPr/>
              </p:nvGrpSpPr>
              <p:grpSpPr bwMode="auto">
                <a:xfrm>
                  <a:off x="2319734" y="1081693"/>
                  <a:ext cx="365760" cy="365760"/>
                  <a:chOff x="0" y="351"/>
                  <a:chExt cx="401" cy="401"/>
                </a:xfrm>
              </p:grpSpPr>
              <p:sp>
                <p:nvSpPr>
                  <p:cNvPr id="74" name="Oval 104"/>
                  <p:cNvSpPr>
                    <a:spLocks noChangeArrowheads="1"/>
                  </p:cNvSpPr>
                  <p:nvPr/>
                </p:nvSpPr>
                <p:spPr bwMode="auto">
                  <a:xfrm>
                    <a:off x="0" y="351"/>
                    <a:ext cx="401" cy="401"/>
                  </a:xfrm>
                  <a:prstGeom prst="ellipse">
                    <a:avLst/>
                  </a:prstGeom>
                  <a:solidFill>
                    <a:srgbClr val="A8AD87"/>
                  </a:solidFill>
                  <a:ln w="38100">
                    <a:solidFill>
                      <a:srgbClr val="C3C7AD"/>
                    </a:solidFill>
                    <a:round/>
                    <a:headEnd/>
                    <a:tailEnd/>
                  </a:ln>
                </p:spPr>
                <p:txBody>
                  <a:bodyPr wrap="none" anchor="ctr"/>
                  <a:lstStyle/>
                  <a:p>
                    <a:endParaRPr lang="en-US" sz="1100" dirty="0">
                      <a:latin typeface="+mj-lt"/>
                    </a:endParaRPr>
                  </a:p>
                </p:txBody>
              </p:sp>
              <p:sp>
                <p:nvSpPr>
                  <p:cNvPr id="75" name="Text Box 105"/>
                  <p:cNvSpPr txBox="1">
                    <a:spLocks noChangeArrowheads="1"/>
                  </p:cNvSpPr>
                  <p:nvPr/>
                </p:nvSpPr>
                <p:spPr bwMode="auto">
                  <a:xfrm>
                    <a:off x="16" y="418"/>
                    <a:ext cx="368" cy="287"/>
                  </a:xfrm>
                  <a:prstGeom prst="rect">
                    <a:avLst/>
                  </a:prstGeom>
                  <a:noFill/>
                  <a:ln w="38100">
                    <a:noFill/>
                    <a:miter lim="800000"/>
                    <a:headEnd/>
                    <a:tailEnd/>
                  </a:ln>
                </p:spPr>
                <p:txBody>
                  <a:bodyPr>
                    <a:spAutoFit/>
                  </a:bodyPr>
                  <a:lstStyle/>
                  <a:p>
                    <a:pPr algn="ctr" eaLnBrk="0" hangingPunct="0">
                      <a:spcBef>
                        <a:spcPct val="50000"/>
                      </a:spcBef>
                    </a:pPr>
                    <a:r>
                      <a:rPr lang="en-US" sz="1100" dirty="0" smtClean="0">
                        <a:solidFill>
                          <a:schemeClr val="bg1"/>
                        </a:solidFill>
                        <a:latin typeface="+mj-lt"/>
                      </a:rPr>
                      <a:t>2</a:t>
                    </a:r>
                    <a:endParaRPr lang="en-US" sz="1100" dirty="0">
                      <a:solidFill>
                        <a:schemeClr val="bg1"/>
                      </a:solidFill>
                      <a:latin typeface="+mj-lt"/>
                    </a:endParaRPr>
                  </a:p>
                </p:txBody>
              </p:sp>
            </p:grpSp>
            <p:sp>
              <p:nvSpPr>
                <p:cNvPr id="76" name="AutoShape 120"/>
                <p:cNvSpPr>
                  <a:spLocks noChangeArrowheads="1"/>
                </p:cNvSpPr>
                <p:nvPr/>
              </p:nvSpPr>
              <p:spPr bwMode="auto">
                <a:xfrm>
                  <a:off x="4210719" y="1619133"/>
                  <a:ext cx="394934" cy="492702"/>
                </a:xfrm>
                <a:prstGeom prst="rightArrow">
                  <a:avLst>
                    <a:gd name="adj1" fmla="val 50000"/>
                    <a:gd name="adj2" fmla="val 25000"/>
                  </a:avLst>
                </a:prstGeom>
                <a:solidFill>
                  <a:srgbClr val="999F73"/>
                </a:solidFill>
                <a:ln w="38100">
                  <a:solidFill>
                    <a:srgbClr val="C3C7AD"/>
                  </a:solidFill>
                  <a:miter lim="800000"/>
                  <a:headEnd/>
                  <a:tailEnd/>
                </a:ln>
              </p:spPr>
              <p:txBody>
                <a:bodyPr wrap="none" anchor="ctr"/>
                <a:lstStyle/>
                <a:p>
                  <a:endParaRPr lang="en-US" sz="1400" dirty="0">
                    <a:latin typeface="+mj-lt"/>
                  </a:endParaRPr>
                </a:p>
              </p:txBody>
            </p:sp>
            <p:sp>
              <p:nvSpPr>
                <p:cNvPr id="582738" name="Rectangle 82"/>
                <p:cNvSpPr>
                  <a:spLocks noChangeArrowheads="1"/>
                </p:cNvSpPr>
                <p:nvPr/>
              </p:nvSpPr>
              <p:spPr bwMode="auto">
                <a:xfrm>
                  <a:off x="348675" y="1249330"/>
                  <a:ext cx="1693881" cy="1256368"/>
                </a:xfrm>
                <a:prstGeom prst="rect">
                  <a:avLst/>
                </a:prstGeom>
                <a:noFill/>
                <a:ln w="76200">
                  <a:solidFill>
                    <a:schemeClr val="accent2">
                      <a:lumMod val="75000"/>
                    </a:schemeClr>
                  </a:solidFill>
                  <a:miter lim="800000"/>
                  <a:headEnd/>
                  <a:tailEnd/>
                </a:ln>
                <a:effectLst>
                  <a:outerShdw dist="107763" dir="2700000" algn="ctr" rotWithShape="0">
                    <a:schemeClr val="bg2"/>
                  </a:outerShdw>
                </a:effectLst>
              </p:spPr>
              <p:txBody>
                <a:bodyPr wrap="none" anchor="ctr"/>
                <a:lstStyle/>
                <a:p>
                  <a:pPr>
                    <a:defRPr/>
                  </a:pPr>
                  <a:endParaRPr lang="en-US" sz="140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mj-lt"/>
                  </a:endParaRPr>
                </a:p>
              </p:txBody>
            </p:sp>
            <p:sp>
              <p:nvSpPr>
                <p:cNvPr id="4111" name="Rectangle 85"/>
                <p:cNvSpPr>
                  <a:spLocks noChangeArrowheads="1"/>
                </p:cNvSpPr>
                <p:nvPr/>
              </p:nvSpPr>
              <p:spPr bwMode="auto">
                <a:xfrm>
                  <a:off x="4954036" y="1227419"/>
                  <a:ext cx="1125309" cy="549510"/>
                </a:xfrm>
                <a:prstGeom prst="rect">
                  <a:avLst/>
                </a:prstGeom>
                <a:noFill/>
                <a:ln w="12700">
                  <a:noFill/>
                  <a:miter lim="800000"/>
                  <a:headEnd/>
                  <a:tailEnd/>
                </a:ln>
              </p:spPr>
              <p:txBody>
                <a:bodyPr wrap="none" lIns="115888" tIns="58738" rIns="115888" bIns="58738">
                  <a:spAutoFit/>
                </a:bodyPr>
                <a:lstStyle/>
                <a:p>
                  <a:pPr algn="ctr" defTabSz="1487488" eaLnBrk="0" hangingPunct="0">
                    <a:buClr>
                      <a:srgbClr val="0000FF"/>
                    </a:buClr>
                  </a:pPr>
                  <a:r>
                    <a:rPr lang="en-US" sz="1400" dirty="0" smtClean="0">
                      <a:solidFill>
                        <a:srgbClr val="003366"/>
                      </a:solidFill>
                      <a:latin typeface="+mj-lt"/>
                    </a:rPr>
                    <a:t>Enterprise </a:t>
                  </a:r>
                  <a:br>
                    <a:rPr lang="en-US" sz="1400" dirty="0" smtClean="0">
                      <a:solidFill>
                        <a:srgbClr val="003366"/>
                      </a:solidFill>
                      <a:latin typeface="+mj-lt"/>
                    </a:rPr>
                  </a:br>
                  <a:r>
                    <a:rPr lang="en-US" sz="1400" dirty="0" smtClean="0">
                      <a:solidFill>
                        <a:srgbClr val="003366"/>
                      </a:solidFill>
                      <a:latin typeface="+mj-lt"/>
                    </a:rPr>
                    <a:t>Financials</a:t>
                  </a:r>
                  <a:endParaRPr lang="en-US" sz="1400" dirty="0">
                    <a:solidFill>
                      <a:srgbClr val="003366"/>
                    </a:solidFill>
                    <a:latin typeface="+mj-lt"/>
                  </a:endParaRPr>
                </a:p>
              </p:txBody>
            </p:sp>
            <p:sp>
              <p:nvSpPr>
                <p:cNvPr id="4112" name="Rectangle 86"/>
                <p:cNvSpPr>
                  <a:spLocks noChangeArrowheads="1"/>
                </p:cNvSpPr>
                <p:nvPr/>
              </p:nvSpPr>
              <p:spPr bwMode="auto">
                <a:xfrm>
                  <a:off x="493263" y="1269968"/>
                  <a:ext cx="1513667" cy="334067"/>
                </a:xfrm>
                <a:prstGeom prst="rect">
                  <a:avLst/>
                </a:prstGeom>
                <a:noFill/>
                <a:ln w="12700">
                  <a:noFill/>
                  <a:miter lim="800000"/>
                  <a:headEnd/>
                  <a:tailEnd/>
                </a:ln>
              </p:spPr>
              <p:txBody>
                <a:bodyPr wrap="square" lIns="115888" tIns="58738" rIns="115888" bIns="58738">
                  <a:spAutoFit/>
                </a:bodyPr>
                <a:lstStyle/>
                <a:p>
                  <a:pPr algn="ctr" defTabSz="1487488" eaLnBrk="0" hangingPunct="0">
                    <a:buClr>
                      <a:srgbClr val="0000FF"/>
                    </a:buClr>
                  </a:pPr>
                  <a:r>
                    <a:rPr lang="en-US" sz="1400" dirty="0" smtClean="0">
                      <a:solidFill>
                        <a:srgbClr val="003366"/>
                      </a:solidFill>
                      <a:latin typeface="+mj-lt"/>
                    </a:rPr>
                    <a:t>User Interface</a:t>
                  </a:r>
                  <a:endParaRPr lang="en-US" sz="1400" dirty="0">
                    <a:solidFill>
                      <a:srgbClr val="003366"/>
                    </a:solidFill>
                    <a:latin typeface="+mj-lt"/>
                  </a:endParaRPr>
                </a:p>
              </p:txBody>
            </p:sp>
            <p:grpSp>
              <p:nvGrpSpPr>
                <p:cNvPr id="6" name="Group 89"/>
                <p:cNvGrpSpPr>
                  <a:grpSpLocks/>
                </p:cNvGrpSpPr>
                <p:nvPr/>
              </p:nvGrpSpPr>
              <p:grpSpPr bwMode="auto">
                <a:xfrm>
                  <a:off x="2790919" y="1773823"/>
                  <a:ext cx="1211077" cy="624997"/>
                  <a:chOff x="673" y="1182"/>
                  <a:chExt cx="1810" cy="739"/>
                </a:xfrm>
              </p:grpSpPr>
              <p:sp>
                <p:nvSpPr>
                  <p:cNvPr id="4137" name="Freeform 90"/>
                  <p:cNvSpPr>
                    <a:spLocks/>
                  </p:cNvSpPr>
                  <p:nvPr/>
                </p:nvSpPr>
                <p:spPr bwMode="auto">
                  <a:xfrm>
                    <a:off x="1779" y="1572"/>
                    <a:ext cx="704" cy="339"/>
                  </a:xfrm>
                  <a:custGeom>
                    <a:avLst/>
                    <a:gdLst>
                      <a:gd name="T0" fmla="*/ 0 w 704"/>
                      <a:gd name="T1" fmla="*/ 338 h 339"/>
                      <a:gd name="T2" fmla="*/ 136 w 704"/>
                      <a:gd name="T3" fmla="*/ 31 h 339"/>
                      <a:gd name="T4" fmla="*/ 703 w 704"/>
                      <a:gd name="T5" fmla="*/ 0 h 339"/>
                      <a:gd name="T6" fmla="*/ 703 w 704"/>
                      <a:gd name="T7" fmla="*/ 134 h 339"/>
                      <a:gd name="T8" fmla="*/ 112 w 704"/>
                      <a:gd name="T9" fmla="*/ 338 h 339"/>
                      <a:gd name="T10" fmla="*/ 0 w 704"/>
                      <a:gd name="T11" fmla="*/ 338 h 339"/>
                      <a:gd name="T12" fmla="*/ 0 60000 65536"/>
                      <a:gd name="T13" fmla="*/ 0 60000 65536"/>
                      <a:gd name="T14" fmla="*/ 0 60000 65536"/>
                      <a:gd name="T15" fmla="*/ 0 60000 65536"/>
                      <a:gd name="T16" fmla="*/ 0 60000 65536"/>
                      <a:gd name="T17" fmla="*/ 0 60000 65536"/>
                      <a:gd name="T18" fmla="*/ 0 w 704"/>
                      <a:gd name="T19" fmla="*/ 0 h 339"/>
                      <a:gd name="T20" fmla="*/ 704 w 704"/>
                      <a:gd name="T21" fmla="*/ 339 h 339"/>
                    </a:gdLst>
                    <a:ahLst/>
                    <a:cxnLst>
                      <a:cxn ang="T12">
                        <a:pos x="T0" y="T1"/>
                      </a:cxn>
                      <a:cxn ang="T13">
                        <a:pos x="T2" y="T3"/>
                      </a:cxn>
                      <a:cxn ang="T14">
                        <a:pos x="T4" y="T5"/>
                      </a:cxn>
                      <a:cxn ang="T15">
                        <a:pos x="T6" y="T7"/>
                      </a:cxn>
                      <a:cxn ang="T16">
                        <a:pos x="T8" y="T9"/>
                      </a:cxn>
                      <a:cxn ang="T17">
                        <a:pos x="T10" y="T11"/>
                      </a:cxn>
                    </a:cxnLst>
                    <a:rect l="T18" t="T19" r="T20" b="T21"/>
                    <a:pathLst>
                      <a:path w="704" h="339">
                        <a:moveTo>
                          <a:pt x="0" y="338"/>
                        </a:moveTo>
                        <a:lnTo>
                          <a:pt x="136" y="31"/>
                        </a:lnTo>
                        <a:lnTo>
                          <a:pt x="703" y="0"/>
                        </a:lnTo>
                        <a:lnTo>
                          <a:pt x="703" y="134"/>
                        </a:lnTo>
                        <a:lnTo>
                          <a:pt x="112" y="338"/>
                        </a:lnTo>
                        <a:lnTo>
                          <a:pt x="0" y="338"/>
                        </a:lnTo>
                      </a:path>
                    </a:pathLst>
                  </a:custGeom>
                  <a:solidFill>
                    <a:srgbClr val="C0C0C0"/>
                  </a:solidFill>
                  <a:ln w="12700" cap="rnd">
                    <a:noFill/>
                    <a:round/>
                    <a:headEnd/>
                    <a:tailEnd/>
                  </a:ln>
                </p:spPr>
                <p:txBody>
                  <a:bodyPr/>
                  <a:lstStyle/>
                  <a:p>
                    <a:endParaRPr lang="en-US" sz="1400" dirty="0">
                      <a:latin typeface="+mj-lt"/>
                    </a:endParaRPr>
                  </a:p>
                </p:txBody>
              </p:sp>
              <p:sp>
                <p:nvSpPr>
                  <p:cNvPr id="4138" name="AutoShape 91"/>
                  <p:cNvSpPr>
                    <a:spLocks noChangeArrowheads="1"/>
                  </p:cNvSpPr>
                  <p:nvPr/>
                </p:nvSpPr>
                <p:spPr bwMode="auto">
                  <a:xfrm>
                    <a:off x="673" y="1620"/>
                    <a:ext cx="465" cy="221"/>
                  </a:xfrm>
                  <a:prstGeom prst="cube">
                    <a:avLst>
                      <a:gd name="adj" fmla="val 24995"/>
                    </a:avLst>
                  </a:prstGeom>
                  <a:solidFill>
                    <a:srgbClr val="FEEED4"/>
                  </a:solidFill>
                  <a:ln w="12700">
                    <a:solidFill>
                      <a:schemeClr val="tx1"/>
                    </a:solidFill>
                    <a:miter lim="800000"/>
                    <a:headEnd/>
                    <a:tailEnd/>
                  </a:ln>
                </p:spPr>
                <p:txBody>
                  <a:bodyPr wrap="none" anchor="ctr"/>
                  <a:lstStyle/>
                  <a:p>
                    <a:endParaRPr lang="en-US" sz="1400" dirty="0">
                      <a:latin typeface="+mj-lt"/>
                    </a:endParaRPr>
                  </a:p>
                </p:txBody>
              </p:sp>
              <p:sp>
                <p:nvSpPr>
                  <p:cNvPr id="4139" name="AutoShape 92"/>
                  <p:cNvSpPr>
                    <a:spLocks noChangeArrowheads="1"/>
                  </p:cNvSpPr>
                  <p:nvPr/>
                </p:nvSpPr>
                <p:spPr bwMode="auto">
                  <a:xfrm>
                    <a:off x="1045" y="1439"/>
                    <a:ext cx="971" cy="479"/>
                  </a:xfrm>
                  <a:prstGeom prst="cube">
                    <a:avLst>
                      <a:gd name="adj" fmla="val 24995"/>
                    </a:avLst>
                  </a:prstGeom>
                  <a:solidFill>
                    <a:srgbClr val="FEEED4"/>
                  </a:solidFill>
                  <a:ln w="12700">
                    <a:solidFill>
                      <a:schemeClr val="tx1"/>
                    </a:solidFill>
                    <a:miter lim="800000"/>
                    <a:headEnd/>
                    <a:tailEnd/>
                  </a:ln>
                </p:spPr>
                <p:txBody>
                  <a:bodyPr wrap="none" anchor="ctr"/>
                  <a:lstStyle/>
                  <a:p>
                    <a:endParaRPr lang="en-US" sz="1400" dirty="0">
                      <a:latin typeface="+mj-lt"/>
                    </a:endParaRPr>
                  </a:p>
                </p:txBody>
              </p:sp>
              <p:sp>
                <p:nvSpPr>
                  <p:cNvPr id="4140" name="AutoShape 93"/>
                  <p:cNvSpPr>
                    <a:spLocks noChangeArrowheads="1"/>
                  </p:cNvSpPr>
                  <p:nvPr/>
                </p:nvSpPr>
                <p:spPr bwMode="auto">
                  <a:xfrm>
                    <a:off x="1623" y="1621"/>
                    <a:ext cx="135" cy="50"/>
                  </a:xfrm>
                  <a:prstGeom prst="roundRect">
                    <a:avLst>
                      <a:gd name="adj" fmla="val 12495"/>
                    </a:avLst>
                  </a:prstGeom>
                  <a:solidFill>
                    <a:srgbClr val="627196"/>
                  </a:solidFill>
                  <a:ln w="12700">
                    <a:solidFill>
                      <a:schemeClr val="tx1"/>
                    </a:solidFill>
                    <a:round/>
                    <a:headEnd/>
                    <a:tailEnd/>
                  </a:ln>
                </p:spPr>
                <p:txBody>
                  <a:bodyPr wrap="none" anchor="ctr"/>
                  <a:lstStyle/>
                  <a:p>
                    <a:endParaRPr lang="en-US" sz="1400" dirty="0">
                      <a:latin typeface="+mj-lt"/>
                    </a:endParaRPr>
                  </a:p>
                </p:txBody>
              </p:sp>
              <p:sp>
                <p:nvSpPr>
                  <p:cNvPr id="4141" name="AutoShape 94"/>
                  <p:cNvSpPr>
                    <a:spLocks noChangeArrowheads="1"/>
                  </p:cNvSpPr>
                  <p:nvPr/>
                </p:nvSpPr>
                <p:spPr bwMode="auto">
                  <a:xfrm>
                    <a:off x="1419" y="1621"/>
                    <a:ext cx="135" cy="50"/>
                  </a:xfrm>
                  <a:prstGeom prst="roundRect">
                    <a:avLst>
                      <a:gd name="adj" fmla="val 12495"/>
                    </a:avLst>
                  </a:prstGeom>
                  <a:solidFill>
                    <a:srgbClr val="627196"/>
                  </a:solidFill>
                  <a:ln w="12700">
                    <a:solidFill>
                      <a:schemeClr val="tx1"/>
                    </a:solidFill>
                    <a:round/>
                    <a:headEnd/>
                    <a:tailEnd/>
                  </a:ln>
                </p:spPr>
                <p:txBody>
                  <a:bodyPr wrap="none" anchor="ctr"/>
                  <a:lstStyle/>
                  <a:p>
                    <a:endParaRPr lang="en-US" sz="1400" dirty="0">
                      <a:latin typeface="+mj-lt"/>
                    </a:endParaRPr>
                  </a:p>
                </p:txBody>
              </p:sp>
              <p:sp>
                <p:nvSpPr>
                  <p:cNvPr id="4142" name="Rectangle 95"/>
                  <p:cNvSpPr>
                    <a:spLocks noChangeArrowheads="1"/>
                  </p:cNvSpPr>
                  <p:nvPr/>
                </p:nvSpPr>
                <p:spPr bwMode="auto">
                  <a:xfrm>
                    <a:off x="1155" y="1768"/>
                    <a:ext cx="230" cy="145"/>
                  </a:xfrm>
                  <a:prstGeom prst="rect">
                    <a:avLst/>
                  </a:prstGeom>
                  <a:solidFill>
                    <a:srgbClr val="627196"/>
                  </a:solidFill>
                  <a:ln w="12700">
                    <a:solidFill>
                      <a:schemeClr val="tx1"/>
                    </a:solidFill>
                    <a:miter lim="800000"/>
                    <a:headEnd/>
                    <a:tailEnd/>
                  </a:ln>
                </p:spPr>
                <p:txBody>
                  <a:bodyPr wrap="none" anchor="ctr"/>
                  <a:lstStyle/>
                  <a:p>
                    <a:endParaRPr lang="en-US" sz="1400" dirty="0">
                      <a:latin typeface="+mj-lt"/>
                    </a:endParaRPr>
                  </a:p>
                </p:txBody>
              </p:sp>
              <p:sp>
                <p:nvSpPr>
                  <p:cNvPr id="4143" name="Rectangle 96"/>
                  <p:cNvSpPr>
                    <a:spLocks noChangeArrowheads="1"/>
                  </p:cNvSpPr>
                  <p:nvPr/>
                </p:nvSpPr>
                <p:spPr bwMode="auto">
                  <a:xfrm>
                    <a:off x="1556" y="1771"/>
                    <a:ext cx="230" cy="146"/>
                  </a:xfrm>
                  <a:prstGeom prst="rect">
                    <a:avLst/>
                  </a:prstGeom>
                  <a:solidFill>
                    <a:srgbClr val="627196"/>
                  </a:solidFill>
                  <a:ln w="12700">
                    <a:solidFill>
                      <a:schemeClr val="tx1"/>
                    </a:solidFill>
                    <a:miter lim="800000"/>
                    <a:headEnd/>
                    <a:tailEnd/>
                  </a:ln>
                </p:spPr>
                <p:txBody>
                  <a:bodyPr wrap="none" anchor="ctr"/>
                  <a:lstStyle/>
                  <a:p>
                    <a:endParaRPr lang="en-US" sz="1400" dirty="0">
                      <a:latin typeface="+mj-lt"/>
                    </a:endParaRPr>
                  </a:p>
                </p:txBody>
              </p:sp>
              <p:sp>
                <p:nvSpPr>
                  <p:cNvPr id="4144" name="AutoShape 97"/>
                  <p:cNvSpPr>
                    <a:spLocks noChangeArrowheads="1"/>
                  </p:cNvSpPr>
                  <p:nvPr/>
                </p:nvSpPr>
                <p:spPr bwMode="auto">
                  <a:xfrm>
                    <a:off x="1200" y="1627"/>
                    <a:ext cx="133" cy="49"/>
                  </a:xfrm>
                  <a:prstGeom prst="roundRect">
                    <a:avLst>
                      <a:gd name="adj" fmla="val 12495"/>
                    </a:avLst>
                  </a:prstGeom>
                  <a:solidFill>
                    <a:srgbClr val="627196"/>
                  </a:solidFill>
                  <a:ln w="12700">
                    <a:solidFill>
                      <a:schemeClr val="tx1"/>
                    </a:solidFill>
                    <a:round/>
                    <a:headEnd/>
                    <a:tailEnd/>
                  </a:ln>
                </p:spPr>
                <p:txBody>
                  <a:bodyPr wrap="none" anchor="ctr"/>
                  <a:lstStyle/>
                  <a:p>
                    <a:endParaRPr lang="en-US" sz="1400" dirty="0">
                      <a:latin typeface="+mj-lt"/>
                    </a:endParaRPr>
                  </a:p>
                </p:txBody>
              </p:sp>
              <p:sp>
                <p:nvSpPr>
                  <p:cNvPr id="4145" name="Rectangle 98"/>
                  <p:cNvSpPr>
                    <a:spLocks noChangeArrowheads="1"/>
                  </p:cNvSpPr>
                  <p:nvPr/>
                </p:nvSpPr>
                <p:spPr bwMode="auto">
                  <a:xfrm>
                    <a:off x="764" y="1741"/>
                    <a:ext cx="75" cy="100"/>
                  </a:xfrm>
                  <a:prstGeom prst="rect">
                    <a:avLst/>
                  </a:prstGeom>
                  <a:solidFill>
                    <a:srgbClr val="627196"/>
                  </a:solidFill>
                  <a:ln w="12700">
                    <a:solidFill>
                      <a:schemeClr val="tx1"/>
                    </a:solidFill>
                    <a:miter lim="800000"/>
                    <a:headEnd/>
                    <a:tailEnd/>
                  </a:ln>
                </p:spPr>
                <p:txBody>
                  <a:bodyPr wrap="none" anchor="ctr"/>
                  <a:lstStyle/>
                  <a:p>
                    <a:endParaRPr lang="en-US" sz="1400" dirty="0">
                      <a:latin typeface="+mj-lt"/>
                    </a:endParaRPr>
                  </a:p>
                </p:txBody>
              </p:sp>
              <p:sp>
                <p:nvSpPr>
                  <p:cNvPr id="4146" name="AutoShape 99" descr="Horizontal brick"/>
                  <p:cNvSpPr>
                    <a:spLocks noChangeArrowheads="1"/>
                  </p:cNvSpPr>
                  <p:nvPr/>
                </p:nvSpPr>
                <p:spPr bwMode="auto">
                  <a:xfrm>
                    <a:off x="903" y="1182"/>
                    <a:ext cx="80" cy="470"/>
                  </a:xfrm>
                  <a:prstGeom prst="cube">
                    <a:avLst>
                      <a:gd name="adj" fmla="val 24995"/>
                    </a:avLst>
                  </a:prstGeom>
                  <a:pattFill prst="horzBrick">
                    <a:fgClr>
                      <a:srgbClr val="714400"/>
                    </a:fgClr>
                    <a:bgClr>
                      <a:schemeClr val="bg1"/>
                    </a:bgClr>
                  </a:pattFill>
                  <a:ln w="12700">
                    <a:solidFill>
                      <a:schemeClr val="tx1"/>
                    </a:solidFill>
                    <a:miter lim="800000"/>
                    <a:headEnd/>
                    <a:tailEnd/>
                  </a:ln>
                </p:spPr>
                <p:txBody>
                  <a:bodyPr wrap="none" anchor="ctr"/>
                  <a:lstStyle/>
                  <a:p>
                    <a:endParaRPr lang="en-US" sz="1400" dirty="0">
                      <a:latin typeface="+mj-lt"/>
                    </a:endParaRPr>
                  </a:p>
                </p:txBody>
              </p:sp>
              <p:sp>
                <p:nvSpPr>
                  <p:cNvPr id="4147" name="AutoShape 100"/>
                  <p:cNvSpPr>
                    <a:spLocks noChangeArrowheads="1"/>
                  </p:cNvSpPr>
                  <p:nvPr/>
                </p:nvSpPr>
                <p:spPr bwMode="auto">
                  <a:xfrm>
                    <a:off x="1377" y="1415"/>
                    <a:ext cx="165" cy="94"/>
                  </a:xfrm>
                  <a:prstGeom prst="cube">
                    <a:avLst>
                      <a:gd name="adj" fmla="val 24995"/>
                    </a:avLst>
                  </a:prstGeom>
                  <a:solidFill>
                    <a:schemeClr val="bg2"/>
                  </a:solidFill>
                  <a:ln w="12700">
                    <a:solidFill>
                      <a:schemeClr val="tx1"/>
                    </a:solidFill>
                    <a:miter lim="800000"/>
                    <a:headEnd/>
                    <a:tailEnd/>
                  </a:ln>
                </p:spPr>
                <p:txBody>
                  <a:bodyPr wrap="none" anchor="ctr"/>
                  <a:lstStyle/>
                  <a:p>
                    <a:endParaRPr lang="en-US" sz="1400" dirty="0">
                      <a:latin typeface="+mj-lt"/>
                    </a:endParaRPr>
                  </a:p>
                </p:txBody>
              </p:sp>
              <p:sp>
                <p:nvSpPr>
                  <p:cNvPr id="4148" name="AutoShape 101"/>
                  <p:cNvSpPr>
                    <a:spLocks noChangeArrowheads="1"/>
                  </p:cNvSpPr>
                  <p:nvPr/>
                </p:nvSpPr>
                <p:spPr bwMode="auto">
                  <a:xfrm>
                    <a:off x="1694" y="1368"/>
                    <a:ext cx="40" cy="113"/>
                  </a:xfrm>
                  <a:prstGeom prst="cube">
                    <a:avLst>
                      <a:gd name="adj" fmla="val 24995"/>
                    </a:avLst>
                  </a:prstGeom>
                  <a:solidFill>
                    <a:schemeClr val="bg2"/>
                  </a:solidFill>
                  <a:ln w="12700">
                    <a:solidFill>
                      <a:schemeClr val="tx1"/>
                    </a:solidFill>
                    <a:miter lim="800000"/>
                    <a:headEnd/>
                    <a:tailEnd/>
                  </a:ln>
                </p:spPr>
                <p:txBody>
                  <a:bodyPr wrap="none" anchor="ctr"/>
                  <a:lstStyle/>
                  <a:p>
                    <a:endParaRPr lang="en-US" sz="1400" dirty="0">
                      <a:latin typeface="+mj-lt"/>
                    </a:endParaRPr>
                  </a:p>
                </p:txBody>
              </p:sp>
              <p:sp>
                <p:nvSpPr>
                  <p:cNvPr id="4149" name="Freeform 102"/>
                  <p:cNvSpPr>
                    <a:spLocks/>
                  </p:cNvSpPr>
                  <p:nvPr/>
                </p:nvSpPr>
                <p:spPr bwMode="auto">
                  <a:xfrm>
                    <a:off x="1899" y="1436"/>
                    <a:ext cx="121" cy="485"/>
                  </a:xfrm>
                  <a:custGeom>
                    <a:avLst/>
                    <a:gdLst>
                      <a:gd name="T0" fmla="*/ 0 w 121"/>
                      <a:gd name="T1" fmla="*/ 484 h 485"/>
                      <a:gd name="T2" fmla="*/ 0 w 121"/>
                      <a:gd name="T3" fmla="*/ 120 h 485"/>
                      <a:gd name="T4" fmla="*/ 120 w 121"/>
                      <a:gd name="T5" fmla="*/ 0 h 485"/>
                      <a:gd name="T6" fmla="*/ 120 w 121"/>
                      <a:gd name="T7" fmla="*/ 368 h 485"/>
                      <a:gd name="T8" fmla="*/ 0 w 121"/>
                      <a:gd name="T9" fmla="*/ 484 h 485"/>
                      <a:gd name="T10" fmla="*/ 0 60000 65536"/>
                      <a:gd name="T11" fmla="*/ 0 60000 65536"/>
                      <a:gd name="T12" fmla="*/ 0 60000 65536"/>
                      <a:gd name="T13" fmla="*/ 0 60000 65536"/>
                      <a:gd name="T14" fmla="*/ 0 60000 65536"/>
                      <a:gd name="T15" fmla="*/ 0 w 121"/>
                      <a:gd name="T16" fmla="*/ 0 h 485"/>
                      <a:gd name="T17" fmla="*/ 121 w 121"/>
                      <a:gd name="T18" fmla="*/ 485 h 485"/>
                    </a:gdLst>
                    <a:ahLst/>
                    <a:cxnLst>
                      <a:cxn ang="T10">
                        <a:pos x="T0" y="T1"/>
                      </a:cxn>
                      <a:cxn ang="T11">
                        <a:pos x="T2" y="T3"/>
                      </a:cxn>
                      <a:cxn ang="T12">
                        <a:pos x="T4" y="T5"/>
                      </a:cxn>
                      <a:cxn ang="T13">
                        <a:pos x="T6" y="T7"/>
                      </a:cxn>
                      <a:cxn ang="T14">
                        <a:pos x="T8" y="T9"/>
                      </a:cxn>
                    </a:cxnLst>
                    <a:rect l="T15" t="T16" r="T17" b="T18"/>
                    <a:pathLst>
                      <a:path w="121" h="485">
                        <a:moveTo>
                          <a:pt x="0" y="484"/>
                        </a:moveTo>
                        <a:lnTo>
                          <a:pt x="0" y="120"/>
                        </a:lnTo>
                        <a:lnTo>
                          <a:pt x="120" y="0"/>
                        </a:lnTo>
                        <a:lnTo>
                          <a:pt x="120" y="368"/>
                        </a:lnTo>
                        <a:lnTo>
                          <a:pt x="0" y="484"/>
                        </a:lnTo>
                      </a:path>
                    </a:pathLst>
                  </a:custGeom>
                  <a:solidFill>
                    <a:srgbClr val="FCD599"/>
                  </a:solidFill>
                  <a:ln w="12700" cap="rnd">
                    <a:solidFill>
                      <a:schemeClr val="tx1"/>
                    </a:solidFill>
                    <a:round/>
                    <a:headEnd/>
                    <a:tailEnd/>
                  </a:ln>
                </p:spPr>
                <p:txBody>
                  <a:bodyPr/>
                  <a:lstStyle/>
                  <a:p>
                    <a:endParaRPr lang="en-US" sz="1400" dirty="0">
                      <a:latin typeface="+mj-lt"/>
                    </a:endParaRPr>
                  </a:p>
                </p:txBody>
              </p:sp>
            </p:grpSp>
            <p:grpSp>
              <p:nvGrpSpPr>
                <p:cNvPr id="7" name="Group 103"/>
                <p:cNvGrpSpPr>
                  <a:grpSpLocks/>
                </p:cNvGrpSpPr>
                <p:nvPr/>
              </p:nvGrpSpPr>
              <p:grpSpPr bwMode="auto">
                <a:xfrm>
                  <a:off x="172275" y="1081693"/>
                  <a:ext cx="365760" cy="365760"/>
                  <a:chOff x="0" y="351"/>
                  <a:chExt cx="401" cy="401"/>
                </a:xfrm>
              </p:grpSpPr>
              <p:sp>
                <p:nvSpPr>
                  <p:cNvPr id="4135" name="Oval 104"/>
                  <p:cNvSpPr>
                    <a:spLocks noChangeArrowheads="1"/>
                  </p:cNvSpPr>
                  <p:nvPr/>
                </p:nvSpPr>
                <p:spPr bwMode="auto">
                  <a:xfrm>
                    <a:off x="0" y="351"/>
                    <a:ext cx="401" cy="401"/>
                  </a:xfrm>
                  <a:prstGeom prst="ellipse">
                    <a:avLst/>
                  </a:prstGeom>
                  <a:solidFill>
                    <a:schemeClr val="accent2">
                      <a:lumMod val="75000"/>
                    </a:schemeClr>
                  </a:solidFill>
                  <a:ln w="38100">
                    <a:solidFill>
                      <a:srgbClr val="C3C7AD"/>
                    </a:solidFill>
                    <a:round/>
                    <a:headEnd/>
                    <a:tailEnd/>
                  </a:ln>
                </p:spPr>
                <p:txBody>
                  <a:bodyPr wrap="none" anchor="ctr"/>
                  <a:lstStyle/>
                  <a:p>
                    <a:endParaRPr lang="en-US" sz="1100" dirty="0">
                      <a:latin typeface="+mj-lt"/>
                    </a:endParaRPr>
                  </a:p>
                </p:txBody>
              </p:sp>
              <p:sp>
                <p:nvSpPr>
                  <p:cNvPr id="4136" name="Text Box 105"/>
                  <p:cNvSpPr txBox="1">
                    <a:spLocks noChangeArrowheads="1"/>
                  </p:cNvSpPr>
                  <p:nvPr/>
                </p:nvSpPr>
                <p:spPr bwMode="auto">
                  <a:xfrm>
                    <a:off x="16" y="418"/>
                    <a:ext cx="368" cy="220"/>
                  </a:xfrm>
                  <a:prstGeom prst="rect">
                    <a:avLst/>
                  </a:prstGeom>
                  <a:noFill/>
                  <a:ln w="38100">
                    <a:noFill/>
                    <a:miter lim="800000"/>
                    <a:headEnd/>
                    <a:tailEnd/>
                  </a:ln>
                </p:spPr>
                <p:txBody>
                  <a:bodyPr>
                    <a:spAutoFit/>
                  </a:bodyPr>
                  <a:lstStyle/>
                  <a:p>
                    <a:pPr algn="ctr" eaLnBrk="0" hangingPunct="0">
                      <a:spcBef>
                        <a:spcPct val="50000"/>
                      </a:spcBef>
                    </a:pPr>
                    <a:r>
                      <a:rPr lang="en-US" sz="1100" dirty="0">
                        <a:solidFill>
                          <a:schemeClr val="bg1"/>
                        </a:solidFill>
                        <a:latin typeface="+mj-lt"/>
                      </a:rPr>
                      <a:t>1</a:t>
                    </a:r>
                  </a:p>
                </p:txBody>
              </p:sp>
            </p:grpSp>
            <p:sp>
              <p:nvSpPr>
                <p:cNvPr id="4126" name="AutoShape 120"/>
                <p:cNvSpPr>
                  <a:spLocks noChangeArrowheads="1"/>
                </p:cNvSpPr>
                <p:nvPr/>
              </p:nvSpPr>
              <p:spPr bwMode="auto">
                <a:xfrm>
                  <a:off x="2063260" y="1609235"/>
                  <a:ext cx="394934" cy="492702"/>
                </a:xfrm>
                <a:prstGeom prst="rightArrow">
                  <a:avLst>
                    <a:gd name="adj1" fmla="val 50000"/>
                    <a:gd name="adj2" fmla="val 25000"/>
                  </a:avLst>
                </a:prstGeom>
                <a:solidFill>
                  <a:srgbClr val="999F73"/>
                </a:solidFill>
                <a:ln w="38100">
                  <a:solidFill>
                    <a:srgbClr val="C3C7AD"/>
                  </a:solidFill>
                  <a:miter lim="800000"/>
                  <a:headEnd/>
                  <a:tailEnd/>
                </a:ln>
              </p:spPr>
              <p:txBody>
                <a:bodyPr wrap="none" anchor="ctr"/>
                <a:lstStyle/>
                <a:p>
                  <a:endParaRPr lang="en-US" sz="1400" dirty="0">
                    <a:latin typeface="+mj-lt"/>
                  </a:endParaRPr>
                </a:p>
              </p:txBody>
            </p:sp>
            <p:sp>
              <p:nvSpPr>
                <p:cNvPr id="63" name="Rectangle 88"/>
                <p:cNvSpPr>
                  <a:spLocks noChangeArrowheads="1"/>
                </p:cNvSpPr>
                <p:nvPr/>
              </p:nvSpPr>
              <p:spPr bwMode="auto">
                <a:xfrm>
                  <a:off x="7098976" y="1213567"/>
                  <a:ext cx="1088441" cy="549510"/>
                </a:xfrm>
                <a:prstGeom prst="rect">
                  <a:avLst/>
                </a:prstGeom>
                <a:noFill/>
                <a:ln w="12700">
                  <a:noFill/>
                  <a:miter lim="800000"/>
                  <a:headEnd/>
                  <a:tailEnd/>
                </a:ln>
              </p:spPr>
              <p:txBody>
                <a:bodyPr wrap="none" lIns="115888" tIns="58738" rIns="115888" bIns="58738">
                  <a:spAutoFit/>
                </a:bodyPr>
                <a:lstStyle/>
                <a:p>
                  <a:pPr algn="ctr" defTabSz="1487488" eaLnBrk="0" hangingPunct="0">
                    <a:buClr>
                      <a:srgbClr val="0000FF"/>
                    </a:buClr>
                  </a:pPr>
                  <a:r>
                    <a:rPr lang="en-US" sz="1400" dirty="0" smtClean="0">
                      <a:solidFill>
                        <a:srgbClr val="003366"/>
                      </a:solidFill>
                      <a:latin typeface="+mj-lt"/>
                    </a:rPr>
                    <a:t>Product</a:t>
                  </a:r>
                </a:p>
                <a:p>
                  <a:pPr algn="ctr" defTabSz="1487488" eaLnBrk="0" hangingPunct="0">
                    <a:buClr>
                      <a:srgbClr val="0000FF"/>
                    </a:buClr>
                  </a:pPr>
                  <a:r>
                    <a:rPr lang="en-US" sz="1400" dirty="0" smtClean="0">
                      <a:solidFill>
                        <a:srgbClr val="003366"/>
                      </a:solidFill>
                      <a:latin typeface="+mj-lt"/>
                    </a:rPr>
                    <a:t> </a:t>
                  </a:r>
                  <a:r>
                    <a:rPr lang="en-US" sz="1400" dirty="0">
                      <a:solidFill>
                        <a:srgbClr val="003366"/>
                      </a:solidFill>
                      <a:latin typeface="+mj-lt"/>
                    </a:rPr>
                    <a:t>Definition</a:t>
                  </a:r>
                </a:p>
              </p:txBody>
            </p:sp>
            <p:pic>
              <p:nvPicPr>
                <p:cNvPr id="67" name="Picture 19"/>
                <p:cNvPicPr>
                  <a:picLocks noChangeAspect="1" noChangeArrowheads="1"/>
                </p:cNvPicPr>
                <p:nvPr/>
              </p:nvPicPr>
              <p:blipFill>
                <a:blip r:embed="rId3" cstate="print">
                  <a:lum contrast="-66000"/>
                </a:blip>
                <a:srcRect/>
                <a:stretch>
                  <a:fillRect/>
                </a:stretch>
              </p:blipFill>
              <p:spPr bwMode="auto">
                <a:xfrm>
                  <a:off x="7426906" y="1783811"/>
                  <a:ext cx="434560" cy="641655"/>
                </a:xfrm>
                <a:prstGeom prst="rect">
                  <a:avLst/>
                </a:prstGeom>
                <a:noFill/>
                <a:ln w="9525" algn="ctr">
                  <a:noFill/>
                  <a:miter lim="800000"/>
                  <a:headEnd/>
                  <a:tailEnd/>
                </a:ln>
              </p:spPr>
            </p:pic>
            <p:sp>
              <p:nvSpPr>
                <p:cNvPr id="69" name="Rectangle 86"/>
                <p:cNvSpPr>
                  <a:spLocks noChangeArrowheads="1"/>
                </p:cNvSpPr>
                <p:nvPr/>
              </p:nvSpPr>
              <p:spPr bwMode="auto">
                <a:xfrm>
                  <a:off x="2605106" y="1220490"/>
                  <a:ext cx="1513667" cy="549510"/>
                </a:xfrm>
                <a:prstGeom prst="rect">
                  <a:avLst/>
                </a:prstGeom>
                <a:noFill/>
                <a:ln w="12700">
                  <a:noFill/>
                  <a:miter lim="800000"/>
                  <a:headEnd/>
                  <a:tailEnd/>
                </a:ln>
              </p:spPr>
              <p:txBody>
                <a:bodyPr wrap="square" lIns="115888" tIns="58738" rIns="115888" bIns="58738">
                  <a:spAutoFit/>
                </a:bodyPr>
                <a:lstStyle/>
                <a:p>
                  <a:pPr algn="ctr" defTabSz="1487488" eaLnBrk="0" hangingPunct="0">
                    <a:buClr>
                      <a:srgbClr val="0000FF"/>
                    </a:buClr>
                  </a:pPr>
                  <a:r>
                    <a:rPr lang="en-US" sz="1400" dirty="0" smtClean="0">
                      <a:solidFill>
                        <a:srgbClr val="003366"/>
                      </a:solidFill>
                      <a:latin typeface="+mj-lt"/>
                    </a:rPr>
                    <a:t>System Foundation</a:t>
                  </a:r>
                  <a:endParaRPr lang="en-US" sz="1400" dirty="0">
                    <a:solidFill>
                      <a:srgbClr val="003366"/>
                    </a:solidFill>
                    <a:latin typeface="+mj-lt"/>
                  </a:endParaRPr>
                </a:p>
              </p:txBody>
            </p:sp>
            <p:pic>
              <p:nvPicPr>
                <p:cNvPr id="71" name="Picture 6"/>
                <p:cNvPicPr>
                  <a:picLocks noChangeAspect="1" noChangeArrowheads="1"/>
                </p:cNvPicPr>
                <p:nvPr/>
              </p:nvPicPr>
              <p:blipFill>
                <a:blip r:embed="rId4" cstate="print"/>
                <a:srcRect/>
                <a:stretch>
                  <a:fillRect/>
                </a:stretch>
              </p:blipFill>
              <p:spPr bwMode="auto">
                <a:xfrm>
                  <a:off x="746218" y="1694826"/>
                  <a:ext cx="924891" cy="692094"/>
                </a:xfrm>
                <a:prstGeom prst="rect">
                  <a:avLst/>
                </a:prstGeom>
                <a:noFill/>
                <a:ln w="9525">
                  <a:noFill/>
                  <a:miter lim="800000"/>
                  <a:headEnd/>
                  <a:tailEnd/>
                </a:ln>
              </p:spPr>
            </p:pic>
            <p:grpSp>
              <p:nvGrpSpPr>
                <p:cNvPr id="8" name="Group 103"/>
                <p:cNvGrpSpPr>
                  <a:grpSpLocks/>
                </p:cNvGrpSpPr>
                <p:nvPr/>
              </p:nvGrpSpPr>
              <p:grpSpPr bwMode="auto">
                <a:xfrm>
                  <a:off x="6638341" y="1081693"/>
                  <a:ext cx="365760" cy="365760"/>
                  <a:chOff x="0" y="351"/>
                  <a:chExt cx="401" cy="401"/>
                </a:xfrm>
              </p:grpSpPr>
              <p:sp>
                <p:nvSpPr>
                  <p:cNvPr id="84" name="Oval 104"/>
                  <p:cNvSpPr>
                    <a:spLocks noChangeArrowheads="1"/>
                  </p:cNvSpPr>
                  <p:nvPr/>
                </p:nvSpPr>
                <p:spPr bwMode="auto">
                  <a:xfrm>
                    <a:off x="0" y="351"/>
                    <a:ext cx="401" cy="401"/>
                  </a:xfrm>
                  <a:prstGeom prst="ellipse">
                    <a:avLst/>
                  </a:prstGeom>
                  <a:solidFill>
                    <a:srgbClr val="A8AD87"/>
                  </a:solidFill>
                  <a:ln w="38100">
                    <a:solidFill>
                      <a:srgbClr val="C3C7AD"/>
                    </a:solidFill>
                    <a:round/>
                    <a:headEnd/>
                    <a:tailEnd/>
                  </a:ln>
                </p:spPr>
                <p:txBody>
                  <a:bodyPr wrap="none" anchor="ctr"/>
                  <a:lstStyle/>
                  <a:p>
                    <a:endParaRPr lang="en-US" sz="1100" dirty="0">
                      <a:latin typeface="+mj-lt"/>
                    </a:endParaRPr>
                  </a:p>
                </p:txBody>
              </p:sp>
              <p:sp>
                <p:nvSpPr>
                  <p:cNvPr id="85" name="Text Box 105"/>
                  <p:cNvSpPr txBox="1">
                    <a:spLocks noChangeArrowheads="1"/>
                  </p:cNvSpPr>
                  <p:nvPr/>
                </p:nvSpPr>
                <p:spPr bwMode="auto">
                  <a:xfrm>
                    <a:off x="16" y="418"/>
                    <a:ext cx="368" cy="287"/>
                  </a:xfrm>
                  <a:prstGeom prst="rect">
                    <a:avLst/>
                  </a:prstGeom>
                  <a:noFill/>
                  <a:ln w="38100">
                    <a:noFill/>
                    <a:miter lim="800000"/>
                    <a:headEnd/>
                    <a:tailEnd/>
                  </a:ln>
                </p:spPr>
                <p:txBody>
                  <a:bodyPr>
                    <a:spAutoFit/>
                  </a:bodyPr>
                  <a:lstStyle/>
                  <a:p>
                    <a:pPr algn="ctr" eaLnBrk="0" hangingPunct="0">
                      <a:spcBef>
                        <a:spcPct val="50000"/>
                      </a:spcBef>
                    </a:pPr>
                    <a:r>
                      <a:rPr lang="en-US" sz="1100" dirty="0" smtClean="0">
                        <a:solidFill>
                          <a:schemeClr val="bg1"/>
                        </a:solidFill>
                        <a:latin typeface="+mj-lt"/>
                      </a:rPr>
                      <a:t>4</a:t>
                    </a:r>
                    <a:endParaRPr lang="en-US" sz="1100" dirty="0">
                      <a:solidFill>
                        <a:schemeClr val="bg1"/>
                      </a:solidFill>
                      <a:latin typeface="+mj-lt"/>
                    </a:endParaRPr>
                  </a:p>
                </p:txBody>
              </p:sp>
            </p:grpSp>
          </p:grpSp>
          <p:grpSp>
            <p:nvGrpSpPr>
              <p:cNvPr id="9" name="Group 132"/>
              <p:cNvGrpSpPr/>
              <p:nvPr/>
            </p:nvGrpSpPr>
            <p:grpSpPr>
              <a:xfrm>
                <a:off x="170300" y="2991593"/>
                <a:ext cx="8300722" cy="1424005"/>
                <a:chOff x="336550" y="2991593"/>
                <a:chExt cx="8300722" cy="1424005"/>
              </a:xfrm>
            </p:grpSpPr>
            <p:grpSp>
              <p:nvGrpSpPr>
                <p:cNvPr id="10" name="Group 89"/>
                <p:cNvGrpSpPr/>
                <p:nvPr/>
              </p:nvGrpSpPr>
              <p:grpSpPr>
                <a:xfrm>
                  <a:off x="336550" y="2991593"/>
                  <a:ext cx="8300722" cy="1424005"/>
                  <a:chOff x="172275" y="1081693"/>
                  <a:chExt cx="8300722" cy="1424005"/>
                </a:xfrm>
              </p:grpSpPr>
              <p:sp>
                <p:nvSpPr>
                  <p:cNvPr id="91" name="Rectangle 82"/>
                  <p:cNvSpPr>
                    <a:spLocks noChangeArrowheads="1"/>
                  </p:cNvSpPr>
                  <p:nvPr/>
                </p:nvSpPr>
                <p:spPr bwMode="auto">
                  <a:xfrm>
                    <a:off x="6779116" y="1249330"/>
                    <a:ext cx="1693881" cy="1256368"/>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en-US" sz="1400" dirty="0">
                      <a:latin typeface="+mj-lt"/>
                    </a:endParaRPr>
                  </a:p>
                </p:txBody>
              </p:sp>
              <p:sp>
                <p:nvSpPr>
                  <p:cNvPr id="92" name="Rectangle 82"/>
                  <p:cNvSpPr>
                    <a:spLocks noChangeArrowheads="1"/>
                  </p:cNvSpPr>
                  <p:nvPr/>
                </p:nvSpPr>
                <p:spPr bwMode="auto">
                  <a:xfrm>
                    <a:off x="4631659" y="1249330"/>
                    <a:ext cx="1693881" cy="1256368"/>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en-US" sz="1400" dirty="0">
                      <a:latin typeface="+mj-lt"/>
                    </a:endParaRPr>
                  </a:p>
                </p:txBody>
              </p:sp>
              <p:grpSp>
                <p:nvGrpSpPr>
                  <p:cNvPr id="11" name="Group 103"/>
                  <p:cNvGrpSpPr>
                    <a:grpSpLocks/>
                  </p:cNvGrpSpPr>
                  <p:nvPr/>
                </p:nvGrpSpPr>
                <p:grpSpPr bwMode="auto">
                  <a:xfrm>
                    <a:off x="4455259" y="1081693"/>
                    <a:ext cx="365760" cy="365760"/>
                    <a:chOff x="0" y="351"/>
                    <a:chExt cx="401" cy="401"/>
                  </a:xfrm>
                </p:grpSpPr>
                <p:sp>
                  <p:nvSpPr>
                    <p:cNvPr id="129" name="Oval 104"/>
                    <p:cNvSpPr>
                      <a:spLocks noChangeArrowheads="1"/>
                    </p:cNvSpPr>
                    <p:nvPr/>
                  </p:nvSpPr>
                  <p:spPr bwMode="auto">
                    <a:xfrm>
                      <a:off x="0" y="351"/>
                      <a:ext cx="401" cy="401"/>
                    </a:xfrm>
                    <a:prstGeom prst="ellipse">
                      <a:avLst/>
                    </a:prstGeom>
                    <a:solidFill>
                      <a:srgbClr val="A8AD87"/>
                    </a:solidFill>
                    <a:ln w="38100">
                      <a:solidFill>
                        <a:srgbClr val="C3C7AD"/>
                      </a:solidFill>
                      <a:round/>
                      <a:headEnd/>
                      <a:tailEnd/>
                    </a:ln>
                  </p:spPr>
                  <p:txBody>
                    <a:bodyPr wrap="none" anchor="ctr"/>
                    <a:lstStyle/>
                    <a:p>
                      <a:endParaRPr lang="en-US" sz="1100" dirty="0">
                        <a:latin typeface="+mj-lt"/>
                      </a:endParaRPr>
                    </a:p>
                  </p:txBody>
                </p:sp>
                <p:sp>
                  <p:nvSpPr>
                    <p:cNvPr id="130" name="Text Box 105"/>
                    <p:cNvSpPr txBox="1">
                      <a:spLocks noChangeArrowheads="1"/>
                    </p:cNvSpPr>
                    <p:nvPr/>
                  </p:nvSpPr>
                  <p:spPr bwMode="auto">
                    <a:xfrm>
                      <a:off x="16" y="418"/>
                      <a:ext cx="368" cy="287"/>
                    </a:xfrm>
                    <a:prstGeom prst="rect">
                      <a:avLst/>
                    </a:prstGeom>
                    <a:noFill/>
                    <a:ln w="38100">
                      <a:noFill/>
                      <a:miter lim="800000"/>
                      <a:headEnd/>
                      <a:tailEnd/>
                    </a:ln>
                  </p:spPr>
                  <p:txBody>
                    <a:bodyPr>
                      <a:spAutoFit/>
                    </a:bodyPr>
                    <a:lstStyle/>
                    <a:p>
                      <a:pPr algn="ctr" eaLnBrk="0" hangingPunct="0">
                        <a:spcBef>
                          <a:spcPct val="50000"/>
                        </a:spcBef>
                      </a:pPr>
                      <a:r>
                        <a:rPr lang="en-US" sz="1100" dirty="0" smtClean="0">
                          <a:solidFill>
                            <a:schemeClr val="bg1"/>
                          </a:solidFill>
                          <a:latin typeface="+mj-lt"/>
                        </a:rPr>
                        <a:t>7</a:t>
                      </a:r>
                      <a:endParaRPr lang="en-US" sz="1100" dirty="0">
                        <a:solidFill>
                          <a:schemeClr val="bg1"/>
                        </a:solidFill>
                        <a:latin typeface="+mj-lt"/>
                      </a:endParaRPr>
                    </a:p>
                  </p:txBody>
                </p:sp>
              </p:grpSp>
              <p:sp>
                <p:nvSpPr>
                  <p:cNvPr id="95" name="AutoShape 120"/>
                  <p:cNvSpPr>
                    <a:spLocks noChangeArrowheads="1"/>
                  </p:cNvSpPr>
                  <p:nvPr/>
                </p:nvSpPr>
                <p:spPr bwMode="auto">
                  <a:xfrm>
                    <a:off x="6346244" y="1629033"/>
                    <a:ext cx="394934" cy="492702"/>
                  </a:xfrm>
                  <a:prstGeom prst="rightArrow">
                    <a:avLst>
                      <a:gd name="adj1" fmla="val 50000"/>
                      <a:gd name="adj2" fmla="val 25000"/>
                    </a:avLst>
                  </a:prstGeom>
                  <a:solidFill>
                    <a:srgbClr val="999F73"/>
                  </a:solidFill>
                  <a:ln w="38100">
                    <a:solidFill>
                      <a:srgbClr val="C3C7AD"/>
                    </a:solidFill>
                    <a:miter lim="800000"/>
                    <a:headEnd/>
                    <a:tailEnd/>
                  </a:ln>
                </p:spPr>
                <p:txBody>
                  <a:bodyPr wrap="none" anchor="ctr"/>
                  <a:lstStyle/>
                  <a:p>
                    <a:endParaRPr lang="en-US" sz="1400" dirty="0">
                      <a:latin typeface="+mj-lt"/>
                    </a:endParaRPr>
                  </a:p>
                </p:txBody>
              </p:sp>
              <p:sp>
                <p:nvSpPr>
                  <p:cNvPr id="96" name="Rectangle 82"/>
                  <p:cNvSpPr>
                    <a:spLocks noChangeArrowheads="1"/>
                  </p:cNvSpPr>
                  <p:nvPr/>
                </p:nvSpPr>
                <p:spPr bwMode="auto">
                  <a:xfrm>
                    <a:off x="2496134" y="1249330"/>
                    <a:ext cx="1693881" cy="1256368"/>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en-US" sz="1400" dirty="0">
                      <a:latin typeface="+mj-lt"/>
                    </a:endParaRPr>
                  </a:p>
                </p:txBody>
              </p:sp>
              <p:grpSp>
                <p:nvGrpSpPr>
                  <p:cNvPr id="12" name="Group 103"/>
                  <p:cNvGrpSpPr>
                    <a:grpSpLocks/>
                  </p:cNvGrpSpPr>
                  <p:nvPr/>
                </p:nvGrpSpPr>
                <p:grpSpPr bwMode="auto">
                  <a:xfrm>
                    <a:off x="2319734" y="1081693"/>
                    <a:ext cx="365760" cy="365760"/>
                    <a:chOff x="0" y="351"/>
                    <a:chExt cx="401" cy="401"/>
                  </a:xfrm>
                </p:grpSpPr>
                <p:sp>
                  <p:nvSpPr>
                    <p:cNvPr id="127" name="Oval 104"/>
                    <p:cNvSpPr>
                      <a:spLocks noChangeArrowheads="1"/>
                    </p:cNvSpPr>
                    <p:nvPr/>
                  </p:nvSpPr>
                  <p:spPr bwMode="auto">
                    <a:xfrm>
                      <a:off x="0" y="351"/>
                      <a:ext cx="401" cy="401"/>
                    </a:xfrm>
                    <a:prstGeom prst="ellipse">
                      <a:avLst/>
                    </a:prstGeom>
                    <a:solidFill>
                      <a:srgbClr val="A8AD87"/>
                    </a:solidFill>
                    <a:ln w="38100">
                      <a:solidFill>
                        <a:srgbClr val="C3C7AD"/>
                      </a:solidFill>
                      <a:round/>
                      <a:headEnd/>
                      <a:tailEnd/>
                    </a:ln>
                  </p:spPr>
                  <p:txBody>
                    <a:bodyPr wrap="none" anchor="ctr"/>
                    <a:lstStyle/>
                    <a:p>
                      <a:endParaRPr lang="en-US" sz="1100" dirty="0">
                        <a:latin typeface="+mj-lt"/>
                      </a:endParaRPr>
                    </a:p>
                  </p:txBody>
                </p:sp>
                <p:sp>
                  <p:nvSpPr>
                    <p:cNvPr id="128" name="Text Box 105"/>
                    <p:cNvSpPr txBox="1">
                      <a:spLocks noChangeArrowheads="1"/>
                    </p:cNvSpPr>
                    <p:nvPr/>
                  </p:nvSpPr>
                  <p:spPr bwMode="auto">
                    <a:xfrm>
                      <a:off x="16" y="418"/>
                      <a:ext cx="368" cy="287"/>
                    </a:xfrm>
                    <a:prstGeom prst="rect">
                      <a:avLst/>
                    </a:prstGeom>
                    <a:noFill/>
                    <a:ln w="38100">
                      <a:noFill/>
                      <a:miter lim="800000"/>
                      <a:headEnd/>
                      <a:tailEnd/>
                    </a:ln>
                  </p:spPr>
                  <p:txBody>
                    <a:bodyPr>
                      <a:spAutoFit/>
                    </a:bodyPr>
                    <a:lstStyle/>
                    <a:p>
                      <a:pPr algn="ctr" eaLnBrk="0" hangingPunct="0">
                        <a:spcBef>
                          <a:spcPct val="50000"/>
                        </a:spcBef>
                      </a:pPr>
                      <a:r>
                        <a:rPr lang="en-US" sz="1100" dirty="0" smtClean="0">
                          <a:solidFill>
                            <a:schemeClr val="bg1"/>
                          </a:solidFill>
                          <a:latin typeface="+mj-lt"/>
                        </a:rPr>
                        <a:t>6</a:t>
                      </a:r>
                      <a:endParaRPr lang="en-US" sz="1100" dirty="0">
                        <a:solidFill>
                          <a:schemeClr val="bg1"/>
                        </a:solidFill>
                        <a:latin typeface="+mj-lt"/>
                      </a:endParaRPr>
                    </a:p>
                  </p:txBody>
                </p:sp>
              </p:grpSp>
              <p:sp>
                <p:nvSpPr>
                  <p:cNvPr id="98" name="AutoShape 120"/>
                  <p:cNvSpPr>
                    <a:spLocks noChangeArrowheads="1"/>
                  </p:cNvSpPr>
                  <p:nvPr/>
                </p:nvSpPr>
                <p:spPr bwMode="auto">
                  <a:xfrm>
                    <a:off x="4210719" y="1619133"/>
                    <a:ext cx="394934" cy="492702"/>
                  </a:xfrm>
                  <a:prstGeom prst="rightArrow">
                    <a:avLst>
                      <a:gd name="adj1" fmla="val 50000"/>
                      <a:gd name="adj2" fmla="val 25000"/>
                    </a:avLst>
                  </a:prstGeom>
                  <a:solidFill>
                    <a:srgbClr val="999F73"/>
                  </a:solidFill>
                  <a:ln w="38100">
                    <a:solidFill>
                      <a:srgbClr val="C3C7AD"/>
                    </a:solidFill>
                    <a:miter lim="800000"/>
                    <a:headEnd/>
                    <a:tailEnd/>
                  </a:ln>
                </p:spPr>
                <p:txBody>
                  <a:bodyPr wrap="none" anchor="ctr"/>
                  <a:lstStyle/>
                  <a:p>
                    <a:endParaRPr lang="en-US" sz="1400" dirty="0">
                      <a:latin typeface="+mj-lt"/>
                    </a:endParaRPr>
                  </a:p>
                </p:txBody>
              </p:sp>
              <p:sp>
                <p:nvSpPr>
                  <p:cNvPr id="99" name="Rectangle 82"/>
                  <p:cNvSpPr>
                    <a:spLocks noChangeArrowheads="1"/>
                  </p:cNvSpPr>
                  <p:nvPr/>
                </p:nvSpPr>
                <p:spPr bwMode="auto">
                  <a:xfrm>
                    <a:off x="348675" y="1249330"/>
                    <a:ext cx="1693881" cy="1256368"/>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en-US" sz="1400" dirty="0">
                      <a:latin typeface="+mj-lt"/>
                    </a:endParaRPr>
                  </a:p>
                </p:txBody>
              </p:sp>
              <p:sp>
                <p:nvSpPr>
                  <p:cNvPr id="100" name="Rectangle 85"/>
                  <p:cNvSpPr>
                    <a:spLocks noChangeArrowheads="1"/>
                  </p:cNvSpPr>
                  <p:nvPr/>
                </p:nvSpPr>
                <p:spPr bwMode="auto">
                  <a:xfrm>
                    <a:off x="4921975" y="1286794"/>
                    <a:ext cx="1189429" cy="334067"/>
                  </a:xfrm>
                  <a:prstGeom prst="rect">
                    <a:avLst/>
                  </a:prstGeom>
                  <a:noFill/>
                  <a:ln w="12700">
                    <a:noFill/>
                    <a:miter lim="800000"/>
                    <a:headEnd/>
                    <a:tailEnd/>
                  </a:ln>
                </p:spPr>
                <p:txBody>
                  <a:bodyPr wrap="none" lIns="115888" tIns="58738" rIns="115888" bIns="58738">
                    <a:spAutoFit/>
                  </a:bodyPr>
                  <a:lstStyle/>
                  <a:p>
                    <a:pPr algn="ctr" defTabSz="1487488" eaLnBrk="0" hangingPunct="0">
                      <a:buClr>
                        <a:srgbClr val="0000FF"/>
                      </a:buClr>
                    </a:pPr>
                    <a:r>
                      <a:rPr lang="en-US" sz="1400" dirty="0" smtClean="0">
                        <a:solidFill>
                          <a:srgbClr val="003366"/>
                        </a:solidFill>
                        <a:latin typeface="+mj-lt"/>
                      </a:rPr>
                      <a:t>Purchasing</a:t>
                    </a:r>
                    <a:endParaRPr lang="en-US" sz="1400" dirty="0">
                      <a:solidFill>
                        <a:srgbClr val="003366"/>
                      </a:solidFill>
                      <a:latin typeface="+mj-lt"/>
                    </a:endParaRPr>
                  </a:p>
                </p:txBody>
              </p:sp>
              <p:sp>
                <p:nvSpPr>
                  <p:cNvPr id="101" name="Rectangle 86"/>
                  <p:cNvSpPr>
                    <a:spLocks noChangeArrowheads="1"/>
                  </p:cNvSpPr>
                  <p:nvPr/>
                </p:nvSpPr>
                <p:spPr bwMode="auto">
                  <a:xfrm>
                    <a:off x="493263" y="1186843"/>
                    <a:ext cx="1513667" cy="549510"/>
                  </a:xfrm>
                  <a:prstGeom prst="rect">
                    <a:avLst/>
                  </a:prstGeom>
                  <a:noFill/>
                  <a:ln w="12700">
                    <a:noFill/>
                    <a:miter lim="800000"/>
                    <a:headEnd/>
                    <a:tailEnd/>
                  </a:ln>
                </p:spPr>
                <p:txBody>
                  <a:bodyPr wrap="square" lIns="115888" tIns="58738" rIns="115888" bIns="58738">
                    <a:spAutoFit/>
                  </a:bodyPr>
                  <a:lstStyle/>
                  <a:p>
                    <a:pPr algn="ctr" defTabSz="1487488" eaLnBrk="0" hangingPunct="0">
                      <a:buClr>
                        <a:srgbClr val="0000FF"/>
                      </a:buClr>
                    </a:pPr>
                    <a:r>
                      <a:rPr lang="en-US" sz="1400" dirty="0" smtClean="0">
                        <a:solidFill>
                          <a:srgbClr val="003366"/>
                        </a:solidFill>
                        <a:latin typeface="+mj-lt"/>
                      </a:rPr>
                      <a:t>Manufacturing</a:t>
                    </a:r>
                  </a:p>
                  <a:p>
                    <a:pPr algn="ctr" defTabSz="1487488" eaLnBrk="0" hangingPunct="0">
                      <a:buClr>
                        <a:srgbClr val="0000FF"/>
                      </a:buClr>
                    </a:pPr>
                    <a:r>
                      <a:rPr lang="en-US" sz="1400" dirty="0" smtClean="0">
                        <a:solidFill>
                          <a:srgbClr val="003366"/>
                        </a:solidFill>
                        <a:latin typeface="+mj-lt"/>
                      </a:rPr>
                      <a:t>Setup</a:t>
                    </a:r>
                    <a:endParaRPr lang="en-US" sz="1400" dirty="0">
                      <a:solidFill>
                        <a:srgbClr val="003366"/>
                      </a:solidFill>
                      <a:latin typeface="+mj-lt"/>
                    </a:endParaRPr>
                  </a:p>
                </p:txBody>
              </p:sp>
              <p:grpSp>
                <p:nvGrpSpPr>
                  <p:cNvPr id="13" name="Group 103"/>
                  <p:cNvGrpSpPr>
                    <a:grpSpLocks/>
                  </p:cNvGrpSpPr>
                  <p:nvPr/>
                </p:nvGrpSpPr>
                <p:grpSpPr bwMode="auto">
                  <a:xfrm>
                    <a:off x="172275" y="1081693"/>
                    <a:ext cx="365760" cy="365760"/>
                    <a:chOff x="0" y="351"/>
                    <a:chExt cx="401" cy="401"/>
                  </a:xfrm>
                </p:grpSpPr>
                <p:sp>
                  <p:nvSpPr>
                    <p:cNvPr id="112" name="Oval 104"/>
                    <p:cNvSpPr>
                      <a:spLocks noChangeArrowheads="1"/>
                    </p:cNvSpPr>
                    <p:nvPr/>
                  </p:nvSpPr>
                  <p:spPr bwMode="auto">
                    <a:xfrm>
                      <a:off x="0" y="351"/>
                      <a:ext cx="401" cy="401"/>
                    </a:xfrm>
                    <a:prstGeom prst="ellipse">
                      <a:avLst/>
                    </a:prstGeom>
                    <a:solidFill>
                      <a:srgbClr val="A8AD87"/>
                    </a:solidFill>
                    <a:ln w="38100">
                      <a:solidFill>
                        <a:srgbClr val="C3C7AD"/>
                      </a:solidFill>
                      <a:round/>
                      <a:headEnd/>
                      <a:tailEnd/>
                    </a:ln>
                  </p:spPr>
                  <p:txBody>
                    <a:bodyPr wrap="none" anchor="ctr"/>
                    <a:lstStyle/>
                    <a:p>
                      <a:endParaRPr lang="en-US" sz="1100" dirty="0">
                        <a:latin typeface="+mj-lt"/>
                      </a:endParaRPr>
                    </a:p>
                  </p:txBody>
                </p:sp>
                <p:sp>
                  <p:nvSpPr>
                    <p:cNvPr id="113" name="Text Box 105"/>
                    <p:cNvSpPr txBox="1">
                      <a:spLocks noChangeArrowheads="1"/>
                    </p:cNvSpPr>
                    <p:nvPr/>
                  </p:nvSpPr>
                  <p:spPr bwMode="auto">
                    <a:xfrm>
                      <a:off x="16" y="418"/>
                      <a:ext cx="368" cy="287"/>
                    </a:xfrm>
                    <a:prstGeom prst="rect">
                      <a:avLst/>
                    </a:prstGeom>
                    <a:noFill/>
                    <a:ln w="38100">
                      <a:noFill/>
                      <a:miter lim="800000"/>
                      <a:headEnd/>
                      <a:tailEnd/>
                    </a:ln>
                  </p:spPr>
                  <p:txBody>
                    <a:bodyPr>
                      <a:spAutoFit/>
                    </a:bodyPr>
                    <a:lstStyle/>
                    <a:p>
                      <a:pPr algn="ctr" eaLnBrk="0" hangingPunct="0">
                        <a:spcBef>
                          <a:spcPct val="50000"/>
                        </a:spcBef>
                      </a:pPr>
                      <a:r>
                        <a:rPr lang="en-US" sz="1100" dirty="0">
                          <a:solidFill>
                            <a:schemeClr val="bg1"/>
                          </a:solidFill>
                          <a:latin typeface="+mj-lt"/>
                        </a:rPr>
                        <a:t>5</a:t>
                      </a:r>
                    </a:p>
                  </p:txBody>
                </p:sp>
              </p:grpSp>
              <p:sp>
                <p:nvSpPr>
                  <p:cNvPr id="104" name="AutoShape 120"/>
                  <p:cNvSpPr>
                    <a:spLocks noChangeArrowheads="1"/>
                  </p:cNvSpPr>
                  <p:nvPr/>
                </p:nvSpPr>
                <p:spPr bwMode="auto">
                  <a:xfrm>
                    <a:off x="2063260" y="1609235"/>
                    <a:ext cx="394934" cy="492702"/>
                  </a:xfrm>
                  <a:prstGeom prst="rightArrow">
                    <a:avLst>
                      <a:gd name="adj1" fmla="val 50000"/>
                      <a:gd name="adj2" fmla="val 25000"/>
                    </a:avLst>
                  </a:prstGeom>
                  <a:solidFill>
                    <a:srgbClr val="999F73"/>
                  </a:solidFill>
                  <a:ln w="38100">
                    <a:solidFill>
                      <a:srgbClr val="C3C7AD"/>
                    </a:solidFill>
                    <a:miter lim="800000"/>
                    <a:headEnd/>
                    <a:tailEnd/>
                  </a:ln>
                </p:spPr>
                <p:txBody>
                  <a:bodyPr wrap="none" anchor="ctr"/>
                  <a:lstStyle/>
                  <a:p>
                    <a:endParaRPr lang="en-US" sz="1400" dirty="0">
                      <a:latin typeface="+mj-lt"/>
                    </a:endParaRPr>
                  </a:p>
                </p:txBody>
              </p:sp>
              <p:sp>
                <p:nvSpPr>
                  <p:cNvPr id="105" name="Rectangle 88"/>
                  <p:cNvSpPr>
                    <a:spLocks noChangeArrowheads="1"/>
                  </p:cNvSpPr>
                  <p:nvPr/>
                </p:nvSpPr>
                <p:spPr bwMode="auto">
                  <a:xfrm>
                    <a:off x="6904067" y="1189817"/>
                    <a:ext cx="1502015" cy="549510"/>
                  </a:xfrm>
                  <a:prstGeom prst="rect">
                    <a:avLst/>
                  </a:prstGeom>
                  <a:noFill/>
                  <a:ln w="12700">
                    <a:noFill/>
                    <a:miter lim="800000"/>
                    <a:headEnd/>
                    <a:tailEnd/>
                  </a:ln>
                </p:spPr>
                <p:txBody>
                  <a:bodyPr wrap="none" lIns="115888" tIns="58738" rIns="115888" bIns="58738">
                    <a:spAutoFit/>
                  </a:bodyPr>
                  <a:lstStyle/>
                  <a:p>
                    <a:pPr algn="ctr" defTabSz="1487488" eaLnBrk="0" hangingPunct="0">
                      <a:buClr>
                        <a:srgbClr val="0000FF"/>
                      </a:buClr>
                    </a:pPr>
                    <a:r>
                      <a:rPr lang="en-US" sz="1400" dirty="0" smtClean="0">
                        <a:solidFill>
                          <a:srgbClr val="003366"/>
                        </a:solidFill>
                        <a:latin typeface="+mj-lt"/>
                      </a:rPr>
                      <a:t>Manufacturing</a:t>
                    </a:r>
                    <a:br>
                      <a:rPr lang="en-US" sz="1400" dirty="0" smtClean="0">
                        <a:solidFill>
                          <a:srgbClr val="003366"/>
                        </a:solidFill>
                        <a:latin typeface="+mj-lt"/>
                      </a:rPr>
                    </a:br>
                    <a:r>
                      <a:rPr lang="en-US" sz="1400" dirty="0" smtClean="0">
                        <a:solidFill>
                          <a:srgbClr val="003366"/>
                        </a:solidFill>
                        <a:latin typeface="+mj-lt"/>
                      </a:rPr>
                      <a:t>Execution</a:t>
                    </a:r>
                    <a:endParaRPr lang="en-US" sz="1400" dirty="0">
                      <a:solidFill>
                        <a:srgbClr val="003366"/>
                      </a:solidFill>
                      <a:latin typeface="+mj-lt"/>
                    </a:endParaRPr>
                  </a:p>
                </p:txBody>
              </p:sp>
              <p:sp>
                <p:nvSpPr>
                  <p:cNvPr id="107" name="Rectangle 86"/>
                  <p:cNvSpPr>
                    <a:spLocks noChangeArrowheads="1"/>
                  </p:cNvSpPr>
                  <p:nvPr/>
                </p:nvSpPr>
                <p:spPr bwMode="auto">
                  <a:xfrm>
                    <a:off x="2605106" y="1196740"/>
                    <a:ext cx="1513667" cy="549510"/>
                  </a:xfrm>
                  <a:prstGeom prst="rect">
                    <a:avLst/>
                  </a:prstGeom>
                  <a:noFill/>
                  <a:ln w="12700">
                    <a:noFill/>
                    <a:miter lim="800000"/>
                    <a:headEnd/>
                    <a:tailEnd/>
                  </a:ln>
                </p:spPr>
                <p:txBody>
                  <a:bodyPr wrap="square" lIns="115888" tIns="58738" rIns="115888" bIns="58738">
                    <a:spAutoFit/>
                  </a:bodyPr>
                  <a:lstStyle/>
                  <a:p>
                    <a:pPr algn="ctr" defTabSz="1487488" eaLnBrk="0" hangingPunct="0">
                      <a:buClr>
                        <a:srgbClr val="0000FF"/>
                      </a:buClr>
                    </a:pPr>
                    <a:r>
                      <a:rPr lang="en-US" sz="1400" dirty="0" smtClean="0">
                        <a:solidFill>
                          <a:srgbClr val="003366"/>
                        </a:solidFill>
                        <a:latin typeface="+mj-lt"/>
                      </a:rPr>
                      <a:t>Cost Calculation</a:t>
                    </a:r>
                    <a:endParaRPr lang="en-US" sz="1400" dirty="0">
                      <a:solidFill>
                        <a:srgbClr val="003366"/>
                      </a:solidFill>
                      <a:latin typeface="+mj-lt"/>
                    </a:endParaRPr>
                  </a:p>
                </p:txBody>
              </p:sp>
              <p:grpSp>
                <p:nvGrpSpPr>
                  <p:cNvPr id="14" name="Group 103"/>
                  <p:cNvGrpSpPr>
                    <a:grpSpLocks/>
                  </p:cNvGrpSpPr>
                  <p:nvPr/>
                </p:nvGrpSpPr>
                <p:grpSpPr bwMode="auto">
                  <a:xfrm>
                    <a:off x="6638341" y="1081693"/>
                    <a:ext cx="365760" cy="365760"/>
                    <a:chOff x="0" y="351"/>
                    <a:chExt cx="401" cy="401"/>
                  </a:xfrm>
                </p:grpSpPr>
                <p:sp>
                  <p:nvSpPr>
                    <p:cNvPr id="110" name="Oval 104"/>
                    <p:cNvSpPr>
                      <a:spLocks noChangeArrowheads="1"/>
                    </p:cNvSpPr>
                    <p:nvPr/>
                  </p:nvSpPr>
                  <p:spPr bwMode="auto">
                    <a:xfrm>
                      <a:off x="0" y="351"/>
                      <a:ext cx="401" cy="401"/>
                    </a:xfrm>
                    <a:prstGeom prst="ellipse">
                      <a:avLst/>
                    </a:prstGeom>
                    <a:solidFill>
                      <a:srgbClr val="A8AD87"/>
                    </a:solidFill>
                    <a:ln w="38100">
                      <a:solidFill>
                        <a:srgbClr val="C3C7AD"/>
                      </a:solidFill>
                      <a:round/>
                      <a:headEnd/>
                      <a:tailEnd/>
                    </a:ln>
                  </p:spPr>
                  <p:txBody>
                    <a:bodyPr wrap="none" anchor="ctr"/>
                    <a:lstStyle/>
                    <a:p>
                      <a:endParaRPr lang="en-US" sz="1100" dirty="0">
                        <a:latin typeface="+mj-lt"/>
                      </a:endParaRPr>
                    </a:p>
                  </p:txBody>
                </p:sp>
                <p:sp>
                  <p:nvSpPr>
                    <p:cNvPr id="111" name="Text Box 105"/>
                    <p:cNvSpPr txBox="1">
                      <a:spLocks noChangeArrowheads="1"/>
                    </p:cNvSpPr>
                    <p:nvPr/>
                  </p:nvSpPr>
                  <p:spPr bwMode="auto">
                    <a:xfrm>
                      <a:off x="16" y="418"/>
                      <a:ext cx="368" cy="287"/>
                    </a:xfrm>
                    <a:prstGeom prst="rect">
                      <a:avLst/>
                    </a:prstGeom>
                    <a:noFill/>
                    <a:ln w="38100">
                      <a:noFill/>
                      <a:miter lim="800000"/>
                      <a:headEnd/>
                      <a:tailEnd/>
                    </a:ln>
                  </p:spPr>
                  <p:txBody>
                    <a:bodyPr>
                      <a:spAutoFit/>
                    </a:bodyPr>
                    <a:lstStyle/>
                    <a:p>
                      <a:pPr algn="ctr" eaLnBrk="0" hangingPunct="0">
                        <a:spcBef>
                          <a:spcPct val="50000"/>
                        </a:spcBef>
                      </a:pPr>
                      <a:r>
                        <a:rPr lang="en-US" sz="1100" dirty="0" smtClean="0">
                          <a:solidFill>
                            <a:schemeClr val="bg1"/>
                          </a:solidFill>
                          <a:latin typeface="+mj-lt"/>
                        </a:rPr>
                        <a:t>8</a:t>
                      </a:r>
                      <a:endParaRPr lang="en-US" sz="1100" dirty="0">
                        <a:solidFill>
                          <a:schemeClr val="bg1"/>
                        </a:solidFill>
                        <a:latin typeface="+mj-lt"/>
                      </a:endParaRPr>
                    </a:p>
                  </p:txBody>
                </p:sp>
              </p:grpSp>
            </p:grpSp>
            <p:pic>
              <p:nvPicPr>
                <p:cNvPr id="4122" name="Picture 117" descr="BD05161_"/>
                <p:cNvPicPr>
                  <a:picLocks noChangeAspect="1" noChangeArrowheads="1"/>
                </p:cNvPicPr>
                <p:nvPr/>
              </p:nvPicPr>
              <p:blipFill>
                <a:blip r:embed="rId5" cstate="print"/>
                <a:srcRect/>
                <a:stretch>
                  <a:fillRect/>
                </a:stretch>
              </p:blipFill>
              <p:spPr bwMode="auto">
                <a:xfrm>
                  <a:off x="1050348" y="3667377"/>
                  <a:ext cx="671574" cy="649664"/>
                </a:xfrm>
                <a:prstGeom prst="rect">
                  <a:avLst/>
                </a:prstGeom>
                <a:noFill/>
                <a:ln w="9525">
                  <a:noFill/>
                  <a:miter lim="800000"/>
                  <a:headEnd/>
                  <a:tailEnd/>
                </a:ln>
              </p:spPr>
            </p:pic>
            <p:pic>
              <p:nvPicPr>
                <p:cNvPr id="4107" name="Picture 81" descr="j0250085"/>
                <p:cNvPicPr>
                  <a:picLocks noChangeAspect="1" noChangeArrowheads="1"/>
                </p:cNvPicPr>
                <p:nvPr/>
              </p:nvPicPr>
              <p:blipFill>
                <a:blip r:embed="rId6" cstate="print"/>
                <a:srcRect/>
                <a:stretch>
                  <a:fillRect/>
                </a:stretch>
              </p:blipFill>
              <p:spPr bwMode="auto">
                <a:xfrm>
                  <a:off x="3168774" y="3601341"/>
                  <a:ext cx="690707" cy="749703"/>
                </a:xfrm>
                <a:prstGeom prst="rect">
                  <a:avLst/>
                </a:prstGeom>
                <a:noFill/>
                <a:ln w="9525">
                  <a:noFill/>
                  <a:miter lim="800000"/>
                  <a:headEnd/>
                  <a:tailEnd/>
                </a:ln>
              </p:spPr>
            </p:pic>
            <p:pic>
              <p:nvPicPr>
                <p:cNvPr id="131" name="Picture 2"/>
                <p:cNvPicPr>
                  <a:picLocks noChangeAspect="1" noChangeArrowheads="1"/>
                </p:cNvPicPr>
                <p:nvPr/>
              </p:nvPicPr>
              <p:blipFill>
                <a:blip r:embed="rId7" cstate="print"/>
                <a:srcRect/>
                <a:stretch>
                  <a:fillRect/>
                </a:stretch>
              </p:blipFill>
              <p:spPr bwMode="auto">
                <a:xfrm>
                  <a:off x="5231270" y="3639480"/>
                  <a:ext cx="731650" cy="659388"/>
                </a:xfrm>
                <a:prstGeom prst="rect">
                  <a:avLst/>
                </a:prstGeom>
                <a:noFill/>
                <a:ln w="9525">
                  <a:noFill/>
                  <a:miter lim="800000"/>
                  <a:headEnd/>
                  <a:tailEnd/>
                </a:ln>
              </p:spPr>
            </p:pic>
            <p:pic>
              <p:nvPicPr>
                <p:cNvPr id="132" name="Picture 7"/>
                <p:cNvPicPr>
                  <a:picLocks noChangeAspect="1" noChangeArrowheads="1"/>
                </p:cNvPicPr>
                <p:nvPr/>
              </p:nvPicPr>
              <p:blipFill>
                <a:blip r:embed="rId8" cstate="print"/>
                <a:srcRect/>
                <a:stretch>
                  <a:fillRect/>
                </a:stretch>
              </p:blipFill>
              <p:spPr bwMode="auto">
                <a:xfrm>
                  <a:off x="7048995" y="3784267"/>
                  <a:ext cx="1531536" cy="419598"/>
                </a:xfrm>
                <a:prstGeom prst="rect">
                  <a:avLst/>
                </a:prstGeom>
                <a:noFill/>
                <a:ln w="9525">
                  <a:noFill/>
                  <a:miter lim="800000"/>
                  <a:headEnd/>
                  <a:tailEnd/>
                </a:ln>
              </p:spPr>
            </p:pic>
          </p:grpSp>
          <p:grpSp>
            <p:nvGrpSpPr>
              <p:cNvPr id="15" name="Group 134"/>
              <p:cNvGrpSpPr/>
              <p:nvPr/>
            </p:nvGrpSpPr>
            <p:grpSpPr>
              <a:xfrm>
                <a:off x="132700" y="4687743"/>
                <a:ext cx="6816320" cy="1424005"/>
                <a:chOff x="172275" y="1081693"/>
                <a:chExt cx="6816320" cy="1424005"/>
              </a:xfrm>
            </p:grpSpPr>
            <p:sp>
              <p:nvSpPr>
                <p:cNvPr id="140" name="Rectangle 82"/>
                <p:cNvSpPr>
                  <a:spLocks noChangeArrowheads="1"/>
                </p:cNvSpPr>
                <p:nvPr/>
              </p:nvSpPr>
              <p:spPr bwMode="auto">
                <a:xfrm>
                  <a:off x="4831616" y="1249330"/>
                  <a:ext cx="1693881" cy="1256368"/>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en-US" sz="1400" dirty="0">
                    <a:latin typeface="+mj-lt"/>
                  </a:endParaRPr>
                </a:p>
              </p:txBody>
            </p:sp>
            <p:sp>
              <p:nvSpPr>
                <p:cNvPr id="162" name="Text Box 105"/>
                <p:cNvSpPr txBox="1">
                  <a:spLocks noChangeArrowheads="1"/>
                </p:cNvSpPr>
                <p:nvPr/>
              </p:nvSpPr>
              <p:spPr bwMode="auto">
                <a:xfrm>
                  <a:off x="4469853" y="1142805"/>
                  <a:ext cx="335660" cy="261778"/>
                </a:xfrm>
                <a:prstGeom prst="rect">
                  <a:avLst/>
                </a:prstGeom>
                <a:noFill/>
                <a:ln w="38100">
                  <a:noFill/>
                  <a:miter lim="800000"/>
                  <a:headEnd/>
                  <a:tailEnd/>
                </a:ln>
              </p:spPr>
              <p:txBody>
                <a:bodyPr>
                  <a:spAutoFit/>
                </a:bodyPr>
                <a:lstStyle/>
                <a:p>
                  <a:pPr algn="ctr" eaLnBrk="0" hangingPunct="0">
                    <a:spcBef>
                      <a:spcPct val="50000"/>
                    </a:spcBef>
                  </a:pPr>
                  <a:r>
                    <a:rPr lang="en-US" sz="1100" dirty="0" smtClean="0">
                      <a:solidFill>
                        <a:schemeClr val="bg1"/>
                      </a:solidFill>
                      <a:latin typeface="+mj-lt"/>
                    </a:rPr>
                    <a:t>7</a:t>
                  </a:r>
                  <a:endParaRPr lang="en-US" sz="1100" dirty="0">
                    <a:solidFill>
                      <a:schemeClr val="bg1"/>
                    </a:solidFill>
                    <a:latin typeface="+mj-lt"/>
                  </a:endParaRPr>
                </a:p>
              </p:txBody>
            </p:sp>
            <p:sp>
              <p:nvSpPr>
                <p:cNvPr id="144" name="Rectangle 82"/>
                <p:cNvSpPr>
                  <a:spLocks noChangeArrowheads="1"/>
                </p:cNvSpPr>
                <p:nvPr/>
              </p:nvSpPr>
              <p:spPr bwMode="auto">
                <a:xfrm>
                  <a:off x="2496134" y="1249330"/>
                  <a:ext cx="1693881" cy="1256368"/>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en-US" sz="1400" dirty="0">
                    <a:latin typeface="+mj-lt"/>
                  </a:endParaRPr>
                </a:p>
              </p:txBody>
            </p:sp>
            <p:grpSp>
              <p:nvGrpSpPr>
                <p:cNvPr id="16" name="Group 103"/>
                <p:cNvGrpSpPr>
                  <a:grpSpLocks/>
                </p:cNvGrpSpPr>
                <p:nvPr/>
              </p:nvGrpSpPr>
              <p:grpSpPr bwMode="auto">
                <a:xfrm>
                  <a:off x="2251325" y="1081693"/>
                  <a:ext cx="436904" cy="365760"/>
                  <a:chOff x="-75" y="351"/>
                  <a:chExt cx="479" cy="401"/>
                </a:xfrm>
              </p:grpSpPr>
              <p:sp>
                <p:nvSpPr>
                  <p:cNvPr id="159" name="Oval 104"/>
                  <p:cNvSpPr>
                    <a:spLocks noChangeArrowheads="1"/>
                  </p:cNvSpPr>
                  <p:nvPr/>
                </p:nvSpPr>
                <p:spPr bwMode="auto">
                  <a:xfrm>
                    <a:off x="-52" y="351"/>
                    <a:ext cx="401" cy="401"/>
                  </a:xfrm>
                  <a:prstGeom prst="ellipse">
                    <a:avLst/>
                  </a:prstGeom>
                  <a:solidFill>
                    <a:srgbClr val="A8AD87"/>
                  </a:solidFill>
                  <a:ln w="38100">
                    <a:solidFill>
                      <a:srgbClr val="C3C7AD"/>
                    </a:solidFill>
                    <a:round/>
                    <a:headEnd/>
                    <a:tailEnd/>
                  </a:ln>
                </p:spPr>
                <p:txBody>
                  <a:bodyPr wrap="none" anchor="ctr"/>
                  <a:lstStyle/>
                  <a:p>
                    <a:endParaRPr lang="en-US" sz="1100" dirty="0">
                      <a:latin typeface="+mj-lt"/>
                    </a:endParaRPr>
                  </a:p>
                </p:txBody>
              </p:sp>
              <p:sp>
                <p:nvSpPr>
                  <p:cNvPr id="160" name="Text Box 105"/>
                  <p:cNvSpPr txBox="1">
                    <a:spLocks noChangeArrowheads="1"/>
                  </p:cNvSpPr>
                  <p:nvPr/>
                </p:nvSpPr>
                <p:spPr bwMode="auto">
                  <a:xfrm>
                    <a:off x="-75" y="418"/>
                    <a:ext cx="479" cy="287"/>
                  </a:xfrm>
                  <a:prstGeom prst="rect">
                    <a:avLst/>
                  </a:prstGeom>
                  <a:noFill/>
                  <a:ln w="38100">
                    <a:noFill/>
                    <a:miter lim="800000"/>
                    <a:headEnd/>
                    <a:tailEnd/>
                  </a:ln>
                </p:spPr>
                <p:txBody>
                  <a:bodyPr wrap="square">
                    <a:spAutoFit/>
                  </a:bodyPr>
                  <a:lstStyle/>
                  <a:p>
                    <a:pPr algn="ctr" eaLnBrk="0" hangingPunct="0">
                      <a:spcBef>
                        <a:spcPct val="50000"/>
                      </a:spcBef>
                    </a:pPr>
                    <a:r>
                      <a:rPr lang="en-US" sz="1100" dirty="0" smtClean="0">
                        <a:solidFill>
                          <a:schemeClr val="bg1"/>
                        </a:solidFill>
                        <a:latin typeface="+mj-lt"/>
                      </a:rPr>
                      <a:t>10</a:t>
                    </a:r>
                    <a:endParaRPr lang="en-US" sz="1100" dirty="0">
                      <a:solidFill>
                        <a:schemeClr val="bg1"/>
                      </a:solidFill>
                      <a:latin typeface="+mj-lt"/>
                    </a:endParaRPr>
                  </a:p>
                </p:txBody>
              </p:sp>
            </p:grpSp>
            <p:sp>
              <p:nvSpPr>
                <p:cNvPr id="147" name="Rectangle 82"/>
                <p:cNvSpPr>
                  <a:spLocks noChangeArrowheads="1"/>
                </p:cNvSpPr>
                <p:nvPr/>
              </p:nvSpPr>
              <p:spPr bwMode="auto">
                <a:xfrm>
                  <a:off x="348675" y="1249330"/>
                  <a:ext cx="1693881" cy="1256368"/>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en-US" sz="1400" dirty="0">
                    <a:latin typeface="+mj-lt"/>
                  </a:endParaRPr>
                </a:p>
              </p:txBody>
            </p:sp>
            <p:sp>
              <p:nvSpPr>
                <p:cNvPr id="149" name="Rectangle 86"/>
                <p:cNvSpPr>
                  <a:spLocks noChangeArrowheads="1"/>
                </p:cNvSpPr>
                <p:nvPr/>
              </p:nvSpPr>
              <p:spPr bwMode="auto">
                <a:xfrm>
                  <a:off x="493263" y="1222468"/>
                  <a:ext cx="1513667" cy="334067"/>
                </a:xfrm>
                <a:prstGeom prst="rect">
                  <a:avLst/>
                </a:prstGeom>
                <a:noFill/>
                <a:ln w="12700">
                  <a:noFill/>
                  <a:miter lim="800000"/>
                  <a:headEnd/>
                  <a:tailEnd/>
                </a:ln>
              </p:spPr>
              <p:txBody>
                <a:bodyPr wrap="square" lIns="115888" tIns="58738" rIns="115888" bIns="58738">
                  <a:spAutoFit/>
                </a:bodyPr>
                <a:lstStyle/>
                <a:p>
                  <a:pPr algn="ctr" defTabSz="1487488" eaLnBrk="0" hangingPunct="0">
                    <a:buClr>
                      <a:srgbClr val="0000FF"/>
                    </a:buClr>
                  </a:pPr>
                  <a:r>
                    <a:rPr lang="en-US" sz="1400" dirty="0" smtClean="0">
                      <a:solidFill>
                        <a:srgbClr val="003366"/>
                      </a:solidFill>
                      <a:latin typeface="+mj-lt"/>
                    </a:rPr>
                    <a:t>Sales/Invoices</a:t>
                  </a:r>
                </a:p>
              </p:txBody>
            </p:sp>
            <p:grpSp>
              <p:nvGrpSpPr>
                <p:cNvPr id="17" name="Group 103"/>
                <p:cNvGrpSpPr>
                  <a:grpSpLocks/>
                </p:cNvGrpSpPr>
                <p:nvPr/>
              </p:nvGrpSpPr>
              <p:grpSpPr bwMode="auto">
                <a:xfrm>
                  <a:off x="172275" y="1081693"/>
                  <a:ext cx="365760" cy="365760"/>
                  <a:chOff x="0" y="351"/>
                  <a:chExt cx="401" cy="401"/>
                </a:xfrm>
              </p:grpSpPr>
              <p:sp>
                <p:nvSpPr>
                  <p:cNvPr id="157" name="Oval 104"/>
                  <p:cNvSpPr>
                    <a:spLocks noChangeArrowheads="1"/>
                  </p:cNvSpPr>
                  <p:nvPr/>
                </p:nvSpPr>
                <p:spPr bwMode="auto">
                  <a:xfrm>
                    <a:off x="0" y="351"/>
                    <a:ext cx="401" cy="401"/>
                  </a:xfrm>
                  <a:prstGeom prst="ellipse">
                    <a:avLst/>
                  </a:prstGeom>
                  <a:solidFill>
                    <a:srgbClr val="A8AD87"/>
                  </a:solidFill>
                  <a:ln w="38100">
                    <a:solidFill>
                      <a:srgbClr val="C3C7AD"/>
                    </a:solidFill>
                    <a:round/>
                    <a:headEnd/>
                    <a:tailEnd/>
                  </a:ln>
                </p:spPr>
                <p:txBody>
                  <a:bodyPr wrap="none" anchor="ctr"/>
                  <a:lstStyle/>
                  <a:p>
                    <a:endParaRPr lang="en-US" sz="1100" dirty="0">
                      <a:latin typeface="+mj-lt"/>
                    </a:endParaRPr>
                  </a:p>
                </p:txBody>
              </p:sp>
              <p:sp>
                <p:nvSpPr>
                  <p:cNvPr id="158" name="Text Box 105"/>
                  <p:cNvSpPr txBox="1">
                    <a:spLocks noChangeArrowheads="1"/>
                  </p:cNvSpPr>
                  <p:nvPr/>
                </p:nvSpPr>
                <p:spPr bwMode="auto">
                  <a:xfrm>
                    <a:off x="16" y="418"/>
                    <a:ext cx="368" cy="287"/>
                  </a:xfrm>
                  <a:prstGeom prst="rect">
                    <a:avLst/>
                  </a:prstGeom>
                  <a:noFill/>
                  <a:ln w="38100">
                    <a:noFill/>
                    <a:miter lim="800000"/>
                    <a:headEnd/>
                    <a:tailEnd/>
                  </a:ln>
                </p:spPr>
                <p:txBody>
                  <a:bodyPr>
                    <a:spAutoFit/>
                  </a:bodyPr>
                  <a:lstStyle/>
                  <a:p>
                    <a:pPr algn="ctr" eaLnBrk="0" hangingPunct="0">
                      <a:spcBef>
                        <a:spcPct val="50000"/>
                      </a:spcBef>
                    </a:pPr>
                    <a:r>
                      <a:rPr lang="en-US" sz="1100" dirty="0" smtClean="0">
                        <a:solidFill>
                          <a:schemeClr val="bg1"/>
                        </a:solidFill>
                        <a:latin typeface="+mj-lt"/>
                      </a:rPr>
                      <a:t>9</a:t>
                    </a:r>
                    <a:endParaRPr lang="en-US" sz="1100" dirty="0">
                      <a:solidFill>
                        <a:schemeClr val="bg1"/>
                      </a:solidFill>
                      <a:latin typeface="+mj-lt"/>
                    </a:endParaRPr>
                  </a:p>
                </p:txBody>
              </p:sp>
            </p:grpSp>
            <p:sp>
              <p:nvSpPr>
                <p:cNvPr id="151" name="AutoShape 120"/>
                <p:cNvSpPr>
                  <a:spLocks noChangeArrowheads="1"/>
                </p:cNvSpPr>
                <p:nvPr/>
              </p:nvSpPr>
              <p:spPr bwMode="auto">
                <a:xfrm>
                  <a:off x="2063260" y="1609235"/>
                  <a:ext cx="394934" cy="492702"/>
                </a:xfrm>
                <a:prstGeom prst="rightArrow">
                  <a:avLst>
                    <a:gd name="adj1" fmla="val 50000"/>
                    <a:gd name="adj2" fmla="val 25000"/>
                  </a:avLst>
                </a:prstGeom>
                <a:solidFill>
                  <a:srgbClr val="999F73"/>
                </a:solidFill>
                <a:ln w="38100">
                  <a:solidFill>
                    <a:srgbClr val="C3C7AD"/>
                  </a:solidFill>
                  <a:miter lim="800000"/>
                  <a:headEnd/>
                  <a:tailEnd/>
                </a:ln>
              </p:spPr>
              <p:txBody>
                <a:bodyPr wrap="none" anchor="ctr"/>
                <a:lstStyle/>
                <a:p>
                  <a:endParaRPr lang="en-US" sz="1400" dirty="0">
                    <a:latin typeface="+mj-lt"/>
                  </a:endParaRPr>
                </a:p>
              </p:txBody>
            </p:sp>
            <p:sp>
              <p:nvSpPr>
                <p:cNvPr id="152" name="Rectangle 88"/>
                <p:cNvSpPr>
                  <a:spLocks noChangeArrowheads="1"/>
                </p:cNvSpPr>
                <p:nvPr/>
              </p:nvSpPr>
              <p:spPr bwMode="auto">
                <a:xfrm>
                  <a:off x="4828328" y="1261067"/>
                  <a:ext cx="1758496" cy="334067"/>
                </a:xfrm>
                <a:prstGeom prst="rect">
                  <a:avLst/>
                </a:prstGeom>
                <a:noFill/>
                <a:ln w="12700">
                  <a:noFill/>
                  <a:miter lim="800000"/>
                  <a:headEnd/>
                  <a:tailEnd/>
                </a:ln>
              </p:spPr>
              <p:txBody>
                <a:bodyPr wrap="none" lIns="115888" tIns="58738" rIns="115888" bIns="58738">
                  <a:spAutoFit/>
                </a:bodyPr>
                <a:lstStyle/>
                <a:p>
                  <a:pPr algn="ctr" defTabSz="1487488" eaLnBrk="0" hangingPunct="0">
                    <a:buClr>
                      <a:srgbClr val="0000FF"/>
                    </a:buClr>
                  </a:pPr>
                  <a:r>
                    <a:rPr lang="en-US" sz="1400" dirty="0" smtClean="0">
                      <a:solidFill>
                        <a:srgbClr val="003366"/>
                      </a:solidFill>
                      <a:latin typeface="+mj-lt"/>
                    </a:rPr>
                    <a:t>Review Questions</a:t>
                  </a:r>
                  <a:endParaRPr lang="en-US" sz="1400" dirty="0">
                    <a:solidFill>
                      <a:srgbClr val="003366"/>
                    </a:solidFill>
                    <a:latin typeface="+mj-lt"/>
                  </a:endParaRPr>
                </a:p>
              </p:txBody>
            </p:sp>
            <p:sp>
              <p:nvSpPr>
                <p:cNvPr id="153" name="Rectangle 86"/>
                <p:cNvSpPr>
                  <a:spLocks noChangeArrowheads="1"/>
                </p:cNvSpPr>
                <p:nvPr/>
              </p:nvSpPr>
              <p:spPr bwMode="auto">
                <a:xfrm>
                  <a:off x="2605106" y="1220490"/>
                  <a:ext cx="1513667" cy="549510"/>
                </a:xfrm>
                <a:prstGeom prst="rect">
                  <a:avLst/>
                </a:prstGeom>
                <a:noFill/>
                <a:ln w="12700">
                  <a:noFill/>
                  <a:miter lim="800000"/>
                  <a:headEnd/>
                  <a:tailEnd/>
                </a:ln>
              </p:spPr>
              <p:txBody>
                <a:bodyPr wrap="square" lIns="115888" tIns="58738" rIns="115888" bIns="58738">
                  <a:spAutoFit/>
                </a:bodyPr>
                <a:lstStyle/>
                <a:p>
                  <a:pPr algn="ctr" defTabSz="1487488" eaLnBrk="0" hangingPunct="0">
                    <a:buClr>
                      <a:srgbClr val="0000FF"/>
                    </a:buClr>
                  </a:pPr>
                  <a:r>
                    <a:rPr lang="en-US" sz="1400" dirty="0" smtClean="0">
                      <a:solidFill>
                        <a:srgbClr val="003366"/>
                      </a:solidFill>
                      <a:latin typeface="+mj-lt"/>
                    </a:rPr>
                    <a:t>Manufacturing Planning</a:t>
                  </a:r>
                  <a:endParaRPr lang="en-US" sz="1400" dirty="0">
                    <a:solidFill>
                      <a:srgbClr val="003366"/>
                    </a:solidFill>
                    <a:latin typeface="+mj-lt"/>
                  </a:endParaRPr>
                </a:p>
              </p:txBody>
            </p:sp>
            <p:sp>
              <p:nvSpPr>
                <p:cNvPr id="156" name="Text Box 105"/>
                <p:cNvSpPr txBox="1">
                  <a:spLocks noChangeArrowheads="1"/>
                </p:cNvSpPr>
                <p:nvPr/>
              </p:nvSpPr>
              <p:spPr bwMode="auto">
                <a:xfrm>
                  <a:off x="6652935" y="1142805"/>
                  <a:ext cx="335660" cy="261778"/>
                </a:xfrm>
                <a:prstGeom prst="rect">
                  <a:avLst/>
                </a:prstGeom>
                <a:noFill/>
                <a:ln w="38100">
                  <a:noFill/>
                  <a:miter lim="800000"/>
                  <a:headEnd/>
                  <a:tailEnd/>
                </a:ln>
              </p:spPr>
              <p:txBody>
                <a:bodyPr>
                  <a:spAutoFit/>
                </a:bodyPr>
                <a:lstStyle/>
                <a:p>
                  <a:pPr algn="ctr" eaLnBrk="0" hangingPunct="0">
                    <a:spcBef>
                      <a:spcPct val="50000"/>
                    </a:spcBef>
                  </a:pPr>
                  <a:r>
                    <a:rPr lang="en-US" sz="1100" dirty="0" smtClean="0">
                      <a:solidFill>
                        <a:schemeClr val="bg1"/>
                      </a:solidFill>
                      <a:latin typeface="+mj-lt"/>
                    </a:rPr>
                    <a:t>8</a:t>
                  </a:r>
                  <a:endParaRPr lang="en-US" sz="1100" dirty="0">
                    <a:solidFill>
                      <a:schemeClr val="bg1"/>
                    </a:solidFill>
                    <a:latin typeface="+mj-lt"/>
                  </a:endParaRPr>
                </a:p>
              </p:txBody>
            </p:sp>
          </p:grpSp>
          <p:pic>
            <p:nvPicPr>
              <p:cNvPr id="163" name="Picture 2"/>
              <p:cNvPicPr>
                <a:picLocks noChangeAspect="1" noChangeArrowheads="1"/>
              </p:cNvPicPr>
              <p:nvPr/>
            </p:nvPicPr>
            <p:blipFill>
              <a:blip r:embed="rId9" cstate="print"/>
              <a:srcRect b="19555"/>
              <a:stretch>
                <a:fillRect/>
              </a:stretch>
            </p:blipFill>
            <p:spPr bwMode="auto">
              <a:xfrm>
                <a:off x="817418" y="5262743"/>
                <a:ext cx="752044" cy="710546"/>
              </a:xfrm>
              <a:prstGeom prst="rect">
                <a:avLst/>
              </a:prstGeom>
              <a:noFill/>
              <a:ln w="9525">
                <a:noFill/>
                <a:miter lim="800000"/>
                <a:headEnd/>
                <a:tailEnd/>
              </a:ln>
            </p:spPr>
          </p:pic>
          <p:pic>
            <p:nvPicPr>
              <p:cNvPr id="164" name="Picture 3"/>
              <p:cNvPicPr>
                <a:picLocks noChangeAspect="1" noChangeArrowheads="1"/>
              </p:cNvPicPr>
              <p:nvPr/>
            </p:nvPicPr>
            <p:blipFill>
              <a:blip r:embed="rId10" cstate="print"/>
              <a:srcRect/>
              <a:stretch>
                <a:fillRect/>
              </a:stretch>
            </p:blipFill>
            <p:spPr bwMode="auto">
              <a:xfrm>
                <a:off x="2732253" y="5344244"/>
                <a:ext cx="1032226" cy="758730"/>
              </a:xfrm>
              <a:prstGeom prst="rect">
                <a:avLst/>
              </a:prstGeom>
              <a:noFill/>
              <a:ln w="9525">
                <a:noFill/>
                <a:miter lim="800000"/>
                <a:headEnd/>
                <a:tailEnd/>
              </a:ln>
            </p:spPr>
          </p:pic>
          <p:cxnSp>
            <p:nvCxnSpPr>
              <p:cNvPr id="167" name="Elbow Connector 166"/>
              <p:cNvCxnSpPr>
                <a:stCxn id="82" idx="3"/>
                <a:endCxn id="99" idx="1"/>
              </p:cNvCxnSpPr>
              <p:nvPr/>
            </p:nvCxnSpPr>
            <p:spPr>
              <a:xfrm flipH="1">
                <a:off x="346700" y="1877514"/>
                <a:ext cx="8126297" cy="1909900"/>
              </a:xfrm>
              <a:prstGeom prst="bentConnector5">
                <a:avLst>
                  <a:gd name="adj1" fmla="val -2813"/>
                  <a:gd name="adj2" fmla="val 50000"/>
                  <a:gd name="adj3" fmla="val 102813"/>
                </a:avLst>
              </a:prstGeom>
              <a:ln w="38100">
                <a:solidFill>
                  <a:schemeClr val="accent3">
                    <a:lumMod val="75000"/>
                  </a:schemeClr>
                </a:solidFill>
                <a:headEnd type="none" w="med" len="med"/>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171" name="Shape 170"/>
              <p:cNvCxnSpPr>
                <a:stCxn id="91" idx="3"/>
                <a:endCxn id="147" idx="1"/>
              </p:cNvCxnSpPr>
              <p:nvPr/>
            </p:nvCxnSpPr>
            <p:spPr>
              <a:xfrm flipH="1">
                <a:off x="309100" y="3787414"/>
                <a:ext cx="8161922" cy="1696150"/>
              </a:xfrm>
              <a:prstGeom prst="bentConnector5">
                <a:avLst>
                  <a:gd name="adj1" fmla="val -2801"/>
                  <a:gd name="adj2" fmla="val 50000"/>
                  <a:gd name="adj3" fmla="val 102801"/>
                </a:avLst>
              </a:prstGeom>
              <a:ln w="38100">
                <a:solidFill>
                  <a:schemeClr val="accent3">
                    <a:lumMod val="75000"/>
                  </a:schemeClr>
                </a:solidFill>
                <a:headEnd type="none" w="med" len="med"/>
                <a:tailEnd type="triangle" w="med" len="med"/>
              </a:ln>
              <a:effectLst/>
            </p:spPr>
            <p:style>
              <a:lnRef idx="2">
                <a:schemeClr val="accent1"/>
              </a:lnRef>
              <a:fillRef idx="0">
                <a:schemeClr val="accent1"/>
              </a:fillRef>
              <a:effectRef idx="1">
                <a:schemeClr val="accent1"/>
              </a:effectRef>
              <a:fontRef idx="minor">
                <a:schemeClr val="tx1"/>
              </a:fontRef>
            </p:style>
          </p:cxnSp>
        </p:grpSp>
        <p:pic>
          <p:nvPicPr>
            <p:cNvPr id="8194" name="Picture 2"/>
            <p:cNvPicPr>
              <a:picLocks noChangeAspect="1" noChangeArrowheads="1"/>
            </p:cNvPicPr>
            <p:nvPr/>
          </p:nvPicPr>
          <p:blipFill>
            <a:blip r:embed="rId11" cstate="print"/>
            <a:srcRect/>
            <a:stretch>
              <a:fillRect/>
            </a:stretch>
          </p:blipFill>
          <p:spPr bwMode="auto">
            <a:xfrm>
              <a:off x="5353361" y="5177023"/>
              <a:ext cx="848116" cy="843767"/>
            </a:xfrm>
            <a:prstGeom prst="rect">
              <a:avLst/>
            </a:prstGeom>
            <a:noFill/>
            <a:ln w="9525">
              <a:noFill/>
              <a:miter lim="800000"/>
              <a:headEnd/>
              <a:tailEnd/>
            </a:ln>
          </p:spPr>
        </p:pic>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Rectangle 8"/>
          <p:cNvSpPr>
            <a:spLocks noGrp="1" noChangeArrowheads="1"/>
          </p:cNvSpPr>
          <p:nvPr>
            <p:ph idx="1"/>
          </p:nvPr>
        </p:nvSpPr>
        <p:spPr/>
        <p:txBody>
          <a:bodyPr>
            <a:normAutofit/>
          </a:bodyPr>
          <a:lstStyle/>
          <a:p>
            <a:pPr eaLnBrk="1" hangingPunct="1">
              <a:lnSpc>
                <a:spcPct val="80000"/>
              </a:lnSpc>
            </a:pPr>
            <a:r>
              <a:rPr lang="en-US" dirty="0" smtClean="0"/>
              <a:t>Introduction to QAD Enterprise Applications</a:t>
            </a:r>
          </a:p>
          <a:p>
            <a:pPr eaLnBrk="1" hangingPunct="1">
              <a:lnSpc>
                <a:spcPct val="80000"/>
              </a:lnSpc>
            </a:pPr>
            <a:r>
              <a:rPr lang="en-US" dirty="0" smtClean="0"/>
              <a:t>Introduction to the .NET UI</a:t>
            </a:r>
          </a:p>
          <a:p>
            <a:pPr lvl="1" eaLnBrk="1" hangingPunct="1">
              <a:lnSpc>
                <a:spcPct val="80000"/>
              </a:lnSpc>
            </a:pPr>
            <a:r>
              <a:rPr lang="en-US" dirty="0" smtClean="0"/>
              <a:t>Workspaces</a:t>
            </a:r>
          </a:p>
          <a:p>
            <a:pPr lvl="1" eaLnBrk="1" hangingPunct="1">
              <a:lnSpc>
                <a:spcPct val="80000"/>
              </a:lnSpc>
            </a:pPr>
            <a:r>
              <a:rPr lang="en-US" dirty="0" smtClean="0"/>
              <a:t>Navigation</a:t>
            </a:r>
          </a:p>
          <a:p>
            <a:pPr>
              <a:lnSpc>
                <a:spcPct val="80000"/>
              </a:lnSpc>
            </a:pPr>
            <a:r>
              <a:rPr lang="en-US" dirty="0" smtClean="0"/>
              <a:t>Introduction to QAD EE Modules</a:t>
            </a:r>
          </a:p>
          <a:p>
            <a:pPr>
              <a:lnSpc>
                <a:spcPct val="80000"/>
              </a:lnSpc>
            </a:pPr>
            <a:r>
              <a:rPr lang="en-US" dirty="0" smtClean="0"/>
              <a:t>Types of Programs and  Data in QAD EE</a:t>
            </a:r>
          </a:p>
          <a:p>
            <a:pPr>
              <a:lnSpc>
                <a:spcPct val="80000"/>
              </a:lnSpc>
            </a:pPr>
            <a:r>
              <a:rPr lang="en-US" dirty="0" smtClean="0"/>
              <a:t>Using Help</a:t>
            </a:r>
          </a:p>
          <a:p>
            <a:pPr>
              <a:lnSpc>
                <a:spcPct val="80000"/>
              </a:lnSpc>
            </a:pPr>
            <a:r>
              <a:rPr lang="en-US" dirty="0" smtClean="0"/>
              <a:t>Special UI Features</a:t>
            </a:r>
          </a:p>
          <a:p>
            <a:pPr eaLnBrk="1" hangingPunct="1">
              <a:lnSpc>
                <a:spcPct val="80000"/>
              </a:lnSpc>
            </a:pPr>
            <a:endParaRPr lang="en-US" dirty="0" smtClean="0"/>
          </a:p>
        </p:txBody>
      </p:sp>
      <p:sp>
        <p:nvSpPr>
          <p:cNvPr id="5123" name="Rectangle 7"/>
          <p:cNvSpPr>
            <a:spLocks noGrp="1" noChangeArrowheads="1"/>
          </p:cNvSpPr>
          <p:nvPr>
            <p:ph type="title"/>
          </p:nvPr>
        </p:nvSpPr>
        <p:spPr/>
        <p:txBody>
          <a:bodyPr/>
          <a:lstStyle/>
          <a:p>
            <a:pPr eaLnBrk="1" hangingPunct="1"/>
            <a:r>
              <a:rPr lang="en-US" dirty="0" smtClean="0"/>
              <a:t>Topics</a:t>
            </a:r>
          </a:p>
        </p:txBody>
      </p:sp>
      <p:sp>
        <p:nvSpPr>
          <p:cNvPr id="5122" name="Footer Placeholder 3"/>
          <p:cNvSpPr>
            <a:spLocks noGrp="1"/>
          </p:cNvSpPr>
          <p:nvPr>
            <p:ph type="ftr" sz="quarter" idx="10"/>
          </p:nvPr>
        </p:nvSpPr>
        <p:spPr>
          <a:noFill/>
        </p:spPr>
        <p:txBody>
          <a:bodyPr/>
          <a:lstStyle/>
          <a:p>
            <a:r>
              <a:rPr lang="en-US" b="0" dirty="0" smtClean="0"/>
              <a:t>QS-OR-020</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457200" y="891610"/>
            <a:ext cx="8378042" cy="5424523"/>
          </a:xfrm>
        </p:spPr>
        <p:txBody>
          <a:bodyPr>
            <a:normAutofit lnSpcReduction="10000"/>
          </a:bodyPr>
          <a:lstStyle/>
          <a:p>
            <a:r>
              <a:rPr lang="en-US" dirty="0" smtClean="0"/>
              <a:t>Understand the purpose of a workspace</a:t>
            </a:r>
          </a:p>
          <a:p>
            <a:r>
              <a:rPr lang="en-US" dirty="0" smtClean="0"/>
              <a:t>Be familiar with how to navigate in the .NET UI</a:t>
            </a:r>
          </a:p>
          <a:p>
            <a:r>
              <a:rPr lang="en-US" dirty="0" smtClean="0"/>
              <a:t>Know how to find technical information about the program you are using</a:t>
            </a:r>
          </a:p>
          <a:p>
            <a:r>
              <a:rPr lang="en-US" dirty="0" smtClean="0"/>
              <a:t>Understand how programs are organized into modules</a:t>
            </a:r>
          </a:p>
          <a:p>
            <a:r>
              <a:rPr lang="en-US" dirty="0" smtClean="0"/>
              <a:t>Distinguish between types of programs</a:t>
            </a:r>
          </a:p>
          <a:p>
            <a:r>
              <a:rPr lang="en-US" dirty="0" smtClean="0"/>
              <a:t>Understand how to use basic browse filters and operators </a:t>
            </a:r>
          </a:p>
          <a:p>
            <a:r>
              <a:rPr lang="en-US" dirty="0" smtClean="0"/>
              <a:t>Know how to find help and support</a:t>
            </a:r>
          </a:p>
          <a:p>
            <a:r>
              <a:rPr lang="en-US" dirty="0" smtClean="0"/>
              <a:t>Understand special UI features useful for streamlining tasks</a:t>
            </a:r>
          </a:p>
          <a:p>
            <a:endParaRPr lang="en-US" dirty="0"/>
          </a:p>
        </p:txBody>
      </p:sp>
      <p:sp>
        <p:nvSpPr>
          <p:cNvPr id="6147" name="Rectangle 5"/>
          <p:cNvSpPr>
            <a:spLocks noGrp="1" noChangeArrowheads="1"/>
          </p:cNvSpPr>
          <p:nvPr>
            <p:ph type="title"/>
          </p:nvPr>
        </p:nvSpPr>
        <p:spPr/>
        <p:txBody>
          <a:bodyPr/>
          <a:lstStyle/>
          <a:p>
            <a:pPr eaLnBrk="1" hangingPunct="1"/>
            <a:r>
              <a:rPr lang="en-US" dirty="0" smtClean="0"/>
              <a:t>Learning Objectives</a:t>
            </a:r>
          </a:p>
        </p:txBody>
      </p:sp>
      <p:sp>
        <p:nvSpPr>
          <p:cNvPr id="6146" name="Footer Placeholder 3"/>
          <p:cNvSpPr>
            <a:spLocks noGrp="1"/>
          </p:cNvSpPr>
          <p:nvPr>
            <p:ph type="ftr" sz="quarter" idx="10"/>
          </p:nvPr>
        </p:nvSpPr>
        <p:spPr>
          <a:noFill/>
        </p:spPr>
        <p:txBody>
          <a:bodyPr/>
          <a:lstStyle/>
          <a:p>
            <a:r>
              <a:rPr lang="en-US" b="0" dirty="0" smtClean="0"/>
              <a:t>QS-OR-021</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2"/>
          <p:cNvSpPr>
            <a:spLocks noGrp="1" noChangeArrowheads="1"/>
          </p:cNvSpPr>
          <p:nvPr>
            <p:ph type="title"/>
          </p:nvPr>
        </p:nvSpPr>
        <p:spPr/>
        <p:txBody>
          <a:bodyPr/>
          <a:lstStyle/>
          <a:p>
            <a:pPr eaLnBrk="1" hangingPunct="1"/>
            <a:r>
              <a:rPr lang="en-US" dirty="0" smtClean="0"/>
              <a:t>Introduction to the .NET UI</a:t>
            </a:r>
          </a:p>
        </p:txBody>
      </p:sp>
      <p:sp>
        <p:nvSpPr>
          <p:cNvPr id="7170" name="Footer Placeholder 3"/>
          <p:cNvSpPr>
            <a:spLocks noGrp="1"/>
          </p:cNvSpPr>
          <p:nvPr>
            <p:ph type="ftr" sz="quarter" idx="10"/>
          </p:nvPr>
        </p:nvSpPr>
        <p:spPr>
          <a:noFill/>
        </p:spPr>
        <p:txBody>
          <a:bodyPr/>
          <a:lstStyle/>
          <a:p>
            <a:pPr defTabSz="865188"/>
            <a:r>
              <a:rPr lang="en-US" dirty="0" smtClean="0">
                <a:latin typeface="Arial" charset="0"/>
              </a:rPr>
              <a:t>QS-OR-010</a:t>
            </a:r>
          </a:p>
        </p:txBody>
      </p:sp>
      <p:pic>
        <p:nvPicPr>
          <p:cNvPr id="43" name="Picture 2"/>
          <p:cNvPicPr>
            <a:picLocks noChangeAspect="1" noChangeArrowheads="1"/>
          </p:cNvPicPr>
          <p:nvPr/>
        </p:nvPicPr>
        <p:blipFill>
          <a:blip r:embed="rId2" cstate="print"/>
          <a:srcRect/>
          <a:stretch>
            <a:fillRect/>
          </a:stretch>
        </p:blipFill>
        <p:spPr bwMode="auto">
          <a:xfrm>
            <a:off x="587618" y="1021470"/>
            <a:ext cx="8135007" cy="5394685"/>
          </a:xfrm>
          <a:prstGeom prst="rect">
            <a:avLst/>
          </a:prstGeom>
          <a:noFill/>
          <a:ln w="9525">
            <a:noFill/>
            <a:miter lim="800000"/>
            <a:headEnd/>
            <a:tailEnd/>
          </a:ln>
        </p:spPr>
      </p:pic>
      <p:sp>
        <p:nvSpPr>
          <p:cNvPr id="44" name="Line 16"/>
          <p:cNvSpPr>
            <a:spLocks noChangeShapeType="1"/>
          </p:cNvSpPr>
          <p:nvPr/>
        </p:nvSpPr>
        <p:spPr bwMode="auto">
          <a:xfrm flipH="1">
            <a:off x="2465682" y="1462242"/>
            <a:ext cx="996950" cy="0"/>
          </a:xfrm>
          <a:prstGeom prst="line">
            <a:avLst/>
          </a:prstGeom>
          <a:noFill/>
          <a:ln w="6350">
            <a:solidFill>
              <a:schemeClr val="tx1"/>
            </a:solidFill>
            <a:round/>
            <a:headEnd/>
            <a:tailEnd type="triangle" w="med" len="med"/>
          </a:ln>
        </p:spPr>
        <p:txBody>
          <a:bodyPr wrap="none" tIns="91440" bIns="91440" anchor="ctr"/>
          <a:lstStyle/>
          <a:p>
            <a:endParaRPr lang="en-US" dirty="0">
              <a:latin typeface="+mj-lt"/>
            </a:endParaRPr>
          </a:p>
        </p:txBody>
      </p:sp>
      <p:sp>
        <p:nvSpPr>
          <p:cNvPr id="45" name="Text Box 17"/>
          <p:cNvSpPr txBox="1">
            <a:spLocks noChangeArrowheads="1"/>
          </p:cNvSpPr>
          <p:nvPr/>
        </p:nvSpPr>
        <p:spPr bwMode="auto">
          <a:xfrm>
            <a:off x="3499845" y="1215525"/>
            <a:ext cx="3357562" cy="673100"/>
          </a:xfrm>
          <a:prstGeom prst="rect">
            <a:avLst/>
          </a:prstGeom>
          <a:noFill/>
          <a:ln w="9525" algn="ctr">
            <a:noFill/>
            <a:miter lim="800000"/>
            <a:headEnd/>
            <a:tailEnd/>
          </a:ln>
        </p:spPr>
        <p:txBody>
          <a:bodyPr tIns="91440" bIns="91440">
            <a:spAutoFit/>
          </a:bodyPr>
          <a:lstStyle/>
          <a:p>
            <a:pPr algn="l">
              <a:spcBef>
                <a:spcPct val="50000"/>
              </a:spcBef>
            </a:pPr>
            <a:r>
              <a:rPr lang="en-US" sz="1600" b="0" dirty="0">
                <a:latin typeface="+mj-lt"/>
              </a:rPr>
              <a:t>Menu search for programs, browses, and other menu items</a:t>
            </a:r>
          </a:p>
        </p:txBody>
      </p:sp>
      <p:sp>
        <p:nvSpPr>
          <p:cNvPr id="46" name="Text Box 18"/>
          <p:cNvSpPr txBox="1">
            <a:spLocks noChangeArrowheads="1"/>
          </p:cNvSpPr>
          <p:nvPr/>
        </p:nvSpPr>
        <p:spPr bwMode="auto">
          <a:xfrm>
            <a:off x="3464220" y="1964546"/>
            <a:ext cx="2565400" cy="428625"/>
          </a:xfrm>
          <a:prstGeom prst="rect">
            <a:avLst/>
          </a:prstGeom>
          <a:noFill/>
          <a:ln w="9525" algn="ctr">
            <a:noFill/>
            <a:miter lim="800000"/>
            <a:headEnd/>
            <a:tailEnd/>
          </a:ln>
        </p:spPr>
        <p:txBody>
          <a:bodyPr tIns="91440" bIns="91440">
            <a:spAutoFit/>
          </a:bodyPr>
          <a:lstStyle/>
          <a:p>
            <a:pPr algn="l">
              <a:spcBef>
                <a:spcPct val="50000"/>
              </a:spcBef>
            </a:pPr>
            <a:r>
              <a:rPr lang="en-US" sz="1600" b="0" dirty="0">
                <a:latin typeface="+mj-lt"/>
              </a:rPr>
              <a:t>Applications Area</a:t>
            </a:r>
          </a:p>
        </p:txBody>
      </p:sp>
      <p:sp>
        <p:nvSpPr>
          <p:cNvPr id="47" name="Text Box 20"/>
          <p:cNvSpPr txBox="1">
            <a:spLocks noChangeArrowheads="1"/>
          </p:cNvSpPr>
          <p:nvPr/>
        </p:nvSpPr>
        <p:spPr bwMode="auto">
          <a:xfrm>
            <a:off x="3464220" y="3867566"/>
            <a:ext cx="1760537" cy="428625"/>
          </a:xfrm>
          <a:prstGeom prst="rect">
            <a:avLst/>
          </a:prstGeom>
          <a:noFill/>
          <a:ln w="9525" algn="ctr">
            <a:noFill/>
            <a:miter lim="800000"/>
            <a:headEnd/>
            <a:tailEnd/>
          </a:ln>
        </p:spPr>
        <p:txBody>
          <a:bodyPr tIns="91440" bIns="91440">
            <a:spAutoFit/>
          </a:bodyPr>
          <a:lstStyle/>
          <a:p>
            <a:pPr algn="l">
              <a:spcBef>
                <a:spcPct val="50000"/>
              </a:spcBef>
            </a:pPr>
            <a:r>
              <a:rPr lang="en-US" sz="1600" b="0" dirty="0">
                <a:latin typeface="+mj-lt"/>
              </a:rPr>
              <a:t>Favorites Area</a:t>
            </a:r>
          </a:p>
        </p:txBody>
      </p:sp>
      <p:sp>
        <p:nvSpPr>
          <p:cNvPr id="48" name="Text Box 21"/>
          <p:cNvSpPr txBox="1">
            <a:spLocks noChangeArrowheads="1"/>
          </p:cNvSpPr>
          <p:nvPr/>
        </p:nvSpPr>
        <p:spPr bwMode="auto">
          <a:xfrm>
            <a:off x="3464220" y="4618040"/>
            <a:ext cx="2306638" cy="428625"/>
          </a:xfrm>
          <a:prstGeom prst="rect">
            <a:avLst/>
          </a:prstGeom>
          <a:noFill/>
          <a:ln w="9525" algn="ctr">
            <a:noFill/>
            <a:miter lim="800000"/>
            <a:headEnd/>
            <a:tailEnd/>
          </a:ln>
        </p:spPr>
        <p:txBody>
          <a:bodyPr tIns="91440" bIns="91440">
            <a:spAutoFit/>
          </a:bodyPr>
          <a:lstStyle/>
          <a:p>
            <a:pPr algn="l">
              <a:spcBef>
                <a:spcPct val="50000"/>
              </a:spcBef>
            </a:pPr>
            <a:r>
              <a:rPr lang="en-US" sz="1600" b="0" dirty="0">
                <a:latin typeface="+mj-lt"/>
              </a:rPr>
              <a:t>Quick </a:t>
            </a:r>
            <a:r>
              <a:rPr lang="en-US" sz="1600" b="0" dirty="0" smtClean="0">
                <a:latin typeface="+mj-lt"/>
              </a:rPr>
              <a:t>Search Area</a:t>
            </a:r>
            <a:endParaRPr lang="en-US" sz="1600" b="0" dirty="0">
              <a:latin typeface="+mj-lt"/>
            </a:endParaRPr>
          </a:p>
        </p:txBody>
      </p:sp>
      <p:sp>
        <p:nvSpPr>
          <p:cNvPr id="49" name="Line 24"/>
          <p:cNvSpPr>
            <a:spLocks noChangeShapeType="1"/>
          </p:cNvSpPr>
          <p:nvPr/>
        </p:nvSpPr>
        <p:spPr bwMode="auto">
          <a:xfrm flipH="1">
            <a:off x="3311380" y="1105879"/>
            <a:ext cx="901700" cy="0"/>
          </a:xfrm>
          <a:prstGeom prst="line">
            <a:avLst/>
          </a:prstGeom>
          <a:noFill/>
          <a:ln w="3175">
            <a:solidFill>
              <a:schemeClr val="tx1"/>
            </a:solidFill>
            <a:round/>
            <a:headEnd/>
            <a:tailEnd type="triangle" w="med" len="med"/>
          </a:ln>
        </p:spPr>
        <p:txBody>
          <a:bodyPr wrap="none" tIns="91440" bIns="91440" anchor="ctr"/>
          <a:lstStyle/>
          <a:p>
            <a:endParaRPr lang="en-US" dirty="0">
              <a:latin typeface="+mj-lt"/>
            </a:endParaRPr>
          </a:p>
        </p:txBody>
      </p:sp>
      <p:sp>
        <p:nvSpPr>
          <p:cNvPr id="50" name="Text Box 25"/>
          <p:cNvSpPr txBox="1">
            <a:spLocks noChangeArrowheads="1"/>
          </p:cNvSpPr>
          <p:nvPr/>
        </p:nvSpPr>
        <p:spPr bwMode="auto">
          <a:xfrm>
            <a:off x="4341666" y="845266"/>
            <a:ext cx="2341305" cy="430887"/>
          </a:xfrm>
          <a:prstGeom prst="rect">
            <a:avLst/>
          </a:prstGeom>
          <a:noFill/>
          <a:ln w="9525" algn="ctr">
            <a:noFill/>
            <a:miter lim="800000"/>
            <a:headEnd/>
            <a:tailEnd/>
          </a:ln>
        </p:spPr>
        <p:txBody>
          <a:bodyPr wrap="square" tIns="91440" bIns="91440">
            <a:spAutoFit/>
          </a:bodyPr>
          <a:lstStyle/>
          <a:p>
            <a:pPr algn="l">
              <a:spcBef>
                <a:spcPct val="50000"/>
              </a:spcBef>
            </a:pPr>
            <a:r>
              <a:rPr lang="en-US" sz="1600" b="0" dirty="0" smtClean="0">
                <a:latin typeface="+mj-lt"/>
              </a:rPr>
              <a:t>Main </a:t>
            </a:r>
            <a:r>
              <a:rPr lang="en-US" sz="1600" b="0" dirty="0">
                <a:latin typeface="+mj-lt"/>
              </a:rPr>
              <a:t>menu bar</a:t>
            </a:r>
          </a:p>
        </p:txBody>
      </p:sp>
      <p:sp>
        <p:nvSpPr>
          <p:cNvPr id="51" name="Line 16"/>
          <p:cNvSpPr>
            <a:spLocks noChangeShapeType="1"/>
          </p:cNvSpPr>
          <p:nvPr/>
        </p:nvSpPr>
        <p:spPr bwMode="auto">
          <a:xfrm flipH="1">
            <a:off x="2465682" y="2196321"/>
            <a:ext cx="996950" cy="0"/>
          </a:xfrm>
          <a:prstGeom prst="line">
            <a:avLst/>
          </a:prstGeom>
          <a:noFill/>
          <a:ln w="6350">
            <a:solidFill>
              <a:schemeClr val="tx1"/>
            </a:solidFill>
            <a:round/>
            <a:headEnd/>
            <a:tailEnd type="triangle" w="med" len="med"/>
          </a:ln>
        </p:spPr>
        <p:txBody>
          <a:bodyPr wrap="none" tIns="91440" bIns="91440" anchor="ctr"/>
          <a:lstStyle/>
          <a:p>
            <a:endParaRPr lang="en-US" dirty="0">
              <a:latin typeface="+mj-lt"/>
            </a:endParaRPr>
          </a:p>
        </p:txBody>
      </p:sp>
      <p:sp>
        <p:nvSpPr>
          <p:cNvPr id="52" name="Line 16"/>
          <p:cNvSpPr>
            <a:spLocks noChangeShapeType="1"/>
          </p:cNvSpPr>
          <p:nvPr/>
        </p:nvSpPr>
        <p:spPr bwMode="auto">
          <a:xfrm flipH="1">
            <a:off x="2465682" y="4089816"/>
            <a:ext cx="996950" cy="0"/>
          </a:xfrm>
          <a:prstGeom prst="line">
            <a:avLst/>
          </a:prstGeom>
          <a:noFill/>
          <a:ln w="6350">
            <a:solidFill>
              <a:schemeClr val="tx1"/>
            </a:solidFill>
            <a:round/>
            <a:headEnd/>
            <a:tailEnd type="triangle" w="med" len="med"/>
          </a:ln>
        </p:spPr>
        <p:txBody>
          <a:bodyPr wrap="none" tIns="91440" bIns="91440" anchor="ctr"/>
          <a:lstStyle/>
          <a:p>
            <a:endParaRPr lang="en-US" dirty="0">
              <a:latin typeface="+mj-lt"/>
            </a:endParaRPr>
          </a:p>
        </p:txBody>
      </p:sp>
      <p:sp>
        <p:nvSpPr>
          <p:cNvPr id="53" name="Line 16"/>
          <p:cNvSpPr>
            <a:spLocks noChangeShapeType="1"/>
          </p:cNvSpPr>
          <p:nvPr/>
        </p:nvSpPr>
        <p:spPr bwMode="auto">
          <a:xfrm flipH="1">
            <a:off x="2465682" y="4864738"/>
            <a:ext cx="996950" cy="0"/>
          </a:xfrm>
          <a:prstGeom prst="line">
            <a:avLst/>
          </a:prstGeom>
          <a:noFill/>
          <a:ln w="6350">
            <a:solidFill>
              <a:schemeClr val="tx1"/>
            </a:solidFill>
            <a:round/>
            <a:headEnd/>
            <a:tailEnd type="triangle" w="med" len="med"/>
          </a:ln>
        </p:spPr>
        <p:txBody>
          <a:bodyPr wrap="none" tIns="91440" bIns="91440" anchor="ctr"/>
          <a:lstStyle/>
          <a:p>
            <a:endParaRPr lang="en-US" dirty="0">
              <a:latin typeface="+mj-lt"/>
            </a:endParaRPr>
          </a:p>
        </p:txBody>
      </p:sp>
      <p:sp>
        <p:nvSpPr>
          <p:cNvPr id="54" name="Text Box 22"/>
          <p:cNvSpPr txBox="1">
            <a:spLocks noChangeArrowheads="1"/>
          </p:cNvSpPr>
          <p:nvPr/>
        </p:nvSpPr>
        <p:spPr bwMode="auto">
          <a:xfrm>
            <a:off x="3464220" y="5299741"/>
            <a:ext cx="1924050" cy="428625"/>
          </a:xfrm>
          <a:prstGeom prst="rect">
            <a:avLst/>
          </a:prstGeom>
          <a:noFill/>
          <a:ln w="9525" algn="ctr">
            <a:noFill/>
            <a:miter lim="800000"/>
            <a:headEnd/>
            <a:tailEnd/>
          </a:ln>
        </p:spPr>
        <p:txBody>
          <a:bodyPr tIns="91440" bIns="91440">
            <a:spAutoFit/>
          </a:bodyPr>
          <a:lstStyle/>
          <a:p>
            <a:pPr algn="l">
              <a:spcBef>
                <a:spcPct val="50000"/>
              </a:spcBef>
            </a:pPr>
            <a:r>
              <a:rPr lang="en-US" sz="1600" b="0" dirty="0" smtClean="0">
                <a:latin typeface="+mj-lt"/>
              </a:rPr>
              <a:t>Messages </a:t>
            </a:r>
            <a:r>
              <a:rPr lang="en-US" sz="1600" b="0" dirty="0" smtClean="0">
                <a:latin typeface="+mj-lt"/>
              </a:rPr>
              <a:t>Inbox</a:t>
            </a:r>
            <a:endParaRPr lang="en-US" sz="1600" b="0" dirty="0">
              <a:latin typeface="+mj-lt"/>
            </a:endParaRPr>
          </a:p>
        </p:txBody>
      </p:sp>
      <p:sp>
        <p:nvSpPr>
          <p:cNvPr id="55" name="Line 16"/>
          <p:cNvSpPr>
            <a:spLocks noChangeShapeType="1"/>
          </p:cNvSpPr>
          <p:nvPr/>
        </p:nvSpPr>
        <p:spPr bwMode="auto">
          <a:xfrm flipH="1">
            <a:off x="2465682" y="5495956"/>
            <a:ext cx="996950" cy="0"/>
          </a:xfrm>
          <a:prstGeom prst="line">
            <a:avLst/>
          </a:prstGeom>
          <a:noFill/>
          <a:ln w="6350">
            <a:solidFill>
              <a:schemeClr val="tx1"/>
            </a:solidFill>
            <a:round/>
            <a:headEnd/>
            <a:tailEnd type="triangle" w="med" len="med"/>
          </a:ln>
        </p:spPr>
        <p:txBody>
          <a:bodyPr wrap="none" tIns="91440" bIns="91440" anchor="ctr"/>
          <a:lstStyle/>
          <a:p>
            <a:endParaRPr lang="en-US" dirty="0">
              <a:latin typeface="+mj-lt"/>
            </a:endParaRPr>
          </a:p>
        </p:txBody>
      </p:sp>
      <p:grpSp>
        <p:nvGrpSpPr>
          <p:cNvPr id="56" name="Group 32"/>
          <p:cNvGrpSpPr/>
          <p:nvPr/>
        </p:nvGrpSpPr>
        <p:grpSpPr>
          <a:xfrm>
            <a:off x="291927" y="914681"/>
            <a:ext cx="383008" cy="374013"/>
            <a:chOff x="184151" y="1188569"/>
            <a:chExt cx="383008" cy="374013"/>
          </a:xfrm>
        </p:grpSpPr>
        <p:sp>
          <p:nvSpPr>
            <p:cNvPr id="57" name="Oval 104"/>
            <p:cNvSpPr>
              <a:spLocks noChangeArrowheads="1"/>
            </p:cNvSpPr>
            <p:nvPr/>
          </p:nvSpPr>
          <p:spPr bwMode="auto">
            <a:xfrm>
              <a:off x="184151" y="1188569"/>
              <a:ext cx="383008" cy="374013"/>
            </a:xfrm>
            <a:prstGeom prst="ellipse">
              <a:avLst/>
            </a:prstGeom>
            <a:solidFill>
              <a:schemeClr val="accent1">
                <a:lumMod val="75000"/>
              </a:schemeClr>
            </a:solidFill>
            <a:ln w="38100">
              <a:solidFill>
                <a:srgbClr val="C3C7AD"/>
              </a:solidFill>
              <a:round/>
              <a:headEnd/>
              <a:tailEnd/>
            </a:ln>
          </p:spPr>
          <p:txBody>
            <a:bodyPr wrap="none" anchor="ctr"/>
            <a:lstStyle/>
            <a:p>
              <a:endParaRPr lang="en-US" dirty="0">
                <a:latin typeface="+mj-lt"/>
              </a:endParaRPr>
            </a:p>
          </p:txBody>
        </p:sp>
        <p:sp>
          <p:nvSpPr>
            <p:cNvPr id="58" name="Text Box 105"/>
            <p:cNvSpPr txBox="1">
              <a:spLocks noChangeArrowheads="1"/>
            </p:cNvSpPr>
            <p:nvPr/>
          </p:nvSpPr>
          <p:spPr bwMode="auto">
            <a:xfrm>
              <a:off x="199433" y="1193185"/>
              <a:ext cx="351489" cy="286339"/>
            </a:xfrm>
            <a:prstGeom prst="rect">
              <a:avLst/>
            </a:prstGeom>
            <a:noFill/>
            <a:ln w="38100">
              <a:noFill/>
              <a:miter lim="800000"/>
              <a:headEnd/>
              <a:tailEnd/>
            </a:ln>
          </p:spPr>
          <p:txBody>
            <a:bodyPr>
              <a:spAutoFit/>
            </a:bodyPr>
            <a:lstStyle/>
            <a:p>
              <a:pPr algn="ctr" eaLnBrk="0" hangingPunct="0">
                <a:spcBef>
                  <a:spcPct val="50000"/>
                </a:spcBef>
              </a:pPr>
              <a:r>
                <a:rPr lang="en-US" sz="1800" dirty="0">
                  <a:solidFill>
                    <a:schemeClr val="bg1"/>
                  </a:solidFill>
                  <a:latin typeface="+mj-lt"/>
                </a:rPr>
                <a:t>1</a:t>
              </a:r>
            </a:p>
          </p:txBody>
        </p:sp>
      </p:grpSp>
      <p:grpSp>
        <p:nvGrpSpPr>
          <p:cNvPr id="59" name="Group 35"/>
          <p:cNvGrpSpPr/>
          <p:nvPr/>
        </p:nvGrpSpPr>
        <p:grpSpPr>
          <a:xfrm>
            <a:off x="1675103" y="1263851"/>
            <a:ext cx="383008" cy="374013"/>
            <a:chOff x="184151" y="1188569"/>
            <a:chExt cx="383008" cy="374013"/>
          </a:xfrm>
        </p:grpSpPr>
        <p:sp>
          <p:nvSpPr>
            <p:cNvPr id="60" name="Oval 104"/>
            <p:cNvSpPr>
              <a:spLocks noChangeArrowheads="1"/>
            </p:cNvSpPr>
            <p:nvPr/>
          </p:nvSpPr>
          <p:spPr bwMode="auto">
            <a:xfrm>
              <a:off x="184151" y="1188569"/>
              <a:ext cx="383008" cy="374013"/>
            </a:xfrm>
            <a:prstGeom prst="ellipse">
              <a:avLst/>
            </a:prstGeom>
            <a:solidFill>
              <a:schemeClr val="accent1">
                <a:lumMod val="75000"/>
              </a:schemeClr>
            </a:solidFill>
            <a:ln w="38100">
              <a:solidFill>
                <a:srgbClr val="C3C7AD"/>
              </a:solidFill>
              <a:round/>
              <a:headEnd/>
              <a:tailEnd/>
            </a:ln>
          </p:spPr>
          <p:txBody>
            <a:bodyPr wrap="none" anchor="ctr"/>
            <a:lstStyle/>
            <a:p>
              <a:endParaRPr lang="en-US" dirty="0">
                <a:latin typeface="+mj-lt"/>
              </a:endParaRPr>
            </a:p>
          </p:txBody>
        </p:sp>
        <p:sp>
          <p:nvSpPr>
            <p:cNvPr id="61" name="Text Box 105"/>
            <p:cNvSpPr txBox="1">
              <a:spLocks noChangeArrowheads="1"/>
            </p:cNvSpPr>
            <p:nvPr/>
          </p:nvSpPr>
          <p:spPr bwMode="auto">
            <a:xfrm>
              <a:off x="199433" y="1193185"/>
              <a:ext cx="351489" cy="369332"/>
            </a:xfrm>
            <a:prstGeom prst="rect">
              <a:avLst/>
            </a:prstGeom>
            <a:noFill/>
            <a:ln w="38100">
              <a:noFill/>
              <a:miter lim="800000"/>
              <a:headEnd/>
              <a:tailEnd/>
            </a:ln>
          </p:spPr>
          <p:txBody>
            <a:bodyPr>
              <a:spAutoFit/>
            </a:bodyPr>
            <a:lstStyle/>
            <a:p>
              <a:pPr algn="ctr" eaLnBrk="0" hangingPunct="0">
                <a:spcBef>
                  <a:spcPct val="50000"/>
                </a:spcBef>
              </a:pPr>
              <a:r>
                <a:rPr lang="en-US" sz="1800" dirty="0">
                  <a:solidFill>
                    <a:schemeClr val="bg1"/>
                  </a:solidFill>
                  <a:latin typeface="+mj-lt"/>
                </a:rPr>
                <a:t>2</a:t>
              </a:r>
            </a:p>
          </p:txBody>
        </p:sp>
      </p:grpSp>
      <p:grpSp>
        <p:nvGrpSpPr>
          <p:cNvPr id="62" name="Group 38"/>
          <p:cNvGrpSpPr/>
          <p:nvPr/>
        </p:nvGrpSpPr>
        <p:grpSpPr>
          <a:xfrm>
            <a:off x="1675103" y="2017396"/>
            <a:ext cx="383008" cy="374013"/>
            <a:chOff x="184151" y="1188569"/>
            <a:chExt cx="383008" cy="374013"/>
          </a:xfrm>
        </p:grpSpPr>
        <p:sp>
          <p:nvSpPr>
            <p:cNvPr id="63" name="Oval 104"/>
            <p:cNvSpPr>
              <a:spLocks noChangeArrowheads="1"/>
            </p:cNvSpPr>
            <p:nvPr/>
          </p:nvSpPr>
          <p:spPr bwMode="auto">
            <a:xfrm>
              <a:off x="184151" y="1188569"/>
              <a:ext cx="383008" cy="374013"/>
            </a:xfrm>
            <a:prstGeom prst="ellipse">
              <a:avLst/>
            </a:prstGeom>
            <a:solidFill>
              <a:schemeClr val="accent1">
                <a:lumMod val="75000"/>
              </a:schemeClr>
            </a:solidFill>
            <a:ln w="38100">
              <a:solidFill>
                <a:srgbClr val="C3C7AD"/>
              </a:solidFill>
              <a:round/>
              <a:headEnd/>
              <a:tailEnd/>
            </a:ln>
          </p:spPr>
          <p:txBody>
            <a:bodyPr wrap="none" anchor="ctr"/>
            <a:lstStyle/>
            <a:p>
              <a:endParaRPr lang="en-US" dirty="0">
                <a:latin typeface="+mj-lt"/>
              </a:endParaRPr>
            </a:p>
          </p:txBody>
        </p:sp>
        <p:sp>
          <p:nvSpPr>
            <p:cNvPr id="64" name="Text Box 105"/>
            <p:cNvSpPr txBox="1">
              <a:spLocks noChangeArrowheads="1"/>
            </p:cNvSpPr>
            <p:nvPr/>
          </p:nvSpPr>
          <p:spPr bwMode="auto">
            <a:xfrm>
              <a:off x="199433" y="1193185"/>
              <a:ext cx="351489" cy="369332"/>
            </a:xfrm>
            <a:prstGeom prst="rect">
              <a:avLst/>
            </a:prstGeom>
            <a:noFill/>
            <a:ln w="38100">
              <a:noFill/>
              <a:miter lim="800000"/>
              <a:headEnd/>
              <a:tailEnd/>
            </a:ln>
          </p:spPr>
          <p:txBody>
            <a:bodyPr>
              <a:spAutoFit/>
            </a:bodyPr>
            <a:lstStyle/>
            <a:p>
              <a:pPr algn="ctr" eaLnBrk="0" hangingPunct="0">
                <a:spcBef>
                  <a:spcPct val="50000"/>
                </a:spcBef>
              </a:pPr>
              <a:r>
                <a:rPr lang="en-US" sz="1800" dirty="0">
                  <a:solidFill>
                    <a:schemeClr val="bg1"/>
                  </a:solidFill>
                  <a:latin typeface="+mj-lt"/>
                </a:rPr>
                <a:t>3</a:t>
              </a:r>
            </a:p>
          </p:txBody>
        </p:sp>
      </p:grpSp>
      <p:grpSp>
        <p:nvGrpSpPr>
          <p:cNvPr id="65" name="Group 41"/>
          <p:cNvGrpSpPr/>
          <p:nvPr/>
        </p:nvGrpSpPr>
        <p:grpSpPr>
          <a:xfrm>
            <a:off x="1675103" y="3872012"/>
            <a:ext cx="383008" cy="374013"/>
            <a:chOff x="184151" y="1188569"/>
            <a:chExt cx="383008" cy="374013"/>
          </a:xfrm>
        </p:grpSpPr>
        <p:sp>
          <p:nvSpPr>
            <p:cNvPr id="66" name="Oval 104"/>
            <p:cNvSpPr>
              <a:spLocks noChangeArrowheads="1"/>
            </p:cNvSpPr>
            <p:nvPr/>
          </p:nvSpPr>
          <p:spPr bwMode="auto">
            <a:xfrm>
              <a:off x="184151" y="1188569"/>
              <a:ext cx="383008" cy="374013"/>
            </a:xfrm>
            <a:prstGeom prst="ellipse">
              <a:avLst/>
            </a:prstGeom>
            <a:solidFill>
              <a:schemeClr val="accent1">
                <a:lumMod val="75000"/>
              </a:schemeClr>
            </a:solidFill>
            <a:ln w="38100">
              <a:solidFill>
                <a:srgbClr val="C3C7AD"/>
              </a:solidFill>
              <a:round/>
              <a:headEnd/>
              <a:tailEnd/>
            </a:ln>
          </p:spPr>
          <p:txBody>
            <a:bodyPr wrap="none" anchor="ctr"/>
            <a:lstStyle/>
            <a:p>
              <a:endParaRPr lang="en-US" dirty="0">
                <a:latin typeface="+mj-lt"/>
              </a:endParaRPr>
            </a:p>
          </p:txBody>
        </p:sp>
        <p:sp>
          <p:nvSpPr>
            <p:cNvPr id="67" name="Text Box 105"/>
            <p:cNvSpPr txBox="1">
              <a:spLocks noChangeArrowheads="1"/>
            </p:cNvSpPr>
            <p:nvPr/>
          </p:nvSpPr>
          <p:spPr bwMode="auto">
            <a:xfrm>
              <a:off x="199433" y="1193185"/>
              <a:ext cx="351489" cy="369332"/>
            </a:xfrm>
            <a:prstGeom prst="rect">
              <a:avLst/>
            </a:prstGeom>
            <a:noFill/>
            <a:ln w="38100">
              <a:noFill/>
              <a:miter lim="800000"/>
              <a:headEnd/>
              <a:tailEnd/>
            </a:ln>
          </p:spPr>
          <p:txBody>
            <a:bodyPr>
              <a:spAutoFit/>
            </a:bodyPr>
            <a:lstStyle/>
            <a:p>
              <a:pPr algn="ctr" eaLnBrk="0" hangingPunct="0">
                <a:spcBef>
                  <a:spcPct val="50000"/>
                </a:spcBef>
              </a:pPr>
              <a:r>
                <a:rPr lang="en-US" sz="1800" dirty="0">
                  <a:solidFill>
                    <a:schemeClr val="bg1"/>
                  </a:solidFill>
                  <a:latin typeface="+mj-lt"/>
                </a:rPr>
                <a:t>5</a:t>
              </a:r>
            </a:p>
          </p:txBody>
        </p:sp>
      </p:grpSp>
      <p:grpSp>
        <p:nvGrpSpPr>
          <p:cNvPr id="68" name="Group 44"/>
          <p:cNvGrpSpPr/>
          <p:nvPr/>
        </p:nvGrpSpPr>
        <p:grpSpPr>
          <a:xfrm>
            <a:off x="1675103" y="4661019"/>
            <a:ext cx="383008" cy="374013"/>
            <a:chOff x="184151" y="1188569"/>
            <a:chExt cx="383008" cy="374013"/>
          </a:xfrm>
        </p:grpSpPr>
        <p:sp>
          <p:nvSpPr>
            <p:cNvPr id="69" name="Oval 104"/>
            <p:cNvSpPr>
              <a:spLocks noChangeArrowheads="1"/>
            </p:cNvSpPr>
            <p:nvPr/>
          </p:nvSpPr>
          <p:spPr bwMode="auto">
            <a:xfrm>
              <a:off x="184151" y="1188569"/>
              <a:ext cx="383008" cy="374013"/>
            </a:xfrm>
            <a:prstGeom prst="ellipse">
              <a:avLst/>
            </a:prstGeom>
            <a:solidFill>
              <a:schemeClr val="accent1">
                <a:lumMod val="75000"/>
              </a:schemeClr>
            </a:solidFill>
            <a:ln w="38100">
              <a:solidFill>
                <a:srgbClr val="C3C7AD"/>
              </a:solidFill>
              <a:round/>
              <a:headEnd/>
              <a:tailEnd/>
            </a:ln>
          </p:spPr>
          <p:txBody>
            <a:bodyPr wrap="none" anchor="ctr"/>
            <a:lstStyle/>
            <a:p>
              <a:endParaRPr lang="en-US" dirty="0">
                <a:latin typeface="+mj-lt"/>
              </a:endParaRPr>
            </a:p>
          </p:txBody>
        </p:sp>
        <p:sp>
          <p:nvSpPr>
            <p:cNvPr id="70" name="Text Box 105"/>
            <p:cNvSpPr txBox="1">
              <a:spLocks noChangeArrowheads="1"/>
            </p:cNvSpPr>
            <p:nvPr/>
          </p:nvSpPr>
          <p:spPr bwMode="auto">
            <a:xfrm>
              <a:off x="199433" y="1193185"/>
              <a:ext cx="351489" cy="369332"/>
            </a:xfrm>
            <a:prstGeom prst="rect">
              <a:avLst/>
            </a:prstGeom>
            <a:noFill/>
            <a:ln w="38100">
              <a:noFill/>
              <a:miter lim="800000"/>
              <a:headEnd/>
              <a:tailEnd/>
            </a:ln>
          </p:spPr>
          <p:txBody>
            <a:bodyPr>
              <a:spAutoFit/>
            </a:bodyPr>
            <a:lstStyle/>
            <a:p>
              <a:pPr algn="ctr" eaLnBrk="0" hangingPunct="0">
                <a:spcBef>
                  <a:spcPct val="50000"/>
                </a:spcBef>
              </a:pPr>
              <a:r>
                <a:rPr lang="en-US" sz="1800" dirty="0">
                  <a:solidFill>
                    <a:schemeClr val="bg1"/>
                  </a:solidFill>
                  <a:latin typeface="+mj-lt"/>
                </a:rPr>
                <a:t>6</a:t>
              </a:r>
            </a:p>
          </p:txBody>
        </p:sp>
      </p:grpSp>
      <p:grpSp>
        <p:nvGrpSpPr>
          <p:cNvPr id="71" name="Group 47"/>
          <p:cNvGrpSpPr/>
          <p:nvPr/>
        </p:nvGrpSpPr>
        <p:grpSpPr>
          <a:xfrm>
            <a:off x="2340072" y="3455122"/>
            <a:ext cx="383008" cy="374013"/>
            <a:chOff x="184151" y="1188569"/>
            <a:chExt cx="383008" cy="374013"/>
          </a:xfrm>
        </p:grpSpPr>
        <p:sp>
          <p:nvSpPr>
            <p:cNvPr id="72" name="Oval 104"/>
            <p:cNvSpPr>
              <a:spLocks noChangeArrowheads="1"/>
            </p:cNvSpPr>
            <p:nvPr/>
          </p:nvSpPr>
          <p:spPr bwMode="auto">
            <a:xfrm>
              <a:off x="184151" y="1188569"/>
              <a:ext cx="383008" cy="374013"/>
            </a:xfrm>
            <a:prstGeom prst="ellipse">
              <a:avLst/>
            </a:prstGeom>
            <a:solidFill>
              <a:schemeClr val="accent1">
                <a:lumMod val="75000"/>
              </a:schemeClr>
            </a:solidFill>
            <a:ln w="38100">
              <a:solidFill>
                <a:srgbClr val="C3C7AD"/>
              </a:solidFill>
              <a:round/>
              <a:headEnd/>
              <a:tailEnd/>
            </a:ln>
          </p:spPr>
          <p:txBody>
            <a:bodyPr wrap="none" anchor="ctr"/>
            <a:lstStyle/>
            <a:p>
              <a:endParaRPr lang="en-US" dirty="0">
                <a:latin typeface="+mj-lt"/>
              </a:endParaRPr>
            </a:p>
          </p:txBody>
        </p:sp>
        <p:sp>
          <p:nvSpPr>
            <p:cNvPr id="73" name="Text Box 105"/>
            <p:cNvSpPr txBox="1">
              <a:spLocks noChangeArrowheads="1"/>
            </p:cNvSpPr>
            <p:nvPr/>
          </p:nvSpPr>
          <p:spPr bwMode="auto">
            <a:xfrm>
              <a:off x="199433" y="1193185"/>
              <a:ext cx="351489" cy="369332"/>
            </a:xfrm>
            <a:prstGeom prst="rect">
              <a:avLst/>
            </a:prstGeom>
            <a:noFill/>
            <a:ln w="38100">
              <a:noFill/>
              <a:miter lim="800000"/>
              <a:headEnd/>
              <a:tailEnd/>
            </a:ln>
          </p:spPr>
          <p:txBody>
            <a:bodyPr>
              <a:spAutoFit/>
            </a:bodyPr>
            <a:lstStyle/>
            <a:p>
              <a:pPr algn="ctr" eaLnBrk="0" hangingPunct="0">
                <a:spcBef>
                  <a:spcPct val="50000"/>
                </a:spcBef>
              </a:pPr>
              <a:r>
                <a:rPr lang="en-US" sz="1800" dirty="0">
                  <a:solidFill>
                    <a:schemeClr val="bg1"/>
                  </a:solidFill>
                  <a:latin typeface="+mj-lt"/>
                </a:rPr>
                <a:t>4</a:t>
              </a:r>
            </a:p>
          </p:txBody>
        </p:sp>
      </p:grpSp>
      <p:grpSp>
        <p:nvGrpSpPr>
          <p:cNvPr id="74" name="Group 50"/>
          <p:cNvGrpSpPr/>
          <p:nvPr/>
        </p:nvGrpSpPr>
        <p:grpSpPr>
          <a:xfrm>
            <a:off x="1675103" y="5339674"/>
            <a:ext cx="383008" cy="374013"/>
            <a:chOff x="184151" y="1188569"/>
            <a:chExt cx="383008" cy="374013"/>
          </a:xfrm>
        </p:grpSpPr>
        <p:sp>
          <p:nvSpPr>
            <p:cNvPr id="75" name="Oval 104"/>
            <p:cNvSpPr>
              <a:spLocks noChangeArrowheads="1"/>
            </p:cNvSpPr>
            <p:nvPr/>
          </p:nvSpPr>
          <p:spPr bwMode="auto">
            <a:xfrm>
              <a:off x="184151" y="1188569"/>
              <a:ext cx="383008" cy="374013"/>
            </a:xfrm>
            <a:prstGeom prst="ellipse">
              <a:avLst/>
            </a:prstGeom>
            <a:solidFill>
              <a:schemeClr val="accent1">
                <a:lumMod val="75000"/>
              </a:schemeClr>
            </a:solidFill>
            <a:ln w="38100">
              <a:solidFill>
                <a:srgbClr val="C3C7AD"/>
              </a:solidFill>
              <a:round/>
              <a:headEnd/>
              <a:tailEnd/>
            </a:ln>
          </p:spPr>
          <p:txBody>
            <a:bodyPr wrap="none" anchor="ctr"/>
            <a:lstStyle/>
            <a:p>
              <a:endParaRPr lang="en-US" dirty="0">
                <a:latin typeface="+mj-lt"/>
              </a:endParaRPr>
            </a:p>
          </p:txBody>
        </p:sp>
        <p:sp>
          <p:nvSpPr>
            <p:cNvPr id="76" name="Text Box 105"/>
            <p:cNvSpPr txBox="1">
              <a:spLocks noChangeArrowheads="1"/>
            </p:cNvSpPr>
            <p:nvPr/>
          </p:nvSpPr>
          <p:spPr bwMode="auto">
            <a:xfrm>
              <a:off x="199433" y="1193185"/>
              <a:ext cx="351489" cy="369332"/>
            </a:xfrm>
            <a:prstGeom prst="rect">
              <a:avLst/>
            </a:prstGeom>
            <a:noFill/>
            <a:ln w="38100">
              <a:noFill/>
              <a:miter lim="800000"/>
              <a:headEnd/>
              <a:tailEnd/>
            </a:ln>
          </p:spPr>
          <p:txBody>
            <a:bodyPr>
              <a:spAutoFit/>
            </a:bodyPr>
            <a:lstStyle/>
            <a:p>
              <a:pPr algn="ctr" eaLnBrk="0" hangingPunct="0">
                <a:spcBef>
                  <a:spcPct val="50000"/>
                </a:spcBef>
              </a:pPr>
              <a:r>
                <a:rPr lang="en-US" sz="1800" dirty="0">
                  <a:solidFill>
                    <a:schemeClr val="bg1"/>
                  </a:solidFill>
                  <a:latin typeface="+mj-lt"/>
                </a:rPr>
                <a:t>7</a:t>
              </a:r>
            </a:p>
          </p:txBody>
        </p:sp>
      </p:grpSp>
      <p:sp>
        <p:nvSpPr>
          <p:cNvPr id="77" name="Text Box 20"/>
          <p:cNvSpPr txBox="1">
            <a:spLocks noChangeArrowheads="1"/>
          </p:cNvSpPr>
          <p:nvPr/>
        </p:nvSpPr>
        <p:spPr bwMode="auto">
          <a:xfrm>
            <a:off x="3794745" y="3426216"/>
            <a:ext cx="3556081" cy="430887"/>
          </a:xfrm>
          <a:prstGeom prst="rect">
            <a:avLst/>
          </a:prstGeom>
          <a:noFill/>
          <a:ln w="9525" algn="ctr">
            <a:noFill/>
            <a:miter lim="800000"/>
            <a:headEnd/>
            <a:tailEnd/>
          </a:ln>
        </p:spPr>
        <p:txBody>
          <a:bodyPr wrap="square" tIns="91440" bIns="91440">
            <a:spAutoFit/>
          </a:bodyPr>
          <a:lstStyle/>
          <a:p>
            <a:pPr algn="l">
              <a:spcBef>
                <a:spcPct val="50000"/>
              </a:spcBef>
            </a:pPr>
            <a:r>
              <a:rPr lang="en-US" sz="1600" b="0" dirty="0" smtClean="0">
                <a:latin typeface="+mj-lt"/>
              </a:rPr>
              <a:t>Hide and View Navigation Pane</a:t>
            </a:r>
            <a:endParaRPr lang="en-US" sz="1600" b="0" dirty="0">
              <a:latin typeface="+mj-lt"/>
            </a:endParaRPr>
          </a:p>
        </p:txBody>
      </p:sp>
      <p:sp>
        <p:nvSpPr>
          <p:cNvPr id="78" name="Line 16"/>
          <p:cNvSpPr>
            <a:spLocks noChangeShapeType="1"/>
          </p:cNvSpPr>
          <p:nvPr/>
        </p:nvSpPr>
        <p:spPr bwMode="auto">
          <a:xfrm flipH="1">
            <a:off x="2796207" y="3648466"/>
            <a:ext cx="996950" cy="0"/>
          </a:xfrm>
          <a:prstGeom prst="line">
            <a:avLst/>
          </a:prstGeom>
          <a:noFill/>
          <a:ln w="6350">
            <a:solidFill>
              <a:schemeClr val="tx1"/>
            </a:solidFill>
            <a:round/>
            <a:headEnd/>
            <a:tailEnd type="triangle" w="med" len="med"/>
          </a:ln>
        </p:spPr>
        <p:txBody>
          <a:bodyPr wrap="none" tIns="91440" bIns="91440" anchor="ctr"/>
          <a:lstStyle/>
          <a:p>
            <a:endParaRPr lang="en-US" dirty="0">
              <a:latin typeface="+mj-lt"/>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triangle" w="med" len="med"/>
        </a:ln>
        <a:effectLst/>
      </a:spPr>
      <a:bodyPr vert="horz" wrap="none" lIns="91440" tIns="91440" rIns="91440" bIns="9144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3200" b="1"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triangle" w="med" len="med"/>
        </a:ln>
        <a:effectLst/>
      </a:spPr>
      <a:bodyPr vert="horz" wrap="none" lIns="91440" tIns="91440" rIns="91440" bIns="9144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3200" b="1" i="0" u="none" strike="noStrike" cap="none" normalizeH="0" baseline="0" smtClean="0">
            <a:ln>
              <a:noFill/>
            </a:ln>
            <a:solidFill>
              <a:schemeClr val="tx1"/>
            </a:solidFill>
            <a:effectLst/>
            <a:latin typeface="Tahoma" pitchFamily="34"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a:solidFill>
            <a:srgbClr val="FF0000"/>
          </a:solid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28799</TotalTime>
  <Words>1421</Words>
  <Application>Microsoft Office PowerPoint</Application>
  <PresentationFormat>On-screen Show (4:3)</PresentationFormat>
  <Paragraphs>369</Paragraphs>
  <Slides>55</Slides>
  <Notes>21</Notes>
  <HiddenSlides>0</HiddenSlides>
  <MMClips>0</MMClips>
  <ScaleCrop>false</ScaleCrop>
  <HeadingPairs>
    <vt:vector size="4" baseType="variant">
      <vt:variant>
        <vt:lpstr>Theme</vt:lpstr>
      </vt:variant>
      <vt:variant>
        <vt:i4>2</vt:i4>
      </vt:variant>
      <vt:variant>
        <vt:lpstr>Slide Titles</vt:lpstr>
      </vt:variant>
      <vt:variant>
        <vt:i4>55</vt:i4>
      </vt:variant>
    </vt:vector>
  </HeadingPairs>
  <TitlesOfParts>
    <vt:vector size="57" baseType="lpstr">
      <vt:lpstr>1_EX06PP_template</vt:lpstr>
      <vt:lpstr>QAD 2010 Template</vt:lpstr>
      <vt:lpstr>User Interface Overview</vt:lpstr>
      <vt:lpstr>Slide 2</vt:lpstr>
      <vt:lpstr>Facilities</vt:lpstr>
      <vt:lpstr>QAD Enterprise Applications</vt:lpstr>
      <vt:lpstr>Scope of Quick Start</vt:lpstr>
      <vt:lpstr>Quick Start Flow</vt:lpstr>
      <vt:lpstr>Topics</vt:lpstr>
      <vt:lpstr>Learning Objectives</vt:lpstr>
      <vt:lpstr>Introduction to the .NET UI</vt:lpstr>
      <vt:lpstr>Workspace </vt:lpstr>
      <vt:lpstr>UI Navigation: Process Maps</vt:lpstr>
      <vt:lpstr>UI Navigation: Process Maps</vt:lpstr>
      <vt:lpstr>UI Navigation: Menus</vt:lpstr>
      <vt:lpstr>Selecting Menu Items</vt:lpstr>
      <vt:lpstr>Favorites</vt:lpstr>
      <vt:lpstr>Horizontal and Vertical Tab Groups</vt:lpstr>
      <vt:lpstr>Menu Properties</vt:lpstr>
      <vt:lpstr>Menu Properties</vt:lpstr>
      <vt:lpstr>Exercise 1-1: Using UI Features</vt:lpstr>
      <vt:lpstr>Introduction to QAD EE Modules</vt:lpstr>
      <vt:lpstr>Customer Management Menu</vt:lpstr>
      <vt:lpstr>Supply Chain Menu</vt:lpstr>
      <vt:lpstr>Manufacturing Menu</vt:lpstr>
      <vt:lpstr>Financials Menu</vt:lpstr>
      <vt:lpstr>Master Data Menu</vt:lpstr>
      <vt:lpstr>System Administration Menu</vt:lpstr>
      <vt:lpstr>Administration Menu</vt:lpstr>
      <vt:lpstr>.NET UI Program Types</vt:lpstr>
      <vt:lpstr>Component and Non-Component Based Programs</vt:lpstr>
      <vt:lpstr>Maintenance Programs</vt:lpstr>
      <vt:lpstr>Component vs. Non-Component Menu Options</vt:lpstr>
      <vt:lpstr> Inquiry and Report Programs</vt:lpstr>
      <vt:lpstr>Component-Based Reports</vt:lpstr>
      <vt:lpstr>Transaction Programs</vt:lpstr>
      <vt:lpstr>Control Programs</vt:lpstr>
      <vt:lpstr>Slide 36</vt:lpstr>
      <vt:lpstr>Browse Actions Menu</vt:lpstr>
      <vt:lpstr>Filters and Operators</vt:lpstr>
      <vt:lpstr>Right-Click Column Options</vt:lpstr>
      <vt:lpstr> Lookup Browses</vt:lpstr>
      <vt:lpstr>Exercise 1-2: Using Browses</vt:lpstr>
      <vt:lpstr> Getting Help</vt:lpstr>
      <vt:lpstr> Context Sensitive Help</vt:lpstr>
      <vt:lpstr> Guide Me Help</vt:lpstr>
      <vt:lpstr> Using Search</vt:lpstr>
      <vt:lpstr> Document Library</vt:lpstr>
      <vt:lpstr>Exercise 1-3: Using Help</vt:lpstr>
      <vt:lpstr>Special UI Features</vt:lpstr>
      <vt:lpstr>Screen Customization</vt:lpstr>
      <vt:lpstr>Menu Collections</vt:lpstr>
      <vt:lpstr>Browse Collections</vt:lpstr>
      <vt:lpstr>Browse Collection Example</vt:lpstr>
      <vt:lpstr>Browse Collection Control Icons</vt:lpstr>
      <vt:lpstr>Operational Metrics</vt:lpstr>
      <vt:lpstr>Exercise 1-4: Using Collections</vt:lpstr>
    </vt:vector>
  </TitlesOfParts>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Training Module Development</dc:title>
  <dc:creator>vmg</dc:creator>
  <cp:lastModifiedBy>Helen Ernst</cp:lastModifiedBy>
  <cp:revision>1836</cp:revision>
  <cp:lastPrinted>2001-05-04T21:55:40Z</cp:lastPrinted>
  <dcterms:created xsi:type="dcterms:W3CDTF">1998-03-17T23:27:45Z</dcterms:created>
  <dcterms:modified xsi:type="dcterms:W3CDTF">2012-09-04T19:24:01Z</dcterms:modified>
</cp:coreProperties>
</file>