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9" r:id="rId1"/>
    <p:sldMasterId id="2147483686" r:id="rId2"/>
    <p:sldMasterId id="2147483781" r:id="rId3"/>
  </p:sldMasterIdLst>
  <p:notesMasterIdLst>
    <p:notesMasterId r:id="rId73"/>
  </p:notesMasterIdLst>
  <p:handoutMasterIdLst>
    <p:handoutMasterId r:id="rId74"/>
  </p:handoutMasterIdLst>
  <p:sldIdLst>
    <p:sldId id="281" r:id="rId4"/>
    <p:sldId id="258" r:id="rId5"/>
    <p:sldId id="320" r:id="rId6"/>
    <p:sldId id="285" r:id="rId7"/>
    <p:sldId id="321" r:id="rId8"/>
    <p:sldId id="291" r:id="rId9"/>
    <p:sldId id="322" r:id="rId10"/>
    <p:sldId id="425" r:id="rId11"/>
    <p:sldId id="295" r:id="rId12"/>
    <p:sldId id="296" r:id="rId13"/>
    <p:sldId id="357" r:id="rId14"/>
    <p:sldId id="294" r:id="rId15"/>
    <p:sldId id="297" r:id="rId16"/>
    <p:sldId id="298" r:id="rId17"/>
    <p:sldId id="299" r:id="rId18"/>
    <p:sldId id="470" r:id="rId19"/>
    <p:sldId id="323" r:id="rId20"/>
    <p:sldId id="434" r:id="rId21"/>
    <p:sldId id="324" r:id="rId22"/>
    <p:sldId id="435" r:id="rId23"/>
    <p:sldId id="304" r:id="rId24"/>
    <p:sldId id="432" r:id="rId25"/>
    <p:sldId id="471" r:id="rId26"/>
    <p:sldId id="325" r:id="rId27"/>
    <p:sldId id="306" r:id="rId28"/>
    <p:sldId id="338" r:id="rId29"/>
    <p:sldId id="441" r:id="rId30"/>
    <p:sldId id="463" r:id="rId31"/>
    <p:sldId id="445" r:id="rId32"/>
    <p:sldId id="466" r:id="rId33"/>
    <p:sldId id="467" r:id="rId34"/>
    <p:sldId id="444" r:id="rId35"/>
    <p:sldId id="443" r:id="rId36"/>
    <p:sldId id="442" r:id="rId37"/>
    <p:sldId id="464" r:id="rId38"/>
    <p:sldId id="465" r:id="rId39"/>
    <p:sldId id="309" r:id="rId40"/>
    <p:sldId id="418" r:id="rId41"/>
    <p:sldId id="310" r:id="rId42"/>
    <p:sldId id="414" r:id="rId43"/>
    <p:sldId id="415" r:id="rId44"/>
    <p:sldId id="428" r:id="rId45"/>
    <p:sldId id="420" r:id="rId46"/>
    <p:sldId id="367" r:id="rId47"/>
    <p:sldId id="472" r:id="rId48"/>
    <p:sldId id="340" r:id="rId49"/>
    <p:sldId id="315" r:id="rId50"/>
    <p:sldId id="475" r:id="rId51"/>
    <p:sldId id="430" r:id="rId52"/>
    <p:sldId id="327" r:id="rId53"/>
    <p:sldId id="369" r:id="rId54"/>
    <p:sldId id="446" r:id="rId55"/>
    <p:sldId id="447" r:id="rId56"/>
    <p:sldId id="449" r:id="rId57"/>
    <p:sldId id="328" r:id="rId58"/>
    <p:sldId id="473" r:id="rId59"/>
    <p:sldId id="448" r:id="rId60"/>
    <p:sldId id="468" r:id="rId61"/>
    <p:sldId id="364" r:id="rId62"/>
    <p:sldId id="366" r:id="rId63"/>
    <p:sldId id="436" r:id="rId64"/>
    <p:sldId id="437" r:id="rId65"/>
    <p:sldId id="438" r:id="rId66"/>
    <p:sldId id="439" r:id="rId67"/>
    <p:sldId id="330" r:id="rId68"/>
    <p:sldId id="423" r:id="rId69"/>
    <p:sldId id="440" r:id="rId70"/>
    <p:sldId id="474" r:id="rId71"/>
    <p:sldId id="426" r:id="rId72"/>
  </p:sldIdLst>
  <p:sldSz cx="9144000" cy="6858000" type="screen4x3"/>
  <p:notesSz cx="7023100" cy="9309100"/>
  <p:embeddedFontLst>
    <p:embeddedFont>
      <p:font typeface="Century Gothic" pitchFamily="34" charset="0"/>
      <p:regular r:id="rId75"/>
      <p:bold r:id="rId76"/>
      <p:italic r:id="rId77"/>
      <p:boldItalic r:id="rId78"/>
    </p:embeddedFont>
    <p:embeddedFont>
      <p:font typeface="宋体" pitchFamily="2" charset="-122"/>
      <p:regular r:id="rId79"/>
    </p:embeddedFont>
    <p:embeddedFont>
      <p:font typeface="Tahoma" pitchFamily="34" charset="0"/>
      <p:regular r:id="rId80"/>
      <p:bold r:id="rId81"/>
    </p:embeddedFont>
    <p:embeddedFont>
      <p:font typeface="Webdings" pitchFamily="18" charset="2"/>
      <p:regular r:id="rId82"/>
    </p:embeddedFont>
    <p:embeddedFont>
      <p:font typeface="HELVETICA" pitchFamily="34" charset="0"/>
      <p:regular r:id="rId83"/>
      <p:bold r:id="rId84"/>
      <p:italic r:id="rId85"/>
      <p:boldItalic r:id="rId86"/>
    </p:embeddedFont>
    <p:embeddedFont>
      <p:font typeface="Calibri" pitchFamily="34" charset="0"/>
      <p:regular r:id="rId87"/>
      <p:bold r:id="rId88"/>
      <p:italic r:id="rId89"/>
      <p:boldItalic r:id="rId90"/>
    </p:embeddedFont>
  </p:embeddedFontLst>
  <p:custDataLst>
    <p:tags r:id="rId91"/>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A86ED4"/>
    <a:srgbClr val="DEEBFE"/>
    <a:srgbClr val="D7E7FE"/>
    <a:srgbClr val="006600"/>
    <a:srgbClr val="0000CC"/>
    <a:srgbClr val="C0C0C0"/>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349" autoAdjust="0"/>
    <p:restoredTop sz="89355" autoAdjust="0"/>
  </p:normalViewPr>
  <p:slideViewPr>
    <p:cSldViewPr snapToGrid="0">
      <p:cViewPr>
        <p:scale>
          <a:sx n="80" d="100"/>
          <a:sy n="80" d="100"/>
        </p:scale>
        <p:origin x="-978" y="-54"/>
      </p:cViewPr>
      <p:guideLst>
        <p:guide orient="horz" pos="2160"/>
        <p:guide pos="2880"/>
      </p:guideLst>
    </p:cSldViewPr>
  </p:slideViewPr>
  <p:outlineViewPr>
    <p:cViewPr>
      <p:scale>
        <a:sx n="33" d="100"/>
        <a:sy n="33" d="100"/>
      </p:scale>
      <p:origin x="0" y="1584"/>
    </p:cViewPr>
  </p:outlineViewPr>
  <p:notesTextViewPr>
    <p:cViewPr>
      <p:scale>
        <a:sx n="100" d="100"/>
        <a:sy n="100" d="100"/>
      </p:scale>
      <p:origin x="0" y="0"/>
    </p:cViewPr>
  </p:notesTextViewPr>
  <p:sorterViewPr>
    <p:cViewPr varScale="1">
      <p:scale>
        <a:sx n="100" d="100"/>
        <a:sy n="100" d="100"/>
      </p:scale>
      <p:origin x="0" y="13140"/>
    </p:cViewPr>
  </p:sorterViewPr>
  <p:notesViewPr>
    <p:cSldViewPr snapToGrid="0">
      <p:cViewPr varScale="1">
        <p:scale>
          <a:sx n="82" d="100"/>
          <a:sy n="82" d="100"/>
        </p:scale>
        <p:origin x="-2250" y="-78"/>
      </p:cViewPr>
      <p:guideLst>
        <p:guide orient="horz" pos="2932"/>
        <p:guide pos="221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font" Target="fonts/font2.fntdata"/><Relationship Id="rId84" Type="http://schemas.openxmlformats.org/officeDocument/2006/relationships/font" Target="fonts/font10.fntdata"/><Relationship Id="rId89" Type="http://schemas.openxmlformats.org/officeDocument/2006/relationships/font" Target="fonts/font15.fntdata"/><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handoutMaster" Target="handoutMasters/handoutMaster1.xml"/><Relationship Id="rId79" Type="http://schemas.openxmlformats.org/officeDocument/2006/relationships/font" Target="fonts/font5.fntdata"/><Relationship Id="rId87" Type="http://schemas.openxmlformats.org/officeDocument/2006/relationships/font" Target="fonts/font13.fntdata"/><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font" Target="fonts/font8.fntdata"/><Relationship Id="rId90" Type="http://schemas.openxmlformats.org/officeDocument/2006/relationships/font" Target="fonts/font16.fntdata"/><Relationship Id="rId95" Type="http://schemas.openxmlformats.org/officeDocument/2006/relationships/tableStyles" Target="tableStyle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font" Target="fonts/font3.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font" Target="fonts/font6.fntdata"/><Relationship Id="rId85" Type="http://schemas.openxmlformats.org/officeDocument/2006/relationships/font" Target="fonts/font11.fntdata"/><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font" Target="fonts/font1.fntdata"/><Relationship Id="rId83" Type="http://schemas.openxmlformats.org/officeDocument/2006/relationships/font" Target="fonts/font9.fntdata"/><Relationship Id="rId88" Type="http://schemas.openxmlformats.org/officeDocument/2006/relationships/font" Target="fonts/font14.fntdata"/><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notesMaster" Target="notesMasters/notesMaster1.xml"/><Relationship Id="rId78" Type="http://schemas.openxmlformats.org/officeDocument/2006/relationships/font" Target="fonts/font4.fntdata"/><Relationship Id="rId81" Type="http://schemas.openxmlformats.org/officeDocument/2006/relationships/font" Target="fonts/font7.fntdata"/><Relationship Id="rId86" Type="http://schemas.openxmlformats.org/officeDocument/2006/relationships/font" Target="fonts/font12.fntdata"/><Relationship Id="rId9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826" name="Rectangle 2"/>
          <p:cNvSpPr>
            <a:spLocks noGrp="1" noChangeArrowheads="1"/>
          </p:cNvSpPr>
          <p:nvPr>
            <p:ph type="hdr" sz="quarter"/>
          </p:nvPr>
        </p:nvSpPr>
        <p:spPr bwMode="auto">
          <a:xfrm>
            <a:off x="0" y="92075"/>
            <a:ext cx="3043238"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ctr" anchorCtr="1" compatLnSpc="1">
            <a:prstTxWarp prst="textNoShape">
              <a:avLst/>
            </a:prstTxWarp>
            <a:spAutoFit/>
          </a:bodyPr>
          <a:lstStyle>
            <a:lvl1pPr algn="l" eaLnBrk="0" hangingPunct="0">
              <a:defRPr sz="1200">
                <a:latin typeface="Arial" charset="0"/>
              </a:defRPr>
            </a:lvl1pPr>
          </a:lstStyle>
          <a:p>
            <a:endParaRPr lang="en-US" altLang="zh-CN"/>
          </a:p>
        </p:txBody>
      </p:sp>
      <p:sp>
        <p:nvSpPr>
          <p:cNvPr id="205827" name="Rectangle 3"/>
          <p:cNvSpPr>
            <a:spLocks noGrp="1" noChangeArrowheads="1"/>
          </p:cNvSpPr>
          <p:nvPr>
            <p:ph type="dt" sz="quarter" idx="1"/>
          </p:nvPr>
        </p:nvSpPr>
        <p:spPr bwMode="auto">
          <a:xfrm>
            <a:off x="3979863" y="92075"/>
            <a:ext cx="3043237"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ctr" anchorCtr="1" compatLnSpc="1">
            <a:prstTxWarp prst="textNoShape">
              <a:avLst/>
            </a:prstTxWarp>
            <a:spAutoFit/>
          </a:bodyPr>
          <a:lstStyle>
            <a:lvl1pPr algn="r" eaLnBrk="0" hangingPunct="0">
              <a:defRPr sz="1200">
                <a:latin typeface="Arial" charset="0"/>
              </a:defRPr>
            </a:lvl1pPr>
          </a:lstStyle>
          <a:p>
            <a:endParaRPr lang="en-US" altLang="zh-CN"/>
          </a:p>
        </p:txBody>
      </p:sp>
      <p:sp>
        <p:nvSpPr>
          <p:cNvPr id="205828" name="Rectangle 4"/>
          <p:cNvSpPr>
            <a:spLocks noGrp="1" noChangeArrowheads="1"/>
          </p:cNvSpPr>
          <p:nvPr>
            <p:ph type="ftr" sz="quarter" idx="2"/>
          </p:nvPr>
        </p:nvSpPr>
        <p:spPr bwMode="auto">
          <a:xfrm>
            <a:off x="0" y="9029700"/>
            <a:ext cx="3043238"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b" anchorCtr="0" compatLnSpc="1">
            <a:prstTxWarp prst="textNoShape">
              <a:avLst/>
            </a:prstTxWarp>
            <a:spAutoFit/>
          </a:bodyPr>
          <a:lstStyle>
            <a:lvl1pPr algn="l" eaLnBrk="0" hangingPunct="0">
              <a:defRPr sz="1200">
                <a:latin typeface="Arial" charset="0"/>
              </a:defRPr>
            </a:lvl1pPr>
          </a:lstStyle>
          <a:p>
            <a:endParaRPr lang="en-US" altLang="zh-CN"/>
          </a:p>
        </p:txBody>
      </p:sp>
      <p:sp>
        <p:nvSpPr>
          <p:cNvPr id="205829" name="Rectangle 5"/>
          <p:cNvSpPr>
            <a:spLocks noGrp="1" noChangeArrowheads="1"/>
          </p:cNvSpPr>
          <p:nvPr>
            <p:ph type="sldNum" sz="quarter" idx="3"/>
          </p:nvPr>
        </p:nvSpPr>
        <p:spPr bwMode="auto">
          <a:xfrm>
            <a:off x="3979863" y="9034463"/>
            <a:ext cx="3043237" cy="274637"/>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b" anchorCtr="0" compatLnSpc="1">
            <a:prstTxWarp prst="textNoShape">
              <a:avLst/>
            </a:prstTxWarp>
            <a:spAutoFit/>
          </a:bodyPr>
          <a:lstStyle>
            <a:lvl1pPr algn="r" eaLnBrk="0" hangingPunct="0">
              <a:defRPr sz="1200">
                <a:latin typeface="Arial" charset="0"/>
              </a:defRPr>
            </a:lvl1pPr>
          </a:lstStyle>
          <a:p>
            <a:fld id="{76745536-1121-40AE-9678-476D774ECC4F}"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l" eaLnBrk="0" hangingPunct="0">
              <a:defRPr sz="1200">
                <a:latin typeface="Arial" charset="0"/>
              </a:defRPr>
            </a:lvl1pPr>
          </a:lstStyle>
          <a:p>
            <a:endParaRPr lang="en-US" altLang="zh-CN"/>
          </a:p>
        </p:txBody>
      </p:sp>
      <p:sp>
        <p:nvSpPr>
          <p:cNvPr id="3075" name="Rectangle 3"/>
          <p:cNvSpPr>
            <a:spLocks noGrp="1" noChangeArrowheads="1"/>
          </p:cNvSpPr>
          <p:nvPr>
            <p:ph type="dt" idx="1"/>
          </p:nvPr>
        </p:nvSpPr>
        <p:spPr bwMode="auto">
          <a:xfrm>
            <a:off x="3979863" y="0"/>
            <a:ext cx="3043237"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eaLnBrk="0" hangingPunct="0">
              <a:defRPr sz="1200">
                <a:latin typeface="Arial" charset="0"/>
              </a:defRPr>
            </a:lvl1pPr>
          </a:lstStyle>
          <a:p>
            <a:endParaRPr lang="en-US" altLang="zh-CN"/>
          </a:p>
        </p:txBody>
      </p:sp>
      <p:sp>
        <p:nvSpPr>
          <p:cNvPr id="68612"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6625" y="4421188"/>
            <a:ext cx="5149850" cy="4189412"/>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43963"/>
            <a:ext cx="3043238"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l" eaLnBrk="0" hangingPunct="0">
              <a:defRPr sz="1200">
                <a:latin typeface="Arial" charset="0"/>
              </a:defRPr>
            </a:lvl1pPr>
          </a:lstStyle>
          <a:p>
            <a:endParaRPr lang="en-US" altLang="zh-CN"/>
          </a:p>
        </p:txBody>
      </p:sp>
      <p:sp>
        <p:nvSpPr>
          <p:cNvPr id="3079" name="Rectangle 7"/>
          <p:cNvSpPr>
            <a:spLocks noGrp="1" noChangeArrowheads="1"/>
          </p:cNvSpPr>
          <p:nvPr>
            <p:ph type="sldNum" sz="quarter" idx="5"/>
          </p:nvPr>
        </p:nvSpPr>
        <p:spPr bwMode="auto">
          <a:xfrm>
            <a:off x="3979863" y="8843963"/>
            <a:ext cx="3043237"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eaLnBrk="0" hangingPunct="0">
              <a:defRPr sz="1200">
                <a:latin typeface="Arial" charset="0"/>
              </a:defRPr>
            </a:lvl1pPr>
          </a:lstStyle>
          <a:p>
            <a:fld id="{AF291265-5D09-4340-B536-A89722137458}"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zh-CN" altLang="zh-CN" smtClean="0"/>
          </a:p>
        </p:txBody>
      </p:sp>
      <p:sp>
        <p:nvSpPr>
          <p:cNvPr id="69636" name="Slide Number Placeholder 3"/>
          <p:cNvSpPr>
            <a:spLocks noGrp="1"/>
          </p:cNvSpPr>
          <p:nvPr>
            <p:ph type="sldNum" sz="quarter" idx="5"/>
          </p:nvPr>
        </p:nvSpPr>
        <p:spPr>
          <a:noFill/>
        </p:spPr>
        <p:txBody>
          <a:bodyPr/>
          <a:lstStyle/>
          <a:p>
            <a:fld id="{8F8EA6CC-DC0B-4183-A045-ABB25886B828}" type="slidenum">
              <a:rPr lang="en-US" altLang="zh-CN"/>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3237" eaLnBrk="1" fontAlgn="auto" hangingPunct="1">
              <a:spcBef>
                <a:spcPts val="0"/>
              </a:spcBef>
              <a:spcAft>
                <a:spcPts val="0"/>
              </a:spcAft>
              <a:defRPr/>
            </a:pPr>
            <a:r>
              <a:rPr lang="en-US" altLang="zh-CN" dirty="0" smtClean="0">
                <a:ea typeface="宋体" pitchFamily="2" charset="-122"/>
              </a:rPr>
              <a:t>Enter to a non-blank value for the Memo Order Type.</a:t>
            </a:r>
          </a:p>
          <a:p>
            <a:pPr defTabSz="933237" eaLnBrk="1" fontAlgn="auto" hangingPunct="1">
              <a:spcBef>
                <a:spcPts val="0"/>
              </a:spcBef>
              <a:spcAft>
                <a:spcPts val="0"/>
              </a:spcAft>
              <a:defRPr/>
            </a:pPr>
            <a:endParaRPr lang="en-US" altLang="zh-CN" dirty="0" smtClean="0">
              <a:ea typeface="宋体" pitchFamily="2" charset="-122"/>
            </a:endParaRPr>
          </a:p>
          <a:p>
            <a:r>
              <a:rPr lang="en-US" dirty="0" smtClean="0"/>
              <a:t>Memo Items have no effect on inventory or MRP when placed on a sales order.</a:t>
            </a:r>
          </a:p>
          <a:p>
            <a:r>
              <a:rPr lang="en-US" dirty="0" smtClean="0"/>
              <a:t>Memo Order Type validated against values defined in Generalized Codes Maintenance for field </a:t>
            </a:r>
            <a:r>
              <a:rPr lang="en-US" dirty="0" err="1" smtClean="0"/>
              <a:t>pt_memo_type</a:t>
            </a:r>
            <a:r>
              <a:rPr lang="en-US" dirty="0" smtClean="0"/>
              <a:t>;</a:t>
            </a:r>
            <a:r>
              <a:rPr lang="en-US" baseline="0" dirty="0" smtClean="0"/>
              <a:t> the entered v</a:t>
            </a:r>
            <a:r>
              <a:rPr lang="en-US" dirty="0" smtClean="0"/>
              <a:t>alue defaults to the Type field in</a:t>
            </a:r>
          </a:p>
          <a:p>
            <a:pPr lvl="2"/>
            <a:r>
              <a:rPr lang="en-US" dirty="0" smtClean="0"/>
              <a:t>Sales Quote Maintenance</a:t>
            </a:r>
          </a:p>
          <a:p>
            <a:pPr lvl="2"/>
            <a:r>
              <a:rPr lang="en-US" dirty="0" smtClean="0"/>
              <a:t>Sales Order Maintenance</a:t>
            </a:r>
          </a:p>
          <a:p>
            <a:pPr lvl="2"/>
            <a:r>
              <a:rPr lang="en-US" dirty="0" smtClean="0"/>
              <a:t>Pending Invoice Maintenance</a:t>
            </a:r>
          </a:p>
          <a:p>
            <a:pPr lvl="2"/>
            <a:r>
              <a:rPr lang="en-US" dirty="0" smtClean="0"/>
              <a:t>Scheduled Order Maintenance</a:t>
            </a:r>
          </a:p>
          <a:p>
            <a:pPr lvl="2"/>
            <a:r>
              <a:rPr lang="en-US" dirty="0" smtClean="0"/>
              <a:t>RMA Maintenance</a:t>
            </a:r>
          </a:p>
          <a:p>
            <a:pPr defTabSz="933237" eaLnBrk="1" fontAlgn="auto" hangingPunct="1">
              <a:spcBef>
                <a:spcPts val="0"/>
              </a:spcBef>
              <a:spcAft>
                <a:spcPts val="0"/>
              </a:spcAft>
              <a:defRPr/>
            </a:pPr>
            <a:endParaRPr lang="en-US" altLang="zh-CN" dirty="0" smtClean="0">
              <a:ea typeface="宋体" pitchFamily="2" charset="-122"/>
            </a:endParaRPr>
          </a:p>
          <a:p>
            <a:pPr defTabSz="933237" eaLnBrk="1" fontAlgn="auto" hangingPunct="1">
              <a:spcBef>
                <a:spcPts val="0"/>
              </a:spcBef>
              <a:spcAft>
                <a:spcPts val="0"/>
              </a:spcAft>
              <a:defRPr/>
            </a:pPr>
            <a:endParaRPr lang="en-US" altLang="zh-CN" dirty="0" smtClean="0">
              <a:ea typeface="宋体" pitchFamily="2" charset="-122"/>
            </a:endParaRPr>
          </a:p>
          <a:p>
            <a:pPr defTabSz="933237" eaLnBrk="1" fontAlgn="auto" hangingPunct="1">
              <a:spcBef>
                <a:spcPts val="0"/>
              </a:spcBef>
              <a:spcAft>
                <a:spcPts val="0"/>
              </a:spcAft>
              <a:defRPr/>
            </a:pPr>
            <a:endParaRPr lang="en-US" altLang="zh-CN" dirty="0" smtClean="0">
              <a:ea typeface="宋体" pitchFamily="2" charset="-122"/>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zh-CN" altLang="zh-CN" smtClean="0"/>
          </a:p>
        </p:txBody>
      </p:sp>
      <p:sp>
        <p:nvSpPr>
          <p:cNvPr id="70660" name="Slide Number Placeholder 3"/>
          <p:cNvSpPr>
            <a:spLocks noGrp="1"/>
          </p:cNvSpPr>
          <p:nvPr>
            <p:ph type="sldNum" sz="quarter" idx="5"/>
          </p:nvPr>
        </p:nvSpPr>
        <p:spPr>
          <a:noFill/>
        </p:spPr>
        <p:txBody>
          <a:bodyPr/>
          <a:lstStyle/>
          <a:p>
            <a:fld id="{7A9BC946-B330-4A18-9ACF-DB44CB68F701}" type="slidenum">
              <a:rPr lang="en-US" altLang="zh-CN"/>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5F1EC35E-633E-4B0A-AAC2-B598DCBA0753}" type="slidenum">
              <a:rPr lang="en-US" altLang="zh-CN"/>
              <a:pPr/>
              <a:t>13</a:t>
            </a:fld>
            <a:endParaRPr lang="en-US" altLang="zh-CN"/>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lvl="1"/>
            <a:r>
              <a:rPr lang="en-US" altLang="zh-CN" smtClean="0">
                <a:latin typeface="HELVETICA" pitchFamily="34" charset="0"/>
              </a:rPr>
              <a:t>There are six possible freight term types: </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1 (ADD): Freight is calculated and displayed on the trailer.</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2 (ALLOW): Freight is calculated and displayed as a negative amount on the trailer.</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3 (PREPAID): Freight is calculated and tracked through the Sales Freight Accrued and Sales Freight Applied accounts, but not included on the order or customer invoice because it has been prepaid or is already a part of the normal selling price.</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4 (COLLECT): Freight is calculated and placed on the trailer. However, the freight charges are not tracked through the Sales Freight Accrued and the Sales Freight Applied accounts. The customer will pay freight charges directly to the freight carrier when the shipment is delivered.</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5 (INCLUDE): Freight is calculated, then added to the item's unit price. The price is recalculated during the order maintenance session.</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6 (WILLCALL): Freight is not calculated because the customer is responsible for the shipping arrangements.</a:t>
            </a:r>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AED4AA49-E2B9-4A5D-BA2A-9E18A2AC4558}" type="slidenum">
              <a:rPr lang="en-US" altLang="zh-CN"/>
              <a:pPr/>
              <a:t>26</a:t>
            </a:fld>
            <a:endParaRPr lang="en-US" altLang="zh-CN"/>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smtClean="0">
                <a:ea typeface="宋体" pitchFamily="2" charset="-122"/>
              </a:rPr>
              <a:t>Two approaches for assigning address codes</a:t>
            </a:r>
          </a:p>
          <a:p>
            <a:pPr lvl="1"/>
            <a:r>
              <a:rPr lang="en-US" altLang="zh-CN" dirty="0" smtClean="0">
                <a:ea typeface="宋体" pitchFamily="2" charset="-122"/>
              </a:rPr>
              <a:t>User manually assign the code</a:t>
            </a:r>
          </a:p>
          <a:p>
            <a:pPr lvl="2"/>
            <a:r>
              <a:rPr lang="en-US" altLang="zh-CN" dirty="0" smtClean="0">
                <a:ea typeface="宋体" pitchFamily="2" charset="-122"/>
              </a:rPr>
              <a:t>The code typically has some inherent meaning</a:t>
            </a:r>
          </a:p>
          <a:p>
            <a:pPr lvl="1"/>
            <a:r>
              <a:rPr lang="en-US" altLang="zh-CN" dirty="0" smtClean="0">
                <a:ea typeface="宋体" pitchFamily="2" charset="-122"/>
              </a:rPr>
              <a:t>System automatically assigns the code</a:t>
            </a:r>
          </a:p>
          <a:p>
            <a:pPr lvl="2"/>
            <a:r>
              <a:rPr lang="en-US" altLang="zh-CN" dirty="0" smtClean="0">
                <a:ea typeface="宋体" pitchFamily="2" charset="-122"/>
              </a:rPr>
              <a:t>The code is based on a sequential number and has no inherent meaning</a:t>
            </a:r>
          </a:p>
          <a:p>
            <a:pPr lvl="2"/>
            <a:endParaRPr lang="en-US" altLang="zh-CN" dirty="0" smtClean="0">
              <a:ea typeface="宋体" pitchFamily="2" charset="-122"/>
            </a:endParaRPr>
          </a:p>
          <a:p>
            <a:r>
              <a:rPr lang="en-US" altLang="zh-CN" dirty="0" smtClean="0">
                <a:ea typeface="宋体" pitchFamily="2" charset="-122"/>
              </a:rPr>
              <a:t>You can set up sequence numbers to be used to automatically generate numbers for </a:t>
            </a:r>
          </a:p>
          <a:p>
            <a:pPr lvl="1"/>
            <a:r>
              <a:rPr lang="en-US" altLang="zh-CN" dirty="0" smtClean="0">
                <a:ea typeface="宋体" pitchFamily="2" charset="-122"/>
              </a:rPr>
              <a:t>Business Relations</a:t>
            </a:r>
          </a:p>
          <a:p>
            <a:pPr lvl="1"/>
            <a:r>
              <a:rPr lang="en-US" altLang="zh-CN" dirty="0" smtClean="0">
                <a:ea typeface="宋体" pitchFamily="2" charset="-122"/>
              </a:rPr>
              <a:t>Customers</a:t>
            </a:r>
          </a:p>
          <a:p>
            <a:pPr lvl="1"/>
            <a:r>
              <a:rPr lang="en-US" altLang="zh-CN" dirty="0" smtClean="0">
                <a:ea typeface="宋体" pitchFamily="2" charset="-122"/>
              </a:rPr>
              <a:t>End Users</a:t>
            </a:r>
          </a:p>
          <a:p>
            <a:pPr lvl="1"/>
            <a:r>
              <a:rPr lang="en-US" altLang="zh-CN" dirty="0" smtClean="0">
                <a:ea typeface="宋体" pitchFamily="2" charset="-122"/>
              </a:rPr>
              <a:t>Employees</a:t>
            </a:r>
          </a:p>
          <a:p>
            <a:pPr lvl="1"/>
            <a:r>
              <a:rPr lang="en-US" altLang="zh-CN" dirty="0" smtClean="0">
                <a:ea typeface="宋体" pitchFamily="2" charset="-122"/>
              </a:rPr>
              <a:t>Suppliers</a:t>
            </a:r>
          </a:p>
          <a:p>
            <a:r>
              <a:rPr lang="en-US" dirty="0" smtClean="0"/>
              <a:t>When you leave the code field blank in the activities that create these records, the system supplies a number based on the defined </a:t>
            </a:r>
            <a:r>
              <a:rPr lang="en-US" dirty="0" err="1" smtClean="0"/>
              <a:t>autonumber</a:t>
            </a:r>
            <a:r>
              <a:rPr lang="en-US" dirty="0" smtClean="0"/>
              <a:t> sequence </a:t>
            </a:r>
            <a:endParaRPr lang="en-US" altLang="zh-CN" dirty="0" smtClean="0">
              <a:ea typeface="宋体" pitchFamily="2" charset="-122"/>
            </a:endParaRPr>
          </a:p>
          <a:p>
            <a:pPr lvl="2"/>
            <a:endParaRPr lang="en-US" altLang="zh-CN" dirty="0" smtClean="0">
              <a:ea typeface="宋体" pitchFamily="2" charset="-122"/>
            </a:endParaRPr>
          </a:p>
          <a:p>
            <a:pPr lvl="2"/>
            <a:endParaRPr lang="en-US" altLang="zh-CN" dirty="0" smtClean="0">
              <a:ea typeface="宋体" pitchFamily="2" charset="-122"/>
            </a:endParaRPr>
          </a:p>
          <a:p>
            <a:r>
              <a:rPr lang="en-US" dirty="0" smtClean="0"/>
              <a:t>These sequences are all defined in a similar way but the scope of the sequence differs</a:t>
            </a:r>
          </a:p>
          <a:p>
            <a:pPr lvl="1"/>
            <a:r>
              <a:rPr lang="en-US" dirty="0" smtClean="0"/>
              <a:t>Business relation </a:t>
            </a:r>
            <a:r>
              <a:rPr lang="en-US" dirty="0" err="1" smtClean="0"/>
              <a:t>autonumbers</a:t>
            </a:r>
            <a:r>
              <a:rPr lang="en-US" dirty="0" smtClean="0"/>
              <a:t> are database wide  </a:t>
            </a:r>
          </a:p>
          <a:p>
            <a:pPr lvl="1"/>
            <a:r>
              <a:rPr lang="en-US" dirty="0" smtClean="0"/>
              <a:t>Customer, supplier and end user </a:t>
            </a:r>
            <a:r>
              <a:rPr lang="en-US" dirty="0" err="1" smtClean="0"/>
              <a:t>automumbers</a:t>
            </a:r>
            <a:r>
              <a:rPr lang="en-US" dirty="0" smtClean="0"/>
              <a:t> apply at the shared set level</a:t>
            </a:r>
          </a:p>
          <a:p>
            <a:pPr lvl="2"/>
            <a:r>
              <a:rPr lang="en-US" dirty="0" smtClean="0"/>
              <a:t>A shared set must be supplied</a:t>
            </a:r>
          </a:p>
          <a:p>
            <a:pPr lvl="1"/>
            <a:r>
              <a:rPr lang="en-US" dirty="0" smtClean="0"/>
              <a:t>Employee </a:t>
            </a:r>
            <a:r>
              <a:rPr lang="en-US" dirty="0" err="1" smtClean="0"/>
              <a:t>autonumbers</a:t>
            </a:r>
            <a:r>
              <a:rPr lang="en-US" dirty="0" smtClean="0"/>
              <a:t> apply to each domain</a:t>
            </a:r>
          </a:p>
          <a:p>
            <a:pPr lvl="2"/>
            <a:r>
              <a:rPr lang="en-US" dirty="0" smtClean="0"/>
              <a:t>A domain code must be supplied</a:t>
            </a:r>
          </a:p>
          <a:p>
            <a:pPr lvl="2"/>
            <a:endParaRPr lang="en-US" altLang="zh-CN" dirty="0" smtClean="0">
              <a:ea typeface="宋体" pitchFamily="2" charset="-122"/>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12CC1757-595A-4A05-8600-86E21C2AD717}" type="slidenum">
              <a:rPr lang="en-US" altLang="zh-CN"/>
              <a:pPr/>
              <a:t>33</a:t>
            </a:fld>
            <a:endParaRPr lang="en-US" altLang="zh-CN"/>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9BAD5830-27FF-4453-A1EA-CEF18B88F243}" type="slidenum">
              <a:rPr lang="en-US" altLang="zh-CN"/>
              <a:pPr/>
              <a:t>34</a:t>
            </a:fld>
            <a:endParaRPr lang="en-US" altLang="zh-CN"/>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dirty="0" smtClean="0">
                <a:latin typeface="+mn-lt"/>
              </a:rPr>
              <a:t>The roles listed above are notified by the system when new records are created in finance (customer, employee, end users, suppliers)</a:t>
            </a:r>
          </a:p>
          <a:p>
            <a:pPr fontAlgn="base"/>
            <a:r>
              <a:rPr lang="en-US" dirty="0" smtClean="0">
                <a:latin typeface="+mn-lt"/>
              </a:rPr>
              <a:t>The person assigned these roles will be e-mailed that these records have been created in finance.</a:t>
            </a:r>
          </a:p>
          <a:p>
            <a:pPr fontAlgn="base"/>
            <a:r>
              <a:rPr lang="en-US" dirty="0" smtClean="0">
                <a:latin typeface="+mn-lt"/>
              </a:rPr>
              <a:t>The records must be completed outside of finance</a:t>
            </a:r>
          </a:p>
          <a:p>
            <a:pPr lvl="1"/>
            <a:endParaRPr lang="en-US" dirty="0" smtClean="0"/>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E-mails advise users that operational data should be entered for the new records created in the Enterprise Financials.</a:t>
            </a:r>
          </a:p>
          <a:p>
            <a:pPr marL="933237" lvl="1" indent="-524946"/>
            <a:r>
              <a:rPr lang="en-US" dirty="0" smtClean="0"/>
              <a:t>For example, when a new customer is created in the Enterprise Financials, the associated record must be updated in Customer Data Maintenance</a:t>
            </a:r>
          </a:p>
          <a:p>
            <a:pPr marL="1341528" lvl="2" indent="-524946"/>
            <a:r>
              <a:rPr lang="en-US" dirty="0" smtClean="0"/>
              <a:t>The customer cannot be used in the Operational Modules until the update has occurred</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1709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170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93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93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706750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3088" y="6459538"/>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1606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216070"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endParaRPr lang="en-US" altLang="zh-CN"/>
          </a:p>
        </p:txBody>
      </p:sp>
    </p:spTree>
  </p:cSld>
  <p:clrMap bg1="lt1" tx1="dk1" bg2="lt2" tx2="dk2" accent1="accent1" accent2="accent2" accent3="accent3" accent4="accent4" accent5="accent5" accent6="accent6" hlink="hlink" folHlink="folHlink"/>
  <p:sldLayoutIdLst>
    <p:sldLayoutId id="2147483779"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9830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98310"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endParaRPr lang="en-US" altLang="zh-CN"/>
          </a:p>
        </p:txBody>
      </p:sp>
    </p:spTree>
  </p:cSld>
  <p:clrMap bg1="lt1" tx1="dk1" bg2="lt2" tx2="dk2" accent1="accent1" accent2="accent2" accent3="accent3" accent4="accent4" accent5="accent5" accent6="accent6" hlink="hlink" folHlink="folHlink"/>
  <p:sldLayoutIdLst>
    <p:sldLayoutId id="2147483780"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altLang="zh-CN"/>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7.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30.xml"/><Relationship Id="rId5" Type="http://schemas.openxmlformats.org/officeDocument/2006/relationships/image" Target="../media/image24.jpeg"/><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4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7.xml"/></Relationships>
</file>

<file path=ppt/slides/_rels/slide5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6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7.xml"/></Relationships>
</file>

<file path=ppt/slides/_rels/slide6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9"/>
          <p:cNvSpPr>
            <a:spLocks noGrp="1" noChangeArrowheads="1"/>
          </p:cNvSpPr>
          <p:nvPr>
            <p:ph idx="1"/>
          </p:nvPr>
        </p:nvSpPr>
        <p:spPr/>
        <p:txBody>
          <a:bodyPr/>
          <a:lstStyle/>
          <a:p>
            <a:pPr>
              <a:buSzPct val="125000"/>
            </a:pPr>
            <a:r>
              <a:rPr lang="en-US" altLang="zh-CN" dirty="0" smtClean="0">
                <a:ea typeface="宋体" charset="-122"/>
              </a:rPr>
              <a:t>Introduction to Sales Orders</a:t>
            </a:r>
          </a:p>
          <a:p>
            <a:r>
              <a:rPr lang="en-US" altLang="zh-CN" dirty="0" smtClean="0">
                <a:ea typeface="宋体" charset="-122"/>
              </a:rPr>
              <a:t>Business Considerations</a:t>
            </a:r>
          </a:p>
          <a:p>
            <a:pPr>
              <a:buSzPct val="125000"/>
              <a:buFont typeface="Wingdings" pitchFamily="2" charset="2"/>
              <a:buChar char="ü"/>
            </a:pPr>
            <a:r>
              <a:rPr lang="en-US" altLang="zh-CN" b="1" dirty="0" smtClean="0">
                <a:ea typeface="宋体" charset="-122"/>
              </a:rPr>
              <a:t>Set Up Sales Orders</a:t>
            </a:r>
          </a:p>
          <a:p>
            <a:r>
              <a:rPr lang="en-US" altLang="zh-CN" dirty="0" smtClean="0">
                <a:ea typeface="宋体" charset="-122"/>
              </a:rPr>
              <a:t>Process Basic Sales Orders</a:t>
            </a:r>
          </a:p>
          <a:p>
            <a:r>
              <a:rPr lang="en-US" altLang="zh-CN" dirty="0" smtClean="0">
                <a:ea typeface="宋体" charset="-122"/>
              </a:rPr>
              <a:t>Process Optional Sales Order Features</a:t>
            </a:r>
          </a:p>
          <a:p>
            <a:r>
              <a:rPr lang="en-US" altLang="zh-CN" dirty="0" smtClean="0">
                <a:ea typeface="宋体" charset="-122"/>
              </a:rPr>
              <a:t>Set Up and Process Sales Quotes</a:t>
            </a:r>
          </a:p>
          <a:p>
            <a:r>
              <a:rPr lang="en-US" altLang="zh-CN" dirty="0" smtClean="0">
                <a:ea typeface="宋体" charset="-122"/>
              </a:rPr>
              <a:t>Set Up and Use Sales Analysis</a:t>
            </a:r>
          </a:p>
        </p:txBody>
      </p:sp>
      <p:sp>
        <p:nvSpPr>
          <p:cNvPr id="5123" name="Rectangle 30"/>
          <p:cNvSpPr>
            <a:spLocks noGrp="1" noChangeArrowheads="1"/>
          </p:cNvSpPr>
          <p:nvPr>
            <p:ph type="title"/>
          </p:nvPr>
        </p:nvSpPr>
        <p:spPr/>
        <p:txBody>
          <a:bodyPr/>
          <a:lstStyle/>
          <a:p>
            <a:pPr eaLnBrk="1" hangingPunct="1"/>
            <a:r>
              <a:rPr lang="en-US" altLang="zh-CN" dirty="0" smtClean="0">
                <a:ea typeface="宋体" charset="-122"/>
              </a:rPr>
              <a:t>Course Overview</a:t>
            </a:r>
          </a:p>
        </p:txBody>
      </p:sp>
      <p:sp>
        <p:nvSpPr>
          <p:cNvPr id="5124" name="Footer Placeholder 3"/>
          <p:cNvSpPr>
            <a:spLocks noGrp="1"/>
          </p:cNvSpPr>
          <p:nvPr>
            <p:ph type="ftr" sz="quarter" idx="10"/>
          </p:nvPr>
        </p:nvSpPr>
        <p:spPr>
          <a:noFill/>
        </p:spPr>
        <p:txBody>
          <a:bodyPr/>
          <a:lstStyle/>
          <a:p>
            <a:pPr defTabSz="865188"/>
            <a:r>
              <a:rPr lang="en-US" altLang="zh-CN" dirty="0"/>
              <a:t>SO-SU-010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6"/>
          <p:cNvSpPr>
            <a:spLocks noGrp="1" noChangeArrowheads="1"/>
          </p:cNvSpPr>
          <p:nvPr>
            <p:ph type="title"/>
          </p:nvPr>
        </p:nvSpPr>
        <p:spPr/>
        <p:txBody>
          <a:bodyPr/>
          <a:lstStyle/>
          <a:p>
            <a:pPr eaLnBrk="1" hangingPunct="1"/>
            <a:r>
              <a:rPr lang="en-US" altLang="zh-CN" dirty="0" smtClean="0">
                <a:ea typeface="宋体" charset="-122"/>
              </a:rPr>
              <a:t>Freight Zone Maintenance</a:t>
            </a:r>
          </a:p>
        </p:txBody>
      </p:sp>
      <p:sp>
        <p:nvSpPr>
          <p:cNvPr id="14340" name="Footer Placeholder 2"/>
          <p:cNvSpPr>
            <a:spLocks noGrp="1"/>
          </p:cNvSpPr>
          <p:nvPr>
            <p:ph type="ftr" sz="quarter" idx="10"/>
          </p:nvPr>
        </p:nvSpPr>
        <p:spPr>
          <a:noFill/>
        </p:spPr>
        <p:txBody>
          <a:bodyPr/>
          <a:lstStyle/>
          <a:p>
            <a:pPr defTabSz="865188"/>
            <a:r>
              <a:rPr lang="en-US" altLang="zh-CN"/>
              <a:t>SO-SU-100</a:t>
            </a:r>
          </a:p>
        </p:txBody>
      </p:sp>
      <p:grpSp>
        <p:nvGrpSpPr>
          <p:cNvPr id="8" name="Group 7"/>
          <p:cNvGrpSpPr/>
          <p:nvPr/>
        </p:nvGrpSpPr>
        <p:grpSpPr>
          <a:xfrm>
            <a:off x="1674266" y="1397148"/>
            <a:ext cx="5780088" cy="4319588"/>
            <a:chOff x="2508250" y="1638300"/>
            <a:chExt cx="5780088" cy="4319588"/>
          </a:xfrm>
        </p:grpSpPr>
        <p:pic>
          <p:nvPicPr>
            <p:cNvPr id="14338" name="Picture 2049"/>
            <p:cNvPicPr>
              <a:picLocks noChangeAspect="1" noChangeArrowheads="1"/>
            </p:cNvPicPr>
            <p:nvPr/>
          </p:nvPicPr>
          <p:blipFill>
            <a:blip r:embed="rId2" cstate="print"/>
            <a:srcRect/>
            <a:stretch>
              <a:fillRect/>
            </a:stretch>
          </p:blipFill>
          <p:spPr bwMode="auto">
            <a:xfrm>
              <a:off x="2508250" y="1638300"/>
              <a:ext cx="3409950" cy="4319588"/>
            </a:xfrm>
            <a:prstGeom prst="rect">
              <a:avLst/>
            </a:prstGeom>
            <a:noFill/>
            <a:ln w="9525" algn="ctr">
              <a:noFill/>
              <a:miter lim="800000"/>
              <a:headEnd/>
              <a:tailEnd/>
            </a:ln>
          </p:spPr>
        </p:pic>
        <p:sp>
          <p:nvSpPr>
            <p:cNvPr id="47110" name="Rectangle 6"/>
            <p:cNvSpPr>
              <a:spLocks noChangeArrowheads="1"/>
            </p:cNvSpPr>
            <p:nvPr/>
          </p:nvSpPr>
          <p:spPr bwMode="auto">
            <a:xfrm>
              <a:off x="6327775" y="4625450"/>
              <a:ext cx="1960563" cy="1323439"/>
            </a:xfrm>
            <a:prstGeom prst="rect">
              <a:avLst/>
            </a:prstGeom>
            <a:solidFill>
              <a:srgbClr val="FFFFFF"/>
            </a:solidFill>
            <a:ln w="12700">
              <a:solidFill>
                <a:schemeClr val="tx1"/>
              </a:solidFill>
              <a:miter lim="800000"/>
              <a:headEnd/>
              <a:tailEnd/>
            </a:ln>
            <a:effectLst>
              <a:outerShdw dist="63500" dir="2700000" algn="ctr" rotWithShape="0">
                <a:schemeClr val="accent3">
                  <a:lumMod val="65000"/>
                </a:schemeClr>
              </a:outerShdw>
            </a:effectLst>
          </p:spPr>
          <p:txBody>
            <a:bodyPr anchor="ctr" anchorCtr="1">
              <a:spAutoFit/>
            </a:bodyPr>
            <a:lstStyle/>
            <a:p>
              <a:pPr eaLnBrk="0" hangingPunct="0">
                <a:defRPr/>
              </a:pPr>
              <a:r>
                <a:rPr lang="en-US" sz="1600" dirty="0">
                  <a:latin typeface="+mj-lt"/>
                </a:rPr>
                <a:t>Zones are bounded by a beginning and ending range of postal codes</a:t>
              </a:r>
            </a:p>
          </p:txBody>
        </p:sp>
        <p:cxnSp>
          <p:nvCxnSpPr>
            <p:cNvPr id="14342" name="AutoShape 7"/>
            <p:cNvCxnSpPr>
              <a:cxnSpLocks noChangeShapeType="1"/>
              <a:stCxn id="47110" idx="0"/>
              <a:endCxn id="14343" idx="3"/>
            </p:cNvCxnSpPr>
            <p:nvPr/>
          </p:nvCxnSpPr>
          <p:spPr bwMode="auto">
            <a:xfrm rot="16200000" flipV="1">
              <a:off x="6224058" y="3541450"/>
              <a:ext cx="151081" cy="2016919"/>
            </a:xfrm>
            <a:prstGeom prst="bentConnector2">
              <a:avLst/>
            </a:prstGeom>
            <a:noFill/>
            <a:ln w="31750">
              <a:solidFill>
                <a:schemeClr val="tx1"/>
              </a:solidFill>
              <a:miter lim="800000"/>
              <a:headEnd/>
              <a:tailEnd type="triangle" w="med" len="med"/>
            </a:ln>
          </p:spPr>
        </p:cxnSp>
        <p:sp>
          <p:nvSpPr>
            <p:cNvPr id="14343" name="Rectangle 5"/>
            <p:cNvSpPr>
              <a:spLocks noChangeArrowheads="1"/>
            </p:cNvSpPr>
            <p:nvPr/>
          </p:nvSpPr>
          <p:spPr bwMode="auto">
            <a:xfrm>
              <a:off x="2860675" y="4129088"/>
              <a:ext cx="2430463" cy="690562"/>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0"/>
          <p:cNvPicPr>
            <a:picLocks noChangeAspect="1" noChangeArrowheads="1"/>
          </p:cNvPicPr>
          <p:nvPr/>
        </p:nvPicPr>
        <p:blipFill>
          <a:blip r:embed="rId2" cstate="print"/>
          <a:srcRect/>
          <a:stretch>
            <a:fillRect/>
          </a:stretch>
        </p:blipFill>
        <p:spPr bwMode="auto">
          <a:xfrm>
            <a:off x="1916636" y="2001315"/>
            <a:ext cx="5284787" cy="2757487"/>
          </a:xfrm>
          <a:prstGeom prst="rect">
            <a:avLst/>
          </a:prstGeom>
          <a:noFill/>
          <a:ln w="9525" algn="ctr">
            <a:noFill/>
            <a:miter lim="800000"/>
            <a:headEnd/>
            <a:tailEnd/>
          </a:ln>
        </p:spPr>
      </p:pic>
      <p:sp>
        <p:nvSpPr>
          <p:cNvPr id="15363" name="Rectangle 30"/>
          <p:cNvSpPr>
            <a:spLocks noGrp="1" noChangeArrowheads="1"/>
          </p:cNvSpPr>
          <p:nvPr>
            <p:ph type="title"/>
          </p:nvPr>
        </p:nvSpPr>
        <p:spPr/>
        <p:txBody>
          <a:bodyPr/>
          <a:lstStyle/>
          <a:p>
            <a:pPr eaLnBrk="1" hangingPunct="1"/>
            <a:r>
              <a:rPr lang="en-US" altLang="zh-CN" dirty="0" smtClean="0">
                <a:ea typeface="宋体" charset="-122"/>
              </a:rPr>
              <a:t>Freight Class Maintenance</a:t>
            </a:r>
          </a:p>
        </p:txBody>
      </p:sp>
      <p:sp>
        <p:nvSpPr>
          <p:cNvPr id="15364" name="Footer Placeholder 2"/>
          <p:cNvSpPr>
            <a:spLocks noGrp="1"/>
          </p:cNvSpPr>
          <p:nvPr>
            <p:ph type="ftr" sz="quarter" idx="10"/>
          </p:nvPr>
        </p:nvSpPr>
        <p:spPr>
          <a:noFill/>
        </p:spPr>
        <p:txBody>
          <a:bodyPr/>
          <a:lstStyle/>
          <a:p>
            <a:pPr defTabSz="865188"/>
            <a:r>
              <a:rPr lang="en-US" altLang="zh-CN"/>
              <a:t>SO-SU-110</a:t>
            </a:r>
          </a:p>
        </p:txBody>
      </p:sp>
      <p:cxnSp>
        <p:nvCxnSpPr>
          <p:cNvPr id="15365" name="AutoShape 19"/>
          <p:cNvCxnSpPr>
            <a:cxnSpLocks noChangeShapeType="1"/>
            <a:stCxn id="14" idx="0"/>
            <a:endCxn id="15366" idx="3"/>
          </p:cNvCxnSpPr>
          <p:nvPr/>
        </p:nvCxnSpPr>
        <p:spPr bwMode="auto">
          <a:xfrm rot="16200000" flipV="1">
            <a:off x="4706137" y="2421739"/>
            <a:ext cx="397937" cy="2481263"/>
          </a:xfrm>
          <a:prstGeom prst="bentConnector2">
            <a:avLst/>
          </a:prstGeom>
          <a:noFill/>
          <a:ln w="31750">
            <a:solidFill>
              <a:schemeClr val="tx1"/>
            </a:solidFill>
            <a:miter lim="800000"/>
            <a:headEnd/>
            <a:tailEnd type="triangle" w="med" len="med"/>
          </a:ln>
        </p:spPr>
      </p:cxnSp>
      <p:sp>
        <p:nvSpPr>
          <p:cNvPr id="15366" name="Rectangle 5"/>
          <p:cNvSpPr>
            <a:spLocks noChangeArrowheads="1"/>
          </p:cNvSpPr>
          <p:nvPr/>
        </p:nvSpPr>
        <p:spPr bwMode="auto">
          <a:xfrm>
            <a:off x="2216673" y="3349102"/>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4" name="Rectangle 6"/>
          <p:cNvSpPr>
            <a:spLocks noChangeArrowheads="1"/>
          </p:cNvSpPr>
          <p:nvPr/>
        </p:nvSpPr>
        <p:spPr bwMode="auto">
          <a:xfrm>
            <a:off x="5078936" y="3861339"/>
            <a:ext cx="2133600" cy="1323439"/>
          </a:xfrm>
          <a:prstGeom prst="rect">
            <a:avLst/>
          </a:prstGeom>
          <a:solidFill>
            <a:srgbClr val="FFFFFF"/>
          </a:solidFill>
          <a:ln w="12700">
            <a:solidFill>
              <a:schemeClr val="tx1"/>
            </a:solidFill>
            <a:miter lim="800000"/>
            <a:headEnd/>
            <a:tailEnd/>
          </a:ln>
          <a:effectLst>
            <a:outerShdw dist="63500" dir="2700000" algn="ctr" rotWithShape="0">
              <a:schemeClr val="accent3">
                <a:lumMod val="65000"/>
              </a:schemeClr>
            </a:outerShdw>
          </a:effectLst>
        </p:spPr>
        <p:txBody>
          <a:bodyPr anchor="ctr" anchorCtr="1">
            <a:spAutoFit/>
          </a:bodyPr>
          <a:lstStyle/>
          <a:p>
            <a:pPr algn="l" eaLnBrk="0" hangingPunct="0">
              <a:defRPr/>
            </a:pPr>
            <a:r>
              <a:rPr lang="en-US" sz="1600" dirty="0">
                <a:latin typeface="+mj-lt"/>
              </a:rPr>
              <a:t>Freight Classes are associated with items in Item Inventory Data Maintenance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72"/>
          <p:cNvSpPr>
            <a:spLocks noGrp="1" noChangeArrowheads="1"/>
          </p:cNvSpPr>
          <p:nvPr>
            <p:ph type="title"/>
          </p:nvPr>
        </p:nvSpPr>
        <p:spPr/>
        <p:txBody>
          <a:bodyPr/>
          <a:lstStyle/>
          <a:p>
            <a:pPr eaLnBrk="1" hangingPunct="1"/>
            <a:r>
              <a:rPr lang="en-US" altLang="zh-CN" dirty="0" smtClean="0">
                <a:ea typeface="宋体" charset="-122"/>
              </a:rPr>
              <a:t>Freight Charges Maintenance</a:t>
            </a:r>
          </a:p>
        </p:txBody>
      </p:sp>
      <p:sp>
        <p:nvSpPr>
          <p:cNvPr id="16388" name="Footer Placeholder 2"/>
          <p:cNvSpPr>
            <a:spLocks noGrp="1"/>
          </p:cNvSpPr>
          <p:nvPr>
            <p:ph type="ftr" sz="quarter" idx="10"/>
          </p:nvPr>
        </p:nvSpPr>
        <p:spPr>
          <a:noFill/>
        </p:spPr>
        <p:txBody>
          <a:bodyPr/>
          <a:lstStyle/>
          <a:p>
            <a:pPr defTabSz="865188"/>
            <a:r>
              <a:rPr lang="en-US" altLang="zh-CN"/>
              <a:t>SO-SU-120</a:t>
            </a:r>
          </a:p>
        </p:txBody>
      </p:sp>
      <p:grpSp>
        <p:nvGrpSpPr>
          <p:cNvPr id="16" name="Group 15"/>
          <p:cNvGrpSpPr/>
          <p:nvPr/>
        </p:nvGrpSpPr>
        <p:grpSpPr>
          <a:xfrm>
            <a:off x="84316" y="1236417"/>
            <a:ext cx="8912570" cy="4632325"/>
            <a:chOff x="74268" y="1698625"/>
            <a:chExt cx="8912570" cy="4632325"/>
          </a:xfrm>
        </p:grpSpPr>
        <p:pic>
          <p:nvPicPr>
            <p:cNvPr id="16386" name="Picture 1024"/>
            <p:cNvPicPr>
              <a:picLocks noChangeAspect="1" noChangeArrowheads="1"/>
            </p:cNvPicPr>
            <p:nvPr/>
          </p:nvPicPr>
          <p:blipFill>
            <a:blip r:embed="rId2" cstate="print"/>
            <a:srcRect/>
            <a:stretch>
              <a:fillRect/>
            </a:stretch>
          </p:blipFill>
          <p:spPr bwMode="auto">
            <a:xfrm>
              <a:off x="949325" y="1698625"/>
              <a:ext cx="7527925" cy="4632325"/>
            </a:xfrm>
            <a:prstGeom prst="rect">
              <a:avLst/>
            </a:prstGeom>
            <a:noFill/>
            <a:ln w="9525" algn="ctr">
              <a:noFill/>
              <a:miter lim="800000"/>
              <a:headEnd/>
              <a:tailEnd/>
            </a:ln>
          </p:spPr>
        </p:pic>
        <p:sp>
          <p:nvSpPr>
            <p:cNvPr id="45062" name="Rectangle 6"/>
            <p:cNvSpPr>
              <a:spLocks noChangeArrowheads="1"/>
            </p:cNvSpPr>
            <p:nvPr/>
          </p:nvSpPr>
          <p:spPr bwMode="auto">
            <a:xfrm>
              <a:off x="7293277" y="3485527"/>
              <a:ext cx="1693561" cy="588623"/>
            </a:xfrm>
            <a:prstGeom prst="rect">
              <a:avLst/>
            </a:prstGeom>
            <a:solidFill>
              <a:schemeClr val="bg1"/>
            </a:solidFill>
            <a:ln w="12700">
              <a:solidFill>
                <a:schemeClr val="tx1"/>
              </a:solidFill>
              <a:miter lim="800000"/>
              <a:headEnd/>
              <a:tailEnd/>
            </a:ln>
            <a:effectLst>
              <a:outerShdw dist="63500" dir="2700000" algn="ctr" rotWithShape="0">
                <a:srgbClr val="A6A6A6"/>
              </a:outerShdw>
            </a:effectLst>
          </p:spPr>
          <p:txBody>
            <a:bodyPr wrap="square" lIns="96838" tIns="47625" rIns="96838" bIns="47625" anchor="ctr">
              <a:spAutoFit/>
            </a:bodyPr>
            <a:lstStyle/>
            <a:p>
              <a:pPr defTabSz="960438" eaLnBrk="0" hangingPunct="0">
                <a:defRPr/>
              </a:pPr>
              <a:r>
                <a:rPr lang="en-US" sz="1600" dirty="0">
                  <a:latin typeface="+mj-lt"/>
                </a:rPr>
                <a:t>Freight Zone</a:t>
              </a:r>
            </a:p>
            <a:p>
              <a:pPr defTabSz="960438" eaLnBrk="0" hangingPunct="0">
                <a:defRPr/>
              </a:pPr>
              <a:r>
                <a:rPr lang="en-US" sz="1600" dirty="0">
                  <a:latin typeface="+mj-lt"/>
                </a:rPr>
                <a:t>Maintenance</a:t>
              </a:r>
            </a:p>
          </p:txBody>
        </p:sp>
        <p:cxnSp>
          <p:nvCxnSpPr>
            <p:cNvPr id="16390" name="AutoShape 38"/>
            <p:cNvCxnSpPr>
              <a:cxnSpLocks noChangeShapeType="1"/>
              <a:stCxn id="45062" idx="1"/>
              <a:endCxn id="16397" idx="3"/>
            </p:cNvCxnSpPr>
            <p:nvPr/>
          </p:nvCxnSpPr>
          <p:spPr bwMode="auto">
            <a:xfrm rot="10800000" flipV="1">
              <a:off x="3952875" y="3779839"/>
              <a:ext cx="3340402" cy="1586"/>
            </a:xfrm>
            <a:prstGeom prst="bentConnector3">
              <a:avLst>
                <a:gd name="adj1" fmla="val 50000"/>
              </a:avLst>
            </a:prstGeom>
            <a:noFill/>
            <a:ln w="31750">
              <a:solidFill>
                <a:schemeClr val="tx1"/>
              </a:solidFill>
              <a:round/>
              <a:headEnd/>
              <a:tailEnd type="triangle" w="med" len="med"/>
            </a:ln>
          </p:spPr>
        </p:cxnSp>
        <p:sp>
          <p:nvSpPr>
            <p:cNvPr id="45061" name="Rectangle 5"/>
            <p:cNvSpPr>
              <a:spLocks noChangeArrowheads="1"/>
            </p:cNvSpPr>
            <p:nvPr/>
          </p:nvSpPr>
          <p:spPr bwMode="auto">
            <a:xfrm>
              <a:off x="74268" y="2912438"/>
              <a:ext cx="1548503" cy="588623"/>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wrap="none" lIns="96838" tIns="47625" rIns="96838" bIns="47625" anchor="ctr">
              <a:spAutoFit/>
            </a:bodyPr>
            <a:lstStyle/>
            <a:p>
              <a:pPr defTabSz="960438" eaLnBrk="0" hangingPunct="0">
                <a:defRPr/>
              </a:pPr>
              <a:r>
                <a:rPr lang="en-US" sz="1600" dirty="0">
                  <a:latin typeface="+mj-lt"/>
                </a:rPr>
                <a:t>Freight List</a:t>
              </a:r>
            </a:p>
            <a:p>
              <a:pPr defTabSz="960438" eaLnBrk="0" hangingPunct="0">
                <a:defRPr/>
              </a:pPr>
              <a:r>
                <a:rPr lang="en-US" sz="1600" dirty="0">
                  <a:latin typeface="+mj-lt"/>
                </a:rPr>
                <a:t>Maintenance</a:t>
              </a:r>
            </a:p>
          </p:txBody>
        </p:sp>
        <p:cxnSp>
          <p:nvCxnSpPr>
            <p:cNvPr id="16392" name="AutoShape 41"/>
            <p:cNvCxnSpPr>
              <a:cxnSpLocks noChangeShapeType="1"/>
              <a:stCxn id="45061" idx="3"/>
              <a:endCxn id="16396" idx="1"/>
            </p:cNvCxnSpPr>
            <p:nvPr/>
          </p:nvCxnSpPr>
          <p:spPr bwMode="auto">
            <a:xfrm>
              <a:off x="1622771" y="3206750"/>
              <a:ext cx="712442" cy="1"/>
            </a:xfrm>
            <a:prstGeom prst="bentConnector3">
              <a:avLst>
                <a:gd name="adj1" fmla="val 50000"/>
              </a:avLst>
            </a:prstGeom>
            <a:noFill/>
            <a:ln w="31750">
              <a:solidFill>
                <a:schemeClr val="tx1"/>
              </a:solidFill>
              <a:miter lim="800000"/>
              <a:headEnd/>
              <a:tailEnd type="triangle" w="med" len="med"/>
            </a:ln>
          </p:spPr>
        </p:cxnSp>
        <p:cxnSp>
          <p:nvCxnSpPr>
            <p:cNvPr id="16393" name="AutoShape 26"/>
            <p:cNvCxnSpPr>
              <a:cxnSpLocks noChangeShapeType="1"/>
              <a:stCxn id="45062" idx="2"/>
              <a:endCxn id="16399" idx="3"/>
            </p:cNvCxnSpPr>
            <p:nvPr/>
          </p:nvCxnSpPr>
          <p:spPr bwMode="auto">
            <a:xfrm rot="16200000" flipH="1">
              <a:off x="7795410" y="4418798"/>
              <a:ext cx="791538" cy="102242"/>
            </a:xfrm>
            <a:prstGeom prst="bentConnector4">
              <a:avLst>
                <a:gd name="adj1" fmla="val 41276"/>
                <a:gd name="adj2" fmla="val 540744"/>
              </a:avLst>
            </a:prstGeom>
            <a:noFill/>
            <a:ln w="31750">
              <a:solidFill>
                <a:schemeClr val="tx1"/>
              </a:solidFill>
              <a:miter lim="800000"/>
              <a:headEnd/>
              <a:tailEnd type="triangle" w="med" len="med"/>
            </a:ln>
          </p:spPr>
        </p:cxnSp>
        <p:sp>
          <p:nvSpPr>
            <p:cNvPr id="45065" name="Rectangle 9"/>
            <p:cNvSpPr>
              <a:spLocks noChangeArrowheads="1"/>
            </p:cNvSpPr>
            <p:nvPr/>
          </p:nvSpPr>
          <p:spPr bwMode="auto">
            <a:xfrm>
              <a:off x="266356" y="4372938"/>
              <a:ext cx="1548502" cy="588623"/>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wrap="none" lIns="96838" tIns="47625" rIns="96838" bIns="47625" anchor="ctr">
              <a:spAutoFit/>
            </a:bodyPr>
            <a:lstStyle/>
            <a:p>
              <a:pPr defTabSz="960438" eaLnBrk="0" hangingPunct="0"/>
              <a:r>
                <a:rPr lang="en-US" altLang="zh-CN" sz="1600">
                  <a:latin typeface="+mj-lt"/>
                  <a:ea typeface="宋体" charset="-122"/>
                </a:rPr>
                <a:t>Freight Class</a:t>
              </a:r>
            </a:p>
            <a:p>
              <a:pPr defTabSz="960438" eaLnBrk="0" hangingPunct="0"/>
              <a:r>
                <a:rPr lang="en-US" altLang="zh-CN" sz="1600">
                  <a:latin typeface="+mj-lt"/>
                  <a:ea typeface="宋体" charset="-122"/>
                </a:rPr>
                <a:t>Maintenance</a:t>
              </a:r>
              <a:endParaRPr lang="en-US" altLang="zh-CN" sz="1600">
                <a:solidFill>
                  <a:srgbClr val="0000CC"/>
                </a:solidFill>
                <a:latin typeface="+mj-lt"/>
                <a:ea typeface="宋体" charset="-122"/>
              </a:endParaRPr>
            </a:p>
          </p:txBody>
        </p:sp>
        <p:cxnSp>
          <p:nvCxnSpPr>
            <p:cNvPr id="16395" name="AutoShape 58"/>
            <p:cNvCxnSpPr>
              <a:cxnSpLocks noChangeShapeType="1"/>
              <a:stCxn id="45065" idx="0"/>
              <a:endCxn id="16398" idx="1"/>
            </p:cNvCxnSpPr>
            <p:nvPr/>
          </p:nvCxnSpPr>
          <p:spPr bwMode="auto">
            <a:xfrm rot="5400000" flipH="1" flipV="1">
              <a:off x="1373104" y="3717217"/>
              <a:ext cx="323225" cy="988218"/>
            </a:xfrm>
            <a:prstGeom prst="bentConnector2">
              <a:avLst/>
            </a:prstGeom>
            <a:noFill/>
            <a:ln w="31750">
              <a:solidFill>
                <a:schemeClr val="tx1"/>
              </a:solidFill>
              <a:miter lim="800000"/>
              <a:headEnd/>
              <a:tailEnd type="triangle" w="med" len="med"/>
            </a:ln>
          </p:spPr>
        </p:cxnSp>
        <p:sp>
          <p:nvSpPr>
            <p:cNvPr id="16396" name="Rectangle 5"/>
            <p:cNvSpPr>
              <a:spLocks noChangeArrowheads="1"/>
            </p:cNvSpPr>
            <p:nvPr/>
          </p:nvSpPr>
          <p:spPr bwMode="auto">
            <a:xfrm>
              <a:off x="2335213" y="2808288"/>
              <a:ext cx="3125787" cy="7969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7" name="Rectangle 5"/>
            <p:cNvSpPr>
              <a:spLocks noChangeArrowheads="1"/>
            </p:cNvSpPr>
            <p:nvPr/>
          </p:nvSpPr>
          <p:spPr bwMode="auto">
            <a:xfrm>
              <a:off x="2505075" y="3667125"/>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8" name="Rectangle 5"/>
            <p:cNvSpPr>
              <a:spLocks noChangeArrowheads="1"/>
            </p:cNvSpPr>
            <p:nvPr/>
          </p:nvSpPr>
          <p:spPr bwMode="auto">
            <a:xfrm>
              <a:off x="2028825" y="3935413"/>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9" name="Rectangle 5"/>
            <p:cNvSpPr>
              <a:spLocks noChangeArrowheads="1"/>
            </p:cNvSpPr>
            <p:nvPr/>
          </p:nvSpPr>
          <p:spPr bwMode="auto">
            <a:xfrm>
              <a:off x="2719388" y="4727575"/>
              <a:ext cx="5522912" cy="2762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gr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9"/>
          <p:cNvSpPr>
            <a:spLocks noGrp="1" noChangeArrowheads="1"/>
          </p:cNvSpPr>
          <p:nvPr>
            <p:ph type="title"/>
          </p:nvPr>
        </p:nvSpPr>
        <p:spPr/>
        <p:txBody>
          <a:bodyPr/>
          <a:lstStyle/>
          <a:p>
            <a:pPr eaLnBrk="1" hangingPunct="1"/>
            <a:r>
              <a:rPr lang="en-US" altLang="zh-CN" smtClean="0">
                <a:ea typeface="宋体" charset="-122"/>
              </a:rPr>
              <a:t>Freight Terms Maintenance</a:t>
            </a:r>
          </a:p>
        </p:txBody>
      </p:sp>
      <p:sp>
        <p:nvSpPr>
          <p:cNvPr id="17411" name="Footer Placeholder 2"/>
          <p:cNvSpPr>
            <a:spLocks noGrp="1"/>
          </p:cNvSpPr>
          <p:nvPr>
            <p:ph type="ftr" sz="quarter" idx="10"/>
          </p:nvPr>
        </p:nvSpPr>
        <p:spPr>
          <a:noFill/>
        </p:spPr>
        <p:txBody>
          <a:bodyPr/>
          <a:lstStyle/>
          <a:p>
            <a:pPr defTabSz="865188"/>
            <a:r>
              <a:rPr lang="en-US" altLang="zh-CN"/>
              <a:t>SO-SU-130</a:t>
            </a:r>
          </a:p>
        </p:txBody>
      </p:sp>
      <p:pic>
        <p:nvPicPr>
          <p:cNvPr id="17412" name="Picture 20"/>
          <p:cNvPicPr>
            <a:picLocks noChangeAspect="1" noChangeArrowheads="1"/>
          </p:cNvPicPr>
          <p:nvPr/>
        </p:nvPicPr>
        <p:blipFill>
          <a:blip r:embed="rId3" cstate="print"/>
          <a:srcRect/>
          <a:stretch>
            <a:fillRect/>
          </a:stretch>
        </p:blipFill>
        <p:spPr bwMode="auto">
          <a:xfrm>
            <a:off x="1994104" y="2061732"/>
            <a:ext cx="5132387" cy="2787650"/>
          </a:xfrm>
          <a:prstGeom prst="rect">
            <a:avLst/>
          </a:prstGeom>
          <a:noFill/>
          <a:ln w="9525" algn="ctr">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6"/>
          <p:cNvSpPr>
            <a:spLocks noGrp="1" noChangeArrowheads="1"/>
          </p:cNvSpPr>
          <p:nvPr>
            <p:ph type="title"/>
          </p:nvPr>
        </p:nvSpPr>
        <p:spPr/>
        <p:txBody>
          <a:bodyPr/>
          <a:lstStyle/>
          <a:p>
            <a:pPr eaLnBrk="1" hangingPunct="1"/>
            <a:r>
              <a:rPr lang="en-US" altLang="zh-CN" smtClean="0">
                <a:ea typeface="宋体" charset="-122"/>
              </a:rPr>
              <a:t>Types of Freight Terms</a:t>
            </a:r>
          </a:p>
        </p:txBody>
      </p:sp>
      <p:sp>
        <p:nvSpPr>
          <p:cNvPr id="18436" name="Footer Placeholder 3"/>
          <p:cNvSpPr>
            <a:spLocks noGrp="1"/>
          </p:cNvSpPr>
          <p:nvPr>
            <p:ph type="ftr" sz="quarter" idx="10"/>
          </p:nvPr>
        </p:nvSpPr>
        <p:spPr>
          <a:noFill/>
        </p:spPr>
        <p:txBody>
          <a:bodyPr/>
          <a:lstStyle/>
          <a:p>
            <a:pPr defTabSz="865188"/>
            <a:r>
              <a:rPr lang="en-US" altLang="zh-CN"/>
              <a:t>SO-SU-140</a:t>
            </a:r>
          </a:p>
        </p:txBody>
      </p:sp>
      <p:sp>
        <p:nvSpPr>
          <p:cNvPr id="18434" name="Rectangle 38"/>
          <p:cNvSpPr>
            <a:spLocks noGrp="1" noChangeArrowheads="1"/>
          </p:cNvSpPr>
          <p:nvPr>
            <p:ph idx="4294967295"/>
          </p:nvPr>
        </p:nvSpPr>
        <p:spPr>
          <a:xfrm>
            <a:off x="488200" y="1078172"/>
            <a:ext cx="8153400" cy="5053012"/>
          </a:xfrm>
        </p:spPr>
        <p:txBody>
          <a:bodyPr>
            <a:normAutofit lnSpcReduction="10000"/>
          </a:bodyPr>
          <a:lstStyle/>
          <a:p>
            <a:pPr marL="1770063" indent="-1770063" eaLnBrk="1" hangingPunct="1">
              <a:buFont typeface="Webdings" pitchFamily="18" charset="2"/>
              <a:buNone/>
            </a:pPr>
            <a:r>
              <a:rPr lang="en-US" altLang="zh-CN" sz="2400" b="1" dirty="0" smtClean="0">
                <a:ea typeface="宋体" charset="-122"/>
              </a:rPr>
              <a:t>Type	Description</a:t>
            </a:r>
          </a:p>
          <a:p>
            <a:pPr marL="1770063" indent="-1770063" eaLnBrk="1" hangingPunct="1">
              <a:buFont typeface="Webdings" pitchFamily="18" charset="2"/>
              <a:buNone/>
            </a:pPr>
            <a:r>
              <a:rPr lang="en-US" altLang="zh-CN" sz="2400" dirty="0" smtClean="0">
                <a:ea typeface="宋体" charset="-122"/>
              </a:rPr>
              <a:t>Add	Calculated and placed on the trailer</a:t>
            </a:r>
          </a:p>
          <a:p>
            <a:pPr marL="1770063" indent="-1770063" eaLnBrk="1" hangingPunct="1">
              <a:buFont typeface="Webdings" pitchFamily="18" charset="2"/>
              <a:buNone/>
            </a:pPr>
            <a:r>
              <a:rPr lang="en-US" altLang="zh-CN" sz="2400" dirty="0" smtClean="0">
                <a:ea typeface="宋体" charset="-122"/>
              </a:rPr>
              <a:t>Allow	Calculated and shown as a negative amount on the trailer</a:t>
            </a:r>
          </a:p>
          <a:p>
            <a:pPr marL="1770063" indent="-1770063" eaLnBrk="1" hangingPunct="1">
              <a:buFont typeface="Webdings" pitchFamily="18" charset="2"/>
              <a:buNone/>
            </a:pPr>
            <a:r>
              <a:rPr lang="en-US" altLang="zh-CN" sz="2400" dirty="0" smtClean="0">
                <a:ea typeface="宋体" charset="-122"/>
              </a:rPr>
              <a:t>Collect	Accrued freight charges are calculated and placed on the trailer</a:t>
            </a:r>
          </a:p>
          <a:p>
            <a:pPr marL="1770063" indent="-1770063" eaLnBrk="1" hangingPunct="1">
              <a:buFont typeface="Webdings" pitchFamily="18" charset="2"/>
              <a:buNone/>
            </a:pPr>
            <a:r>
              <a:rPr lang="en-US" altLang="zh-CN" sz="2400" dirty="0" smtClean="0">
                <a:ea typeface="宋体" charset="-122"/>
              </a:rPr>
              <a:t>Include	Calculated and added to the item’s unit price (after you exit the order line item screen)</a:t>
            </a:r>
          </a:p>
          <a:p>
            <a:pPr marL="1770063" indent="-1770063" eaLnBrk="1" hangingPunct="1">
              <a:buFont typeface="Webdings" pitchFamily="18" charset="2"/>
              <a:buNone/>
            </a:pPr>
            <a:r>
              <a:rPr lang="en-US" altLang="zh-CN" sz="2400" dirty="0" smtClean="0">
                <a:ea typeface="宋体" charset="-122"/>
              </a:rPr>
              <a:t>Prepaid	Freight is not calculated – it is prepaid or is a part of the selling price</a:t>
            </a:r>
          </a:p>
          <a:p>
            <a:pPr marL="1770063" indent="-1770063" eaLnBrk="1" hangingPunct="1">
              <a:buFont typeface="Webdings" pitchFamily="18" charset="2"/>
              <a:buNone/>
            </a:pPr>
            <a:r>
              <a:rPr lang="en-US" altLang="zh-CN" sz="2400" dirty="0" smtClean="0">
                <a:ea typeface="宋体" charset="-122"/>
              </a:rPr>
              <a:t>Will Call	Freight is not calculated – the customer is responsible for the shipping arrangements</a:t>
            </a:r>
          </a:p>
        </p:txBody>
      </p:sp>
      <p:sp>
        <p:nvSpPr>
          <p:cNvPr id="18437" name="Line 39"/>
          <p:cNvSpPr>
            <a:spLocks noChangeShapeType="1"/>
          </p:cNvSpPr>
          <p:nvPr/>
        </p:nvSpPr>
        <p:spPr bwMode="auto">
          <a:xfrm>
            <a:off x="581025" y="1442888"/>
            <a:ext cx="8153400" cy="0"/>
          </a:xfrm>
          <a:prstGeom prst="line">
            <a:avLst/>
          </a:prstGeom>
          <a:noFill/>
          <a:ln w="19050">
            <a:solidFill>
              <a:schemeClr val="tx1"/>
            </a:solidFill>
            <a:round/>
            <a:headEnd/>
            <a:tailEnd/>
          </a:ln>
        </p:spPr>
        <p:txBody>
          <a:bodyPr wrap="none" tIns="91440" bIns="91440" anchor="ctr"/>
          <a:lstStyle/>
          <a:p>
            <a:endParaRPr lang="en-US"/>
          </a:p>
        </p:txBody>
      </p:sp>
      <p:sp>
        <p:nvSpPr>
          <p:cNvPr id="18438" name="Line 40"/>
          <p:cNvSpPr>
            <a:spLocks noChangeShapeType="1"/>
          </p:cNvSpPr>
          <p:nvPr/>
        </p:nvSpPr>
        <p:spPr bwMode="auto">
          <a:xfrm>
            <a:off x="581025" y="24177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39" name="Line 41"/>
          <p:cNvSpPr>
            <a:spLocks noChangeShapeType="1"/>
          </p:cNvSpPr>
          <p:nvPr/>
        </p:nvSpPr>
        <p:spPr bwMode="auto">
          <a:xfrm>
            <a:off x="581025" y="31797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0" name="Line 42"/>
          <p:cNvSpPr>
            <a:spLocks noChangeShapeType="1"/>
          </p:cNvSpPr>
          <p:nvPr/>
        </p:nvSpPr>
        <p:spPr bwMode="auto">
          <a:xfrm>
            <a:off x="581025" y="3970338"/>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1" name="Line 43"/>
          <p:cNvSpPr>
            <a:spLocks noChangeShapeType="1"/>
          </p:cNvSpPr>
          <p:nvPr/>
        </p:nvSpPr>
        <p:spPr bwMode="auto">
          <a:xfrm>
            <a:off x="581025" y="4732338"/>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2" name="Line 44"/>
          <p:cNvSpPr>
            <a:spLocks noChangeShapeType="1"/>
          </p:cNvSpPr>
          <p:nvPr/>
        </p:nvSpPr>
        <p:spPr bwMode="auto">
          <a:xfrm>
            <a:off x="581025" y="55038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3" name="Line 46"/>
          <p:cNvSpPr>
            <a:spLocks noChangeShapeType="1"/>
          </p:cNvSpPr>
          <p:nvPr/>
        </p:nvSpPr>
        <p:spPr bwMode="auto">
          <a:xfrm>
            <a:off x="2441575" y="1992313"/>
            <a:ext cx="0" cy="4287837"/>
          </a:xfrm>
          <a:prstGeom prst="line">
            <a:avLst/>
          </a:prstGeom>
          <a:noFill/>
          <a:ln w="9525">
            <a:solidFill>
              <a:schemeClr val="bg2"/>
            </a:solidFill>
            <a:prstDash val="dash"/>
            <a:round/>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9"/>
          <p:cNvPicPr>
            <a:picLocks noChangeAspect="1" noChangeArrowheads="1"/>
          </p:cNvPicPr>
          <p:nvPr/>
        </p:nvPicPr>
        <p:blipFill>
          <a:blip r:embed="rId2" cstate="print"/>
          <a:srcRect/>
          <a:stretch>
            <a:fillRect/>
          </a:stretch>
        </p:blipFill>
        <p:spPr bwMode="auto">
          <a:xfrm>
            <a:off x="1527175" y="2155825"/>
            <a:ext cx="6076950" cy="1524000"/>
          </a:xfrm>
          <a:prstGeom prst="rect">
            <a:avLst/>
          </a:prstGeom>
          <a:noFill/>
          <a:ln w="9525">
            <a:noFill/>
            <a:miter lim="800000"/>
            <a:headEnd/>
            <a:tailEnd/>
          </a:ln>
        </p:spPr>
      </p:pic>
      <p:sp>
        <p:nvSpPr>
          <p:cNvPr id="19459" name="Rectangle 28"/>
          <p:cNvSpPr>
            <a:spLocks noGrp="1" noChangeArrowheads="1"/>
          </p:cNvSpPr>
          <p:nvPr>
            <p:ph type="title"/>
          </p:nvPr>
        </p:nvSpPr>
        <p:spPr/>
        <p:txBody>
          <a:bodyPr/>
          <a:lstStyle/>
          <a:p>
            <a:pPr eaLnBrk="1" hangingPunct="1"/>
            <a:r>
              <a:rPr lang="en-US" altLang="zh-CN" smtClean="0">
                <a:ea typeface="宋体" charset="-122"/>
              </a:rPr>
              <a:t>Freight Control</a:t>
            </a:r>
          </a:p>
        </p:txBody>
      </p:sp>
      <p:sp>
        <p:nvSpPr>
          <p:cNvPr id="19460" name="Footer Placeholder 2"/>
          <p:cNvSpPr>
            <a:spLocks noGrp="1"/>
          </p:cNvSpPr>
          <p:nvPr>
            <p:ph type="ftr" sz="quarter" idx="10"/>
          </p:nvPr>
        </p:nvSpPr>
        <p:spPr>
          <a:noFill/>
        </p:spPr>
        <p:txBody>
          <a:bodyPr/>
          <a:lstStyle/>
          <a:p>
            <a:pPr defTabSz="865188"/>
            <a:r>
              <a:rPr lang="en-US" altLang="zh-CN"/>
              <a:t>SO-SU-150</a:t>
            </a:r>
          </a:p>
        </p:txBody>
      </p:sp>
      <p:sp>
        <p:nvSpPr>
          <p:cNvPr id="50180" name="Text Box 4"/>
          <p:cNvSpPr txBox="1">
            <a:spLocks noChangeArrowheads="1"/>
          </p:cNvSpPr>
          <p:nvPr/>
        </p:nvSpPr>
        <p:spPr bwMode="auto">
          <a:xfrm>
            <a:off x="4619625" y="2852738"/>
            <a:ext cx="3446463" cy="1924050"/>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182880" tIns="91440">
            <a:spAutoFit/>
          </a:bodyPr>
          <a:lstStyle/>
          <a:p>
            <a:pPr marL="1311275" indent="-1311275" algn="l" eaLnBrk="0" hangingPunct="0"/>
            <a:r>
              <a:rPr lang="en-US" altLang="zh-CN" sz="1600" b="1">
                <a:latin typeface="+mj-lt"/>
                <a:ea typeface="宋体" charset="-122"/>
              </a:rPr>
              <a:t>P (positive)  </a:t>
            </a:r>
            <a:r>
              <a:rPr lang="en-US" altLang="zh-CN" sz="1600">
                <a:latin typeface="+mj-lt"/>
                <a:ea typeface="宋体" charset="-122"/>
              </a:rPr>
              <a:t>The customer is charged for freight</a:t>
            </a:r>
          </a:p>
          <a:p>
            <a:pPr marL="1311275" indent="-1311275" algn="l" eaLnBrk="0" hangingPunct="0"/>
            <a:endParaRPr lang="en-US" altLang="zh-CN" sz="1000">
              <a:latin typeface="+mj-lt"/>
              <a:ea typeface="宋体" charset="-122"/>
            </a:endParaRPr>
          </a:p>
          <a:p>
            <a:pPr marL="1311275" indent="-1311275" algn="l" eaLnBrk="0" hangingPunct="0"/>
            <a:r>
              <a:rPr lang="en-US" altLang="zh-CN" sz="1600" b="1">
                <a:latin typeface="+mj-lt"/>
                <a:ea typeface="宋体" charset="-122"/>
              </a:rPr>
              <a:t>N (negative) </a:t>
            </a:r>
            <a:r>
              <a:rPr lang="en-US" altLang="zh-CN" sz="1600">
                <a:latin typeface="+mj-lt"/>
                <a:ea typeface="宋体" charset="-122"/>
              </a:rPr>
              <a:t>The customer is credited for freight</a:t>
            </a:r>
          </a:p>
          <a:p>
            <a:pPr marL="1311275" indent="-1311275" algn="l" eaLnBrk="0" hangingPunct="0"/>
            <a:endParaRPr lang="en-US" altLang="zh-CN" sz="1000">
              <a:latin typeface="+mj-lt"/>
              <a:ea typeface="宋体" charset="-122"/>
            </a:endParaRPr>
          </a:p>
          <a:p>
            <a:pPr marL="1311275" indent="-1311275" algn="l" eaLnBrk="0" hangingPunct="0"/>
            <a:r>
              <a:rPr lang="en-US" altLang="zh-CN" sz="1600" b="1">
                <a:latin typeface="+mj-lt"/>
                <a:ea typeface="宋体" charset="-122"/>
              </a:rPr>
              <a:t>Z (zero)	</a:t>
            </a:r>
            <a:r>
              <a:rPr lang="en-US" altLang="zh-CN" sz="1600">
                <a:latin typeface="+mj-lt"/>
                <a:ea typeface="宋体" charset="-122"/>
              </a:rPr>
              <a:t>No freight is charged</a:t>
            </a:r>
          </a:p>
        </p:txBody>
      </p:sp>
      <p:cxnSp>
        <p:nvCxnSpPr>
          <p:cNvPr id="19462" name="Elbow Connector 8"/>
          <p:cNvCxnSpPr>
            <a:cxnSpLocks noChangeShapeType="1"/>
            <a:stCxn id="50180" idx="1"/>
            <a:endCxn id="19463" idx="2"/>
          </p:cNvCxnSpPr>
          <p:nvPr/>
        </p:nvCxnSpPr>
        <p:spPr bwMode="auto">
          <a:xfrm rot="10800000">
            <a:off x="3868738" y="3213100"/>
            <a:ext cx="750887" cy="601663"/>
          </a:xfrm>
          <a:prstGeom prst="bentConnector2">
            <a:avLst/>
          </a:prstGeom>
          <a:noFill/>
          <a:ln w="31750" algn="ctr">
            <a:solidFill>
              <a:schemeClr val="tx1"/>
            </a:solidFill>
            <a:round/>
            <a:headEnd/>
            <a:tailEnd type="triangle" w="med" len="med"/>
          </a:ln>
        </p:spPr>
      </p:cxnSp>
      <p:sp>
        <p:nvSpPr>
          <p:cNvPr id="19463" name="Rectangle 5"/>
          <p:cNvSpPr>
            <a:spLocks noChangeArrowheads="1"/>
          </p:cNvSpPr>
          <p:nvPr/>
        </p:nvSpPr>
        <p:spPr bwMode="auto">
          <a:xfrm>
            <a:off x="3689350" y="2984500"/>
            <a:ext cx="360363"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zh-CN" smtClean="0">
                <a:ea typeface="宋体" charset="-122"/>
              </a:rPr>
              <a:t>Exercises</a:t>
            </a:r>
          </a:p>
        </p:txBody>
      </p:sp>
      <p:sp>
        <p:nvSpPr>
          <p:cNvPr id="44035" name="Footer Placeholder 2"/>
          <p:cNvSpPr>
            <a:spLocks noGrp="1"/>
          </p:cNvSpPr>
          <p:nvPr>
            <p:ph type="ftr" sz="quarter" idx="10"/>
          </p:nvPr>
        </p:nvSpPr>
        <p:spPr>
          <a:noFill/>
        </p:spPr>
        <p:txBody>
          <a:bodyPr/>
          <a:lstStyle/>
          <a:p>
            <a:pPr defTabSz="865188"/>
            <a:r>
              <a:rPr lang="en-US" altLang="zh-CN"/>
              <a:t>SO-SU-370</a:t>
            </a:r>
          </a:p>
        </p:txBody>
      </p:sp>
      <p:pic>
        <p:nvPicPr>
          <p:cNvPr id="4403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pPr>
              <a:buFont typeface="Wingdings" pitchFamily="2" charset="2"/>
              <a:buChar char="ü"/>
            </a:pPr>
            <a:r>
              <a:rPr lang="en-US" b="1" dirty="0" smtClean="0"/>
              <a:t>Credit Terms*</a:t>
            </a:r>
          </a:p>
          <a:p>
            <a:r>
              <a:rPr lang="en-US" dirty="0" smtClean="0"/>
              <a:t>Salespersons/ Commissions</a:t>
            </a:r>
          </a:p>
          <a:p>
            <a:r>
              <a:rPr lang="en-US" dirty="0" smtClean="0"/>
              <a:t>Customer Records</a:t>
            </a:r>
          </a:p>
          <a:p>
            <a:r>
              <a:rPr lang="en-US" dirty="0" smtClean="0"/>
              <a:t>Master Comments (optional</a:t>
            </a:r>
            <a:r>
              <a:rPr lang="en-US" dirty="0" smtClean="0"/>
              <a:t>)</a:t>
            </a:r>
          </a:p>
          <a:p>
            <a:r>
              <a:rPr lang="en-US" dirty="0" smtClean="0"/>
              <a:t>Item Data for Sales Orders (Optional</a:t>
            </a:r>
            <a:r>
              <a:rPr lang="en-US" dirty="0" smtClean="0"/>
              <a:t>)</a:t>
            </a:r>
            <a:endParaRPr lang="en-US"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0482" name="Rectangle 125"/>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0483" name="Footer Placeholder 2"/>
          <p:cNvSpPr>
            <a:spLocks noGrp="1"/>
          </p:cNvSpPr>
          <p:nvPr>
            <p:ph type="ftr" sz="quarter" idx="10"/>
          </p:nvPr>
        </p:nvSpPr>
        <p:spPr>
          <a:noFill/>
        </p:spPr>
        <p:txBody>
          <a:bodyPr/>
          <a:lstStyle/>
          <a:p>
            <a:pPr defTabSz="865188"/>
            <a:r>
              <a:rPr lang="en-US" altLang="zh-CN"/>
              <a:t>SO-SU-160</a:t>
            </a:r>
          </a:p>
        </p:txBody>
      </p:sp>
      <p:sp>
        <p:nvSpPr>
          <p:cNvPr id="76927" name="Line 127"/>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altLang="zh-CN" smtClean="0">
                <a:ea typeface="宋体" charset="-122"/>
              </a:rPr>
              <a:t>Credit Terms Browse</a:t>
            </a:r>
          </a:p>
        </p:txBody>
      </p:sp>
      <p:sp>
        <p:nvSpPr>
          <p:cNvPr id="21507" name="Footer Placeholder 3"/>
          <p:cNvSpPr>
            <a:spLocks noGrp="1"/>
          </p:cNvSpPr>
          <p:nvPr>
            <p:ph type="ftr" sz="quarter" idx="10"/>
          </p:nvPr>
        </p:nvSpPr>
        <p:spPr>
          <a:noFill/>
        </p:spPr>
        <p:txBody>
          <a:bodyPr/>
          <a:lstStyle/>
          <a:p>
            <a:pPr defTabSz="865188"/>
            <a:r>
              <a:rPr lang="en-US" altLang="zh-CN"/>
              <a:t>SO-SU-170</a:t>
            </a:r>
          </a:p>
        </p:txBody>
      </p:sp>
      <p:pic>
        <p:nvPicPr>
          <p:cNvPr id="21508" name="Picture 6"/>
          <p:cNvPicPr>
            <a:picLocks noChangeAspect="1" noChangeArrowheads="1"/>
          </p:cNvPicPr>
          <p:nvPr/>
        </p:nvPicPr>
        <p:blipFill>
          <a:blip r:embed="rId2" cstate="print"/>
          <a:srcRect/>
          <a:stretch>
            <a:fillRect/>
          </a:stretch>
        </p:blipFill>
        <p:spPr bwMode="auto">
          <a:xfrm>
            <a:off x="890588" y="1413097"/>
            <a:ext cx="7362825" cy="4171950"/>
          </a:xfrm>
          <a:prstGeom prst="rect">
            <a:avLst/>
          </a:prstGeom>
          <a:noFill/>
          <a:ln w="9525" algn="ctr">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07252" y="891610"/>
            <a:ext cx="7179547"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pPr>
              <a:buFont typeface="Wingdings" pitchFamily="2" charset="2"/>
              <a:buChar char="ü"/>
            </a:pPr>
            <a:r>
              <a:rPr lang="en-US" b="1" dirty="0" smtClean="0"/>
              <a:t>Salespersons/ Commissions</a:t>
            </a:r>
          </a:p>
          <a:p>
            <a:r>
              <a:rPr lang="en-US" dirty="0" smtClean="0"/>
              <a:t>Customer Records</a:t>
            </a:r>
          </a:p>
          <a:p>
            <a:r>
              <a:rPr lang="en-US" dirty="0" smtClean="0"/>
              <a:t>Master Comments (optional</a:t>
            </a:r>
            <a:r>
              <a:rPr lang="en-US" dirty="0" smtClean="0"/>
              <a:t>)</a:t>
            </a:r>
          </a:p>
          <a:p>
            <a:r>
              <a:rPr lang="en-US" dirty="0" smtClean="0"/>
              <a:t>Item Data for Sales Orders (Optional</a:t>
            </a:r>
            <a:r>
              <a:rPr lang="en-US" dirty="0" smtClean="0"/>
              <a:t>)</a:t>
            </a:r>
            <a:endParaRPr lang="en-US"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2530" name="Rectangle 124"/>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2531" name="Footer Placeholder 2"/>
          <p:cNvSpPr>
            <a:spLocks noGrp="1"/>
          </p:cNvSpPr>
          <p:nvPr>
            <p:ph type="ftr" sz="quarter" idx="10"/>
          </p:nvPr>
        </p:nvSpPr>
        <p:spPr>
          <a:noFill/>
        </p:spPr>
        <p:txBody>
          <a:bodyPr/>
          <a:lstStyle/>
          <a:p>
            <a:pPr defTabSz="865188"/>
            <a:r>
              <a:rPr lang="en-US" altLang="zh-CN"/>
              <a:t>SO-SU-180</a:t>
            </a:r>
          </a:p>
        </p:txBody>
      </p:sp>
      <p:sp>
        <p:nvSpPr>
          <p:cNvPr id="77950" name="Line 126"/>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a:t>
            </a:r>
            <a:r>
              <a:rPr lang="en-US" dirty="0" smtClean="0"/>
              <a:t>Comments </a:t>
            </a:r>
            <a:r>
              <a:rPr lang="en-US" dirty="0" smtClean="0"/>
              <a:t>(optional</a:t>
            </a:r>
            <a:r>
              <a:rPr lang="en-US" dirty="0" smtClean="0"/>
              <a:t>)</a:t>
            </a:r>
          </a:p>
          <a:p>
            <a:r>
              <a:rPr lang="en-US" dirty="0" smtClean="0"/>
              <a:t>Item Data for Sales Orders (Optional)</a:t>
            </a:r>
            <a:endParaRPr lang="en-US"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6146" name="Rectangle 169"/>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6147" name="Footer Placeholder 2"/>
          <p:cNvSpPr>
            <a:spLocks noGrp="1"/>
          </p:cNvSpPr>
          <p:nvPr>
            <p:ph type="ftr" sz="quarter" idx="10"/>
          </p:nvPr>
        </p:nvSpPr>
        <p:spPr>
          <a:noFill/>
        </p:spPr>
        <p:txBody>
          <a:bodyPr/>
          <a:lstStyle/>
          <a:p>
            <a:pPr defTabSz="865188"/>
            <a:r>
              <a:rPr lang="en-US" altLang="zh-CN"/>
              <a:t>SO-SU-020</a:t>
            </a:r>
          </a:p>
        </p:txBody>
      </p:sp>
      <p:sp>
        <p:nvSpPr>
          <p:cNvPr id="5295" name="Line 17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2"/>
          <p:cNvSpPr>
            <a:spLocks noGrp="1" noChangeArrowheads="1"/>
          </p:cNvSpPr>
          <p:nvPr>
            <p:ph type="title"/>
          </p:nvPr>
        </p:nvSpPr>
        <p:spPr/>
        <p:txBody>
          <a:bodyPr/>
          <a:lstStyle/>
          <a:p>
            <a:pPr eaLnBrk="1" hangingPunct="1"/>
            <a:r>
              <a:rPr lang="en-US" altLang="zh-CN" smtClean="0">
                <a:ea typeface="宋体" charset="-122"/>
              </a:rPr>
              <a:t>Business Relation Create</a:t>
            </a:r>
          </a:p>
        </p:txBody>
      </p:sp>
      <p:sp>
        <p:nvSpPr>
          <p:cNvPr id="23554" name="Footer Placeholder 1"/>
          <p:cNvSpPr>
            <a:spLocks noGrp="1"/>
          </p:cNvSpPr>
          <p:nvPr>
            <p:ph type="ftr" sz="quarter" idx="10"/>
          </p:nvPr>
        </p:nvSpPr>
        <p:spPr>
          <a:noFill/>
        </p:spPr>
        <p:txBody>
          <a:bodyPr/>
          <a:lstStyle/>
          <a:p>
            <a:pPr defTabSz="865188"/>
            <a:r>
              <a:rPr lang="en-US" altLang="zh-CN"/>
              <a:t>SO-SU-190</a:t>
            </a:r>
          </a:p>
        </p:txBody>
      </p:sp>
      <p:pic>
        <p:nvPicPr>
          <p:cNvPr id="23556" name="Picture 23"/>
          <p:cNvPicPr>
            <a:picLocks noChangeAspect="1" noChangeArrowheads="1"/>
          </p:cNvPicPr>
          <p:nvPr/>
        </p:nvPicPr>
        <p:blipFill>
          <a:blip r:embed="rId2" cstate="print"/>
          <a:srcRect/>
          <a:stretch>
            <a:fillRect/>
          </a:stretch>
        </p:blipFill>
        <p:spPr bwMode="auto">
          <a:xfrm>
            <a:off x="1376363" y="1710950"/>
            <a:ext cx="6380162" cy="35814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2"/>
          <p:cNvSpPr>
            <a:spLocks noGrp="1" noChangeArrowheads="1"/>
          </p:cNvSpPr>
          <p:nvPr>
            <p:ph type="title"/>
          </p:nvPr>
        </p:nvSpPr>
        <p:spPr/>
        <p:txBody>
          <a:bodyPr/>
          <a:lstStyle/>
          <a:p>
            <a:pPr eaLnBrk="1" hangingPunct="1"/>
            <a:r>
              <a:rPr lang="en-US" altLang="zh-CN" smtClean="0">
                <a:ea typeface="宋体" charset="-122"/>
              </a:rPr>
              <a:t>Salesperson Maintenance</a:t>
            </a:r>
          </a:p>
        </p:txBody>
      </p:sp>
      <p:sp>
        <p:nvSpPr>
          <p:cNvPr id="24579" name="Footer Placeholder 2"/>
          <p:cNvSpPr>
            <a:spLocks noGrp="1"/>
          </p:cNvSpPr>
          <p:nvPr>
            <p:ph type="ftr" sz="quarter" idx="10"/>
          </p:nvPr>
        </p:nvSpPr>
        <p:spPr>
          <a:noFill/>
        </p:spPr>
        <p:txBody>
          <a:bodyPr/>
          <a:lstStyle/>
          <a:p>
            <a:pPr defTabSz="865188"/>
            <a:r>
              <a:rPr lang="en-US" altLang="zh-CN"/>
              <a:t>SO-SU-200</a:t>
            </a:r>
          </a:p>
        </p:txBody>
      </p:sp>
      <p:pic>
        <p:nvPicPr>
          <p:cNvPr id="24580" name="Picture 4"/>
          <p:cNvPicPr>
            <a:picLocks noChangeAspect="1" noChangeArrowheads="1"/>
          </p:cNvPicPr>
          <p:nvPr/>
        </p:nvPicPr>
        <p:blipFill>
          <a:blip r:embed="rId2" cstate="print"/>
          <a:srcRect/>
          <a:stretch>
            <a:fillRect/>
          </a:stretch>
        </p:blipFill>
        <p:spPr bwMode="auto">
          <a:xfrm>
            <a:off x="914831" y="861337"/>
            <a:ext cx="7304087" cy="5300662"/>
          </a:xfrm>
          <a:prstGeom prst="rect">
            <a:avLst/>
          </a:prstGeom>
          <a:noFill/>
          <a:ln w="9525" algn="ctr">
            <a:noFill/>
            <a:miter lim="800000"/>
            <a:headEnd/>
            <a:tailEnd/>
          </a:ln>
        </p:spPr>
      </p:pic>
      <p:sp>
        <p:nvSpPr>
          <p:cNvPr id="5" name="Rectangle 4"/>
          <p:cNvSpPr/>
          <p:nvPr/>
        </p:nvSpPr>
        <p:spPr>
          <a:xfrm>
            <a:off x="1025956" y="5496837"/>
            <a:ext cx="1744662" cy="5492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ltLang="zh-CN" smtClean="0">
                <a:ea typeface="宋体" charset="-122"/>
              </a:rPr>
              <a:t>Sales Person Commission Detail</a:t>
            </a:r>
          </a:p>
        </p:txBody>
      </p:sp>
      <p:sp>
        <p:nvSpPr>
          <p:cNvPr id="25603" name="Footer Placeholder 2"/>
          <p:cNvSpPr>
            <a:spLocks noGrp="1"/>
          </p:cNvSpPr>
          <p:nvPr>
            <p:ph type="ftr" sz="quarter" idx="10"/>
          </p:nvPr>
        </p:nvSpPr>
        <p:spPr>
          <a:noFill/>
        </p:spPr>
        <p:txBody>
          <a:bodyPr/>
          <a:lstStyle/>
          <a:p>
            <a:pPr defTabSz="865188"/>
            <a:r>
              <a:rPr lang="en-US" altLang="zh-CN"/>
              <a:t>SO-SU-210</a:t>
            </a:r>
          </a:p>
        </p:txBody>
      </p:sp>
      <p:pic>
        <p:nvPicPr>
          <p:cNvPr id="25604" name="Picture 5"/>
          <p:cNvPicPr>
            <a:picLocks noChangeAspect="1" noChangeArrowheads="1"/>
          </p:cNvPicPr>
          <p:nvPr/>
        </p:nvPicPr>
        <p:blipFill>
          <a:blip r:embed="rId2" cstate="print"/>
          <a:srcRect/>
          <a:stretch>
            <a:fillRect/>
          </a:stretch>
        </p:blipFill>
        <p:spPr bwMode="auto">
          <a:xfrm>
            <a:off x="2919973" y="1982936"/>
            <a:ext cx="3297237" cy="304006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zh-CN" smtClean="0">
                <a:ea typeface="宋体" charset="-122"/>
              </a:rPr>
              <a:t>Exercises</a:t>
            </a:r>
          </a:p>
        </p:txBody>
      </p:sp>
      <p:sp>
        <p:nvSpPr>
          <p:cNvPr id="44035" name="Footer Placeholder 2"/>
          <p:cNvSpPr>
            <a:spLocks noGrp="1"/>
          </p:cNvSpPr>
          <p:nvPr>
            <p:ph type="ftr" sz="quarter" idx="10"/>
          </p:nvPr>
        </p:nvSpPr>
        <p:spPr>
          <a:noFill/>
        </p:spPr>
        <p:txBody>
          <a:bodyPr/>
          <a:lstStyle/>
          <a:p>
            <a:pPr defTabSz="865188"/>
            <a:r>
              <a:rPr lang="en-US" altLang="zh-CN"/>
              <a:t>SO-SU-370</a:t>
            </a:r>
          </a:p>
        </p:txBody>
      </p:sp>
      <p:pic>
        <p:nvPicPr>
          <p:cNvPr id="4403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pPr>
              <a:buFont typeface="Wingdings" pitchFamily="2" charset="2"/>
              <a:buChar char="ü"/>
            </a:pPr>
            <a:r>
              <a:rPr lang="en-US" b="1" dirty="0" smtClean="0"/>
              <a:t>Customer Records</a:t>
            </a:r>
          </a:p>
          <a:p>
            <a:r>
              <a:rPr lang="en-US" dirty="0" smtClean="0"/>
              <a:t>Master Comments (optional</a:t>
            </a:r>
            <a:r>
              <a:rPr lang="en-US" dirty="0" smtClean="0"/>
              <a:t>)</a:t>
            </a:r>
          </a:p>
          <a:p>
            <a:r>
              <a:rPr lang="en-US" dirty="0" smtClean="0"/>
              <a:t>Item Data for Sales Orders (Optional</a:t>
            </a:r>
            <a:r>
              <a:rPr lang="en-US" dirty="0" smtClean="0"/>
              <a:t>)</a:t>
            </a:r>
            <a:endParaRPr lang="en-US"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6626" name="Rectangle 127"/>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6627" name="Footer Placeholder 2"/>
          <p:cNvSpPr>
            <a:spLocks noGrp="1"/>
          </p:cNvSpPr>
          <p:nvPr>
            <p:ph type="ftr" sz="quarter" idx="10"/>
          </p:nvPr>
        </p:nvSpPr>
        <p:spPr>
          <a:noFill/>
        </p:spPr>
        <p:txBody>
          <a:bodyPr/>
          <a:lstStyle/>
          <a:p>
            <a:pPr defTabSz="865188"/>
            <a:r>
              <a:rPr lang="en-US" altLang="zh-CN" dirty="0"/>
              <a:t>SO-SU-220</a:t>
            </a:r>
          </a:p>
        </p:txBody>
      </p:sp>
      <p:sp>
        <p:nvSpPr>
          <p:cNvPr id="78977"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18"/>
          <p:cNvSpPr>
            <a:spLocks noGrp="1" noChangeArrowheads="1"/>
          </p:cNvSpPr>
          <p:nvPr>
            <p:ph type="title"/>
          </p:nvPr>
        </p:nvSpPr>
        <p:spPr/>
        <p:txBody>
          <a:bodyPr/>
          <a:lstStyle/>
          <a:p>
            <a:pPr eaLnBrk="1" hangingPunct="1"/>
            <a:r>
              <a:rPr lang="en-US" altLang="zh-CN" smtClean="0">
                <a:ea typeface="宋体" charset="-122"/>
              </a:rPr>
              <a:t>Customers Menus</a:t>
            </a:r>
          </a:p>
        </p:txBody>
      </p:sp>
      <p:sp>
        <p:nvSpPr>
          <p:cNvPr id="27653" name="Footer Placeholder 2"/>
          <p:cNvSpPr>
            <a:spLocks noGrp="1"/>
          </p:cNvSpPr>
          <p:nvPr>
            <p:ph type="ftr" sz="quarter" idx="10"/>
          </p:nvPr>
        </p:nvSpPr>
        <p:spPr>
          <a:noFill/>
        </p:spPr>
        <p:txBody>
          <a:bodyPr/>
          <a:lstStyle/>
          <a:p>
            <a:pPr defTabSz="865188"/>
            <a:r>
              <a:rPr lang="en-US" altLang="zh-CN"/>
              <a:t>SO-SU-230</a:t>
            </a:r>
          </a:p>
        </p:txBody>
      </p:sp>
      <p:grpSp>
        <p:nvGrpSpPr>
          <p:cNvPr id="7" name="Group 6"/>
          <p:cNvGrpSpPr/>
          <p:nvPr/>
        </p:nvGrpSpPr>
        <p:grpSpPr>
          <a:xfrm>
            <a:off x="159310" y="1146564"/>
            <a:ext cx="8813800" cy="4619625"/>
            <a:chOff x="209550" y="1779588"/>
            <a:chExt cx="8813800" cy="4619625"/>
          </a:xfrm>
        </p:grpSpPr>
        <p:pic>
          <p:nvPicPr>
            <p:cNvPr id="27650" name="Picture 20"/>
            <p:cNvPicPr>
              <a:picLocks noChangeAspect="1" noChangeArrowheads="1"/>
            </p:cNvPicPr>
            <p:nvPr/>
          </p:nvPicPr>
          <p:blipFill>
            <a:blip r:embed="rId2" cstate="print"/>
            <a:srcRect/>
            <a:stretch>
              <a:fillRect/>
            </a:stretch>
          </p:blipFill>
          <p:spPr bwMode="auto">
            <a:xfrm>
              <a:off x="6470650" y="2160588"/>
              <a:ext cx="2552700" cy="2352675"/>
            </a:xfrm>
            <a:prstGeom prst="rect">
              <a:avLst/>
            </a:prstGeom>
            <a:noFill/>
            <a:ln w="9525">
              <a:noFill/>
              <a:miter lim="800000"/>
              <a:headEnd/>
              <a:tailEnd/>
            </a:ln>
          </p:spPr>
        </p:pic>
        <p:pic>
          <p:nvPicPr>
            <p:cNvPr id="27651" name="Picture 21"/>
            <p:cNvPicPr>
              <a:picLocks noChangeAspect="1" noChangeArrowheads="1"/>
            </p:cNvPicPr>
            <p:nvPr/>
          </p:nvPicPr>
          <p:blipFill>
            <a:blip r:embed="rId3" cstate="print"/>
            <a:srcRect/>
            <a:stretch>
              <a:fillRect/>
            </a:stretch>
          </p:blipFill>
          <p:spPr bwMode="auto">
            <a:xfrm>
              <a:off x="3552825" y="1963738"/>
              <a:ext cx="2895600" cy="3552825"/>
            </a:xfrm>
            <a:prstGeom prst="rect">
              <a:avLst/>
            </a:prstGeom>
            <a:noFill/>
            <a:ln w="9525">
              <a:noFill/>
              <a:miter lim="800000"/>
              <a:headEnd/>
              <a:tailEnd/>
            </a:ln>
          </p:spPr>
        </p:pic>
        <p:pic>
          <p:nvPicPr>
            <p:cNvPr id="27654" name="Picture 19"/>
            <p:cNvPicPr>
              <a:picLocks noChangeAspect="1" noChangeArrowheads="1"/>
            </p:cNvPicPr>
            <p:nvPr/>
          </p:nvPicPr>
          <p:blipFill>
            <a:blip r:embed="rId4" cstate="print"/>
            <a:srcRect/>
            <a:stretch>
              <a:fillRect/>
            </a:stretch>
          </p:blipFill>
          <p:spPr bwMode="auto">
            <a:xfrm>
              <a:off x="209550" y="1779588"/>
              <a:ext cx="3314700" cy="4619625"/>
            </a:xfrm>
            <a:prstGeom prst="rect">
              <a:avLst/>
            </a:prstGeom>
            <a:noFill/>
            <a:ln w="9525">
              <a:noFill/>
              <a:miter lim="800000"/>
              <a:headEnd/>
              <a:tailEnd/>
            </a:ln>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5"/>
          <p:cNvPicPr>
            <a:picLocks noChangeAspect="1" noChangeArrowheads="1"/>
          </p:cNvPicPr>
          <p:nvPr/>
        </p:nvPicPr>
        <p:blipFill>
          <a:blip r:embed="rId3" cstate="print"/>
          <a:srcRect/>
          <a:stretch>
            <a:fillRect/>
          </a:stretch>
        </p:blipFill>
        <p:spPr bwMode="auto">
          <a:xfrm>
            <a:off x="712283" y="967121"/>
            <a:ext cx="7715250" cy="5095875"/>
          </a:xfrm>
          <a:prstGeom prst="rect">
            <a:avLst/>
          </a:prstGeom>
          <a:noFill/>
          <a:ln w="9525" algn="ctr">
            <a:noFill/>
            <a:miter lim="800000"/>
            <a:headEnd/>
            <a:tailEnd/>
          </a:ln>
        </p:spPr>
      </p:pic>
      <p:sp>
        <p:nvSpPr>
          <p:cNvPr id="28675" name="Rectangle 1231"/>
          <p:cNvSpPr>
            <a:spLocks noGrp="1" noChangeArrowheads="1"/>
          </p:cNvSpPr>
          <p:nvPr>
            <p:ph type="title"/>
          </p:nvPr>
        </p:nvSpPr>
        <p:spPr/>
        <p:txBody>
          <a:bodyPr/>
          <a:lstStyle/>
          <a:p>
            <a:pPr eaLnBrk="1" hangingPunct="1"/>
            <a:r>
              <a:rPr lang="en-US" altLang="zh-CN" dirty="0" smtClean="0">
                <a:ea typeface="宋体" charset="-122"/>
              </a:rPr>
              <a:t>Customer Setup</a:t>
            </a:r>
          </a:p>
        </p:txBody>
      </p:sp>
      <p:sp>
        <p:nvSpPr>
          <p:cNvPr id="28676" name="Footer Placeholder 2"/>
          <p:cNvSpPr>
            <a:spLocks noGrp="1"/>
          </p:cNvSpPr>
          <p:nvPr>
            <p:ph type="ftr" sz="quarter" idx="10"/>
          </p:nvPr>
        </p:nvSpPr>
        <p:spPr>
          <a:noFill/>
        </p:spPr>
        <p:txBody>
          <a:bodyPr/>
          <a:lstStyle/>
          <a:p>
            <a:pPr defTabSz="865188"/>
            <a:r>
              <a:rPr lang="en-US" altLang="zh-CN"/>
              <a:t>SO-SU-240</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zh-CN" dirty="0" smtClean="0">
                <a:ea typeface="宋体" charset="-122"/>
              </a:rPr>
              <a:t>Business Relation for Customer</a:t>
            </a:r>
            <a:endParaRPr lang="en-US" altLang="zh-CN" dirty="0" smtClean="0">
              <a:ea typeface="宋体" charset="-122"/>
            </a:endParaRPr>
          </a:p>
        </p:txBody>
      </p:sp>
      <p:sp>
        <p:nvSpPr>
          <p:cNvPr id="29699" name="Footer Placeholder 2"/>
          <p:cNvSpPr>
            <a:spLocks noGrp="1"/>
          </p:cNvSpPr>
          <p:nvPr>
            <p:ph type="ftr" sz="quarter" idx="10"/>
          </p:nvPr>
        </p:nvSpPr>
        <p:spPr>
          <a:noFill/>
        </p:spPr>
        <p:txBody>
          <a:bodyPr/>
          <a:lstStyle/>
          <a:p>
            <a:pPr defTabSz="865188"/>
            <a:r>
              <a:rPr lang="en-US" altLang="zh-CN"/>
              <a:t>SO-SU-250</a:t>
            </a:r>
          </a:p>
        </p:txBody>
      </p:sp>
      <p:pic>
        <p:nvPicPr>
          <p:cNvPr id="29700" name="Picture 5"/>
          <p:cNvPicPr>
            <a:picLocks noChangeAspect="1" noChangeArrowheads="1"/>
          </p:cNvPicPr>
          <p:nvPr/>
        </p:nvPicPr>
        <p:blipFill>
          <a:blip r:embed="rId2" cstate="print"/>
          <a:srcRect/>
          <a:stretch>
            <a:fillRect/>
          </a:stretch>
        </p:blipFill>
        <p:spPr bwMode="auto">
          <a:xfrm>
            <a:off x="1055165" y="1955462"/>
            <a:ext cx="7026275" cy="3092450"/>
          </a:xfrm>
          <a:prstGeom prst="rect">
            <a:avLst/>
          </a:prstGeom>
          <a:noFill/>
          <a:ln w="9525" algn="ctr">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SO-AD-020</a:t>
            </a:r>
          </a:p>
          <a:p>
            <a:endParaRPr lang="en-US" dirty="0"/>
          </a:p>
        </p:txBody>
      </p:sp>
      <p:sp>
        <p:nvSpPr>
          <p:cNvPr id="4" name="Title 3"/>
          <p:cNvSpPr>
            <a:spLocks noGrp="1"/>
          </p:cNvSpPr>
          <p:nvPr>
            <p:ph type="title"/>
          </p:nvPr>
        </p:nvSpPr>
        <p:spPr>
          <a:xfrm>
            <a:off x="457200" y="228600"/>
            <a:ext cx="8229600" cy="708730"/>
          </a:xfrm>
        </p:spPr>
        <p:txBody>
          <a:bodyPr/>
          <a:lstStyle/>
          <a:p>
            <a:r>
              <a:rPr lang="en-US" dirty="0" err="1" smtClean="0"/>
              <a:t>Autonumber</a:t>
            </a:r>
            <a:r>
              <a:rPr lang="en-US" dirty="0" smtClean="0"/>
              <a:t> Address Codes </a:t>
            </a:r>
            <a:endParaRPr lang="en-US" dirty="0"/>
          </a:p>
        </p:txBody>
      </p:sp>
      <p:grpSp>
        <p:nvGrpSpPr>
          <p:cNvPr id="3" name="Group 12"/>
          <p:cNvGrpSpPr/>
          <p:nvPr/>
        </p:nvGrpSpPr>
        <p:grpSpPr>
          <a:xfrm>
            <a:off x="381000" y="990600"/>
            <a:ext cx="4343400" cy="2971800"/>
            <a:chOff x="533400" y="1371600"/>
            <a:chExt cx="4343400" cy="2971800"/>
          </a:xfrm>
        </p:grpSpPr>
        <p:sp>
          <p:nvSpPr>
            <p:cNvPr id="12" name="Rectangle 11"/>
            <p:cNvSpPr/>
            <p:nvPr/>
          </p:nvSpPr>
          <p:spPr>
            <a:xfrm>
              <a:off x="609600" y="1371600"/>
              <a:ext cx="4267200" cy="2971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PT169.jpg"/>
            <p:cNvPicPr>
              <a:picLocks noChangeAspect="1"/>
            </p:cNvPicPr>
            <p:nvPr/>
          </p:nvPicPr>
          <p:blipFill>
            <a:blip r:embed="rId3" cstate="print"/>
            <a:stretch>
              <a:fillRect/>
            </a:stretch>
          </p:blipFill>
          <p:spPr>
            <a:xfrm>
              <a:off x="533400" y="1371600"/>
              <a:ext cx="4303966" cy="2895600"/>
            </a:xfrm>
            <a:prstGeom prst="rect">
              <a:avLst/>
            </a:prstGeom>
          </p:spPr>
        </p:pic>
        <p:sp>
          <p:nvSpPr>
            <p:cNvPr id="9" name="Rectangle 5"/>
            <p:cNvSpPr>
              <a:spLocks noChangeArrowheads="1"/>
            </p:cNvSpPr>
            <p:nvPr/>
          </p:nvSpPr>
          <p:spPr bwMode="auto">
            <a:xfrm>
              <a:off x="609600" y="2133600"/>
              <a:ext cx="4191000" cy="3048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10" name="Rectangle 5"/>
            <p:cNvSpPr>
              <a:spLocks noChangeArrowheads="1"/>
            </p:cNvSpPr>
            <p:nvPr/>
          </p:nvSpPr>
          <p:spPr bwMode="auto">
            <a:xfrm>
              <a:off x="609600" y="3962400"/>
              <a:ext cx="1828800" cy="3048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grpSp>
      <p:grpSp>
        <p:nvGrpSpPr>
          <p:cNvPr id="5" name="Group 28"/>
          <p:cNvGrpSpPr/>
          <p:nvPr/>
        </p:nvGrpSpPr>
        <p:grpSpPr>
          <a:xfrm>
            <a:off x="2667000" y="1905000"/>
            <a:ext cx="4419600" cy="3124200"/>
            <a:chOff x="2667000" y="1905000"/>
            <a:chExt cx="4419600" cy="3124200"/>
          </a:xfrm>
        </p:grpSpPr>
        <p:sp>
          <p:nvSpPr>
            <p:cNvPr id="15" name="Rectangle 14"/>
            <p:cNvSpPr/>
            <p:nvPr/>
          </p:nvSpPr>
          <p:spPr>
            <a:xfrm>
              <a:off x="2809568" y="1905000"/>
              <a:ext cx="4277032" cy="3124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PPT16B.jpg"/>
            <p:cNvPicPr>
              <a:picLocks noChangeAspect="1"/>
            </p:cNvPicPr>
            <p:nvPr/>
          </p:nvPicPr>
          <p:blipFill>
            <a:blip r:embed="rId4" cstate="print"/>
            <a:stretch>
              <a:fillRect/>
            </a:stretch>
          </p:blipFill>
          <p:spPr>
            <a:xfrm>
              <a:off x="2667000" y="1905000"/>
              <a:ext cx="4356914" cy="3051544"/>
            </a:xfrm>
            <a:prstGeom prst="rect">
              <a:avLst/>
            </a:prstGeom>
          </p:spPr>
        </p:pic>
        <p:sp>
          <p:nvSpPr>
            <p:cNvPr id="17" name="Rectangle 5"/>
            <p:cNvSpPr>
              <a:spLocks noChangeArrowheads="1"/>
            </p:cNvSpPr>
            <p:nvPr/>
          </p:nvSpPr>
          <p:spPr bwMode="auto">
            <a:xfrm>
              <a:off x="2738284" y="4593265"/>
              <a:ext cx="1853381" cy="363279"/>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18" name="Rectangle 5"/>
            <p:cNvSpPr>
              <a:spLocks noChangeArrowheads="1"/>
            </p:cNvSpPr>
            <p:nvPr/>
          </p:nvSpPr>
          <p:spPr bwMode="auto">
            <a:xfrm>
              <a:off x="2738284" y="2704214"/>
              <a:ext cx="2500876" cy="314842"/>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grpSp>
      <p:grpSp>
        <p:nvGrpSpPr>
          <p:cNvPr id="6" name="Group 18"/>
          <p:cNvGrpSpPr/>
          <p:nvPr/>
        </p:nvGrpSpPr>
        <p:grpSpPr>
          <a:xfrm>
            <a:off x="4800600" y="3048000"/>
            <a:ext cx="4114800" cy="3352800"/>
            <a:chOff x="1173536" y="1828800"/>
            <a:chExt cx="5151064" cy="3810000"/>
          </a:xfrm>
        </p:grpSpPr>
        <p:sp>
          <p:nvSpPr>
            <p:cNvPr id="20" name="Rectangle 19"/>
            <p:cNvSpPr/>
            <p:nvPr/>
          </p:nvSpPr>
          <p:spPr>
            <a:xfrm>
              <a:off x="1295400" y="1828800"/>
              <a:ext cx="5029200" cy="381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PPT17A.jpg"/>
            <p:cNvPicPr>
              <a:picLocks noChangeAspect="1"/>
            </p:cNvPicPr>
            <p:nvPr/>
          </p:nvPicPr>
          <p:blipFill>
            <a:blip r:embed="rId5" cstate="print"/>
            <a:stretch>
              <a:fillRect/>
            </a:stretch>
          </p:blipFill>
          <p:spPr>
            <a:xfrm>
              <a:off x="1173536" y="1861895"/>
              <a:ext cx="5074864" cy="3700705"/>
            </a:xfrm>
            <a:prstGeom prst="rect">
              <a:avLst/>
            </a:prstGeom>
          </p:spPr>
        </p:pic>
        <p:sp>
          <p:nvSpPr>
            <p:cNvPr id="22" name="Rectangle 5"/>
            <p:cNvSpPr>
              <a:spLocks noChangeArrowheads="1"/>
            </p:cNvSpPr>
            <p:nvPr/>
          </p:nvSpPr>
          <p:spPr bwMode="auto">
            <a:xfrm>
              <a:off x="1295400" y="5029200"/>
              <a:ext cx="2209800" cy="3048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23" name="Rectangle 5"/>
            <p:cNvSpPr>
              <a:spLocks noChangeArrowheads="1"/>
            </p:cNvSpPr>
            <p:nvPr/>
          </p:nvSpPr>
          <p:spPr bwMode="auto">
            <a:xfrm>
              <a:off x="1295400" y="2819400"/>
              <a:ext cx="2673350" cy="3302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grpSp>
      <p:sp>
        <p:nvSpPr>
          <p:cNvPr id="28" name="Rectangle 5"/>
          <p:cNvSpPr>
            <a:spLocks noChangeArrowheads="1"/>
          </p:cNvSpPr>
          <p:nvPr/>
        </p:nvSpPr>
        <p:spPr bwMode="auto">
          <a:xfrm>
            <a:off x="2743200" y="3352800"/>
            <a:ext cx="1143000" cy="3810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30" name="Rectangle 5"/>
          <p:cNvSpPr>
            <a:spLocks noChangeArrowheads="1"/>
          </p:cNvSpPr>
          <p:nvPr/>
        </p:nvSpPr>
        <p:spPr bwMode="auto">
          <a:xfrm>
            <a:off x="4876800" y="4267200"/>
            <a:ext cx="914400" cy="2286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tLang="zh-CN" dirty="0" smtClean="0">
                <a:ea typeface="宋体" charset="-122"/>
              </a:rPr>
              <a:t>Customer </a:t>
            </a:r>
            <a:r>
              <a:rPr lang="en-US" altLang="zh-CN" dirty="0" smtClean="0">
                <a:ea typeface="宋体" charset="-122"/>
              </a:rPr>
              <a:t>Create</a:t>
            </a:r>
            <a:endParaRPr lang="en-US" altLang="zh-CN" dirty="0" smtClean="0">
              <a:ea typeface="宋体" charset="-122"/>
            </a:endParaRPr>
          </a:p>
        </p:txBody>
      </p:sp>
      <p:sp>
        <p:nvSpPr>
          <p:cNvPr id="30723" name="Footer Placeholder 2"/>
          <p:cNvSpPr>
            <a:spLocks noGrp="1"/>
          </p:cNvSpPr>
          <p:nvPr>
            <p:ph type="ftr" sz="quarter" idx="10"/>
          </p:nvPr>
        </p:nvSpPr>
        <p:spPr>
          <a:noFill/>
        </p:spPr>
        <p:txBody>
          <a:bodyPr/>
          <a:lstStyle/>
          <a:p>
            <a:pPr defTabSz="865188"/>
            <a:r>
              <a:rPr lang="en-US" altLang="zh-CN"/>
              <a:t>SO-SU-300</a:t>
            </a:r>
          </a:p>
        </p:txBody>
      </p:sp>
      <p:pic>
        <p:nvPicPr>
          <p:cNvPr id="30724" name="Picture 4"/>
          <p:cNvPicPr>
            <a:picLocks noChangeAspect="1" noChangeArrowheads="1"/>
          </p:cNvPicPr>
          <p:nvPr/>
        </p:nvPicPr>
        <p:blipFill>
          <a:blip r:embed="rId2" cstate="print"/>
          <a:srcRect/>
          <a:stretch>
            <a:fillRect/>
          </a:stretch>
        </p:blipFill>
        <p:spPr bwMode="auto">
          <a:xfrm>
            <a:off x="1050962" y="1458593"/>
            <a:ext cx="7032625" cy="4137025"/>
          </a:xfrm>
          <a:prstGeom prst="rect">
            <a:avLst/>
          </a:prstGeom>
          <a:noFill/>
          <a:ln w="9525" algn="ctr">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87640" y="891610"/>
            <a:ext cx="7099160" cy="5424523"/>
          </a:xfrm>
        </p:spPr>
        <p:txBody>
          <a:bodyPr>
            <a:normAutofit fontScale="92500" lnSpcReduction="10000"/>
          </a:bodyPr>
          <a:lstStyle/>
          <a:p>
            <a:pPr>
              <a:buFont typeface="Wingdings" pitchFamily="2" charset="2"/>
              <a:buChar char="ü"/>
            </a:pPr>
            <a:r>
              <a:rPr lang="en-US" b="1"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r>
              <a:rPr lang="en-US" dirty="0" smtClean="0"/>
              <a:t>)</a:t>
            </a:r>
          </a:p>
          <a:p>
            <a:r>
              <a:rPr lang="en-US" dirty="0" smtClean="0"/>
              <a:t>Item Data for Sales Orders (Optional</a:t>
            </a:r>
            <a:r>
              <a:rPr lang="en-US" dirty="0" smtClean="0"/>
              <a:t>)</a:t>
            </a:r>
            <a:endParaRPr lang="en-US"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7170" name="Rectangle 104"/>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7171" name="Footer Placeholder 2"/>
          <p:cNvSpPr>
            <a:spLocks noGrp="1"/>
          </p:cNvSpPr>
          <p:nvPr>
            <p:ph type="ftr" sz="quarter" idx="10"/>
          </p:nvPr>
        </p:nvSpPr>
        <p:spPr>
          <a:noFill/>
        </p:spPr>
        <p:txBody>
          <a:bodyPr/>
          <a:lstStyle/>
          <a:p>
            <a:pPr defTabSz="865188"/>
            <a:r>
              <a:rPr lang="en-US" altLang="zh-CN"/>
              <a:t>SO-SU-030</a:t>
            </a:r>
          </a:p>
        </p:txBody>
      </p:sp>
      <p:sp>
        <p:nvSpPr>
          <p:cNvPr id="73834" name="Line 106"/>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174" name="Rectangle 109"/>
          <p:cNvSpPr>
            <a:spLocks noChangeArrowheads="1"/>
          </p:cNvSpPr>
          <p:nvPr/>
        </p:nvSpPr>
        <p:spPr bwMode="auto">
          <a:xfrm>
            <a:off x="1819275" y="1595438"/>
            <a:ext cx="6791325" cy="4957762"/>
          </a:xfrm>
          <a:prstGeom prst="rect">
            <a:avLst/>
          </a:prstGeom>
          <a:noFill/>
          <a:ln w="9525">
            <a:noFill/>
            <a:miter lim="800000"/>
            <a:headEnd/>
            <a:tailEnd/>
          </a:ln>
        </p:spPr>
        <p:txBody>
          <a:bodyPr tIns="91440" bIns="91440"/>
          <a:lstStyle/>
          <a:p>
            <a:pPr marL="342900" indent="-342900" algn="l">
              <a:lnSpc>
                <a:spcPct val="90000"/>
              </a:lnSpc>
              <a:spcBef>
                <a:spcPct val="30000"/>
              </a:spcBef>
              <a:buClr>
                <a:srgbClr val="890C4C"/>
              </a:buClr>
              <a:buFont typeface="Webdings" pitchFamily="18" charset="2"/>
              <a:buChar char="5"/>
            </a:pPr>
            <a:endParaRPr lang="en-US" altLang="zh-CN" sz="2000" dirty="0">
              <a:ea typeface="宋体"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p:txBody>
          <a:bodyPr/>
          <a:lstStyle/>
          <a:p>
            <a:pPr eaLnBrk="1" hangingPunct="1"/>
            <a:r>
              <a:rPr lang="en-US" altLang="zh-CN" dirty="0" smtClean="0">
                <a:ea typeface="宋体" charset="-122"/>
              </a:rPr>
              <a:t>Customer Banks</a:t>
            </a:r>
          </a:p>
        </p:txBody>
      </p:sp>
      <p:sp>
        <p:nvSpPr>
          <p:cNvPr id="43011" name="Footer Placeholder 2"/>
          <p:cNvSpPr>
            <a:spLocks noGrp="1"/>
          </p:cNvSpPr>
          <p:nvPr>
            <p:ph type="ftr" sz="quarter" idx="10"/>
          </p:nvPr>
        </p:nvSpPr>
        <p:spPr>
          <a:noFill/>
        </p:spPr>
        <p:txBody>
          <a:bodyPr/>
          <a:lstStyle/>
          <a:p>
            <a:pPr defTabSz="865188"/>
            <a:r>
              <a:rPr lang="en-US" altLang="zh-CN" dirty="0"/>
              <a:t>SO-SU-366</a:t>
            </a:r>
          </a:p>
        </p:txBody>
      </p:sp>
      <p:pic>
        <p:nvPicPr>
          <p:cNvPr id="43012" name="Picture 19"/>
          <p:cNvPicPr>
            <a:picLocks noChangeAspect="1" noChangeArrowheads="1"/>
          </p:cNvPicPr>
          <p:nvPr/>
        </p:nvPicPr>
        <p:blipFill>
          <a:blip r:embed="rId2" cstate="print"/>
          <a:srcRect/>
          <a:stretch>
            <a:fillRect/>
          </a:stretch>
        </p:blipFill>
        <p:spPr bwMode="auto">
          <a:xfrm>
            <a:off x="642359" y="1997168"/>
            <a:ext cx="7850188" cy="3067050"/>
          </a:xfrm>
          <a:prstGeom prst="rect">
            <a:avLst/>
          </a:prstGeom>
          <a:noFill/>
          <a:ln w="9525" algn="ctr">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p:txBody>
          <a:bodyPr/>
          <a:lstStyle/>
          <a:p>
            <a:r>
              <a:rPr lang="en-US" dirty="0" smtClean="0"/>
              <a:t>Customer Ship-To Create </a:t>
            </a:r>
            <a:endParaRPr lang="en-US" altLang="zh-CN" dirty="0" smtClean="0">
              <a:ea typeface="宋体" charset="-122"/>
            </a:endParaRPr>
          </a:p>
        </p:txBody>
      </p:sp>
      <p:sp>
        <p:nvSpPr>
          <p:cNvPr id="43011" name="Footer Placeholder 2"/>
          <p:cNvSpPr>
            <a:spLocks noGrp="1"/>
          </p:cNvSpPr>
          <p:nvPr>
            <p:ph type="ftr" sz="quarter" idx="10"/>
          </p:nvPr>
        </p:nvSpPr>
        <p:spPr>
          <a:noFill/>
        </p:spPr>
        <p:txBody>
          <a:bodyPr/>
          <a:lstStyle/>
          <a:p>
            <a:pPr defTabSz="865188"/>
            <a:r>
              <a:rPr lang="en-US" altLang="zh-CN" dirty="0" smtClean="0"/>
              <a:t>SO-SU-367</a:t>
            </a:r>
            <a:endParaRPr lang="en-US" altLang="zh-CN" dirty="0"/>
          </a:p>
        </p:txBody>
      </p:sp>
      <p:pic>
        <p:nvPicPr>
          <p:cNvPr id="1026" name="Picture 2"/>
          <p:cNvPicPr>
            <a:picLocks noChangeAspect="1" noChangeArrowheads="1"/>
          </p:cNvPicPr>
          <p:nvPr/>
        </p:nvPicPr>
        <p:blipFill>
          <a:blip r:embed="rId2" cstate="print"/>
          <a:srcRect/>
          <a:stretch>
            <a:fillRect/>
          </a:stretch>
        </p:blipFill>
        <p:spPr bwMode="auto">
          <a:xfrm>
            <a:off x="700088" y="1109663"/>
            <a:ext cx="6486525" cy="454342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altLang="zh-CN" dirty="0" smtClean="0">
                <a:ea typeface="宋体" charset="-122"/>
              </a:rPr>
              <a:t>Customer Setup</a:t>
            </a:r>
          </a:p>
        </p:txBody>
      </p:sp>
      <p:sp>
        <p:nvSpPr>
          <p:cNvPr id="31747" name="Footer Placeholder 2"/>
          <p:cNvSpPr>
            <a:spLocks noGrp="1"/>
          </p:cNvSpPr>
          <p:nvPr>
            <p:ph type="ftr" sz="quarter" idx="10"/>
          </p:nvPr>
        </p:nvSpPr>
        <p:spPr>
          <a:noFill/>
        </p:spPr>
        <p:txBody>
          <a:bodyPr/>
          <a:lstStyle/>
          <a:p>
            <a:pPr defTabSz="865188"/>
            <a:r>
              <a:rPr lang="en-US" altLang="zh-CN"/>
              <a:t>SO-SU-290</a:t>
            </a:r>
          </a:p>
        </p:txBody>
      </p:sp>
      <p:pic>
        <p:nvPicPr>
          <p:cNvPr id="31748" name="Picture 4"/>
          <p:cNvPicPr>
            <a:picLocks noChangeAspect="1" noChangeArrowheads="1"/>
          </p:cNvPicPr>
          <p:nvPr/>
        </p:nvPicPr>
        <p:blipFill>
          <a:blip r:embed="rId2" cstate="print"/>
          <a:srcRect/>
          <a:stretch>
            <a:fillRect/>
          </a:stretch>
        </p:blipFill>
        <p:spPr bwMode="auto">
          <a:xfrm>
            <a:off x="2612669" y="1294127"/>
            <a:ext cx="3921125" cy="4541838"/>
          </a:xfrm>
          <a:prstGeom prst="rect">
            <a:avLst/>
          </a:prstGeom>
          <a:noFill/>
          <a:ln w="9525" algn="ctr">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7"/>
          <p:cNvSpPr>
            <a:spLocks noGrp="1"/>
          </p:cNvSpPr>
          <p:nvPr>
            <p:ph idx="1"/>
          </p:nvPr>
        </p:nvSpPr>
        <p:spPr/>
        <p:txBody>
          <a:bodyPr/>
          <a:lstStyle/>
          <a:p>
            <a:pPr eaLnBrk="1" hangingPunct="1"/>
            <a:r>
              <a:rPr lang="en-US" altLang="zh-CN" smtClean="0">
                <a:ea typeface="宋体" charset="-122"/>
              </a:rPr>
              <a:t>Customer Addresses</a:t>
            </a:r>
          </a:p>
          <a:p>
            <a:pPr eaLnBrk="1" hangingPunct="1"/>
            <a:r>
              <a:rPr lang="en-US" altLang="zh-CN" smtClean="0">
                <a:ea typeface="宋体" charset="-122"/>
              </a:rPr>
              <a:t> List Types</a:t>
            </a:r>
          </a:p>
          <a:p>
            <a:pPr lvl="1" eaLnBrk="1" hangingPunct="1"/>
            <a:r>
              <a:rPr lang="en-US" altLang="zh-CN" smtClean="0">
                <a:ea typeface="宋体" charset="-122"/>
              </a:rPr>
              <a:t>Sold To</a:t>
            </a:r>
          </a:p>
          <a:p>
            <a:pPr lvl="1" eaLnBrk="1" hangingPunct="1"/>
            <a:r>
              <a:rPr lang="en-US" altLang="zh-CN" smtClean="0">
                <a:ea typeface="宋体" charset="-122"/>
              </a:rPr>
              <a:t>Bill To</a:t>
            </a:r>
          </a:p>
          <a:p>
            <a:pPr lvl="1" eaLnBrk="1" hangingPunct="1"/>
            <a:r>
              <a:rPr lang="en-US" altLang="zh-CN" smtClean="0">
                <a:ea typeface="宋体" charset="-122"/>
              </a:rPr>
              <a:t>Ship To</a:t>
            </a:r>
          </a:p>
          <a:p>
            <a:pPr lvl="1" eaLnBrk="1" hangingPunct="1"/>
            <a:r>
              <a:rPr lang="en-US" altLang="zh-CN" smtClean="0">
                <a:ea typeface="宋体" charset="-122"/>
              </a:rPr>
              <a:t>Dock</a:t>
            </a:r>
          </a:p>
        </p:txBody>
      </p:sp>
      <p:sp>
        <p:nvSpPr>
          <p:cNvPr id="32771" name="Rectangle 1231"/>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32772" name="Footer Placeholder 2"/>
          <p:cNvSpPr>
            <a:spLocks noGrp="1"/>
          </p:cNvSpPr>
          <p:nvPr>
            <p:ph type="ftr" sz="quarter" idx="10"/>
          </p:nvPr>
        </p:nvSpPr>
        <p:spPr>
          <a:noFill/>
        </p:spPr>
        <p:txBody>
          <a:bodyPr/>
          <a:lstStyle/>
          <a:p>
            <a:pPr defTabSz="865188"/>
            <a:r>
              <a:rPr lang="en-US" altLang="zh-CN"/>
              <a:t>SO-SU-280</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0"/>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33795" name="Footer Placeholder 2"/>
          <p:cNvSpPr>
            <a:spLocks noGrp="1"/>
          </p:cNvSpPr>
          <p:nvPr>
            <p:ph type="ftr" sz="quarter" idx="10"/>
          </p:nvPr>
        </p:nvSpPr>
        <p:spPr>
          <a:noFill/>
        </p:spPr>
        <p:txBody>
          <a:bodyPr/>
          <a:lstStyle/>
          <a:p>
            <a:pPr defTabSz="865188"/>
            <a:r>
              <a:rPr lang="en-US" altLang="zh-CN"/>
              <a:t>SO-SU-270</a:t>
            </a:r>
          </a:p>
        </p:txBody>
      </p:sp>
      <p:pic>
        <p:nvPicPr>
          <p:cNvPr id="33796" name="Picture 14"/>
          <p:cNvPicPr>
            <a:picLocks noChangeAspect="1" noChangeArrowheads="1"/>
          </p:cNvPicPr>
          <p:nvPr/>
        </p:nvPicPr>
        <p:blipFill>
          <a:blip r:embed="rId3" cstate="print"/>
          <a:srcRect/>
          <a:stretch>
            <a:fillRect/>
          </a:stretch>
        </p:blipFill>
        <p:spPr bwMode="auto">
          <a:xfrm>
            <a:off x="2384481" y="829064"/>
            <a:ext cx="4364037" cy="5238750"/>
          </a:xfrm>
          <a:prstGeom prst="rect">
            <a:avLst/>
          </a:prstGeom>
          <a:noFill/>
          <a:ln w="9525" algn="ctr">
            <a:noFill/>
            <a:miter lim="800000"/>
            <a:headEnd/>
            <a:tailEnd/>
          </a:ln>
        </p:spPr>
      </p:pic>
      <p:sp>
        <p:nvSpPr>
          <p:cNvPr id="5" name="Rectangle 4"/>
          <p:cNvSpPr/>
          <p:nvPr/>
        </p:nvSpPr>
        <p:spPr>
          <a:xfrm>
            <a:off x="2324156" y="3011876"/>
            <a:ext cx="987425" cy="5000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
        <p:nvSpPr>
          <p:cNvPr id="6" name="Rectangle 5"/>
          <p:cNvSpPr/>
          <p:nvPr/>
        </p:nvSpPr>
        <p:spPr>
          <a:xfrm>
            <a:off x="2549581" y="5609026"/>
            <a:ext cx="1627187" cy="311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SO-AD-070</a:t>
            </a:r>
            <a:endParaRPr lang="en-US" sz="800" dirty="0" smtClean="0">
              <a:solidFill>
                <a:schemeClr val="tx1"/>
              </a:solidFill>
              <a:latin typeface="Tahoma" pitchFamily="34" charset="0"/>
              <a:ea typeface="Tahoma" pitchFamily="34" charset="0"/>
              <a:cs typeface="Tahoma" pitchFamily="34" charset="0"/>
            </a:endParaRP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E-Mail Notification</a:t>
            </a:r>
            <a:endParaRPr lang="en-US" dirty="0"/>
          </a:p>
        </p:txBody>
      </p:sp>
      <p:sp>
        <p:nvSpPr>
          <p:cNvPr id="6" name="Content Placeholder 5"/>
          <p:cNvSpPr>
            <a:spLocks noGrp="1"/>
          </p:cNvSpPr>
          <p:nvPr>
            <p:ph idx="1"/>
          </p:nvPr>
        </p:nvSpPr>
        <p:spPr>
          <a:xfrm>
            <a:off x="609600" y="1248449"/>
            <a:ext cx="8229600" cy="4999951"/>
          </a:xfrm>
        </p:spPr>
        <p:txBody>
          <a:bodyPr/>
          <a:lstStyle/>
          <a:p>
            <a:r>
              <a:rPr lang="en-US" dirty="0" smtClean="0"/>
              <a:t>Roles that receive e-mails</a:t>
            </a:r>
          </a:p>
          <a:p>
            <a:pPr lvl="1"/>
            <a:r>
              <a:rPr lang="en-US" dirty="0" err="1" smtClean="0"/>
              <a:t>CustomerNotify</a:t>
            </a:r>
            <a:endParaRPr lang="en-US" dirty="0" smtClean="0"/>
          </a:p>
          <a:p>
            <a:pPr lvl="1"/>
            <a:r>
              <a:rPr lang="en-US" dirty="0" err="1" smtClean="0"/>
              <a:t>EmployeeNotify</a:t>
            </a:r>
            <a:endParaRPr lang="en-US" dirty="0" smtClean="0"/>
          </a:p>
          <a:p>
            <a:pPr lvl="1"/>
            <a:r>
              <a:rPr lang="en-US" dirty="0" err="1" smtClean="0"/>
              <a:t>EndUserNotify</a:t>
            </a:r>
            <a:endParaRPr lang="en-US" dirty="0" smtClean="0"/>
          </a:p>
          <a:p>
            <a:pPr lvl="1"/>
            <a:r>
              <a:rPr lang="en-US" dirty="0" err="1" smtClean="0"/>
              <a:t>SupplierNotify</a:t>
            </a:r>
            <a:endParaRPr lang="en-US" dirty="0" smtClean="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SO-AD-080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Example: Customer Data Incomplete</a:t>
            </a:r>
            <a:endParaRPr lang="en-US" dirty="0"/>
          </a:p>
        </p:txBody>
      </p:sp>
      <p:pic>
        <p:nvPicPr>
          <p:cNvPr id="8" name="Content Placeholder 7" descr="PPT107.jpg"/>
          <p:cNvPicPr>
            <a:picLocks noGrp="1" noChangeAspect="1"/>
          </p:cNvPicPr>
          <p:nvPr>
            <p:ph idx="1"/>
          </p:nvPr>
        </p:nvPicPr>
        <p:blipFill>
          <a:blip r:embed="rId3" cstate="print"/>
          <a:stretch>
            <a:fillRect/>
          </a:stretch>
        </p:blipFill>
        <p:spPr>
          <a:xfrm>
            <a:off x="609600" y="1143001"/>
            <a:ext cx="5601173" cy="4267200"/>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045"/>
          <p:cNvPicPr>
            <a:picLocks noChangeAspect="1" noChangeArrowheads="1"/>
          </p:cNvPicPr>
          <p:nvPr/>
        </p:nvPicPr>
        <p:blipFill>
          <a:blip r:embed="rId2" cstate="print"/>
          <a:srcRect/>
          <a:stretch>
            <a:fillRect/>
          </a:stretch>
        </p:blipFill>
        <p:spPr bwMode="auto">
          <a:xfrm>
            <a:off x="885825" y="914210"/>
            <a:ext cx="7370763" cy="5200650"/>
          </a:xfrm>
          <a:prstGeom prst="rect">
            <a:avLst/>
          </a:prstGeom>
          <a:noFill/>
          <a:ln w="9525" algn="ctr">
            <a:noFill/>
            <a:miter lim="800000"/>
            <a:headEnd/>
            <a:tailEnd/>
          </a:ln>
        </p:spPr>
      </p:pic>
      <p:sp>
        <p:nvSpPr>
          <p:cNvPr id="34819" name="Rectangle 1044"/>
          <p:cNvSpPr>
            <a:spLocks noGrp="1" noChangeArrowheads="1"/>
          </p:cNvSpPr>
          <p:nvPr>
            <p:ph type="title"/>
          </p:nvPr>
        </p:nvSpPr>
        <p:spPr/>
        <p:txBody>
          <a:bodyPr/>
          <a:lstStyle/>
          <a:p>
            <a:pPr eaLnBrk="1" hangingPunct="1"/>
            <a:r>
              <a:rPr lang="en-US" altLang="zh-CN" smtClean="0">
                <a:ea typeface="宋体" charset="-122"/>
              </a:rPr>
              <a:t>Customer Data Maintenance</a:t>
            </a:r>
          </a:p>
        </p:txBody>
      </p:sp>
      <p:sp>
        <p:nvSpPr>
          <p:cNvPr id="34820" name="Footer Placeholder 2"/>
          <p:cNvSpPr>
            <a:spLocks noGrp="1"/>
          </p:cNvSpPr>
          <p:nvPr>
            <p:ph type="ftr" sz="quarter" idx="10"/>
          </p:nvPr>
        </p:nvSpPr>
        <p:spPr>
          <a:noFill/>
        </p:spPr>
        <p:txBody>
          <a:bodyPr/>
          <a:lstStyle/>
          <a:p>
            <a:pPr defTabSz="865188"/>
            <a:r>
              <a:rPr lang="en-US" altLang="zh-CN"/>
              <a:t>SO-SU-260</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p:cNvPicPr>
            <a:picLocks noChangeAspect="1" noChangeArrowheads="1"/>
          </p:cNvPicPr>
          <p:nvPr/>
        </p:nvPicPr>
        <p:blipFill>
          <a:blip r:embed="rId2" cstate="print"/>
          <a:srcRect/>
          <a:stretch>
            <a:fillRect/>
          </a:stretch>
        </p:blipFill>
        <p:spPr bwMode="auto">
          <a:xfrm>
            <a:off x="1060469" y="1027932"/>
            <a:ext cx="7016750" cy="5013325"/>
          </a:xfrm>
          <a:prstGeom prst="rect">
            <a:avLst/>
          </a:prstGeom>
          <a:noFill/>
          <a:ln w="9525" algn="ctr">
            <a:noFill/>
            <a:miter lim="800000"/>
            <a:headEnd/>
            <a:tailEnd/>
          </a:ln>
        </p:spPr>
      </p:pic>
      <p:sp>
        <p:nvSpPr>
          <p:cNvPr id="35843" name="Rectangle 40"/>
          <p:cNvSpPr>
            <a:spLocks noGrp="1" noChangeArrowheads="1"/>
          </p:cNvSpPr>
          <p:nvPr>
            <p:ph type="title"/>
          </p:nvPr>
        </p:nvSpPr>
        <p:spPr/>
        <p:txBody>
          <a:bodyPr/>
          <a:lstStyle/>
          <a:p>
            <a:pPr eaLnBrk="1" hangingPunct="1"/>
            <a:r>
              <a:rPr lang="en-US" altLang="zh-CN" dirty="0" smtClean="0">
                <a:ea typeface="宋体" charset="-122"/>
              </a:rPr>
              <a:t>Customer </a:t>
            </a:r>
            <a:r>
              <a:rPr lang="en-US" altLang="zh-CN" dirty="0" smtClean="0">
                <a:ea typeface="宋体" charset="-122"/>
              </a:rPr>
              <a:t>Data Maintenance</a:t>
            </a:r>
            <a:r>
              <a:rPr lang="en-US" altLang="zh-CN" sz="2000" dirty="0" smtClean="0">
                <a:ea typeface="宋体" charset="-122"/>
              </a:rPr>
              <a:t> </a:t>
            </a:r>
            <a:r>
              <a:rPr lang="en-US" altLang="zh-CN" sz="2000" dirty="0" smtClean="0">
                <a:ea typeface="宋体" charset="-122"/>
              </a:rPr>
              <a:t>– Customer Data</a:t>
            </a:r>
          </a:p>
        </p:txBody>
      </p:sp>
      <p:sp>
        <p:nvSpPr>
          <p:cNvPr id="35844" name="Footer Placeholder 2"/>
          <p:cNvSpPr>
            <a:spLocks noGrp="1"/>
          </p:cNvSpPr>
          <p:nvPr>
            <p:ph type="ftr" sz="quarter" idx="10"/>
          </p:nvPr>
        </p:nvSpPr>
        <p:spPr>
          <a:noFill/>
        </p:spPr>
        <p:txBody>
          <a:bodyPr/>
          <a:lstStyle/>
          <a:p>
            <a:pPr defTabSz="865188"/>
            <a:r>
              <a:rPr lang="en-US" altLang="zh-CN"/>
              <a:t>SO-SU-310</a:t>
            </a:r>
          </a:p>
        </p:txBody>
      </p:sp>
      <p:sp>
        <p:nvSpPr>
          <p:cNvPr id="35845" name="Rectangle 5"/>
          <p:cNvSpPr>
            <a:spLocks noChangeArrowheads="1"/>
          </p:cNvSpPr>
          <p:nvPr/>
        </p:nvSpPr>
        <p:spPr bwMode="auto">
          <a:xfrm>
            <a:off x="1054119" y="4510907"/>
            <a:ext cx="6303962" cy="1490662"/>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
        <p:nvSpPr>
          <p:cNvPr id="35846" name="Rectangle 5"/>
          <p:cNvSpPr>
            <a:spLocks noChangeArrowheads="1"/>
          </p:cNvSpPr>
          <p:nvPr/>
        </p:nvSpPr>
        <p:spPr bwMode="auto">
          <a:xfrm>
            <a:off x="5645169" y="4742682"/>
            <a:ext cx="1566862" cy="258762"/>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9"/>
          <p:cNvSpPr>
            <a:spLocks noGrp="1" noChangeArrowheads="1"/>
          </p:cNvSpPr>
          <p:nvPr>
            <p:ph type="title"/>
          </p:nvPr>
        </p:nvSpPr>
        <p:spPr/>
        <p:txBody>
          <a:bodyPr/>
          <a:lstStyle/>
          <a:p>
            <a:r>
              <a:rPr lang="en-US" altLang="zh-CN" dirty="0" smtClean="0">
                <a:ea typeface="宋体" charset="-122"/>
              </a:rPr>
              <a:t>Customer </a:t>
            </a:r>
            <a:r>
              <a:rPr lang="en-US" altLang="zh-CN" dirty="0" smtClean="0">
                <a:ea typeface="宋体" charset="-122"/>
              </a:rPr>
              <a:t>Data </a:t>
            </a:r>
            <a:r>
              <a:rPr lang="en-US" dirty="0" smtClean="0"/>
              <a:t>Maintenance </a:t>
            </a:r>
            <a:r>
              <a:rPr lang="en-US" altLang="zh-CN" sz="2000" dirty="0" smtClean="0">
                <a:solidFill>
                  <a:srgbClr val="141414">
                    <a:lumMod val="75000"/>
                    <a:lumOff val="25000"/>
                  </a:srgbClr>
                </a:solidFill>
                <a:ea typeface="宋体" charset="-122"/>
              </a:rPr>
              <a:t>– Tax Data</a:t>
            </a:r>
            <a:endParaRPr lang="en-US" altLang="zh-CN" dirty="0" smtClean="0">
              <a:ea typeface="宋体" charset="-122"/>
            </a:endParaRPr>
          </a:p>
        </p:txBody>
      </p:sp>
      <p:sp>
        <p:nvSpPr>
          <p:cNvPr id="36867" name="Footer Placeholder 2"/>
          <p:cNvSpPr>
            <a:spLocks noGrp="1"/>
          </p:cNvSpPr>
          <p:nvPr>
            <p:ph type="ftr" sz="quarter" idx="10"/>
          </p:nvPr>
        </p:nvSpPr>
        <p:spPr>
          <a:noFill/>
        </p:spPr>
        <p:txBody>
          <a:bodyPr/>
          <a:lstStyle/>
          <a:p>
            <a:pPr defTabSz="865188"/>
            <a:r>
              <a:rPr lang="en-US" altLang="zh-CN"/>
              <a:t>SO-SU-320</a:t>
            </a:r>
          </a:p>
        </p:txBody>
      </p:sp>
      <p:pic>
        <p:nvPicPr>
          <p:cNvPr id="36868" name="Picture 1149"/>
          <p:cNvPicPr>
            <a:picLocks noChangeAspect="1" noChangeArrowheads="1"/>
          </p:cNvPicPr>
          <p:nvPr/>
        </p:nvPicPr>
        <p:blipFill>
          <a:blip r:embed="rId2" cstate="print"/>
          <a:srcRect/>
          <a:stretch>
            <a:fillRect/>
          </a:stretch>
        </p:blipFill>
        <p:spPr bwMode="auto">
          <a:xfrm>
            <a:off x="1079482" y="1058113"/>
            <a:ext cx="6985000" cy="5005387"/>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1"/>
          <p:cNvSpPr>
            <a:spLocks noGrp="1" noChangeArrowheads="1"/>
          </p:cNvSpPr>
          <p:nvPr>
            <p:ph idx="1"/>
          </p:nvPr>
        </p:nvSpPr>
        <p:spPr/>
        <p:txBody>
          <a:bodyPr>
            <a:normAutofit/>
          </a:bodyPr>
          <a:lstStyle/>
          <a:p>
            <a:pPr eaLnBrk="1" hangingPunct="1"/>
            <a:r>
              <a:rPr lang="en-US" altLang="zh-CN" sz="2400" dirty="0" smtClean="0">
                <a:ea typeface="宋体" charset="-122"/>
              </a:rPr>
              <a:t>Global Tax Management</a:t>
            </a:r>
          </a:p>
          <a:p>
            <a:pPr lvl="1" eaLnBrk="1" hangingPunct="1"/>
            <a:r>
              <a:rPr lang="en-US" altLang="zh-CN" sz="2000" dirty="0" smtClean="0">
                <a:ea typeface="宋体" charset="-122"/>
              </a:rPr>
              <a:t>GTM Control</a:t>
            </a:r>
          </a:p>
          <a:p>
            <a:pPr lvl="1" eaLnBrk="1" hangingPunct="1"/>
            <a:r>
              <a:rPr lang="en-US" altLang="zh-CN" sz="2000" dirty="0" smtClean="0">
                <a:ea typeface="宋体" charset="-122"/>
              </a:rPr>
              <a:t>GTM Setup</a:t>
            </a:r>
          </a:p>
          <a:p>
            <a:pPr eaLnBrk="1" hangingPunct="1"/>
            <a:r>
              <a:rPr lang="en-US" altLang="zh-CN" sz="2400" dirty="0" smtClean="0">
                <a:ea typeface="宋体" charset="-122"/>
              </a:rPr>
              <a:t>Product Lines</a:t>
            </a:r>
          </a:p>
          <a:p>
            <a:pPr lvl="1" eaLnBrk="1" hangingPunct="1"/>
            <a:r>
              <a:rPr lang="en-US" altLang="zh-CN" sz="2000" dirty="0" smtClean="0">
                <a:ea typeface="宋体" charset="-122"/>
              </a:rPr>
              <a:t>Taxable item</a:t>
            </a:r>
          </a:p>
          <a:p>
            <a:pPr lvl="1" eaLnBrk="1" hangingPunct="1"/>
            <a:r>
              <a:rPr lang="en-US" altLang="zh-CN" sz="2000" dirty="0" smtClean="0">
                <a:ea typeface="宋体" charset="-122"/>
              </a:rPr>
              <a:t>Tax Class</a:t>
            </a:r>
          </a:p>
          <a:p>
            <a:pPr eaLnBrk="1" hangingPunct="1"/>
            <a:r>
              <a:rPr lang="en-US" altLang="zh-CN" sz="2400" dirty="0" smtClean="0">
                <a:ea typeface="宋体" charset="-122"/>
              </a:rPr>
              <a:t>Customers</a:t>
            </a:r>
          </a:p>
          <a:p>
            <a:pPr lvl="1" eaLnBrk="1" hangingPunct="1"/>
            <a:r>
              <a:rPr lang="en-US" altLang="zh-CN" sz="2000" dirty="0" smtClean="0">
                <a:ea typeface="宋体" charset="-122"/>
              </a:rPr>
              <a:t>Taxable</a:t>
            </a:r>
          </a:p>
          <a:p>
            <a:pPr lvl="2" eaLnBrk="1" hangingPunct="1"/>
            <a:r>
              <a:rPr lang="en-US" altLang="zh-CN" dirty="0" smtClean="0">
                <a:ea typeface="宋体" charset="-122"/>
              </a:rPr>
              <a:t>Tax Zone</a:t>
            </a:r>
          </a:p>
          <a:p>
            <a:pPr lvl="2" eaLnBrk="1" hangingPunct="1"/>
            <a:r>
              <a:rPr lang="en-US" altLang="zh-CN" dirty="0" smtClean="0">
                <a:ea typeface="宋体" charset="-122"/>
              </a:rPr>
              <a:t>Tax Class</a:t>
            </a:r>
          </a:p>
          <a:p>
            <a:pPr lvl="2" eaLnBrk="1" hangingPunct="1"/>
            <a:r>
              <a:rPr lang="en-US" altLang="zh-CN" dirty="0" smtClean="0">
                <a:ea typeface="宋体" charset="-122"/>
              </a:rPr>
              <a:t>Tax Usage</a:t>
            </a:r>
          </a:p>
          <a:p>
            <a:pPr lvl="2" eaLnBrk="1" hangingPunct="1"/>
            <a:r>
              <a:rPr lang="en-US" altLang="zh-CN" dirty="0" smtClean="0">
                <a:ea typeface="宋体" charset="-122"/>
              </a:rPr>
              <a:t>Federal Tax</a:t>
            </a:r>
          </a:p>
          <a:p>
            <a:pPr lvl="2" eaLnBrk="1" hangingPunct="1"/>
            <a:r>
              <a:rPr lang="en-US" altLang="zh-CN" dirty="0" smtClean="0">
                <a:ea typeface="宋体" charset="-122"/>
              </a:rPr>
              <a:t>State Tax</a:t>
            </a:r>
          </a:p>
          <a:p>
            <a:pPr lvl="2" eaLnBrk="1" hangingPunct="1"/>
            <a:r>
              <a:rPr lang="en-US" altLang="zh-CN" dirty="0" smtClean="0">
                <a:ea typeface="宋体" charset="-122"/>
              </a:rPr>
              <a:t>Miscellaneous Taxes </a:t>
            </a:r>
            <a:endParaRPr lang="en-US" altLang="zh-CN" sz="2400" dirty="0" smtClean="0">
              <a:ea typeface="宋体" charset="-122"/>
            </a:endParaRPr>
          </a:p>
        </p:txBody>
      </p:sp>
      <p:sp>
        <p:nvSpPr>
          <p:cNvPr id="8195" name="Rectangle 27"/>
          <p:cNvSpPr>
            <a:spLocks noGrp="1" noChangeArrowheads="1"/>
          </p:cNvSpPr>
          <p:nvPr>
            <p:ph type="title"/>
          </p:nvPr>
        </p:nvSpPr>
        <p:spPr/>
        <p:txBody>
          <a:bodyPr/>
          <a:lstStyle/>
          <a:p>
            <a:pPr eaLnBrk="1" hangingPunct="1"/>
            <a:r>
              <a:rPr lang="en-US" altLang="zh-CN" smtClean="0">
                <a:ea typeface="宋体" charset="-122"/>
              </a:rPr>
              <a:t>Sales Tax</a:t>
            </a:r>
          </a:p>
        </p:txBody>
      </p:sp>
      <p:sp>
        <p:nvSpPr>
          <p:cNvPr id="8196" name="Footer Placeholder 3"/>
          <p:cNvSpPr>
            <a:spLocks noGrp="1"/>
          </p:cNvSpPr>
          <p:nvPr>
            <p:ph type="ftr" sz="quarter" idx="10"/>
          </p:nvPr>
        </p:nvSpPr>
        <p:spPr>
          <a:noFill/>
        </p:spPr>
        <p:txBody>
          <a:bodyPr/>
          <a:lstStyle/>
          <a:p>
            <a:pPr defTabSz="865188"/>
            <a:r>
              <a:rPr lang="en-US" altLang="zh-CN"/>
              <a:t>SO-SU-040</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793264" y="1190921"/>
            <a:ext cx="7540625" cy="4641850"/>
          </a:xfrm>
          <a:prstGeom prst="rect">
            <a:avLst/>
          </a:prstGeom>
          <a:noFill/>
          <a:ln w="9525" algn="ctr">
            <a:noFill/>
            <a:miter lim="800000"/>
            <a:headEnd/>
            <a:tailEnd/>
          </a:ln>
        </p:spPr>
      </p:pic>
      <p:sp>
        <p:nvSpPr>
          <p:cNvPr id="37891" name="Rectangle 51"/>
          <p:cNvSpPr>
            <a:spLocks noGrp="1" noChangeArrowheads="1"/>
          </p:cNvSpPr>
          <p:nvPr>
            <p:ph type="title"/>
          </p:nvPr>
        </p:nvSpPr>
        <p:spPr/>
        <p:txBody>
          <a:bodyPr/>
          <a:lstStyle/>
          <a:p>
            <a:pPr eaLnBrk="1" hangingPunct="1"/>
            <a:r>
              <a:rPr lang="en-US" altLang="zh-CN" dirty="0" smtClean="0">
                <a:ea typeface="宋体" charset="-122"/>
              </a:rPr>
              <a:t>Customer </a:t>
            </a:r>
            <a:r>
              <a:rPr lang="en-US" altLang="zh-CN" dirty="0" smtClean="0">
                <a:ea typeface="宋体" charset="-122"/>
              </a:rPr>
              <a:t>Data Maintenance</a:t>
            </a:r>
            <a:r>
              <a:rPr lang="en-US" altLang="zh-CN" sz="2000" dirty="0" smtClean="0">
                <a:ea typeface="宋体" charset="-122"/>
              </a:rPr>
              <a:t> </a:t>
            </a:r>
            <a:r>
              <a:rPr lang="en-US" altLang="zh-CN" sz="2000" dirty="0" smtClean="0">
                <a:ea typeface="宋体" charset="-122"/>
              </a:rPr>
              <a:t>– Credit Data</a:t>
            </a:r>
          </a:p>
        </p:txBody>
      </p:sp>
      <p:sp>
        <p:nvSpPr>
          <p:cNvPr id="37892" name="Footer Placeholder 15"/>
          <p:cNvSpPr>
            <a:spLocks noGrp="1"/>
          </p:cNvSpPr>
          <p:nvPr>
            <p:ph type="ftr" sz="quarter" idx="10"/>
          </p:nvPr>
        </p:nvSpPr>
        <p:spPr>
          <a:noFill/>
        </p:spPr>
        <p:txBody>
          <a:bodyPr/>
          <a:lstStyle/>
          <a:p>
            <a:pPr defTabSz="865188"/>
            <a:r>
              <a:rPr lang="en-US" altLang="zh-CN"/>
              <a:t>SO-SU-330</a:t>
            </a:r>
          </a:p>
        </p:txBody>
      </p:sp>
      <p:sp>
        <p:nvSpPr>
          <p:cNvPr id="5" name="Rectangle 4"/>
          <p:cNvSpPr/>
          <p:nvPr/>
        </p:nvSpPr>
        <p:spPr>
          <a:xfrm>
            <a:off x="747227" y="4918371"/>
            <a:ext cx="6534150" cy="8905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1"/>
          <p:cNvSpPr>
            <a:spLocks noGrp="1" noChangeArrowheads="1"/>
          </p:cNvSpPr>
          <p:nvPr>
            <p:ph type="title"/>
          </p:nvPr>
        </p:nvSpPr>
        <p:spPr/>
        <p:txBody>
          <a:bodyPr>
            <a:normAutofit/>
          </a:bodyPr>
          <a:lstStyle/>
          <a:p>
            <a:pPr eaLnBrk="1" hangingPunct="1"/>
            <a:r>
              <a:rPr lang="en-US" altLang="zh-CN" dirty="0" smtClean="0">
                <a:ea typeface="宋体" charset="-122"/>
              </a:rPr>
              <a:t>Customer </a:t>
            </a:r>
            <a:r>
              <a:rPr lang="en-US" altLang="zh-CN" dirty="0" smtClean="0">
                <a:ea typeface="宋体" charset="-122"/>
              </a:rPr>
              <a:t>Data Maintenance – </a:t>
            </a:r>
            <a:r>
              <a:rPr lang="en-US" altLang="zh-CN" sz="2200" dirty="0" smtClean="0">
                <a:ea typeface="宋体" charset="-122"/>
              </a:rPr>
              <a:t>Freight Data</a:t>
            </a:r>
            <a:endParaRPr lang="en-US" altLang="zh-CN" sz="2200" dirty="0" smtClean="0">
              <a:ea typeface="宋体" charset="-122"/>
            </a:endParaRPr>
          </a:p>
        </p:txBody>
      </p:sp>
      <p:sp>
        <p:nvSpPr>
          <p:cNvPr id="38915" name="Footer Placeholder 2"/>
          <p:cNvSpPr>
            <a:spLocks noGrp="1"/>
          </p:cNvSpPr>
          <p:nvPr>
            <p:ph type="ftr" sz="quarter" idx="10"/>
          </p:nvPr>
        </p:nvSpPr>
        <p:spPr>
          <a:noFill/>
        </p:spPr>
        <p:txBody>
          <a:bodyPr/>
          <a:lstStyle/>
          <a:p>
            <a:pPr defTabSz="865188"/>
            <a:r>
              <a:rPr lang="en-US" altLang="zh-CN"/>
              <a:t>SO-SU-340</a:t>
            </a:r>
          </a:p>
        </p:txBody>
      </p:sp>
      <p:pic>
        <p:nvPicPr>
          <p:cNvPr id="38916" name="Picture 72"/>
          <p:cNvPicPr>
            <a:picLocks noChangeAspect="1" noChangeArrowheads="1"/>
          </p:cNvPicPr>
          <p:nvPr/>
        </p:nvPicPr>
        <p:blipFill>
          <a:blip r:embed="rId2" cstate="print"/>
          <a:srcRect/>
          <a:stretch>
            <a:fillRect/>
          </a:stretch>
        </p:blipFill>
        <p:spPr bwMode="auto">
          <a:xfrm>
            <a:off x="848716" y="1115749"/>
            <a:ext cx="7431087" cy="4808537"/>
          </a:xfrm>
          <a:prstGeom prst="rect">
            <a:avLst/>
          </a:prstGeom>
          <a:noFill/>
          <a:ln w="9525" algn="ctr">
            <a:noFill/>
            <a:miter lim="800000"/>
            <a:headEnd/>
            <a:tailEnd/>
          </a:ln>
        </p:spPr>
      </p:pic>
      <p:sp>
        <p:nvSpPr>
          <p:cNvPr id="5" name="Rectangle 4"/>
          <p:cNvSpPr/>
          <p:nvPr/>
        </p:nvSpPr>
        <p:spPr>
          <a:xfrm>
            <a:off x="793153" y="4786049"/>
            <a:ext cx="2451100" cy="10969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026"/>
          <p:cNvSpPr>
            <a:spLocks noGrp="1" noChangeArrowheads="1"/>
          </p:cNvSpPr>
          <p:nvPr>
            <p:ph type="title"/>
          </p:nvPr>
        </p:nvSpPr>
        <p:spPr/>
        <p:txBody>
          <a:bodyPr/>
          <a:lstStyle/>
          <a:p>
            <a:pPr eaLnBrk="1" hangingPunct="1"/>
            <a:r>
              <a:rPr lang="en-US" altLang="zh-CN" dirty="0" smtClean="0">
                <a:ea typeface="宋体" charset="-122"/>
              </a:rPr>
              <a:t>Customer </a:t>
            </a:r>
            <a:r>
              <a:rPr lang="en-US" altLang="zh-CN" dirty="0" smtClean="0">
                <a:ea typeface="宋体" charset="-122"/>
              </a:rPr>
              <a:t>Data Maintenance – </a:t>
            </a:r>
            <a:r>
              <a:rPr lang="en-US" altLang="zh-CN" sz="2000" dirty="0" smtClean="0">
                <a:ea typeface="宋体" charset="-122"/>
              </a:rPr>
              <a:t>EMT Data</a:t>
            </a:r>
            <a:endParaRPr lang="en-US" altLang="zh-CN" dirty="0" smtClean="0">
              <a:ea typeface="宋体" charset="-122"/>
            </a:endParaRPr>
          </a:p>
        </p:txBody>
      </p:sp>
      <p:sp>
        <p:nvSpPr>
          <p:cNvPr id="39939" name="Footer Placeholder 2"/>
          <p:cNvSpPr>
            <a:spLocks noGrp="1"/>
          </p:cNvSpPr>
          <p:nvPr>
            <p:ph type="ftr" sz="quarter" idx="10"/>
          </p:nvPr>
        </p:nvSpPr>
        <p:spPr>
          <a:noFill/>
        </p:spPr>
        <p:txBody>
          <a:bodyPr/>
          <a:lstStyle/>
          <a:p>
            <a:pPr defTabSz="865188"/>
            <a:r>
              <a:rPr lang="en-US" altLang="zh-CN"/>
              <a:t>SO-SU-350</a:t>
            </a:r>
          </a:p>
        </p:txBody>
      </p:sp>
      <p:pic>
        <p:nvPicPr>
          <p:cNvPr id="39940" name="Picture 1046"/>
          <p:cNvPicPr>
            <a:picLocks noChangeAspect="1" noChangeArrowheads="1"/>
          </p:cNvPicPr>
          <p:nvPr/>
        </p:nvPicPr>
        <p:blipFill>
          <a:blip r:embed="rId2" cstate="print"/>
          <a:srcRect/>
          <a:stretch>
            <a:fillRect/>
          </a:stretch>
        </p:blipFill>
        <p:spPr bwMode="auto">
          <a:xfrm>
            <a:off x="635037" y="1105196"/>
            <a:ext cx="7847013" cy="4752975"/>
          </a:xfrm>
          <a:prstGeom prst="rect">
            <a:avLst/>
          </a:prstGeom>
          <a:noFill/>
          <a:ln w="9525" algn="ctr">
            <a:noFill/>
            <a:miter lim="800000"/>
            <a:headEnd/>
            <a:tailEnd/>
          </a:ln>
        </p:spPr>
      </p:pic>
      <p:sp>
        <p:nvSpPr>
          <p:cNvPr id="5" name="Rectangle 4"/>
          <p:cNvSpPr/>
          <p:nvPr/>
        </p:nvSpPr>
        <p:spPr>
          <a:xfrm>
            <a:off x="622337" y="4943771"/>
            <a:ext cx="7669213" cy="792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pPr>
              <a:buFont typeface="Wingdings" pitchFamily="2" charset="2"/>
              <a:buChar char="ü"/>
            </a:pPr>
            <a:r>
              <a:rPr lang="en-US" b="1" dirty="0" smtClean="0"/>
              <a:t>Master Comments (optional</a:t>
            </a:r>
            <a:r>
              <a:rPr lang="en-US" b="1" dirty="0" smtClean="0"/>
              <a:t>)</a:t>
            </a:r>
          </a:p>
          <a:p>
            <a:pPr>
              <a:buFont typeface="Arial" pitchFamily="34" charset="0"/>
              <a:buChar char="•"/>
            </a:pPr>
            <a:r>
              <a:rPr lang="en-US" dirty="0" smtClean="0"/>
              <a:t>Item Data for Sales Orders (Optional</a:t>
            </a:r>
            <a:r>
              <a:rPr lang="en-US" dirty="0" smtClean="0"/>
              <a:t>)</a:t>
            </a:r>
            <a:endParaRPr lang="en-US" b="1"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40962" name="Rectangle 126"/>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0963" name="Footer Placeholder 2"/>
          <p:cNvSpPr>
            <a:spLocks noGrp="1"/>
          </p:cNvSpPr>
          <p:nvPr>
            <p:ph type="ftr" sz="quarter" idx="10"/>
          </p:nvPr>
        </p:nvSpPr>
        <p:spPr>
          <a:noFill/>
        </p:spPr>
        <p:txBody>
          <a:bodyPr/>
          <a:lstStyle/>
          <a:p>
            <a:pPr defTabSz="865188"/>
            <a:r>
              <a:rPr lang="en-US" altLang="zh-CN" dirty="0"/>
              <a:t>SO-SU-360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9"/>
          <p:cNvSpPr>
            <a:spLocks noGrp="1" noChangeArrowheads="1"/>
          </p:cNvSpPr>
          <p:nvPr>
            <p:ph type="title"/>
          </p:nvPr>
        </p:nvSpPr>
        <p:spPr/>
        <p:txBody>
          <a:bodyPr/>
          <a:lstStyle/>
          <a:p>
            <a:pPr eaLnBrk="1" hangingPunct="1"/>
            <a:r>
              <a:rPr lang="en-US" altLang="zh-CN" smtClean="0">
                <a:ea typeface="宋体" charset="-122"/>
              </a:rPr>
              <a:t>Master Comment Maintenance</a:t>
            </a:r>
          </a:p>
        </p:txBody>
      </p:sp>
      <p:sp>
        <p:nvSpPr>
          <p:cNvPr id="41987" name="Footer Placeholder 2"/>
          <p:cNvSpPr>
            <a:spLocks noGrp="1"/>
          </p:cNvSpPr>
          <p:nvPr>
            <p:ph type="ftr" sz="quarter" idx="10"/>
          </p:nvPr>
        </p:nvSpPr>
        <p:spPr>
          <a:noFill/>
        </p:spPr>
        <p:txBody>
          <a:bodyPr/>
          <a:lstStyle/>
          <a:p>
            <a:pPr defTabSz="865188"/>
            <a:r>
              <a:rPr lang="en-US" altLang="zh-CN"/>
              <a:t>SO-SU-363</a:t>
            </a:r>
          </a:p>
        </p:txBody>
      </p:sp>
      <p:pic>
        <p:nvPicPr>
          <p:cNvPr id="41988" name="Picture 3"/>
          <p:cNvPicPr>
            <a:picLocks noChangeAspect="1" noChangeArrowheads="1"/>
          </p:cNvPicPr>
          <p:nvPr/>
        </p:nvPicPr>
        <p:blipFill>
          <a:blip r:embed="rId2" cstate="print"/>
          <a:srcRect/>
          <a:stretch>
            <a:fillRect/>
          </a:stretch>
        </p:blipFill>
        <p:spPr bwMode="auto">
          <a:xfrm>
            <a:off x="569408" y="2033083"/>
            <a:ext cx="7991475" cy="2863850"/>
          </a:xfrm>
          <a:prstGeom prst="rect">
            <a:avLst/>
          </a:prstGeom>
          <a:noFill/>
          <a:ln w="9525" algn="ctr">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pPr>
              <a:buFont typeface="Arial" pitchFamily="34" charset="0"/>
              <a:buChar char="•"/>
            </a:pPr>
            <a:r>
              <a:rPr lang="en-US" dirty="0" smtClean="0"/>
              <a:t>Customer Records</a:t>
            </a:r>
          </a:p>
          <a:p>
            <a:pPr>
              <a:buFont typeface="Arial" pitchFamily="34" charset="0"/>
              <a:buChar char="•"/>
            </a:pPr>
            <a:r>
              <a:rPr lang="en-US" dirty="0" smtClean="0"/>
              <a:t>Master Comments (optional</a:t>
            </a:r>
            <a:r>
              <a:rPr lang="en-US" dirty="0" smtClean="0"/>
              <a:t>)</a:t>
            </a:r>
          </a:p>
          <a:p>
            <a:pPr>
              <a:buFont typeface="Wingdings" pitchFamily="2" charset="2"/>
              <a:buChar char="ü"/>
            </a:pPr>
            <a:r>
              <a:rPr lang="en-US" b="1" dirty="0" smtClean="0"/>
              <a:t>Item Data for Sales Orders (Optional</a:t>
            </a:r>
            <a:r>
              <a:rPr lang="en-US" b="1" dirty="0" smtClean="0"/>
              <a:t>)</a:t>
            </a:r>
            <a:endParaRPr lang="en-US" b="1"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6626" name="Rectangle 127"/>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6627" name="Footer Placeholder 2"/>
          <p:cNvSpPr>
            <a:spLocks noGrp="1"/>
          </p:cNvSpPr>
          <p:nvPr>
            <p:ph type="ftr" sz="quarter" idx="10"/>
          </p:nvPr>
        </p:nvSpPr>
        <p:spPr>
          <a:noFill/>
        </p:spPr>
        <p:txBody>
          <a:bodyPr/>
          <a:lstStyle/>
          <a:p>
            <a:pPr defTabSz="865188"/>
            <a:r>
              <a:rPr lang="en-US" altLang="zh-CN" dirty="0" smtClean="0"/>
              <a:t>SO-SU-365</a:t>
            </a:r>
            <a:endParaRPr lang="en-US" altLang="zh-CN" dirty="0"/>
          </a:p>
        </p:txBody>
      </p:sp>
      <p:sp>
        <p:nvSpPr>
          <p:cNvPr id="78977"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81"/>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0963" name="Footer Placeholder 2"/>
          <p:cNvSpPr>
            <a:spLocks noGrp="1"/>
          </p:cNvSpPr>
          <p:nvPr>
            <p:ph type="ftr" sz="quarter" idx="10"/>
          </p:nvPr>
        </p:nvSpPr>
        <p:spPr/>
        <p:txBody>
          <a:bodyPr/>
          <a:lstStyle/>
          <a:p>
            <a:pPr defTabSz="865188">
              <a:defRPr/>
            </a:pPr>
            <a:r>
              <a:rPr lang="en-US" dirty="0">
                <a:latin typeface="+mj-lt"/>
                <a:ea typeface="+mn-ea"/>
              </a:rPr>
              <a:t>SO-SU-380</a:t>
            </a:r>
          </a:p>
        </p:txBody>
      </p:sp>
      <p:grpSp>
        <p:nvGrpSpPr>
          <p:cNvPr id="9" name="Group 8"/>
          <p:cNvGrpSpPr/>
          <p:nvPr/>
        </p:nvGrpSpPr>
        <p:grpSpPr>
          <a:xfrm>
            <a:off x="0" y="969680"/>
            <a:ext cx="9144000" cy="5172075"/>
            <a:chOff x="0" y="1311312"/>
            <a:chExt cx="9144000" cy="5172075"/>
          </a:xfrm>
        </p:grpSpPr>
        <p:sp>
          <p:nvSpPr>
            <p:cNvPr id="40966" name="Text Box 71"/>
            <p:cNvSpPr txBox="1">
              <a:spLocks noChangeArrowheads="1"/>
            </p:cNvSpPr>
            <p:nvPr/>
          </p:nvSpPr>
          <p:spPr bwMode="auto">
            <a:xfrm>
              <a:off x="0" y="5187987"/>
              <a:ext cx="4572000" cy="1292225"/>
            </a:xfrm>
            <a:prstGeom prst="rect">
              <a:avLst/>
            </a:prstGeom>
            <a:noFill/>
            <a:ln w="9525" algn="ctr">
              <a:noFill/>
              <a:miter lim="800000"/>
              <a:headEnd/>
              <a:tailEnd/>
            </a:ln>
          </p:spPr>
          <p:txBody>
            <a:bodyPr tIns="91440" bIns="91440">
              <a:spAutoFit/>
            </a:bodyPr>
            <a:lstStyle/>
            <a:p>
              <a:pPr>
                <a:defRPr/>
              </a:pPr>
              <a:r>
                <a:rPr lang="en-US" sz="2400" b="1" dirty="0">
                  <a:latin typeface="+mj-lt"/>
                </a:rPr>
                <a:t>Your</a:t>
              </a:r>
            </a:p>
            <a:p>
              <a:pPr>
                <a:defRPr/>
              </a:pPr>
              <a:r>
                <a:rPr lang="en-US" sz="2400" b="1" u="sng" dirty="0">
                  <a:latin typeface="+mj-lt"/>
                </a:rPr>
                <a:t>item number</a:t>
              </a:r>
            </a:p>
            <a:p>
              <a:pPr>
                <a:defRPr/>
              </a:pPr>
              <a:r>
                <a:rPr lang="en-US" sz="2400" b="1" dirty="0">
                  <a:latin typeface="+mj-lt"/>
                </a:rPr>
                <a:t>01010</a:t>
              </a:r>
            </a:p>
          </p:txBody>
        </p:sp>
        <p:sp>
          <p:nvSpPr>
            <p:cNvPr id="45061" name="Text Box 72"/>
            <p:cNvSpPr txBox="1">
              <a:spLocks noChangeArrowheads="1"/>
            </p:cNvSpPr>
            <p:nvPr/>
          </p:nvSpPr>
          <p:spPr bwMode="auto">
            <a:xfrm>
              <a:off x="4572000" y="5191162"/>
              <a:ext cx="4572000" cy="1292225"/>
            </a:xfrm>
            <a:prstGeom prst="rect">
              <a:avLst/>
            </a:prstGeom>
            <a:noFill/>
            <a:ln w="9525" algn="ctr">
              <a:noFill/>
              <a:miter lim="800000"/>
              <a:headEnd/>
              <a:tailEnd/>
            </a:ln>
          </p:spPr>
          <p:txBody>
            <a:bodyPr tIns="91440" bIns="91440">
              <a:spAutoFit/>
            </a:bodyPr>
            <a:lstStyle/>
            <a:p>
              <a:r>
                <a:rPr lang="en-US" altLang="zh-CN" sz="2400" b="1">
                  <a:latin typeface="+mj-lt"/>
                  <a:ea typeface="宋体" charset="-122"/>
                </a:rPr>
                <a:t>Your customer’s</a:t>
              </a:r>
              <a:br>
                <a:rPr lang="en-US" altLang="zh-CN" sz="2400" b="1">
                  <a:latin typeface="+mj-lt"/>
                  <a:ea typeface="宋体" charset="-122"/>
                </a:rPr>
              </a:br>
              <a:r>
                <a:rPr lang="en-US" altLang="zh-CN" sz="2400" b="1" u="sng">
                  <a:latin typeface="+mj-lt"/>
                  <a:ea typeface="宋体" charset="-122"/>
                </a:rPr>
                <a:t>item number</a:t>
              </a:r>
            </a:p>
            <a:p>
              <a:r>
                <a:rPr lang="en-US" altLang="zh-CN" sz="2400" b="1">
                  <a:latin typeface="+mj-lt"/>
                  <a:ea typeface="宋体" charset="-122"/>
                </a:rPr>
                <a:t>2987-A33</a:t>
              </a:r>
            </a:p>
          </p:txBody>
        </p:sp>
        <p:sp>
          <p:nvSpPr>
            <p:cNvPr id="40968" name="Text Box 73"/>
            <p:cNvSpPr txBox="1">
              <a:spLocks noChangeArrowheads="1"/>
            </p:cNvSpPr>
            <p:nvPr/>
          </p:nvSpPr>
          <p:spPr bwMode="auto">
            <a:xfrm>
              <a:off x="474663" y="1311312"/>
              <a:ext cx="3789820" cy="553998"/>
            </a:xfrm>
            <a:prstGeom prst="rect">
              <a:avLst/>
            </a:prstGeom>
            <a:noFill/>
            <a:ln w="9525" algn="ctr">
              <a:noFill/>
              <a:miter lim="800000"/>
              <a:headEnd/>
              <a:tailEnd/>
            </a:ln>
          </p:spPr>
          <p:txBody>
            <a:bodyPr wrap="none" tIns="91440" bIns="91440">
              <a:spAutoFit/>
            </a:bodyPr>
            <a:lstStyle/>
            <a:p>
              <a:pPr algn="l">
                <a:defRPr/>
              </a:pPr>
              <a:r>
                <a:rPr lang="en-US" sz="2400" b="1" dirty="0">
                  <a:latin typeface="+mj-lt"/>
                </a:rPr>
                <a:t>Customer Item Numbers</a:t>
              </a:r>
            </a:p>
          </p:txBody>
        </p:sp>
        <p:pic>
          <p:nvPicPr>
            <p:cNvPr id="45063" name="Picture 8" descr="IStock Photo - Medical Ultrasound.jpg"/>
            <p:cNvPicPr>
              <a:picLocks noChangeAspect="1"/>
            </p:cNvPicPr>
            <p:nvPr/>
          </p:nvPicPr>
          <p:blipFill>
            <a:blip r:embed="rId2" cstate="print"/>
            <a:srcRect/>
            <a:stretch>
              <a:fillRect/>
            </a:stretch>
          </p:blipFill>
          <p:spPr bwMode="auto">
            <a:xfrm>
              <a:off x="1406525" y="2055850"/>
              <a:ext cx="1982788" cy="2928937"/>
            </a:xfrm>
            <a:prstGeom prst="rect">
              <a:avLst/>
            </a:prstGeom>
            <a:noFill/>
            <a:ln w="9525">
              <a:noFill/>
              <a:miter lim="800000"/>
              <a:headEnd/>
              <a:tailEnd/>
            </a:ln>
          </p:spPr>
        </p:pic>
        <p:pic>
          <p:nvPicPr>
            <p:cNvPr id="45064" name="Picture 9" descr="IStock Photo - Medical Ultrasound.jpg"/>
            <p:cNvPicPr>
              <a:picLocks noChangeAspect="1"/>
            </p:cNvPicPr>
            <p:nvPr/>
          </p:nvPicPr>
          <p:blipFill>
            <a:blip r:embed="rId2" cstate="print"/>
            <a:srcRect/>
            <a:stretch>
              <a:fillRect/>
            </a:stretch>
          </p:blipFill>
          <p:spPr bwMode="auto">
            <a:xfrm>
              <a:off x="5680075" y="2062200"/>
              <a:ext cx="1982788" cy="2928937"/>
            </a:xfrm>
            <a:prstGeom prst="rect">
              <a:avLst/>
            </a:prstGeom>
            <a:noFill/>
            <a:ln w="9525">
              <a:noFill/>
              <a:miter lim="800000"/>
              <a:headEnd/>
              <a:tailEnd/>
            </a:ln>
          </p:spPr>
        </p:pic>
      </p:gr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8"/>
          <p:cNvSpPr>
            <a:spLocks noGrp="1" noChangeArrowheads="1"/>
          </p:cNvSpPr>
          <p:nvPr>
            <p:ph type="title"/>
          </p:nvPr>
        </p:nvSpPr>
        <p:spPr/>
        <p:txBody>
          <a:bodyPr/>
          <a:lstStyle/>
          <a:p>
            <a:pPr eaLnBrk="1" hangingPunct="1"/>
            <a:r>
              <a:rPr lang="en-US" altLang="zh-CN" smtClean="0">
                <a:ea typeface="宋体" charset="-122"/>
              </a:rPr>
              <a:t>Customer Item Maintenance</a:t>
            </a:r>
          </a:p>
        </p:txBody>
      </p:sp>
      <p:sp>
        <p:nvSpPr>
          <p:cNvPr id="46083" name="Footer Placeholder 2"/>
          <p:cNvSpPr>
            <a:spLocks noGrp="1"/>
          </p:cNvSpPr>
          <p:nvPr>
            <p:ph type="ftr" sz="quarter" idx="10"/>
          </p:nvPr>
        </p:nvSpPr>
        <p:spPr>
          <a:noFill/>
        </p:spPr>
        <p:txBody>
          <a:bodyPr/>
          <a:lstStyle/>
          <a:p>
            <a:pPr defTabSz="865188"/>
            <a:r>
              <a:rPr lang="en-US" altLang="zh-CN" dirty="0"/>
              <a:t>SO-SU-390</a:t>
            </a:r>
          </a:p>
        </p:txBody>
      </p:sp>
      <p:pic>
        <p:nvPicPr>
          <p:cNvPr id="46084" name="Picture 19"/>
          <p:cNvPicPr>
            <a:picLocks noChangeAspect="1" noChangeArrowheads="1"/>
          </p:cNvPicPr>
          <p:nvPr/>
        </p:nvPicPr>
        <p:blipFill>
          <a:blip r:embed="rId2" cstate="print"/>
          <a:srcRect/>
          <a:stretch>
            <a:fillRect/>
          </a:stretch>
        </p:blipFill>
        <p:spPr bwMode="auto">
          <a:xfrm>
            <a:off x="1109195" y="1894522"/>
            <a:ext cx="6919913" cy="3298825"/>
          </a:xfrm>
          <a:prstGeom prst="rect">
            <a:avLst/>
          </a:prstGeom>
          <a:noFill/>
          <a:ln w="9525" algn="ctr">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7800" y="1371600"/>
            <a:ext cx="5181600" cy="4114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pPr lvl="0"/>
            <a:r>
              <a:rPr lang="en-US" sz="800" dirty="0" smtClean="0">
                <a:solidFill>
                  <a:srgbClr val="141414"/>
                </a:solidFill>
                <a:latin typeface="Tahoma" pitchFamily="34" charset="0"/>
                <a:ea typeface="Tahoma" pitchFamily="34" charset="0"/>
                <a:cs typeface="Tahoma" pitchFamily="34" charset="0"/>
              </a:rPr>
              <a:t>SO-IR-020</a:t>
            </a:r>
          </a:p>
        </p:txBody>
      </p:sp>
      <p:sp>
        <p:nvSpPr>
          <p:cNvPr id="4" name="Title 3"/>
          <p:cNvSpPr>
            <a:spLocks noGrp="1"/>
          </p:cNvSpPr>
          <p:nvPr>
            <p:ph type="title"/>
          </p:nvPr>
        </p:nvSpPr>
        <p:spPr>
          <a:xfrm>
            <a:off x="457200" y="304800"/>
            <a:ext cx="8229600" cy="708730"/>
          </a:xfrm>
        </p:spPr>
        <p:txBody>
          <a:bodyPr/>
          <a:lstStyle/>
          <a:p>
            <a:r>
              <a:rPr lang="en-US" dirty="0" smtClean="0"/>
              <a:t>Set Up Memo Items</a:t>
            </a:r>
            <a:endParaRPr lang="en-US" dirty="0"/>
          </a:p>
        </p:txBody>
      </p:sp>
      <p:sp>
        <p:nvSpPr>
          <p:cNvPr id="6" name="Content Placeholder 5"/>
          <p:cNvSpPr>
            <a:spLocks noGrp="1"/>
          </p:cNvSpPr>
          <p:nvPr>
            <p:ph idx="1"/>
          </p:nvPr>
        </p:nvSpPr>
        <p:spPr/>
        <p:txBody>
          <a:bodyPr/>
          <a:lstStyle/>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p:txBody>
      </p:sp>
      <p:pic>
        <p:nvPicPr>
          <p:cNvPr id="8" name="Picture 7" descr="Memo Item 01.jpg"/>
          <p:cNvPicPr>
            <a:picLocks noChangeAspect="1"/>
          </p:cNvPicPr>
          <p:nvPr/>
        </p:nvPicPr>
        <p:blipFill>
          <a:blip r:embed="rId3" cstate="print"/>
          <a:stretch>
            <a:fillRect/>
          </a:stretch>
        </p:blipFill>
        <p:spPr>
          <a:xfrm>
            <a:off x="1295401" y="1295400"/>
            <a:ext cx="5257800" cy="4132673"/>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3"/>
          <p:cNvSpPr>
            <a:spLocks noGrp="1" noChangeArrowheads="1"/>
          </p:cNvSpPr>
          <p:nvPr>
            <p:ph type="title"/>
          </p:nvPr>
        </p:nvSpPr>
        <p:spPr/>
        <p:txBody>
          <a:bodyPr/>
          <a:lstStyle/>
          <a:p>
            <a:pPr eaLnBrk="1" hangingPunct="1"/>
            <a:r>
              <a:rPr lang="en-US" altLang="zh-CN" smtClean="0">
                <a:ea typeface="宋体" charset="-122"/>
              </a:rPr>
              <a:t>Exercise</a:t>
            </a:r>
          </a:p>
        </p:txBody>
      </p:sp>
      <p:sp>
        <p:nvSpPr>
          <p:cNvPr id="47107" name="Footer Placeholder 2"/>
          <p:cNvSpPr>
            <a:spLocks noGrp="1"/>
          </p:cNvSpPr>
          <p:nvPr>
            <p:ph type="ftr" sz="quarter" idx="10"/>
          </p:nvPr>
        </p:nvSpPr>
        <p:spPr>
          <a:noFill/>
        </p:spPr>
        <p:txBody>
          <a:bodyPr/>
          <a:lstStyle/>
          <a:p>
            <a:pPr defTabSz="865188"/>
            <a:r>
              <a:rPr lang="en-US" altLang="zh-CN"/>
              <a:t>SO-SU-400</a:t>
            </a:r>
          </a:p>
        </p:txBody>
      </p:sp>
      <p:pic>
        <p:nvPicPr>
          <p:cNvPr id="47108"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pPr>
              <a:buFont typeface="Wingdings" pitchFamily="2" charset="2"/>
              <a:buChar char="ü"/>
            </a:pPr>
            <a:r>
              <a:rPr lang="en-US" b="1"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r>
              <a:rPr lang="en-US" dirty="0" smtClean="0"/>
              <a:t>)</a:t>
            </a:r>
          </a:p>
          <a:p>
            <a:r>
              <a:rPr lang="en-US" dirty="0" smtClean="0"/>
              <a:t>Item Data for Sales Orders (Optional</a:t>
            </a:r>
            <a:r>
              <a:rPr lang="en-US" dirty="0" smtClean="0"/>
              <a:t>)</a:t>
            </a:r>
            <a:endParaRPr lang="en-US"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pPr>
              <a:buNone/>
            </a:pPr>
            <a:endParaRPr lang="en-US" dirty="0"/>
          </a:p>
        </p:txBody>
      </p:sp>
      <p:sp>
        <p:nvSpPr>
          <p:cNvPr id="9218" name="Rectangle 126"/>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9219" name="Footer Placeholder 2"/>
          <p:cNvSpPr>
            <a:spLocks noGrp="1"/>
          </p:cNvSpPr>
          <p:nvPr>
            <p:ph type="ftr" sz="quarter" idx="10"/>
          </p:nvPr>
        </p:nvSpPr>
        <p:spPr>
          <a:noFill/>
        </p:spPr>
        <p:txBody>
          <a:bodyPr/>
          <a:lstStyle/>
          <a:p>
            <a:pPr defTabSz="865188"/>
            <a:r>
              <a:rPr lang="en-US" altLang="zh-CN"/>
              <a:t>SO-SU-050</a:t>
            </a:r>
          </a:p>
        </p:txBody>
      </p:sp>
      <p:sp>
        <p:nvSpPr>
          <p:cNvPr id="74880" name="Line 128"/>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r>
              <a:rPr lang="en-US" dirty="0" smtClean="0"/>
              <a:t>)</a:t>
            </a:r>
          </a:p>
          <a:p>
            <a:r>
              <a:rPr lang="en-US" dirty="0" smtClean="0"/>
              <a:t>Item Data for Sales Orders (Optional)</a:t>
            </a:r>
          </a:p>
          <a:p>
            <a:pPr>
              <a:buFont typeface="Wingdings" pitchFamily="2" charset="2"/>
              <a:buChar char="ü"/>
            </a:pPr>
            <a:r>
              <a:rPr lang="en-US" b="1" dirty="0" smtClean="0"/>
              <a:t>Price </a:t>
            </a:r>
            <a:r>
              <a:rPr lang="en-US" b="1" dirty="0" smtClean="0"/>
              <a:t>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48130"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8131" name="Footer Placeholder 2"/>
          <p:cNvSpPr>
            <a:spLocks noGrp="1"/>
          </p:cNvSpPr>
          <p:nvPr>
            <p:ph type="ftr" sz="quarter" idx="10"/>
          </p:nvPr>
        </p:nvSpPr>
        <p:spPr>
          <a:noFill/>
        </p:spPr>
        <p:txBody>
          <a:bodyPr/>
          <a:lstStyle/>
          <a:p>
            <a:pPr defTabSz="865188"/>
            <a:r>
              <a:rPr lang="en-US" altLang="zh-CN"/>
              <a:t>SO-SU-410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73"/>
          <p:cNvSpPr>
            <a:spLocks noGrp="1" noChangeArrowheads="1"/>
          </p:cNvSpPr>
          <p:nvPr>
            <p:ph type="title"/>
          </p:nvPr>
        </p:nvSpPr>
        <p:spPr/>
        <p:txBody>
          <a:bodyPr/>
          <a:lstStyle/>
          <a:p>
            <a:pPr eaLnBrk="1" hangingPunct="1"/>
            <a:r>
              <a:rPr lang="en-US" altLang="zh-CN" dirty="0" smtClean="0">
                <a:ea typeface="宋体" charset="-122"/>
              </a:rPr>
              <a:t>Pricing</a:t>
            </a:r>
          </a:p>
        </p:txBody>
      </p:sp>
      <p:sp>
        <p:nvSpPr>
          <p:cNvPr id="49155" name="Footer Placeholder 2"/>
          <p:cNvSpPr>
            <a:spLocks noGrp="1"/>
          </p:cNvSpPr>
          <p:nvPr>
            <p:ph type="ftr" sz="quarter" idx="10"/>
          </p:nvPr>
        </p:nvSpPr>
        <p:spPr>
          <a:noFill/>
        </p:spPr>
        <p:txBody>
          <a:bodyPr/>
          <a:lstStyle/>
          <a:p>
            <a:pPr defTabSz="865188"/>
            <a:r>
              <a:rPr lang="en-US" altLang="zh-CN" dirty="0"/>
              <a:t>SO-SU-420</a:t>
            </a:r>
          </a:p>
        </p:txBody>
      </p:sp>
      <p:grpSp>
        <p:nvGrpSpPr>
          <p:cNvPr id="26" name="Group 25"/>
          <p:cNvGrpSpPr/>
          <p:nvPr/>
        </p:nvGrpSpPr>
        <p:grpSpPr>
          <a:xfrm>
            <a:off x="1028196" y="1136405"/>
            <a:ext cx="7081837" cy="4735512"/>
            <a:chOff x="1068388" y="1598613"/>
            <a:chExt cx="7081837" cy="4735512"/>
          </a:xfrm>
        </p:grpSpPr>
        <p:sp>
          <p:nvSpPr>
            <p:cNvPr id="127088" name="Oval 112"/>
            <p:cNvSpPr>
              <a:spLocks noChangeArrowheads="1"/>
            </p:cNvSpPr>
            <p:nvPr/>
          </p:nvSpPr>
          <p:spPr bwMode="auto">
            <a:xfrm>
              <a:off x="3617913" y="2970213"/>
              <a:ext cx="1905000" cy="914400"/>
            </a:xfrm>
            <a:prstGeom prst="ellipse">
              <a:avLst/>
            </a:prstGeom>
            <a:solidFill>
              <a:schemeClr val="bg1"/>
            </a:solidFill>
            <a:ln w="28575">
              <a:solidFill>
                <a:schemeClr val="hlink"/>
              </a:solidFill>
              <a:round/>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Customer</a:t>
              </a:r>
              <a:endParaRPr lang="en-US" altLang="zh-CN" sz="1800" b="1">
                <a:effectLst>
                  <a:outerShdw blurRad="38100" dist="38100" dir="2700000" algn="tl">
                    <a:srgbClr val="C0C0C0"/>
                  </a:outerShdw>
                </a:effectLst>
                <a:latin typeface="+mj-lt"/>
                <a:ea typeface="宋体" charset="-122"/>
              </a:endParaRPr>
            </a:p>
          </p:txBody>
        </p:sp>
        <p:grpSp>
          <p:nvGrpSpPr>
            <p:cNvPr id="49157" name="Group 145"/>
            <p:cNvGrpSpPr>
              <a:grpSpLocks/>
            </p:cNvGrpSpPr>
            <p:nvPr/>
          </p:nvGrpSpPr>
          <p:grpSpPr bwMode="auto">
            <a:xfrm>
              <a:off x="1236663" y="5964238"/>
              <a:ext cx="3673475" cy="369887"/>
              <a:chOff x="1848" y="3936"/>
              <a:chExt cx="2314" cy="233"/>
            </a:xfrm>
          </p:grpSpPr>
          <p:sp>
            <p:nvSpPr>
              <p:cNvPr id="49176" name="Rectangle 141" descr="Wide upward diagonal"/>
              <p:cNvSpPr>
                <a:spLocks noChangeArrowheads="1"/>
              </p:cNvSpPr>
              <p:nvPr/>
            </p:nvSpPr>
            <p:spPr bwMode="auto">
              <a:xfrm>
                <a:off x="1848" y="3960"/>
                <a:ext cx="240" cy="192"/>
              </a:xfrm>
              <a:prstGeom prst="rect">
                <a:avLst/>
              </a:prstGeom>
              <a:pattFill prst="wdUpDiag">
                <a:fgClr>
                  <a:srgbClr val="C0C0C0"/>
                </a:fgClr>
                <a:bgClr>
                  <a:srgbClr val="FFFFFF"/>
                </a:bgClr>
              </a:pattFill>
              <a:ln w="25400">
                <a:solidFill>
                  <a:schemeClr val="hlink"/>
                </a:solidFill>
                <a:miter lim="800000"/>
                <a:headEnd/>
                <a:tailEnd/>
              </a:ln>
            </p:spPr>
            <p:txBody>
              <a:bodyPr wrap="none" anchor="ctr"/>
              <a:lstStyle/>
              <a:p>
                <a:pPr eaLnBrk="0" hangingPunct="0"/>
                <a:endParaRPr lang="zh-CN" altLang="zh-CN" sz="1800" b="1">
                  <a:latin typeface="+mj-lt"/>
                  <a:ea typeface="宋体" charset="-122"/>
                </a:endParaRPr>
              </a:p>
            </p:txBody>
          </p:sp>
          <p:sp>
            <p:nvSpPr>
              <p:cNvPr id="49177" name="Text Box 143"/>
              <p:cNvSpPr txBox="1">
                <a:spLocks noChangeArrowheads="1"/>
              </p:cNvSpPr>
              <p:nvPr/>
            </p:nvSpPr>
            <p:spPr bwMode="auto">
              <a:xfrm>
                <a:off x="2039" y="3936"/>
                <a:ext cx="2123" cy="233"/>
              </a:xfrm>
              <a:prstGeom prst="rect">
                <a:avLst/>
              </a:prstGeom>
              <a:noFill/>
              <a:ln w="12700">
                <a:noFill/>
                <a:miter lim="800000"/>
                <a:headEnd/>
                <a:tailEnd/>
              </a:ln>
            </p:spPr>
            <p:txBody>
              <a:bodyPr wrap="none">
                <a:spAutoFit/>
              </a:bodyPr>
              <a:lstStyle/>
              <a:p>
                <a:pPr eaLnBrk="0" hangingPunct="0"/>
                <a:r>
                  <a:rPr lang="en-US" altLang="zh-CN" sz="1800">
                    <a:latin typeface="+mj-lt"/>
                    <a:ea typeface="宋体" charset="-122"/>
                  </a:rPr>
                  <a:t>= List/Discount Pricing Model</a:t>
                </a:r>
              </a:p>
            </p:txBody>
          </p:sp>
        </p:grpSp>
        <p:sp>
          <p:nvSpPr>
            <p:cNvPr id="49158" name="Rectangle 152"/>
            <p:cNvSpPr>
              <a:spLocks noChangeArrowheads="1"/>
            </p:cNvSpPr>
            <p:nvPr/>
          </p:nvSpPr>
          <p:spPr bwMode="auto">
            <a:xfrm>
              <a:off x="1084263" y="5278438"/>
              <a:ext cx="2971800" cy="609600"/>
            </a:xfrm>
            <a:prstGeom prst="rect">
              <a:avLst/>
            </a:prstGeom>
            <a:solidFill>
              <a:srgbClr val="FFCC00"/>
            </a:solidFill>
            <a:ln w="31750">
              <a:solidFill>
                <a:srgbClr val="FF6600"/>
              </a:solidFill>
              <a:miter lim="800000"/>
              <a:headEnd/>
              <a:tailEnd/>
            </a:ln>
          </p:spPr>
          <p:txBody>
            <a:bodyPr wrap="none" anchor="ctr"/>
            <a:lstStyle/>
            <a:p>
              <a:endParaRPr lang="zh-CN" altLang="zh-CN">
                <a:latin typeface="+mj-lt"/>
                <a:ea typeface="宋体" charset="-122"/>
              </a:endParaRPr>
            </a:p>
          </p:txBody>
        </p:sp>
        <p:sp>
          <p:nvSpPr>
            <p:cNvPr id="127124" name="Oval 148"/>
            <p:cNvSpPr>
              <a:spLocks noChangeArrowheads="1"/>
            </p:cNvSpPr>
            <p:nvPr/>
          </p:nvSpPr>
          <p:spPr bwMode="auto">
            <a:xfrm>
              <a:off x="1127125" y="175895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sp>
          <p:nvSpPr>
            <p:cNvPr id="127093" name="Rectangle 117"/>
            <p:cNvSpPr>
              <a:spLocks noChangeArrowheads="1"/>
            </p:cNvSpPr>
            <p:nvPr/>
          </p:nvSpPr>
          <p:spPr bwMode="auto">
            <a:xfrm>
              <a:off x="3732213" y="1598613"/>
              <a:ext cx="1676400" cy="914400"/>
            </a:xfrm>
            <a:prstGeom prst="rect">
              <a:avLst/>
            </a:prstGeom>
            <a:pattFill prst="wdUpDiag">
              <a:fgClr>
                <a:srgbClr val="C0C0C0"/>
              </a:fgClr>
              <a:bgClr>
                <a:srgbClr val="FFFFFF"/>
              </a:bgClr>
            </a:patt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defRPr/>
              </a:pPr>
              <a:r>
                <a:rPr lang="en-US" sz="1800">
                  <a:effectLst>
                    <a:outerShdw blurRad="38100" dist="38100" dir="2700000" algn="tl">
                      <a:srgbClr val="C0C0C0"/>
                    </a:outerShdw>
                  </a:effectLst>
                  <a:latin typeface="+mj-lt"/>
                </a:rPr>
                <a:t>Customer</a:t>
              </a:r>
            </a:p>
            <a:p>
              <a:pPr eaLnBrk="0" hangingPunct="0">
                <a:defRPr/>
              </a:pPr>
              <a:r>
                <a:rPr lang="en-US" sz="1800">
                  <a:effectLst>
                    <a:outerShdw blurRad="38100" dist="38100" dir="2700000" algn="tl">
                      <a:srgbClr val="C0C0C0"/>
                    </a:outerShdw>
                  </a:effectLst>
                  <a:latin typeface="+mj-lt"/>
                </a:rPr>
                <a:t>Schedules</a:t>
              </a:r>
            </a:p>
          </p:txBody>
        </p:sp>
        <p:sp>
          <p:nvSpPr>
            <p:cNvPr id="127094" name="Rectangle 118"/>
            <p:cNvSpPr>
              <a:spLocks noChangeArrowheads="1"/>
            </p:cNvSpPr>
            <p:nvPr/>
          </p:nvSpPr>
          <p:spPr bwMode="auto">
            <a:xfrm>
              <a:off x="6473825" y="2055813"/>
              <a:ext cx="1676400" cy="914400"/>
            </a:xfrm>
            <a:prstGeom prst="rect">
              <a:avLst/>
            </a:prstGeom>
            <a:pattFill prst="wdUpDiag">
              <a:fgClr>
                <a:srgbClr val="C0C0C0"/>
              </a:fgClr>
              <a:bgClr>
                <a:srgbClr val="FFFFFF"/>
              </a:bgClr>
            </a:patt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RMA</a:t>
              </a:r>
            </a:p>
            <a:p>
              <a:pPr eaLnBrk="0" hangingPunct="0"/>
              <a:r>
                <a:rPr lang="en-US" altLang="zh-CN" sz="1800">
                  <a:effectLst>
                    <a:outerShdw blurRad="38100" dist="38100" dir="2700000" algn="tl">
                      <a:srgbClr val="C0C0C0"/>
                    </a:outerShdw>
                  </a:effectLst>
                  <a:latin typeface="+mj-lt"/>
                  <a:ea typeface="宋体" charset="-122"/>
                </a:rPr>
                <a:t>Receipts</a:t>
              </a:r>
              <a:endParaRPr lang="en-US" altLang="zh-CN" sz="1800" b="1">
                <a:effectLst>
                  <a:outerShdw blurRad="38100" dist="38100" dir="2700000" algn="tl">
                    <a:srgbClr val="C0C0C0"/>
                  </a:outerShdw>
                </a:effectLst>
                <a:latin typeface="+mj-lt"/>
                <a:ea typeface="宋体" charset="-122"/>
              </a:endParaRPr>
            </a:p>
          </p:txBody>
        </p:sp>
        <p:sp>
          <p:nvSpPr>
            <p:cNvPr id="127095" name="AutoShape 119"/>
            <p:cNvSpPr>
              <a:spLocks noChangeArrowheads="1"/>
            </p:cNvSpPr>
            <p:nvPr/>
          </p:nvSpPr>
          <p:spPr bwMode="auto">
            <a:xfrm>
              <a:off x="1198563" y="19383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Sales</a:t>
              </a:r>
            </a:p>
            <a:p>
              <a:pPr eaLnBrk="0" hangingPunct="0"/>
              <a:r>
                <a:rPr lang="en-US" altLang="zh-CN" sz="1800">
                  <a:effectLst>
                    <a:outerShdw blurRad="38100" dist="38100" dir="2700000" algn="tl">
                      <a:srgbClr val="C0C0C0"/>
                    </a:outerShdw>
                  </a:effectLst>
                  <a:latin typeface="+mj-lt"/>
                  <a:ea typeface="宋体" charset="-122"/>
                </a:rPr>
                <a:t>Orders</a:t>
              </a:r>
              <a:endParaRPr lang="en-US" altLang="zh-CN" sz="1800" b="1">
                <a:effectLst>
                  <a:outerShdw blurRad="38100" dist="38100" dir="2700000" algn="tl">
                    <a:srgbClr val="C0C0C0"/>
                  </a:outerShdw>
                </a:effectLst>
                <a:latin typeface="+mj-lt"/>
                <a:ea typeface="宋体" charset="-122"/>
              </a:endParaRPr>
            </a:p>
          </p:txBody>
        </p:sp>
        <p:sp>
          <p:nvSpPr>
            <p:cNvPr id="127096" name="AutoShape 120"/>
            <p:cNvSpPr>
              <a:spLocks noChangeArrowheads="1"/>
            </p:cNvSpPr>
            <p:nvPr/>
          </p:nvSpPr>
          <p:spPr bwMode="auto">
            <a:xfrm>
              <a:off x="1198563" y="37671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Sales</a:t>
              </a:r>
            </a:p>
            <a:p>
              <a:pPr eaLnBrk="0" hangingPunct="0"/>
              <a:r>
                <a:rPr lang="en-US" altLang="zh-CN" sz="1800">
                  <a:effectLst>
                    <a:outerShdw blurRad="38100" dist="38100" dir="2700000" algn="tl">
                      <a:srgbClr val="C0C0C0"/>
                    </a:outerShdw>
                  </a:effectLst>
                  <a:latin typeface="+mj-lt"/>
                  <a:ea typeface="宋体" charset="-122"/>
                </a:rPr>
                <a:t>Quotes</a:t>
              </a:r>
              <a:endParaRPr lang="en-US" altLang="zh-CN" sz="1800" b="1">
                <a:effectLst>
                  <a:outerShdw blurRad="38100" dist="38100" dir="2700000" algn="tl">
                    <a:srgbClr val="C0C0C0"/>
                  </a:outerShdw>
                </a:effectLst>
                <a:latin typeface="+mj-lt"/>
                <a:ea typeface="宋体" charset="-122"/>
              </a:endParaRPr>
            </a:p>
          </p:txBody>
        </p:sp>
        <p:sp>
          <p:nvSpPr>
            <p:cNvPr id="127097" name="AutoShape 121"/>
            <p:cNvSpPr>
              <a:spLocks noChangeArrowheads="1"/>
            </p:cNvSpPr>
            <p:nvPr/>
          </p:nvSpPr>
          <p:spPr bwMode="auto">
            <a:xfrm>
              <a:off x="6627813" y="37671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RMA</a:t>
              </a:r>
            </a:p>
            <a:p>
              <a:pPr eaLnBrk="0" hangingPunct="0"/>
              <a:r>
                <a:rPr lang="en-US" altLang="zh-CN" sz="1800">
                  <a:effectLst>
                    <a:outerShdw blurRad="38100" dist="38100" dir="2700000" algn="tl">
                      <a:srgbClr val="C0C0C0"/>
                    </a:outerShdw>
                  </a:effectLst>
                  <a:latin typeface="+mj-lt"/>
                  <a:ea typeface="宋体" charset="-122"/>
                </a:rPr>
                <a:t>Issues</a:t>
              </a:r>
              <a:endParaRPr lang="en-US" altLang="zh-CN" sz="1800" b="1">
                <a:effectLst>
                  <a:outerShdw blurRad="38100" dist="38100" dir="2700000" algn="tl">
                    <a:srgbClr val="C0C0C0"/>
                  </a:outerShdw>
                </a:effectLst>
                <a:latin typeface="+mj-lt"/>
                <a:ea typeface="宋体" charset="-122"/>
              </a:endParaRPr>
            </a:p>
          </p:txBody>
        </p:sp>
        <p:grpSp>
          <p:nvGrpSpPr>
            <p:cNvPr id="49165" name="Group 146"/>
            <p:cNvGrpSpPr>
              <a:grpSpLocks/>
            </p:cNvGrpSpPr>
            <p:nvPr/>
          </p:nvGrpSpPr>
          <p:grpSpPr bwMode="auto">
            <a:xfrm>
              <a:off x="1198564" y="5402263"/>
              <a:ext cx="2814638" cy="381000"/>
              <a:chOff x="1824" y="3600"/>
              <a:chExt cx="1773" cy="240"/>
            </a:xfrm>
          </p:grpSpPr>
          <p:sp>
            <p:nvSpPr>
              <p:cNvPr id="49174" name="AutoShape 140"/>
              <p:cNvSpPr>
                <a:spLocks noChangeArrowheads="1"/>
              </p:cNvSpPr>
              <p:nvPr/>
            </p:nvSpPr>
            <p:spPr bwMode="auto">
              <a:xfrm>
                <a:off x="1824" y="3600"/>
                <a:ext cx="288" cy="240"/>
              </a:xfrm>
              <a:prstGeom prst="hexagon">
                <a:avLst>
                  <a:gd name="adj" fmla="val 30000"/>
                  <a:gd name="vf" fmla="val 115470"/>
                </a:avLst>
              </a:prstGeom>
              <a:solidFill>
                <a:schemeClr val="bg1"/>
              </a:solidFill>
              <a:ln w="25400">
                <a:solidFill>
                  <a:schemeClr val="hlink"/>
                </a:solidFill>
                <a:miter lim="800000"/>
                <a:headEnd/>
                <a:tailEnd/>
              </a:ln>
            </p:spPr>
            <p:txBody>
              <a:bodyPr wrap="none" anchor="ctr"/>
              <a:lstStyle/>
              <a:p>
                <a:pPr eaLnBrk="0" hangingPunct="0"/>
                <a:endParaRPr lang="zh-CN" altLang="zh-CN" sz="1800" b="1">
                  <a:latin typeface="+mj-lt"/>
                  <a:ea typeface="宋体" charset="-122"/>
                </a:endParaRPr>
              </a:p>
            </p:txBody>
          </p:sp>
          <p:sp>
            <p:nvSpPr>
              <p:cNvPr id="49175" name="Text Box 142"/>
              <p:cNvSpPr txBox="1">
                <a:spLocks noChangeArrowheads="1"/>
              </p:cNvSpPr>
              <p:nvPr/>
            </p:nvSpPr>
            <p:spPr bwMode="auto">
              <a:xfrm>
                <a:off x="2066" y="3600"/>
                <a:ext cx="1531" cy="233"/>
              </a:xfrm>
              <a:prstGeom prst="rect">
                <a:avLst/>
              </a:prstGeom>
              <a:noFill/>
              <a:ln w="12700">
                <a:noFill/>
                <a:miter lim="800000"/>
                <a:headEnd/>
                <a:tailEnd/>
              </a:ln>
            </p:spPr>
            <p:txBody>
              <a:bodyPr wrap="none">
                <a:spAutoFit/>
              </a:bodyPr>
              <a:lstStyle/>
              <a:p>
                <a:pPr eaLnBrk="0" hangingPunct="0"/>
                <a:r>
                  <a:rPr lang="en-US" altLang="zh-CN" sz="1800">
                    <a:latin typeface="+mj-lt"/>
                    <a:ea typeface="宋体" charset="-122"/>
                  </a:rPr>
                  <a:t>= Best Pricing Model</a:t>
                </a:r>
              </a:p>
            </p:txBody>
          </p:sp>
        </p:grpSp>
        <p:cxnSp>
          <p:nvCxnSpPr>
            <p:cNvPr id="49166" name="AutoShape 175"/>
            <p:cNvCxnSpPr>
              <a:cxnSpLocks noChangeShapeType="1"/>
              <a:stCxn id="127096" idx="2"/>
              <a:endCxn id="127088" idx="2"/>
            </p:cNvCxnSpPr>
            <p:nvPr/>
          </p:nvCxnSpPr>
          <p:spPr bwMode="auto">
            <a:xfrm rot="16200000">
              <a:off x="2581275" y="2730501"/>
              <a:ext cx="325437" cy="1719262"/>
            </a:xfrm>
            <a:prstGeom prst="bentConnector2">
              <a:avLst/>
            </a:prstGeom>
            <a:noFill/>
            <a:ln w="31750">
              <a:solidFill>
                <a:schemeClr val="tx1"/>
              </a:solidFill>
              <a:miter lim="800000"/>
              <a:headEnd/>
              <a:tailEnd/>
            </a:ln>
          </p:spPr>
        </p:cxnSp>
        <p:cxnSp>
          <p:nvCxnSpPr>
            <p:cNvPr id="49167" name="AutoShape 176"/>
            <p:cNvCxnSpPr>
              <a:cxnSpLocks noChangeShapeType="1"/>
              <a:stCxn id="127095" idx="2"/>
              <a:endCxn id="127088" idx="2"/>
            </p:cNvCxnSpPr>
            <p:nvPr/>
          </p:nvCxnSpPr>
          <p:spPr bwMode="auto">
            <a:xfrm rot="16200000" flipH="1">
              <a:off x="2578100" y="2401888"/>
              <a:ext cx="331788" cy="1719262"/>
            </a:xfrm>
            <a:prstGeom prst="bentConnector2">
              <a:avLst/>
            </a:prstGeom>
            <a:noFill/>
            <a:ln w="31750">
              <a:solidFill>
                <a:schemeClr val="tx1"/>
              </a:solidFill>
              <a:miter lim="800000"/>
              <a:headEnd/>
              <a:tailEnd/>
            </a:ln>
          </p:spPr>
        </p:cxnSp>
        <p:cxnSp>
          <p:nvCxnSpPr>
            <p:cNvPr id="49168" name="AutoShape 177"/>
            <p:cNvCxnSpPr>
              <a:cxnSpLocks noChangeShapeType="1"/>
              <a:stCxn id="127088" idx="0"/>
              <a:endCxn id="127093" idx="2"/>
            </p:cNvCxnSpPr>
            <p:nvPr/>
          </p:nvCxnSpPr>
          <p:spPr bwMode="auto">
            <a:xfrm rot="16200000">
              <a:off x="4356100" y="2741613"/>
              <a:ext cx="428625" cy="0"/>
            </a:xfrm>
            <a:prstGeom prst="straightConnector1">
              <a:avLst/>
            </a:prstGeom>
            <a:noFill/>
            <a:ln w="31750">
              <a:solidFill>
                <a:schemeClr val="tx1"/>
              </a:solidFill>
              <a:round/>
              <a:headEnd/>
              <a:tailEnd type="triangle" w="med" len="med"/>
            </a:ln>
          </p:spPr>
        </p:cxnSp>
        <p:cxnSp>
          <p:nvCxnSpPr>
            <p:cNvPr id="49169" name="AutoShape 178"/>
            <p:cNvCxnSpPr>
              <a:cxnSpLocks noChangeShapeType="1"/>
              <a:stCxn id="127088" idx="6"/>
              <a:endCxn id="127094" idx="2"/>
            </p:cNvCxnSpPr>
            <p:nvPr/>
          </p:nvCxnSpPr>
          <p:spPr bwMode="auto">
            <a:xfrm flipV="1">
              <a:off x="5537200" y="2984500"/>
              <a:ext cx="1774825" cy="442913"/>
            </a:xfrm>
            <a:prstGeom prst="bentConnector2">
              <a:avLst/>
            </a:prstGeom>
            <a:noFill/>
            <a:ln w="31750">
              <a:solidFill>
                <a:schemeClr val="tx1"/>
              </a:solidFill>
              <a:miter lim="800000"/>
              <a:headEnd/>
              <a:tailEnd type="triangle" w="med" len="med"/>
            </a:ln>
          </p:spPr>
        </p:cxnSp>
        <p:cxnSp>
          <p:nvCxnSpPr>
            <p:cNvPr id="49170" name="AutoShape 179"/>
            <p:cNvCxnSpPr>
              <a:cxnSpLocks noChangeShapeType="1"/>
              <a:stCxn id="127097" idx="2"/>
              <a:endCxn id="127088" idx="4"/>
            </p:cNvCxnSpPr>
            <p:nvPr/>
          </p:nvCxnSpPr>
          <p:spPr bwMode="auto">
            <a:xfrm rot="10800000">
              <a:off x="4570413" y="3898900"/>
              <a:ext cx="2043112" cy="439738"/>
            </a:xfrm>
            <a:prstGeom prst="bentConnector2">
              <a:avLst/>
            </a:prstGeom>
            <a:noFill/>
            <a:ln w="31750">
              <a:solidFill>
                <a:schemeClr val="tx1"/>
              </a:solidFill>
              <a:miter lim="800000"/>
              <a:headEnd/>
              <a:tailEnd type="triangle" w="med" len="med"/>
            </a:ln>
          </p:spPr>
        </p:cxnSp>
        <p:cxnSp>
          <p:nvCxnSpPr>
            <p:cNvPr id="49171" name="AutoShape 181"/>
            <p:cNvCxnSpPr>
              <a:cxnSpLocks noChangeShapeType="1"/>
              <a:stCxn id="127124" idx="2"/>
              <a:endCxn id="49158" idx="1"/>
            </p:cNvCxnSpPr>
            <p:nvPr/>
          </p:nvCxnSpPr>
          <p:spPr bwMode="auto">
            <a:xfrm rot="10800000" flipV="1">
              <a:off x="1068388" y="2546350"/>
              <a:ext cx="30162" cy="3036888"/>
            </a:xfrm>
            <a:prstGeom prst="bentConnector3">
              <a:avLst>
                <a:gd name="adj1" fmla="val 805264"/>
              </a:avLst>
            </a:prstGeom>
            <a:noFill/>
            <a:ln w="50800">
              <a:solidFill>
                <a:srgbClr val="FFCC00"/>
              </a:solidFill>
              <a:miter lim="800000"/>
              <a:headEnd/>
              <a:tailEnd type="triangle" w="med" len="med"/>
            </a:ln>
          </p:spPr>
        </p:cxnSp>
        <p:sp>
          <p:nvSpPr>
            <p:cNvPr id="2" name="Oval 148"/>
            <p:cNvSpPr>
              <a:spLocks noChangeArrowheads="1"/>
            </p:cNvSpPr>
            <p:nvPr/>
          </p:nvSpPr>
          <p:spPr bwMode="auto">
            <a:xfrm>
              <a:off x="1127125" y="356870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sp>
          <p:nvSpPr>
            <p:cNvPr id="3" name="Oval 148"/>
            <p:cNvSpPr>
              <a:spLocks noChangeArrowheads="1"/>
            </p:cNvSpPr>
            <p:nvPr/>
          </p:nvSpPr>
          <p:spPr bwMode="auto">
            <a:xfrm>
              <a:off x="6546850" y="358775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itle 75"/>
          <p:cNvSpPr>
            <a:spLocks noGrp="1"/>
          </p:cNvSpPr>
          <p:nvPr>
            <p:ph type="title"/>
          </p:nvPr>
        </p:nvSpPr>
        <p:spPr/>
        <p:txBody>
          <a:bodyPr>
            <a:normAutofit/>
          </a:bodyPr>
          <a:lstStyle/>
          <a:p>
            <a:r>
              <a:rPr lang="en-US" dirty="0" smtClean="0"/>
              <a:t>How Best Pricing Works</a:t>
            </a:r>
            <a:endParaRPr lang="en-US" dirty="0"/>
          </a:p>
        </p:txBody>
      </p:sp>
      <p:sp>
        <p:nvSpPr>
          <p:cNvPr id="50178" name="Footer Placeholder 2"/>
          <p:cNvSpPr>
            <a:spLocks noGrp="1"/>
          </p:cNvSpPr>
          <p:nvPr>
            <p:ph type="ftr" sz="quarter" idx="10"/>
          </p:nvPr>
        </p:nvSpPr>
        <p:spPr>
          <a:noFill/>
        </p:spPr>
        <p:txBody>
          <a:bodyPr/>
          <a:lstStyle/>
          <a:p>
            <a:pPr defTabSz="865188"/>
            <a:r>
              <a:rPr lang="en-US" altLang="zh-CN"/>
              <a:t>SO-SU-430</a:t>
            </a:r>
          </a:p>
        </p:txBody>
      </p:sp>
      <p:grpSp>
        <p:nvGrpSpPr>
          <p:cNvPr id="77" name="Group 76"/>
          <p:cNvGrpSpPr/>
          <p:nvPr/>
        </p:nvGrpSpPr>
        <p:grpSpPr>
          <a:xfrm>
            <a:off x="356625" y="924448"/>
            <a:ext cx="8489078" cy="5389208"/>
            <a:chOff x="95239" y="668338"/>
            <a:chExt cx="9442305" cy="6057159"/>
          </a:xfrm>
        </p:grpSpPr>
        <p:sp>
          <p:nvSpPr>
            <p:cNvPr id="50179" name="Line 465"/>
            <p:cNvSpPr>
              <a:spLocks noChangeShapeType="1"/>
            </p:cNvSpPr>
            <p:nvPr/>
          </p:nvSpPr>
          <p:spPr bwMode="auto">
            <a:xfrm>
              <a:off x="3705850" y="1777273"/>
              <a:ext cx="1136024" cy="2253390"/>
            </a:xfrm>
            <a:prstGeom prst="line">
              <a:avLst/>
            </a:prstGeom>
            <a:noFill/>
            <a:ln w="19050">
              <a:solidFill>
                <a:schemeClr val="tx1"/>
              </a:solidFill>
              <a:prstDash val="dash"/>
              <a:round/>
              <a:headEnd/>
              <a:tailEnd/>
            </a:ln>
          </p:spPr>
          <p:txBody>
            <a:bodyPr wrap="none" anchor="ctr"/>
            <a:lstStyle/>
            <a:p>
              <a:endParaRPr lang="en-US">
                <a:latin typeface="+mj-lt"/>
              </a:endParaRPr>
            </a:p>
          </p:txBody>
        </p:sp>
        <p:sp>
          <p:nvSpPr>
            <p:cNvPr id="50180" name="Rectangle 468"/>
            <p:cNvSpPr>
              <a:spLocks noChangeArrowheads="1"/>
            </p:cNvSpPr>
            <p:nvPr/>
          </p:nvSpPr>
          <p:spPr bwMode="auto">
            <a:xfrm>
              <a:off x="166424" y="1127125"/>
              <a:ext cx="2116401" cy="5434013"/>
            </a:xfrm>
            <a:prstGeom prst="rect">
              <a:avLst/>
            </a:prstGeom>
            <a:solidFill>
              <a:srgbClr val="D9D9D9"/>
            </a:solidFill>
            <a:ln w="12700">
              <a:solidFill>
                <a:schemeClr val="tx1"/>
              </a:solidFill>
              <a:miter lim="800000"/>
              <a:headEnd/>
              <a:tailEnd/>
            </a:ln>
          </p:spPr>
          <p:txBody>
            <a:bodyPr/>
            <a:lstStyle/>
            <a:p>
              <a:endParaRPr lang="zh-CN" altLang="zh-CN">
                <a:latin typeface="+mj-lt"/>
                <a:ea typeface="宋体" charset="-122"/>
              </a:endParaRPr>
            </a:p>
          </p:txBody>
        </p:sp>
        <p:sp>
          <p:nvSpPr>
            <p:cNvPr id="50181" name="Text Box 469"/>
            <p:cNvSpPr txBox="1">
              <a:spLocks noChangeArrowheads="1"/>
            </p:cNvSpPr>
            <p:nvPr/>
          </p:nvSpPr>
          <p:spPr bwMode="auto">
            <a:xfrm rot="16200000">
              <a:off x="33330" y="1755995"/>
              <a:ext cx="1346218" cy="650439"/>
            </a:xfrm>
            <a:prstGeom prst="rect">
              <a:avLst/>
            </a:prstGeom>
            <a:noFill/>
            <a:ln w="0">
              <a:noFill/>
              <a:miter lim="800000"/>
              <a:headEnd/>
              <a:tailEnd/>
            </a:ln>
          </p:spPr>
          <p:txBody>
            <a:bodyPr wrap="none">
              <a:spAutoFit/>
            </a:bodyPr>
            <a:lstStyle/>
            <a:p>
              <a:pPr eaLnBrk="0" hangingPunct="0"/>
              <a:r>
                <a:rPr lang="en-US" altLang="zh-CN" sz="1600" b="1">
                  <a:latin typeface="+mj-lt"/>
                  <a:ea typeface="宋体" charset="-122"/>
                </a:rPr>
                <a:t>DISCOUNT</a:t>
              </a:r>
            </a:p>
            <a:p>
              <a:pPr eaLnBrk="0" hangingPunct="0"/>
              <a:r>
                <a:rPr lang="en-US" altLang="zh-CN" sz="1600" b="1">
                  <a:latin typeface="+mj-lt"/>
                  <a:ea typeface="宋体" charset="-122"/>
                </a:rPr>
                <a:t>PRICES</a:t>
              </a:r>
            </a:p>
          </p:txBody>
        </p:sp>
        <p:sp>
          <p:nvSpPr>
            <p:cNvPr id="152023" name="Rectangle 471"/>
            <p:cNvSpPr>
              <a:spLocks noChangeArrowheads="1"/>
            </p:cNvSpPr>
            <p:nvPr/>
          </p:nvSpPr>
          <p:spPr bwMode="auto">
            <a:xfrm>
              <a:off x="1520825" y="668338"/>
              <a:ext cx="639763" cy="374650"/>
            </a:xfrm>
            <a:prstGeom prst="rect">
              <a:avLst/>
            </a:prstGeom>
            <a:solidFill>
              <a:srgbClr val="FFCC00"/>
            </a:solidFill>
            <a:ln w="12700">
              <a:solidFill>
                <a:schemeClr val="tx1"/>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LP</a:t>
              </a:r>
            </a:p>
          </p:txBody>
        </p:sp>
        <p:sp>
          <p:nvSpPr>
            <p:cNvPr id="50183" name="Rectangle 472"/>
            <p:cNvSpPr>
              <a:spLocks noChangeArrowheads="1"/>
            </p:cNvSpPr>
            <p:nvPr/>
          </p:nvSpPr>
          <p:spPr bwMode="auto">
            <a:xfrm>
              <a:off x="500063" y="693738"/>
              <a:ext cx="952500" cy="320675"/>
            </a:xfrm>
            <a:prstGeom prst="rect">
              <a:avLst/>
            </a:prstGeom>
            <a:noFill/>
            <a:ln w="9525">
              <a:noFill/>
              <a:miter lim="800000"/>
              <a:headEnd/>
              <a:tailEnd/>
            </a:ln>
          </p:spPr>
          <p:txBody>
            <a:bodyPr lIns="45720" rIns="45720" anchor="ctr"/>
            <a:lstStyle/>
            <a:p>
              <a:pPr algn="r" eaLnBrk="0" hangingPunct="0">
                <a:lnSpc>
                  <a:spcPct val="90000"/>
                </a:lnSpc>
              </a:pPr>
              <a:r>
                <a:rPr lang="en-US" altLang="zh-CN" sz="1400" b="1">
                  <a:latin typeface="+mj-lt"/>
                  <a:ea typeface="宋体" charset="-122"/>
                </a:rPr>
                <a:t>List Price List*</a:t>
              </a:r>
            </a:p>
          </p:txBody>
        </p:sp>
        <p:sp>
          <p:nvSpPr>
            <p:cNvPr id="50184" name="Rectangle 474"/>
            <p:cNvSpPr>
              <a:spLocks noChangeArrowheads="1"/>
            </p:cNvSpPr>
            <p:nvPr/>
          </p:nvSpPr>
          <p:spPr bwMode="auto">
            <a:xfrm>
              <a:off x="4370841" y="6272213"/>
              <a:ext cx="4174007" cy="242147"/>
            </a:xfrm>
            <a:prstGeom prst="rect">
              <a:avLst/>
            </a:prstGeom>
            <a:noFill/>
            <a:ln w="9525">
              <a:noFill/>
              <a:miter lim="800000"/>
              <a:headEnd/>
              <a:tailEnd/>
            </a:ln>
          </p:spPr>
          <p:txBody>
            <a:bodyPr wrap="none" lIns="0" tIns="0" rIns="0" bIns="0">
              <a:spAutoFit/>
            </a:bodyPr>
            <a:lstStyle/>
            <a:p>
              <a:pPr eaLnBrk="0" hangingPunct="0"/>
              <a:r>
                <a:rPr lang="en-US" altLang="zh-CN" sz="1400">
                  <a:solidFill>
                    <a:srgbClr val="000000"/>
                  </a:solidFill>
                  <a:latin typeface="+mj-lt"/>
                  <a:ea typeface="宋体" charset="-122"/>
                </a:rPr>
                <a:t>*Or item master price if no list price list exists</a:t>
              </a:r>
              <a:endParaRPr lang="en-US" altLang="zh-CN" sz="1800" b="1">
                <a:latin typeface="+mj-lt"/>
                <a:ea typeface="宋体" charset="-122"/>
              </a:endParaRPr>
            </a:p>
          </p:txBody>
        </p:sp>
        <p:sp>
          <p:nvSpPr>
            <p:cNvPr id="50185" name="Rectangle 475"/>
            <p:cNvSpPr>
              <a:spLocks noChangeArrowheads="1"/>
            </p:cNvSpPr>
            <p:nvPr/>
          </p:nvSpPr>
          <p:spPr bwMode="auto">
            <a:xfrm>
              <a:off x="3409366" y="6483350"/>
              <a:ext cx="6128178" cy="242147"/>
            </a:xfrm>
            <a:prstGeom prst="rect">
              <a:avLst/>
            </a:prstGeom>
            <a:noFill/>
            <a:ln w="9525">
              <a:noFill/>
              <a:miter lim="800000"/>
              <a:headEnd/>
              <a:tailEnd/>
            </a:ln>
          </p:spPr>
          <p:txBody>
            <a:bodyPr wrap="none" lIns="0" tIns="0" rIns="0" bIns="0">
              <a:spAutoFit/>
            </a:bodyPr>
            <a:lstStyle/>
            <a:p>
              <a:pPr eaLnBrk="0" hangingPunct="0"/>
              <a:r>
                <a:rPr lang="en-US" altLang="zh-CN" sz="1400">
                  <a:solidFill>
                    <a:srgbClr val="000000"/>
                  </a:solidFill>
                  <a:latin typeface="+mj-lt"/>
                  <a:ea typeface="宋体" charset="-122"/>
                </a:rPr>
                <a:t>**Best price is validated against min/max of list price list (if used)</a:t>
              </a:r>
              <a:endParaRPr lang="en-US" altLang="zh-CN" sz="1400" b="1">
                <a:latin typeface="+mj-lt"/>
                <a:ea typeface="宋体" charset="-122"/>
              </a:endParaRPr>
            </a:p>
          </p:txBody>
        </p:sp>
        <p:sp>
          <p:nvSpPr>
            <p:cNvPr id="152031" name="Rectangle 479"/>
            <p:cNvSpPr>
              <a:spLocks noChangeArrowheads="1"/>
            </p:cNvSpPr>
            <p:nvPr/>
          </p:nvSpPr>
          <p:spPr bwMode="auto">
            <a:xfrm>
              <a:off x="1520825" y="1196975"/>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B1</a:t>
              </a:r>
            </a:p>
          </p:txBody>
        </p:sp>
        <p:sp>
          <p:nvSpPr>
            <p:cNvPr id="152032" name="Rectangle 480"/>
            <p:cNvSpPr>
              <a:spLocks noChangeArrowheads="1"/>
            </p:cNvSpPr>
            <p:nvPr/>
          </p:nvSpPr>
          <p:spPr bwMode="auto">
            <a:xfrm>
              <a:off x="1520825" y="1741488"/>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B2</a:t>
              </a:r>
            </a:p>
          </p:txBody>
        </p:sp>
        <p:sp>
          <p:nvSpPr>
            <p:cNvPr id="152033" name="Rectangle 481"/>
            <p:cNvSpPr>
              <a:spLocks noChangeArrowheads="1"/>
            </p:cNvSpPr>
            <p:nvPr/>
          </p:nvSpPr>
          <p:spPr bwMode="auto">
            <a:xfrm>
              <a:off x="1520825" y="2286000"/>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50190" name="Text Box 482"/>
            <p:cNvSpPr txBox="1">
              <a:spLocks noChangeArrowheads="1"/>
            </p:cNvSpPr>
            <p:nvPr/>
          </p:nvSpPr>
          <p:spPr bwMode="auto">
            <a:xfrm>
              <a:off x="877875" y="1201739"/>
              <a:ext cx="668984" cy="588069"/>
            </a:xfrm>
            <a:prstGeom prst="rect">
              <a:avLst/>
            </a:prstGeom>
            <a:noFill/>
            <a:ln w="12700">
              <a:noFill/>
              <a:miter lim="800000"/>
              <a:headEnd/>
              <a:tailEnd/>
            </a:ln>
          </p:spPr>
          <p:txBody>
            <a:bodyPr wrap="none">
              <a:spAutoFit/>
            </a:bodyPr>
            <a:lstStyle/>
            <a:p>
              <a:pPr eaLnBrk="0" hangingPunct="0"/>
              <a:r>
                <a:rPr lang="en-US" altLang="zh-CN" sz="1400" b="1">
                  <a:latin typeface="+mj-lt"/>
                  <a:ea typeface="宋体" charset="-122"/>
                </a:rPr>
                <a:t>Base</a:t>
              </a:r>
            </a:p>
            <a:p>
              <a:pPr eaLnBrk="0" hangingPunct="0"/>
              <a:r>
                <a:rPr lang="en-US" altLang="zh-CN" sz="1400" b="1">
                  <a:latin typeface="+mj-lt"/>
                  <a:ea typeface="宋体" charset="-122"/>
                </a:rPr>
                <a:t>Lists</a:t>
              </a:r>
            </a:p>
          </p:txBody>
        </p:sp>
        <p:sp>
          <p:nvSpPr>
            <p:cNvPr id="152037" name="Rectangle 485"/>
            <p:cNvSpPr>
              <a:spLocks noChangeArrowheads="1"/>
            </p:cNvSpPr>
            <p:nvPr/>
          </p:nvSpPr>
          <p:spPr bwMode="auto">
            <a:xfrm>
              <a:off x="2990850" y="1741488"/>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50192" name="Rectangle 486"/>
            <p:cNvSpPr>
              <a:spLocks noChangeArrowheads="1"/>
            </p:cNvSpPr>
            <p:nvPr/>
          </p:nvSpPr>
          <p:spPr bwMode="auto">
            <a:xfrm>
              <a:off x="2570164" y="1354552"/>
              <a:ext cx="1477962"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193" name="AutoShape 488"/>
            <p:cNvCxnSpPr>
              <a:cxnSpLocks noChangeShapeType="1"/>
              <a:stCxn id="152032" idx="3"/>
              <a:endCxn id="152037" idx="1"/>
            </p:cNvCxnSpPr>
            <p:nvPr/>
          </p:nvCxnSpPr>
          <p:spPr bwMode="auto">
            <a:xfrm>
              <a:off x="2160588" y="1928813"/>
              <a:ext cx="830262" cy="0"/>
            </a:xfrm>
            <a:prstGeom prst="straightConnector1">
              <a:avLst/>
            </a:prstGeom>
            <a:noFill/>
            <a:ln w="19050">
              <a:solidFill>
                <a:schemeClr val="tx1"/>
              </a:solidFill>
              <a:round/>
              <a:headEnd/>
              <a:tailEnd/>
            </a:ln>
          </p:spPr>
        </p:cxnSp>
        <p:cxnSp>
          <p:nvCxnSpPr>
            <p:cNvPr id="50194" name="AutoShape 489"/>
            <p:cNvCxnSpPr>
              <a:cxnSpLocks noChangeShapeType="1"/>
              <a:stCxn id="152031" idx="3"/>
              <a:endCxn id="152033" idx="3"/>
            </p:cNvCxnSpPr>
            <p:nvPr/>
          </p:nvCxnSpPr>
          <p:spPr bwMode="auto">
            <a:xfrm>
              <a:off x="2160588" y="1384300"/>
              <a:ext cx="1587" cy="1089025"/>
            </a:xfrm>
            <a:prstGeom prst="bentConnector3">
              <a:avLst>
                <a:gd name="adj1" fmla="val 14300005"/>
              </a:avLst>
            </a:prstGeom>
            <a:noFill/>
            <a:ln w="19050">
              <a:solidFill>
                <a:schemeClr val="tx1"/>
              </a:solidFill>
              <a:miter lim="800000"/>
              <a:headEnd/>
              <a:tailEnd/>
            </a:ln>
          </p:spPr>
        </p:cxnSp>
        <p:sp>
          <p:nvSpPr>
            <p:cNvPr id="152044" name="Rectangle 492"/>
            <p:cNvSpPr>
              <a:spLocks noChangeArrowheads="1"/>
            </p:cNvSpPr>
            <p:nvPr/>
          </p:nvSpPr>
          <p:spPr bwMode="auto">
            <a:xfrm>
              <a:off x="1520825" y="2838450"/>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45" name="Rectangle 493"/>
            <p:cNvSpPr>
              <a:spLocks noChangeArrowheads="1"/>
            </p:cNvSpPr>
            <p:nvPr/>
          </p:nvSpPr>
          <p:spPr bwMode="auto">
            <a:xfrm>
              <a:off x="1520825" y="33813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C2</a:t>
              </a:r>
            </a:p>
          </p:txBody>
        </p:sp>
        <p:sp>
          <p:nvSpPr>
            <p:cNvPr id="152046" name="Rectangle 494"/>
            <p:cNvSpPr>
              <a:spLocks noChangeArrowheads="1"/>
            </p:cNvSpPr>
            <p:nvPr/>
          </p:nvSpPr>
          <p:spPr bwMode="auto">
            <a:xfrm>
              <a:off x="1520825" y="39274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C3</a:t>
              </a:r>
            </a:p>
          </p:txBody>
        </p:sp>
        <p:sp>
          <p:nvSpPr>
            <p:cNvPr id="50198" name="Text Box 495"/>
            <p:cNvSpPr txBox="1">
              <a:spLocks noChangeArrowheads="1"/>
            </p:cNvSpPr>
            <p:nvPr/>
          </p:nvSpPr>
          <p:spPr bwMode="auto">
            <a:xfrm>
              <a:off x="95239" y="2841625"/>
              <a:ext cx="1416060" cy="588069"/>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Combinable</a:t>
              </a:r>
            </a:p>
            <a:p>
              <a:pPr algn="r" eaLnBrk="0" hangingPunct="0"/>
              <a:r>
                <a:rPr lang="en-US" altLang="zh-CN" sz="1400" b="1">
                  <a:latin typeface="+mj-lt"/>
                  <a:ea typeface="宋体" charset="-122"/>
                </a:rPr>
                <a:t>Lists</a:t>
              </a:r>
            </a:p>
          </p:txBody>
        </p:sp>
        <p:cxnSp>
          <p:nvCxnSpPr>
            <p:cNvPr id="50199" name="AutoShape 505"/>
            <p:cNvCxnSpPr>
              <a:cxnSpLocks noChangeShapeType="1"/>
              <a:stCxn id="152044" idx="3"/>
              <a:endCxn id="152046" idx="3"/>
            </p:cNvCxnSpPr>
            <p:nvPr/>
          </p:nvCxnSpPr>
          <p:spPr bwMode="auto">
            <a:xfrm>
              <a:off x="2160588" y="3025775"/>
              <a:ext cx="1587" cy="1089025"/>
            </a:xfrm>
            <a:prstGeom prst="bentConnector3">
              <a:avLst>
                <a:gd name="adj1" fmla="val 14300005"/>
              </a:avLst>
            </a:prstGeom>
            <a:noFill/>
            <a:ln w="19050">
              <a:solidFill>
                <a:schemeClr val="tx1"/>
              </a:solidFill>
              <a:miter lim="800000"/>
              <a:headEnd/>
              <a:tailEnd/>
            </a:ln>
          </p:spPr>
        </p:cxnSp>
        <p:cxnSp>
          <p:nvCxnSpPr>
            <p:cNvPr id="50200" name="AutoShape 506"/>
            <p:cNvCxnSpPr>
              <a:cxnSpLocks noChangeShapeType="1"/>
              <a:stCxn id="152045" idx="3"/>
              <a:endCxn id="152052" idx="1"/>
            </p:cNvCxnSpPr>
            <p:nvPr/>
          </p:nvCxnSpPr>
          <p:spPr bwMode="auto">
            <a:xfrm>
              <a:off x="2160588" y="3568700"/>
              <a:ext cx="830262" cy="0"/>
            </a:xfrm>
            <a:prstGeom prst="straightConnector1">
              <a:avLst/>
            </a:prstGeom>
            <a:noFill/>
            <a:ln w="19050">
              <a:solidFill>
                <a:schemeClr val="tx1"/>
              </a:solidFill>
              <a:round/>
              <a:headEnd/>
              <a:tailEnd/>
            </a:ln>
          </p:spPr>
        </p:cxnSp>
        <p:sp>
          <p:nvSpPr>
            <p:cNvPr id="152061" name="Rectangle 509"/>
            <p:cNvSpPr>
              <a:spLocks noChangeArrowheads="1"/>
            </p:cNvSpPr>
            <p:nvPr/>
          </p:nvSpPr>
          <p:spPr bwMode="auto">
            <a:xfrm>
              <a:off x="1520825" y="4476750"/>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BC1</a:t>
              </a:r>
            </a:p>
          </p:txBody>
        </p:sp>
        <p:sp>
          <p:nvSpPr>
            <p:cNvPr id="152062" name="Rectangle 510"/>
            <p:cNvSpPr>
              <a:spLocks noChangeArrowheads="1"/>
            </p:cNvSpPr>
            <p:nvPr/>
          </p:nvSpPr>
          <p:spPr bwMode="auto">
            <a:xfrm>
              <a:off x="1520825" y="5021263"/>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BC2</a:t>
              </a:r>
            </a:p>
          </p:txBody>
        </p:sp>
        <p:sp>
          <p:nvSpPr>
            <p:cNvPr id="50203" name="Text Box 511"/>
            <p:cNvSpPr txBox="1">
              <a:spLocks noChangeArrowheads="1"/>
            </p:cNvSpPr>
            <p:nvPr/>
          </p:nvSpPr>
          <p:spPr bwMode="auto">
            <a:xfrm>
              <a:off x="95239" y="4487864"/>
              <a:ext cx="1416060" cy="830216"/>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Base</a:t>
              </a:r>
            </a:p>
            <a:p>
              <a:pPr algn="r" eaLnBrk="0" hangingPunct="0"/>
              <a:r>
                <a:rPr lang="en-US" altLang="zh-CN" sz="1400" b="1">
                  <a:latin typeface="+mj-lt"/>
                  <a:ea typeface="宋体" charset="-122"/>
                </a:rPr>
                <a:t>Combinable</a:t>
              </a:r>
            </a:p>
            <a:p>
              <a:pPr algn="r" eaLnBrk="0" hangingPunct="0"/>
              <a:r>
                <a:rPr lang="en-US" altLang="zh-CN" sz="1400" b="1">
                  <a:latin typeface="+mj-lt"/>
                  <a:ea typeface="宋体" charset="-122"/>
                </a:rPr>
                <a:t>Lists</a:t>
              </a:r>
            </a:p>
          </p:txBody>
        </p:sp>
        <p:sp>
          <p:nvSpPr>
            <p:cNvPr id="152066" name="Rectangle 514"/>
            <p:cNvSpPr>
              <a:spLocks noChangeArrowheads="1"/>
            </p:cNvSpPr>
            <p:nvPr/>
          </p:nvSpPr>
          <p:spPr bwMode="auto">
            <a:xfrm>
              <a:off x="2989263" y="4733925"/>
              <a:ext cx="639762"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BC2</a:t>
              </a:r>
            </a:p>
          </p:txBody>
        </p:sp>
        <p:sp>
          <p:nvSpPr>
            <p:cNvPr id="50205" name="Rectangle 515"/>
            <p:cNvSpPr>
              <a:spLocks noChangeArrowheads="1"/>
            </p:cNvSpPr>
            <p:nvPr/>
          </p:nvSpPr>
          <p:spPr bwMode="auto">
            <a:xfrm>
              <a:off x="2541588" y="4346990"/>
              <a:ext cx="1535112"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206" name="AutoShape 517"/>
            <p:cNvCxnSpPr>
              <a:cxnSpLocks noChangeShapeType="1"/>
              <a:stCxn id="152061" idx="3"/>
              <a:endCxn id="152062" idx="3"/>
            </p:cNvCxnSpPr>
            <p:nvPr/>
          </p:nvCxnSpPr>
          <p:spPr bwMode="auto">
            <a:xfrm>
              <a:off x="2160588" y="4664075"/>
              <a:ext cx="1587" cy="544513"/>
            </a:xfrm>
            <a:prstGeom prst="bentConnector3">
              <a:avLst>
                <a:gd name="adj1" fmla="val 14300005"/>
              </a:avLst>
            </a:prstGeom>
            <a:noFill/>
            <a:ln w="19050">
              <a:solidFill>
                <a:schemeClr val="tx1"/>
              </a:solidFill>
              <a:miter lim="800000"/>
              <a:headEnd/>
              <a:tailEnd/>
            </a:ln>
          </p:spPr>
        </p:cxnSp>
        <p:cxnSp>
          <p:nvCxnSpPr>
            <p:cNvPr id="50207" name="AutoShape 518"/>
            <p:cNvCxnSpPr>
              <a:cxnSpLocks noChangeShapeType="1"/>
              <a:stCxn id="152066" idx="1"/>
              <a:endCxn id="152061" idx="3"/>
            </p:cNvCxnSpPr>
            <p:nvPr/>
          </p:nvCxnSpPr>
          <p:spPr bwMode="auto">
            <a:xfrm rot="10800000">
              <a:off x="2160588" y="4664075"/>
              <a:ext cx="828675" cy="257175"/>
            </a:xfrm>
            <a:prstGeom prst="bentConnector3">
              <a:avLst>
                <a:gd name="adj1" fmla="val 72412"/>
              </a:avLst>
            </a:prstGeom>
            <a:noFill/>
            <a:ln w="19050">
              <a:solidFill>
                <a:schemeClr val="tx1"/>
              </a:solidFill>
              <a:miter lim="800000"/>
              <a:headEnd/>
              <a:tailEnd/>
            </a:ln>
          </p:spPr>
        </p:cxnSp>
        <p:sp>
          <p:nvSpPr>
            <p:cNvPr id="152084" name="Oval 532"/>
            <p:cNvSpPr>
              <a:spLocks noChangeArrowheads="1"/>
            </p:cNvSpPr>
            <p:nvPr/>
          </p:nvSpPr>
          <p:spPr bwMode="auto">
            <a:xfrm>
              <a:off x="7067550" y="4573588"/>
              <a:ext cx="1462088" cy="1371600"/>
            </a:xfrm>
            <a:prstGeom prst="ellipse">
              <a:avLst/>
            </a:prstGeom>
            <a:solidFill>
              <a:srgbClr val="FFCC00"/>
            </a:solidFill>
            <a:ln w="12700">
              <a:solidFill>
                <a:schemeClr val="tx1"/>
              </a:solidFill>
              <a:round/>
              <a:headEnd/>
              <a:tailEnd/>
            </a:ln>
            <a:effectLst>
              <a:outerShdw dist="35921" dir="2700000" algn="ctr" rotWithShape="0">
                <a:schemeClr val="bg2"/>
              </a:outerShdw>
            </a:effectLst>
          </p:spPr>
          <p:txBody>
            <a:bodyPr wrap="none" anchor="ctr"/>
            <a:lstStyle/>
            <a:p>
              <a:endParaRPr lang="en-US" altLang="zh-CN">
                <a:latin typeface="+mj-lt"/>
                <a:ea typeface="宋体" charset="-122"/>
              </a:endParaRPr>
            </a:p>
          </p:txBody>
        </p:sp>
        <p:sp>
          <p:nvSpPr>
            <p:cNvPr id="50209" name="Rectangle 534"/>
            <p:cNvSpPr>
              <a:spLocks noChangeArrowheads="1"/>
            </p:cNvSpPr>
            <p:nvPr/>
          </p:nvSpPr>
          <p:spPr bwMode="auto">
            <a:xfrm>
              <a:off x="7374445" y="4751388"/>
              <a:ext cx="862974"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Best Set</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sp>
          <p:nvSpPr>
            <p:cNvPr id="152087" name="Rectangle 535"/>
            <p:cNvSpPr>
              <a:spLocks noChangeArrowheads="1"/>
            </p:cNvSpPr>
            <p:nvPr/>
          </p:nvSpPr>
          <p:spPr bwMode="auto">
            <a:xfrm>
              <a:off x="7477125" y="5256213"/>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cxnSp>
          <p:nvCxnSpPr>
            <p:cNvPr id="50211" name="AutoShape 536"/>
            <p:cNvCxnSpPr>
              <a:cxnSpLocks noChangeShapeType="1"/>
              <a:stCxn id="152116" idx="2"/>
              <a:endCxn id="152084" idx="4"/>
            </p:cNvCxnSpPr>
            <p:nvPr/>
          </p:nvCxnSpPr>
          <p:spPr bwMode="auto">
            <a:xfrm rot="5400000" flipH="1" flipV="1">
              <a:off x="5422900" y="3832226"/>
              <a:ext cx="263525" cy="4489450"/>
            </a:xfrm>
            <a:prstGeom prst="bentConnector3">
              <a:avLst>
                <a:gd name="adj1" fmla="val -22292"/>
              </a:avLst>
            </a:prstGeom>
            <a:noFill/>
            <a:ln w="19050">
              <a:solidFill>
                <a:schemeClr val="tx1"/>
              </a:solidFill>
              <a:miter lim="800000"/>
              <a:headEnd/>
              <a:tailEnd/>
            </a:ln>
          </p:spPr>
        </p:cxnSp>
        <p:sp>
          <p:nvSpPr>
            <p:cNvPr id="152091" name="Oval 539"/>
            <p:cNvSpPr>
              <a:spLocks noChangeArrowheads="1"/>
            </p:cNvSpPr>
            <p:nvPr/>
          </p:nvSpPr>
          <p:spPr bwMode="auto">
            <a:xfrm>
              <a:off x="7067550" y="3025775"/>
              <a:ext cx="1462088" cy="1371600"/>
            </a:xfrm>
            <a:prstGeom prst="ellipse">
              <a:avLst/>
            </a:prstGeom>
            <a:solidFill>
              <a:srgbClr val="FFCC00"/>
            </a:solidFill>
            <a:ln w="12700">
              <a:solidFill>
                <a:schemeClr val="tx1"/>
              </a:solidFill>
              <a:round/>
              <a:headEnd/>
              <a:tailEnd/>
            </a:ln>
            <a:effectLst>
              <a:outerShdw dist="35921" dir="2700000" algn="ctr" rotWithShape="0">
                <a:schemeClr val="bg2"/>
              </a:outerShdw>
            </a:effectLst>
          </p:spPr>
          <p:txBody>
            <a:bodyPr wrap="none" anchor="ctr"/>
            <a:lstStyle/>
            <a:p>
              <a:endParaRPr lang="en-US" altLang="zh-CN">
                <a:latin typeface="+mj-lt"/>
                <a:ea typeface="宋体" charset="-122"/>
              </a:endParaRPr>
            </a:p>
          </p:txBody>
        </p:sp>
        <p:sp>
          <p:nvSpPr>
            <p:cNvPr id="50213" name="Rectangle 541"/>
            <p:cNvSpPr>
              <a:spLocks noChangeArrowheads="1"/>
            </p:cNvSpPr>
            <p:nvPr/>
          </p:nvSpPr>
          <p:spPr bwMode="auto">
            <a:xfrm>
              <a:off x="7353808" y="3165475"/>
              <a:ext cx="862974"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Best Set</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grpSp>
          <p:nvGrpSpPr>
            <p:cNvPr id="50214" name="Group 44"/>
            <p:cNvGrpSpPr>
              <a:grpSpLocks/>
            </p:cNvGrpSpPr>
            <p:nvPr/>
          </p:nvGrpSpPr>
          <p:grpSpPr bwMode="auto">
            <a:xfrm>
              <a:off x="7191375" y="3589338"/>
              <a:ext cx="995363" cy="663575"/>
              <a:chOff x="4818" y="2281"/>
              <a:chExt cx="627" cy="418"/>
            </a:xfrm>
          </p:grpSpPr>
          <p:sp>
            <p:nvSpPr>
              <p:cNvPr id="152095" name="Rectangle 543"/>
              <p:cNvSpPr>
                <a:spLocks noChangeArrowheads="1"/>
              </p:cNvSpPr>
              <p:nvPr/>
            </p:nvSpPr>
            <p:spPr bwMode="auto">
              <a:xfrm>
                <a:off x="4818" y="2281"/>
                <a:ext cx="403" cy="236"/>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BC2</a:t>
                </a:r>
              </a:p>
            </p:txBody>
          </p:sp>
          <p:sp>
            <p:nvSpPr>
              <p:cNvPr id="152096" name="Rectangle 544"/>
              <p:cNvSpPr>
                <a:spLocks noChangeArrowheads="1"/>
              </p:cNvSpPr>
              <p:nvPr/>
            </p:nvSpPr>
            <p:spPr bwMode="auto">
              <a:xfrm>
                <a:off x="5042" y="2463"/>
                <a:ext cx="403" cy="236"/>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grpSp>
        <p:cxnSp>
          <p:nvCxnSpPr>
            <p:cNvPr id="50215" name="AutoShape 549"/>
            <p:cNvCxnSpPr>
              <a:cxnSpLocks noChangeShapeType="1"/>
              <a:stCxn id="152091" idx="6"/>
              <a:endCxn id="152084" idx="6"/>
            </p:cNvCxnSpPr>
            <p:nvPr/>
          </p:nvCxnSpPr>
          <p:spPr bwMode="auto">
            <a:xfrm>
              <a:off x="8529638" y="3711575"/>
              <a:ext cx="1587" cy="1547813"/>
            </a:xfrm>
            <a:prstGeom prst="bentConnector3">
              <a:avLst>
                <a:gd name="adj1" fmla="val 14300005"/>
              </a:avLst>
            </a:prstGeom>
            <a:noFill/>
            <a:ln w="19050">
              <a:solidFill>
                <a:schemeClr val="tx1"/>
              </a:solidFill>
              <a:miter lim="800000"/>
              <a:headEnd/>
              <a:tailEnd/>
            </a:ln>
          </p:spPr>
        </p:cxnSp>
        <p:sp>
          <p:nvSpPr>
            <p:cNvPr id="152104" name="Freeform 552"/>
            <p:cNvSpPr>
              <a:spLocks/>
            </p:cNvSpPr>
            <p:nvPr/>
          </p:nvSpPr>
          <p:spPr bwMode="auto">
            <a:xfrm>
              <a:off x="6530975" y="836613"/>
              <a:ext cx="1828800" cy="1828800"/>
            </a:xfrm>
            <a:custGeom>
              <a:avLst/>
              <a:gdLst>
                <a:gd name="T0" fmla="*/ 1547 w 1547"/>
                <a:gd name="T1" fmla="*/ 795 h 1591"/>
                <a:gd name="T2" fmla="*/ 1342 w 1547"/>
                <a:gd name="T3" fmla="*/ 679 h 1591"/>
                <a:gd name="T4" fmla="*/ 1488 w 1547"/>
                <a:gd name="T5" fmla="*/ 491 h 1591"/>
                <a:gd name="T6" fmla="*/ 1256 w 1547"/>
                <a:gd name="T7" fmla="*/ 464 h 1591"/>
                <a:gd name="T8" fmla="*/ 1320 w 1547"/>
                <a:gd name="T9" fmla="*/ 233 h 1591"/>
                <a:gd name="T10" fmla="*/ 1096 w 1547"/>
                <a:gd name="T11" fmla="*/ 299 h 1591"/>
                <a:gd name="T12" fmla="*/ 1069 w 1547"/>
                <a:gd name="T13" fmla="*/ 61 h 1591"/>
                <a:gd name="T14" fmla="*/ 887 w 1547"/>
                <a:gd name="T15" fmla="*/ 210 h 1591"/>
                <a:gd name="T16" fmla="*/ 773 w 1547"/>
                <a:gd name="T17" fmla="*/ 0 h 1591"/>
                <a:gd name="T18" fmla="*/ 660 w 1547"/>
                <a:gd name="T19" fmla="*/ 210 h 1591"/>
                <a:gd name="T20" fmla="*/ 477 w 1547"/>
                <a:gd name="T21" fmla="*/ 61 h 1591"/>
                <a:gd name="T22" fmla="*/ 451 w 1547"/>
                <a:gd name="T23" fmla="*/ 299 h 1591"/>
                <a:gd name="T24" fmla="*/ 227 w 1547"/>
                <a:gd name="T25" fmla="*/ 233 h 1591"/>
                <a:gd name="T26" fmla="*/ 291 w 1547"/>
                <a:gd name="T27" fmla="*/ 464 h 1591"/>
                <a:gd name="T28" fmla="*/ 59 w 1547"/>
                <a:gd name="T29" fmla="*/ 491 h 1591"/>
                <a:gd name="T30" fmla="*/ 205 w 1547"/>
                <a:gd name="T31" fmla="*/ 679 h 1591"/>
                <a:gd name="T32" fmla="*/ 0 w 1547"/>
                <a:gd name="T33" fmla="*/ 795 h 1591"/>
                <a:gd name="T34" fmla="*/ 205 w 1547"/>
                <a:gd name="T35" fmla="*/ 912 h 1591"/>
                <a:gd name="T36" fmla="*/ 59 w 1547"/>
                <a:gd name="T37" fmla="*/ 1100 h 1591"/>
                <a:gd name="T38" fmla="*/ 291 w 1547"/>
                <a:gd name="T39" fmla="*/ 1127 h 1591"/>
                <a:gd name="T40" fmla="*/ 227 w 1547"/>
                <a:gd name="T41" fmla="*/ 1358 h 1591"/>
                <a:gd name="T42" fmla="*/ 451 w 1547"/>
                <a:gd name="T43" fmla="*/ 1292 h 1591"/>
                <a:gd name="T44" fmla="*/ 477 w 1547"/>
                <a:gd name="T45" fmla="*/ 1530 h 1591"/>
                <a:gd name="T46" fmla="*/ 660 w 1547"/>
                <a:gd name="T47" fmla="*/ 1381 h 1591"/>
                <a:gd name="T48" fmla="*/ 773 w 1547"/>
                <a:gd name="T49" fmla="*/ 1591 h 1591"/>
                <a:gd name="T50" fmla="*/ 887 w 1547"/>
                <a:gd name="T51" fmla="*/ 1381 h 1591"/>
                <a:gd name="T52" fmla="*/ 1069 w 1547"/>
                <a:gd name="T53" fmla="*/ 1530 h 1591"/>
                <a:gd name="T54" fmla="*/ 1096 w 1547"/>
                <a:gd name="T55" fmla="*/ 1292 h 1591"/>
                <a:gd name="T56" fmla="*/ 1320 w 1547"/>
                <a:gd name="T57" fmla="*/ 1358 h 1591"/>
                <a:gd name="T58" fmla="*/ 1256 w 1547"/>
                <a:gd name="T59" fmla="*/ 1127 h 1591"/>
                <a:gd name="T60" fmla="*/ 1488 w 1547"/>
                <a:gd name="T61" fmla="*/ 1100 h 1591"/>
                <a:gd name="T62" fmla="*/ 1342 w 1547"/>
                <a:gd name="T63" fmla="*/ 912 h 1591"/>
                <a:gd name="T64" fmla="*/ 1547 w 1547"/>
                <a:gd name="T65" fmla="*/ 795 h 15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7"/>
                <a:gd name="T100" fmla="*/ 0 h 1591"/>
                <a:gd name="T101" fmla="*/ 1547 w 1547"/>
                <a:gd name="T102" fmla="*/ 1591 h 15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7" h="1591">
                  <a:moveTo>
                    <a:pt x="1547" y="795"/>
                  </a:moveTo>
                  <a:lnTo>
                    <a:pt x="1342" y="679"/>
                  </a:lnTo>
                  <a:lnTo>
                    <a:pt x="1488" y="491"/>
                  </a:lnTo>
                  <a:lnTo>
                    <a:pt x="1256" y="464"/>
                  </a:lnTo>
                  <a:lnTo>
                    <a:pt x="1320" y="233"/>
                  </a:lnTo>
                  <a:lnTo>
                    <a:pt x="1096" y="299"/>
                  </a:lnTo>
                  <a:lnTo>
                    <a:pt x="1069" y="61"/>
                  </a:lnTo>
                  <a:lnTo>
                    <a:pt x="887" y="210"/>
                  </a:lnTo>
                  <a:lnTo>
                    <a:pt x="773" y="0"/>
                  </a:lnTo>
                  <a:lnTo>
                    <a:pt x="660" y="210"/>
                  </a:lnTo>
                  <a:lnTo>
                    <a:pt x="477" y="61"/>
                  </a:lnTo>
                  <a:lnTo>
                    <a:pt x="451" y="299"/>
                  </a:lnTo>
                  <a:lnTo>
                    <a:pt x="227" y="233"/>
                  </a:lnTo>
                  <a:lnTo>
                    <a:pt x="291" y="464"/>
                  </a:lnTo>
                  <a:lnTo>
                    <a:pt x="59" y="491"/>
                  </a:lnTo>
                  <a:lnTo>
                    <a:pt x="205" y="679"/>
                  </a:lnTo>
                  <a:lnTo>
                    <a:pt x="0" y="795"/>
                  </a:lnTo>
                  <a:lnTo>
                    <a:pt x="205" y="912"/>
                  </a:lnTo>
                  <a:lnTo>
                    <a:pt x="59" y="1100"/>
                  </a:lnTo>
                  <a:lnTo>
                    <a:pt x="291" y="1127"/>
                  </a:lnTo>
                  <a:lnTo>
                    <a:pt x="227" y="1358"/>
                  </a:lnTo>
                  <a:lnTo>
                    <a:pt x="451" y="1292"/>
                  </a:lnTo>
                  <a:lnTo>
                    <a:pt x="477" y="1530"/>
                  </a:lnTo>
                  <a:lnTo>
                    <a:pt x="660" y="1381"/>
                  </a:lnTo>
                  <a:lnTo>
                    <a:pt x="773" y="1591"/>
                  </a:lnTo>
                  <a:lnTo>
                    <a:pt x="887" y="1381"/>
                  </a:lnTo>
                  <a:lnTo>
                    <a:pt x="1069" y="1530"/>
                  </a:lnTo>
                  <a:lnTo>
                    <a:pt x="1096" y="1292"/>
                  </a:lnTo>
                  <a:lnTo>
                    <a:pt x="1320" y="1358"/>
                  </a:lnTo>
                  <a:lnTo>
                    <a:pt x="1256" y="1127"/>
                  </a:lnTo>
                  <a:lnTo>
                    <a:pt x="1488" y="1100"/>
                  </a:lnTo>
                  <a:lnTo>
                    <a:pt x="1342" y="912"/>
                  </a:lnTo>
                  <a:lnTo>
                    <a:pt x="1547" y="795"/>
                  </a:lnTo>
                  <a:close/>
                </a:path>
              </a:pathLst>
            </a:custGeom>
            <a:solidFill>
              <a:srgbClr val="FFCC00"/>
            </a:solidFill>
            <a:ln w="12700">
              <a:solidFill>
                <a:schemeClr val="tx1"/>
              </a:solidFill>
              <a:round/>
              <a:headEnd/>
              <a:tailEnd/>
            </a:ln>
            <a:effectLst>
              <a:outerShdw dist="45791" dir="3378596" algn="ctr" rotWithShape="0">
                <a:schemeClr val="bg2"/>
              </a:outerShdw>
            </a:effectLst>
          </p:spPr>
          <p:txBody>
            <a:bodyPr/>
            <a:lstStyle/>
            <a:p>
              <a:pPr>
                <a:defRPr/>
              </a:pPr>
              <a:endParaRPr lang="en-US" sz="1400">
                <a:latin typeface="+mj-lt"/>
              </a:endParaRPr>
            </a:p>
          </p:txBody>
        </p:sp>
        <p:sp>
          <p:nvSpPr>
            <p:cNvPr id="50217" name="Rectangle 554"/>
            <p:cNvSpPr>
              <a:spLocks noChangeArrowheads="1"/>
            </p:cNvSpPr>
            <p:nvPr/>
          </p:nvSpPr>
          <p:spPr bwMode="auto">
            <a:xfrm>
              <a:off x="6908050" y="1312863"/>
              <a:ext cx="1091197" cy="435863"/>
            </a:xfrm>
            <a:prstGeom prst="rect">
              <a:avLst/>
            </a:prstGeom>
            <a:noFill/>
            <a:ln w="9525">
              <a:noFill/>
              <a:miter lim="800000"/>
              <a:headEnd/>
              <a:tailEnd/>
            </a:ln>
          </p:spPr>
          <p:txBody>
            <a:bodyPr wrap="none" lIns="0" tIns="0" rIns="0" bIns="0">
              <a:spAutoFit/>
            </a:bodyPr>
            <a:lstStyle/>
            <a:p>
              <a:pPr eaLnBrk="0" hangingPunct="0">
                <a:lnSpc>
                  <a:spcPct val="90000"/>
                </a:lnSpc>
              </a:pPr>
              <a:r>
                <a:rPr lang="en-US" altLang="zh-CN" sz="1400">
                  <a:solidFill>
                    <a:srgbClr val="000000"/>
                  </a:solidFill>
                  <a:latin typeface="+mj-lt"/>
                  <a:ea typeface="宋体" charset="-122"/>
                </a:rPr>
                <a:t>Best Price**</a:t>
              </a:r>
            </a:p>
            <a:p>
              <a:pPr eaLnBrk="0" hangingPunct="0">
                <a:lnSpc>
                  <a:spcPct val="90000"/>
                </a:lnSpc>
              </a:pPr>
              <a:r>
                <a:rPr lang="en-US" altLang="zh-CN" sz="1400">
                  <a:solidFill>
                    <a:srgbClr val="000000"/>
                  </a:solidFill>
                  <a:latin typeface="+mj-lt"/>
                  <a:ea typeface="宋体" charset="-122"/>
                </a:rPr>
                <a:t>Selected</a:t>
              </a:r>
              <a:endParaRPr lang="en-US" altLang="zh-CN" sz="1400">
                <a:latin typeface="+mj-lt"/>
                <a:ea typeface="宋体" charset="-122"/>
              </a:endParaRPr>
            </a:p>
          </p:txBody>
        </p:sp>
        <p:sp>
          <p:nvSpPr>
            <p:cNvPr id="152107" name="Rectangle 555"/>
            <p:cNvSpPr>
              <a:spLocks noChangeArrowheads="1"/>
            </p:cNvSpPr>
            <p:nvPr/>
          </p:nvSpPr>
          <p:spPr bwMode="auto">
            <a:xfrm>
              <a:off x="7121525" y="1841500"/>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cxnSp>
          <p:nvCxnSpPr>
            <p:cNvPr id="50219" name="AutoShape 556"/>
            <p:cNvCxnSpPr>
              <a:cxnSpLocks noChangeShapeType="1"/>
              <a:endCxn id="152104" idx="32"/>
            </p:cNvCxnSpPr>
            <p:nvPr/>
          </p:nvCxnSpPr>
          <p:spPr bwMode="auto">
            <a:xfrm flipH="1" flipV="1">
              <a:off x="8359775" y="1751013"/>
              <a:ext cx="390525" cy="2836862"/>
            </a:xfrm>
            <a:prstGeom prst="bentConnector3">
              <a:avLst>
                <a:gd name="adj1" fmla="val -58130"/>
              </a:avLst>
            </a:prstGeom>
            <a:noFill/>
            <a:ln w="19050">
              <a:solidFill>
                <a:schemeClr val="tx1"/>
              </a:solidFill>
              <a:miter lim="800000"/>
              <a:headEnd/>
              <a:tailEnd/>
            </a:ln>
          </p:spPr>
        </p:cxnSp>
        <p:sp>
          <p:nvSpPr>
            <p:cNvPr id="152111" name="Rectangle 559"/>
            <p:cNvSpPr>
              <a:spLocks noChangeArrowheads="1"/>
            </p:cNvSpPr>
            <p:nvPr/>
          </p:nvSpPr>
          <p:spPr bwMode="auto">
            <a:xfrm>
              <a:off x="1520825" y="5562600"/>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sp>
          <p:nvSpPr>
            <p:cNvPr id="152112" name="Rectangle 560"/>
            <p:cNvSpPr>
              <a:spLocks noChangeArrowheads="1"/>
            </p:cNvSpPr>
            <p:nvPr/>
          </p:nvSpPr>
          <p:spPr bwMode="auto">
            <a:xfrm>
              <a:off x="1520825" y="6105525"/>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E2</a:t>
              </a:r>
            </a:p>
          </p:txBody>
        </p:sp>
        <p:sp>
          <p:nvSpPr>
            <p:cNvPr id="50222" name="Text Box 561"/>
            <p:cNvSpPr txBox="1">
              <a:spLocks noChangeArrowheads="1"/>
            </p:cNvSpPr>
            <p:nvPr/>
          </p:nvSpPr>
          <p:spPr bwMode="auto">
            <a:xfrm>
              <a:off x="386213" y="5576889"/>
              <a:ext cx="1093336" cy="588069"/>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Exclusive</a:t>
              </a:r>
            </a:p>
            <a:p>
              <a:pPr algn="r" eaLnBrk="0" hangingPunct="0"/>
              <a:r>
                <a:rPr lang="en-US" altLang="zh-CN" sz="1400" b="1">
                  <a:latin typeface="+mj-lt"/>
                  <a:ea typeface="宋体" charset="-122"/>
                </a:rPr>
                <a:t>Lists</a:t>
              </a:r>
            </a:p>
          </p:txBody>
        </p:sp>
        <p:sp>
          <p:nvSpPr>
            <p:cNvPr id="152116" name="Rectangle 564"/>
            <p:cNvSpPr>
              <a:spLocks noChangeArrowheads="1"/>
            </p:cNvSpPr>
            <p:nvPr/>
          </p:nvSpPr>
          <p:spPr bwMode="auto">
            <a:xfrm>
              <a:off x="2989263" y="5834063"/>
              <a:ext cx="639762"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sp>
          <p:nvSpPr>
            <p:cNvPr id="50224" name="Rectangle 565"/>
            <p:cNvSpPr>
              <a:spLocks noChangeArrowheads="1"/>
            </p:cNvSpPr>
            <p:nvPr/>
          </p:nvSpPr>
          <p:spPr bwMode="auto">
            <a:xfrm>
              <a:off x="2549524" y="5446457"/>
              <a:ext cx="1506538"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225" name="AutoShape 567"/>
            <p:cNvCxnSpPr>
              <a:cxnSpLocks noChangeShapeType="1"/>
              <a:stCxn id="152111" idx="3"/>
              <a:endCxn id="152112" idx="3"/>
            </p:cNvCxnSpPr>
            <p:nvPr/>
          </p:nvCxnSpPr>
          <p:spPr bwMode="auto">
            <a:xfrm>
              <a:off x="2160588" y="5749925"/>
              <a:ext cx="1587" cy="542925"/>
            </a:xfrm>
            <a:prstGeom prst="bentConnector3">
              <a:avLst>
                <a:gd name="adj1" fmla="val 14300005"/>
              </a:avLst>
            </a:prstGeom>
            <a:noFill/>
            <a:ln w="19050">
              <a:solidFill>
                <a:schemeClr val="tx1"/>
              </a:solidFill>
              <a:miter lim="800000"/>
              <a:headEnd/>
              <a:tailEnd/>
            </a:ln>
          </p:spPr>
        </p:cxnSp>
        <p:cxnSp>
          <p:nvCxnSpPr>
            <p:cNvPr id="50226" name="AutoShape 568"/>
            <p:cNvCxnSpPr>
              <a:cxnSpLocks noChangeShapeType="1"/>
              <a:stCxn id="152111" idx="3"/>
              <a:endCxn id="152116" idx="1"/>
            </p:cNvCxnSpPr>
            <p:nvPr/>
          </p:nvCxnSpPr>
          <p:spPr bwMode="auto">
            <a:xfrm>
              <a:off x="2160588" y="5749925"/>
              <a:ext cx="828675" cy="271463"/>
            </a:xfrm>
            <a:prstGeom prst="bentConnector3">
              <a:avLst>
                <a:gd name="adj1" fmla="val 27968"/>
              </a:avLst>
            </a:prstGeom>
            <a:noFill/>
            <a:ln w="19050">
              <a:solidFill>
                <a:schemeClr val="tx1"/>
              </a:solidFill>
              <a:miter lim="800000"/>
              <a:headEnd/>
              <a:tailEnd/>
            </a:ln>
          </p:spPr>
        </p:cxnSp>
        <p:grpSp>
          <p:nvGrpSpPr>
            <p:cNvPr id="50227" name="Group 59"/>
            <p:cNvGrpSpPr>
              <a:grpSpLocks/>
            </p:cNvGrpSpPr>
            <p:nvPr/>
          </p:nvGrpSpPr>
          <p:grpSpPr bwMode="auto">
            <a:xfrm>
              <a:off x="2587625" y="2955925"/>
              <a:ext cx="2393950" cy="1143000"/>
              <a:chOff x="1630" y="1670"/>
              <a:chExt cx="1508" cy="720"/>
            </a:xfrm>
          </p:grpSpPr>
          <p:cxnSp>
            <p:nvCxnSpPr>
              <p:cNvPr id="50248" name="AutoShape 506"/>
              <p:cNvCxnSpPr>
                <a:cxnSpLocks noChangeShapeType="1"/>
              </p:cNvCxnSpPr>
              <p:nvPr/>
            </p:nvCxnSpPr>
            <p:spPr bwMode="auto">
              <a:xfrm rot="10800000">
                <a:off x="2287" y="2056"/>
                <a:ext cx="851" cy="0"/>
              </a:xfrm>
              <a:prstGeom prst="straightConnector1">
                <a:avLst/>
              </a:prstGeom>
              <a:noFill/>
              <a:ln w="19050">
                <a:solidFill>
                  <a:schemeClr val="tx1"/>
                </a:solidFill>
                <a:round/>
                <a:headEnd/>
                <a:tailEnd/>
              </a:ln>
            </p:spPr>
          </p:cxnSp>
          <p:sp>
            <p:nvSpPr>
              <p:cNvPr id="50249" name="AutoShape 504"/>
              <p:cNvSpPr>
                <a:spLocks noChangeArrowheads="1"/>
              </p:cNvSpPr>
              <p:nvPr/>
            </p:nvSpPr>
            <p:spPr bwMode="auto">
              <a:xfrm>
                <a:off x="1630" y="1670"/>
                <a:ext cx="912" cy="720"/>
              </a:xfrm>
              <a:prstGeom prst="bracketPair">
                <a:avLst>
                  <a:gd name="adj" fmla="val 16667"/>
                </a:avLst>
              </a:prstGeom>
              <a:solidFill>
                <a:schemeClr val="bg1"/>
              </a:solidFill>
              <a:ln w="19050">
                <a:solidFill>
                  <a:schemeClr val="tx1"/>
                </a:solidFill>
                <a:round/>
                <a:headEnd/>
                <a:tailEnd/>
              </a:ln>
            </p:spPr>
            <p:txBody>
              <a:bodyPr wrap="none" anchor="ctr"/>
              <a:lstStyle/>
              <a:p>
                <a:endParaRPr lang="zh-CN" altLang="zh-CN">
                  <a:latin typeface="+mj-lt"/>
                  <a:ea typeface="宋体" charset="-122"/>
                </a:endParaRPr>
              </a:p>
            </p:txBody>
          </p:sp>
        </p:grpSp>
        <p:sp>
          <p:nvSpPr>
            <p:cNvPr id="152051" name="Rectangle 499"/>
            <p:cNvSpPr>
              <a:spLocks noChangeArrowheads="1"/>
            </p:cNvSpPr>
            <p:nvPr/>
          </p:nvSpPr>
          <p:spPr bwMode="auto">
            <a:xfrm>
              <a:off x="2763838" y="3095625"/>
              <a:ext cx="639762"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52" name="Rectangle 500"/>
            <p:cNvSpPr>
              <a:spLocks noChangeArrowheads="1"/>
            </p:cNvSpPr>
            <p:nvPr/>
          </p:nvSpPr>
          <p:spPr bwMode="auto">
            <a:xfrm>
              <a:off x="2990850" y="33813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C2</a:t>
              </a:r>
            </a:p>
          </p:txBody>
        </p:sp>
        <p:sp>
          <p:nvSpPr>
            <p:cNvPr id="152053" name="Rectangle 501"/>
            <p:cNvSpPr>
              <a:spLocks noChangeArrowheads="1"/>
            </p:cNvSpPr>
            <p:nvPr/>
          </p:nvSpPr>
          <p:spPr bwMode="auto">
            <a:xfrm>
              <a:off x="3206750" y="3670300"/>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C3</a:t>
              </a:r>
            </a:p>
          </p:txBody>
        </p:sp>
        <p:sp>
          <p:nvSpPr>
            <p:cNvPr id="50231" name="Rectangle 502"/>
            <p:cNvSpPr>
              <a:spLocks noChangeArrowheads="1"/>
            </p:cNvSpPr>
            <p:nvPr/>
          </p:nvSpPr>
          <p:spPr bwMode="auto">
            <a:xfrm>
              <a:off x="2583761" y="2614613"/>
              <a:ext cx="1476325"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Applicable Lists</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cxnSp>
          <p:nvCxnSpPr>
            <p:cNvPr id="50232" name="AutoShape 488"/>
            <p:cNvCxnSpPr>
              <a:cxnSpLocks noChangeShapeType="1"/>
              <a:stCxn id="152037" idx="3"/>
              <a:endCxn id="152073" idx="0"/>
            </p:cNvCxnSpPr>
            <p:nvPr/>
          </p:nvCxnSpPr>
          <p:spPr bwMode="auto">
            <a:xfrm>
              <a:off x="3630613" y="1928813"/>
              <a:ext cx="1851025" cy="219075"/>
            </a:xfrm>
            <a:prstGeom prst="bentConnector2">
              <a:avLst/>
            </a:prstGeom>
            <a:noFill/>
            <a:ln w="19050">
              <a:solidFill>
                <a:schemeClr val="tx1"/>
              </a:solidFill>
              <a:miter lim="800000"/>
              <a:headEnd/>
              <a:tailEnd/>
            </a:ln>
          </p:spPr>
        </p:cxnSp>
        <p:cxnSp>
          <p:nvCxnSpPr>
            <p:cNvPr id="50233" name="AutoShape 518"/>
            <p:cNvCxnSpPr>
              <a:cxnSpLocks noChangeShapeType="1"/>
              <a:stCxn id="152013" idx="2"/>
              <a:endCxn id="152066" idx="3"/>
            </p:cNvCxnSpPr>
            <p:nvPr/>
          </p:nvCxnSpPr>
          <p:spPr bwMode="auto">
            <a:xfrm rot="10800000" flipV="1">
              <a:off x="3629025" y="4710113"/>
              <a:ext cx="823913" cy="211137"/>
            </a:xfrm>
            <a:prstGeom prst="bentConnector3">
              <a:avLst>
                <a:gd name="adj1" fmla="val 50097"/>
              </a:avLst>
            </a:prstGeom>
            <a:noFill/>
            <a:ln w="19050">
              <a:solidFill>
                <a:schemeClr val="tx1"/>
              </a:solidFill>
              <a:prstDash val="dash"/>
              <a:miter lim="800000"/>
              <a:headEnd/>
              <a:tailEnd/>
            </a:ln>
          </p:spPr>
        </p:cxnSp>
        <p:sp>
          <p:nvSpPr>
            <p:cNvPr id="152013" name="Oval 461"/>
            <p:cNvSpPr>
              <a:spLocks noChangeArrowheads="1"/>
            </p:cNvSpPr>
            <p:nvPr/>
          </p:nvSpPr>
          <p:spPr bwMode="auto">
            <a:xfrm>
              <a:off x="4452938" y="3910013"/>
              <a:ext cx="2057400" cy="1600200"/>
            </a:xfrm>
            <a:prstGeom prst="ellipse">
              <a:avLst/>
            </a:prstGeom>
            <a:solidFill>
              <a:srgbClr val="D9D9D9"/>
            </a:solidFill>
            <a:ln w="12700">
              <a:solidFill>
                <a:schemeClr val="tx1"/>
              </a:solidFill>
              <a:round/>
              <a:headEnd/>
              <a:tailEnd/>
            </a:ln>
            <a:effectLst>
              <a:outerShdw dist="35921" dir="2700000" algn="ctr" rotWithShape="0">
                <a:schemeClr val="bg2"/>
              </a:outerShdw>
            </a:effectLst>
          </p:spPr>
          <p:txBody>
            <a:bodyPr/>
            <a:lstStyle/>
            <a:p>
              <a:endParaRPr lang="en-US" altLang="zh-CN">
                <a:latin typeface="+mj-lt"/>
                <a:ea typeface="宋体" charset="-122"/>
              </a:endParaRPr>
            </a:p>
          </p:txBody>
        </p:sp>
        <p:sp>
          <p:nvSpPr>
            <p:cNvPr id="50235" name="Rectangle 462"/>
            <p:cNvSpPr>
              <a:spLocks noChangeArrowheads="1"/>
            </p:cNvSpPr>
            <p:nvPr/>
          </p:nvSpPr>
          <p:spPr bwMode="auto">
            <a:xfrm>
              <a:off x="4672727" y="4191421"/>
              <a:ext cx="1631447"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dirty="0">
                  <a:solidFill>
                    <a:srgbClr val="000000"/>
                  </a:solidFill>
                  <a:latin typeface="+mj-lt"/>
                  <a:ea typeface="宋体" charset="-122"/>
                </a:rPr>
                <a:t>Price Calculated</a:t>
              </a:r>
            </a:p>
            <a:p>
              <a:pPr eaLnBrk="0" hangingPunct="0">
                <a:lnSpc>
                  <a:spcPct val="85000"/>
                </a:lnSpc>
              </a:pPr>
              <a:r>
                <a:rPr lang="en-US" altLang="zh-CN" sz="1400" dirty="0">
                  <a:solidFill>
                    <a:srgbClr val="000000"/>
                  </a:solidFill>
                  <a:latin typeface="+mj-lt"/>
                  <a:ea typeface="宋体" charset="-122"/>
                </a:rPr>
                <a:t>From Set</a:t>
              </a:r>
              <a:endParaRPr lang="en-US" altLang="zh-CN" sz="1400" dirty="0">
                <a:latin typeface="+mj-lt"/>
                <a:ea typeface="宋体" charset="-122"/>
              </a:endParaRPr>
            </a:p>
          </p:txBody>
        </p:sp>
        <p:sp>
          <p:nvSpPr>
            <p:cNvPr id="152015" name="Rectangle 463"/>
            <p:cNvSpPr>
              <a:spLocks noChangeArrowheads="1"/>
            </p:cNvSpPr>
            <p:nvPr/>
          </p:nvSpPr>
          <p:spPr bwMode="auto">
            <a:xfrm>
              <a:off x="5630863" y="4639601"/>
              <a:ext cx="639762"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152016" name="Rectangle 464"/>
            <p:cNvSpPr>
              <a:spLocks noChangeArrowheads="1"/>
            </p:cNvSpPr>
            <p:nvPr/>
          </p:nvSpPr>
          <p:spPr bwMode="auto">
            <a:xfrm>
              <a:off x="4873679" y="4775704"/>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BC2</a:t>
              </a:r>
            </a:p>
          </p:txBody>
        </p:sp>
        <p:cxnSp>
          <p:nvCxnSpPr>
            <p:cNvPr id="50238" name="AutoShape 547"/>
            <p:cNvCxnSpPr>
              <a:cxnSpLocks noChangeShapeType="1"/>
              <a:stCxn id="152091" idx="2"/>
              <a:endCxn id="152013" idx="6"/>
            </p:cNvCxnSpPr>
            <p:nvPr/>
          </p:nvCxnSpPr>
          <p:spPr bwMode="auto">
            <a:xfrm rot="10800000" flipV="1">
              <a:off x="6510338" y="3711575"/>
              <a:ext cx="557212" cy="998538"/>
            </a:xfrm>
            <a:prstGeom prst="bentConnector3">
              <a:avLst>
                <a:gd name="adj1" fmla="val 49856"/>
              </a:avLst>
            </a:prstGeom>
            <a:noFill/>
            <a:ln w="19050">
              <a:solidFill>
                <a:schemeClr val="tx1"/>
              </a:solidFill>
              <a:miter lim="800000"/>
              <a:headEnd/>
              <a:tailEnd/>
            </a:ln>
          </p:spPr>
        </p:cxnSp>
        <p:sp>
          <p:nvSpPr>
            <p:cNvPr id="152073" name="Oval 521"/>
            <p:cNvSpPr>
              <a:spLocks noChangeArrowheads="1"/>
            </p:cNvSpPr>
            <p:nvPr/>
          </p:nvSpPr>
          <p:spPr bwMode="auto">
            <a:xfrm>
              <a:off x="4452938" y="2147888"/>
              <a:ext cx="2057400" cy="1600200"/>
            </a:xfrm>
            <a:prstGeom prst="ellipse">
              <a:avLst/>
            </a:prstGeom>
            <a:solidFill>
              <a:srgbClr val="D9D9D9"/>
            </a:solidFill>
            <a:ln w="12700">
              <a:solidFill>
                <a:schemeClr val="tx1"/>
              </a:solidFill>
              <a:round/>
              <a:headEnd/>
              <a:tailEnd/>
            </a:ln>
            <a:effectLst>
              <a:outerShdw dist="35921" dir="2700000" algn="ctr" rotWithShape="0">
                <a:schemeClr val="bg2"/>
              </a:outerShdw>
            </a:effectLst>
          </p:spPr>
          <p:txBody>
            <a:bodyPr/>
            <a:lstStyle/>
            <a:p>
              <a:endParaRPr lang="en-US" altLang="zh-CN">
                <a:latin typeface="+mj-lt"/>
                <a:ea typeface="宋体" charset="-122"/>
              </a:endParaRPr>
            </a:p>
          </p:txBody>
        </p:sp>
        <p:sp>
          <p:nvSpPr>
            <p:cNvPr id="50240" name="Rectangle 522"/>
            <p:cNvSpPr>
              <a:spLocks noChangeArrowheads="1"/>
            </p:cNvSpPr>
            <p:nvPr/>
          </p:nvSpPr>
          <p:spPr bwMode="auto">
            <a:xfrm>
              <a:off x="4677489" y="2436565"/>
              <a:ext cx="1631447"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Price Calculated</a:t>
              </a:r>
            </a:p>
            <a:p>
              <a:pPr eaLnBrk="0" hangingPunct="0">
                <a:lnSpc>
                  <a:spcPct val="85000"/>
                </a:lnSpc>
              </a:pPr>
              <a:r>
                <a:rPr lang="en-US" altLang="zh-CN" sz="1400">
                  <a:solidFill>
                    <a:srgbClr val="000000"/>
                  </a:solidFill>
                  <a:latin typeface="+mj-lt"/>
                  <a:ea typeface="宋体" charset="-122"/>
                </a:rPr>
                <a:t>From Set</a:t>
              </a:r>
              <a:endParaRPr lang="en-US" altLang="zh-CN" sz="1400">
                <a:latin typeface="+mj-lt"/>
                <a:ea typeface="宋体" charset="-122"/>
              </a:endParaRPr>
            </a:p>
          </p:txBody>
        </p:sp>
        <p:grpSp>
          <p:nvGrpSpPr>
            <p:cNvPr id="50241" name="Group 75"/>
            <p:cNvGrpSpPr>
              <a:grpSpLocks/>
            </p:cNvGrpSpPr>
            <p:nvPr/>
          </p:nvGrpSpPr>
          <p:grpSpPr bwMode="auto">
            <a:xfrm>
              <a:off x="4746625" y="2836864"/>
              <a:ext cx="906463" cy="795338"/>
              <a:chOff x="2990" y="1637"/>
              <a:chExt cx="571" cy="501"/>
            </a:xfrm>
          </p:grpSpPr>
          <p:sp>
            <p:nvSpPr>
              <p:cNvPr id="152076" name="Rectangle 524"/>
              <p:cNvSpPr>
                <a:spLocks noChangeArrowheads="1"/>
              </p:cNvSpPr>
              <p:nvPr/>
            </p:nvSpPr>
            <p:spPr bwMode="auto">
              <a:xfrm>
                <a:off x="2990" y="1637"/>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77" name="Rectangle 525"/>
              <p:cNvSpPr>
                <a:spLocks noChangeArrowheads="1"/>
              </p:cNvSpPr>
              <p:nvPr/>
            </p:nvSpPr>
            <p:spPr bwMode="auto">
              <a:xfrm>
                <a:off x="3077" y="1769"/>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C2</a:t>
                </a:r>
              </a:p>
            </p:txBody>
          </p:sp>
          <p:sp>
            <p:nvSpPr>
              <p:cNvPr id="152078" name="Rectangle 526"/>
              <p:cNvSpPr>
                <a:spLocks noChangeArrowheads="1"/>
              </p:cNvSpPr>
              <p:nvPr/>
            </p:nvSpPr>
            <p:spPr bwMode="auto">
              <a:xfrm>
                <a:off x="3158" y="1902"/>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C3</a:t>
                </a:r>
              </a:p>
            </p:txBody>
          </p:sp>
        </p:grpSp>
        <p:sp>
          <p:nvSpPr>
            <p:cNvPr id="152079" name="Rectangle 527"/>
            <p:cNvSpPr>
              <a:spLocks noChangeArrowheads="1"/>
            </p:cNvSpPr>
            <p:nvPr/>
          </p:nvSpPr>
          <p:spPr bwMode="auto">
            <a:xfrm>
              <a:off x="5716588" y="2833439"/>
              <a:ext cx="639762"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B3</a:t>
              </a:r>
            </a:p>
          </p:txBody>
        </p:sp>
        <p:cxnSp>
          <p:nvCxnSpPr>
            <p:cNvPr id="50243" name="AutoShape 547"/>
            <p:cNvCxnSpPr>
              <a:cxnSpLocks noChangeShapeType="1"/>
              <a:stCxn id="152091" idx="2"/>
              <a:endCxn id="152073" idx="6"/>
            </p:cNvCxnSpPr>
            <p:nvPr/>
          </p:nvCxnSpPr>
          <p:spPr bwMode="auto">
            <a:xfrm rot="10800000">
              <a:off x="6510338" y="2947988"/>
              <a:ext cx="557212" cy="763587"/>
            </a:xfrm>
            <a:prstGeom prst="bentConnector3">
              <a:avLst>
                <a:gd name="adj1" fmla="val 49856"/>
              </a:avLst>
            </a:prstGeom>
            <a:noFill/>
            <a:ln w="19050">
              <a:solidFill>
                <a:schemeClr val="tx1"/>
              </a:solidFill>
              <a:miter lim="800000"/>
              <a:headEnd/>
              <a:tailEnd/>
            </a:ln>
          </p:spPr>
        </p:cxnSp>
        <p:sp>
          <p:nvSpPr>
            <p:cNvPr id="2" name="Rectangle 514"/>
            <p:cNvSpPr>
              <a:spLocks noChangeArrowheads="1"/>
            </p:cNvSpPr>
            <p:nvPr/>
          </p:nvSpPr>
          <p:spPr bwMode="auto">
            <a:xfrm>
              <a:off x="8110538" y="4400550"/>
              <a:ext cx="639762" cy="374650"/>
            </a:xfrm>
            <a:prstGeom prst="rect">
              <a:avLst/>
            </a:prstGeom>
            <a:noFill/>
            <a:ln w="12700">
              <a:noFill/>
              <a:miter lim="800000"/>
              <a:headEnd/>
              <a:tailEnd/>
            </a:ln>
            <a:effectLst>
              <a:outerShdw dist="35921" dir="2700000" algn="ctr" rotWithShape="0">
                <a:schemeClr val="bg2"/>
              </a:outerShdw>
            </a:effectLst>
          </p:spPr>
          <p:txBody>
            <a:bodyPr lIns="0" tIns="0" rIns="0" bIns="0" anchor="ctr" anchorCtr="1"/>
            <a:lstStyle/>
            <a:p>
              <a:pPr eaLnBrk="0" hangingPunct="0"/>
              <a:endParaRPr lang="en-US" altLang="zh-CN" sz="1600">
                <a:effectLst>
                  <a:outerShdw blurRad="38100" dist="38100" dir="2700000" algn="tl">
                    <a:srgbClr val="C0C0C0"/>
                  </a:outerShdw>
                </a:effectLst>
                <a:latin typeface="+mj-lt"/>
                <a:ea typeface="宋体" charset="-122"/>
              </a:endParaRPr>
            </a:p>
          </p:txBody>
        </p:sp>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Grp="1" noChangeArrowheads="1"/>
          </p:cNvSpPr>
          <p:nvPr>
            <p:ph type="title"/>
          </p:nvPr>
        </p:nvSpPr>
        <p:spPr/>
        <p:txBody>
          <a:bodyPr/>
          <a:lstStyle/>
          <a:p>
            <a:pPr eaLnBrk="1" hangingPunct="1"/>
            <a:r>
              <a:rPr lang="en-US" altLang="zh-CN" smtClean="0">
                <a:ea typeface="宋体" charset="-122"/>
              </a:rPr>
              <a:t>Item Cost Maintenance - Price</a:t>
            </a:r>
          </a:p>
        </p:txBody>
      </p:sp>
      <p:sp>
        <p:nvSpPr>
          <p:cNvPr id="51202" name="Footer Placeholder 3"/>
          <p:cNvSpPr>
            <a:spLocks noGrp="1"/>
          </p:cNvSpPr>
          <p:nvPr>
            <p:ph type="ftr" sz="quarter" idx="10"/>
          </p:nvPr>
        </p:nvSpPr>
        <p:spPr>
          <a:noFill/>
        </p:spPr>
        <p:txBody>
          <a:bodyPr/>
          <a:lstStyle/>
          <a:p>
            <a:pPr defTabSz="865188"/>
            <a:r>
              <a:rPr lang="en-US" altLang="zh-CN"/>
              <a:t>SO-SU-435</a:t>
            </a:r>
          </a:p>
        </p:txBody>
      </p:sp>
      <p:pic>
        <p:nvPicPr>
          <p:cNvPr id="51204" name="Picture 5"/>
          <p:cNvPicPr>
            <a:picLocks noChangeAspect="1" noChangeArrowheads="1"/>
          </p:cNvPicPr>
          <p:nvPr/>
        </p:nvPicPr>
        <p:blipFill>
          <a:blip r:embed="rId2" cstate="print"/>
          <a:stretch>
            <a:fillRect/>
          </a:stretch>
        </p:blipFill>
        <p:spPr bwMode="auto">
          <a:xfrm>
            <a:off x="738206" y="1876106"/>
            <a:ext cx="7657143" cy="3447619"/>
          </a:xfrm>
          <a:prstGeom prst="rect">
            <a:avLst/>
          </a:prstGeom>
          <a:noFill/>
          <a:ln>
            <a:noFill/>
          </a:ln>
        </p:spPr>
      </p:pic>
      <p:sp>
        <p:nvSpPr>
          <p:cNvPr id="5" name="Rectangle 4"/>
          <p:cNvSpPr/>
          <p:nvPr/>
        </p:nvSpPr>
        <p:spPr>
          <a:xfrm>
            <a:off x="682644" y="3462018"/>
            <a:ext cx="3376612" cy="914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r>
              <a:rPr lang="en-US" dirty="0" smtClean="0"/>
              <a:t>)</a:t>
            </a:r>
          </a:p>
          <a:p>
            <a:r>
              <a:rPr lang="en-US" dirty="0" smtClean="0"/>
              <a:t>Item Data for Sales Orders (Optional</a:t>
            </a:r>
            <a:r>
              <a:rPr lang="en-US" dirty="0" smtClean="0"/>
              <a:t>)</a:t>
            </a:r>
            <a:endParaRPr lang="en-US" dirty="0" smtClean="0"/>
          </a:p>
          <a:p>
            <a:r>
              <a:rPr lang="en-US" dirty="0" smtClean="0"/>
              <a:t>Price Lists*</a:t>
            </a:r>
          </a:p>
          <a:p>
            <a:pPr>
              <a:buFont typeface="Wingdings" pitchFamily="2" charset="2"/>
              <a:buChar char="ü"/>
            </a:pPr>
            <a:r>
              <a:rPr lang="en-US" b="1" dirty="0" smtClean="0"/>
              <a:t>Company Addresses*</a:t>
            </a:r>
          </a:p>
          <a:p>
            <a:r>
              <a:rPr lang="en-US" dirty="0" smtClean="0"/>
              <a:t>Sales Order Control</a:t>
            </a:r>
          </a:p>
          <a:p>
            <a:r>
              <a:rPr lang="en-US" dirty="0" smtClean="0"/>
              <a:t>Sales Channels (optional)</a:t>
            </a:r>
          </a:p>
          <a:p>
            <a:endParaRPr lang="en-US" dirty="0"/>
          </a:p>
        </p:txBody>
      </p:sp>
      <p:sp>
        <p:nvSpPr>
          <p:cNvPr id="52227"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52226" name="Footer Placeholder 1"/>
          <p:cNvSpPr>
            <a:spLocks noGrp="1"/>
          </p:cNvSpPr>
          <p:nvPr>
            <p:ph type="ftr" sz="quarter" idx="10"/>
          </p:nvPr>
        </p:nvSpPr>
        <p:spPr>
          <a:noFill/>
        </p:spPr>
        <p:txBody>
          <a:bodyPr/>
          <a:lstStyle/>
          <a:p>
            <a:pPr defTabSz="865188"/>
            <a:r>
              <a:rPr lang="en-US" altLang="zh-CN"/>
              <a:t>SO-SU-439</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25"/>
          <p:cNvSpPr>
            <a:spLocks noGrp="1" noChangeArrowheads="1"/>
          </p:cNvSpPr>
          <p:nvPr>
            <p:ph type="title"/>
          </p:nvPr>
        </p:nvSpPr>
        <p:spPr/>
        <p:txBody>
          <a:bodyPr/>
          <a:lstStyle/>
          <a:p>
            <a:pPr eaLnBrk="1" hangingPunct="1"/>
            <a:r>
              <a:rPr lang="en-US" altLang="zh-CN" smtClean="0">
                <a:ea typeface="宋体" charset="-122"/>
              </a:rPr>
              <a:t>Company Addresses</a:t>
            </a:r>
          </a:p>
        </p:txBody>
      </p:sp>
      <p:sp>
        <p:nvSpPr>
          <p:cNvPr id="53251" name="Footer Placeholder 2"/>
          <p:cNvSpPr>
            <a:spLocks noGrp="1"/>
          </p:cNvSpPr>
          <p:nvPr>
            <p:ph type="ftr" sz="quarter" idx="10"/>
          </p:nvPr>
        </p:nvSpPr>
        <p:spPr>
          <a:noFill/>
        </p:spPr>
        <p:txBody>
          <a:bodyPr/>
          <a:lstStyle/>
          <a:p>
            <a:pPr defTabSz="865188"/>
            <a:r>
              <a:rPr lang="en-US" altLang="zh-CN"/>
              <a:t>SO-SU-440</a:t>
            </a:r>
          </a:p>
        </p:txBody>
      </p:sp>
      <p:pic>
        <p:nvPicPr>
          <p:cNvPr id="53252" name="Picture 19"/>
          <p:cNvPicPr>
            <a:picLocks noChangeAspect="1" noChangeArrowheads="1"/>
          </p:cNvPicPr>
          <p:nvPr/>
        </p:nvPicPr>
        <p:blipFill>
          <a:blip r:embed="rId2" cstate="print"/>
          <a:stretch>
            <a:fillRect/>
          </a:stretch>
        </p:blipFill>
        <p:spPr bwMode="auto">
          <a:xfrm>
            <a:off x="813342" y="1638897"/>
            <a:ext cx="7514286" cy="3380953"/>
          </a:xfrm>
          <a:prstGeom prst="rect">
            <a:avLst/>
          </a:prstGeom>
          <a:noFill/>
          <a:ln>
            <a:noFill/>
          </a:ln>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zh-CN" dirty="0" smtClean="0">
                <a:ea typeface="宋体" charset="-122"/>
              </a:rPr>
              <a:t>Exercises</a:t>
            </a:r>
          </a:p>
        </p:txBody>
      </p:sp>
      <p:sp>
        <p:nvSpPr>
          <p:cNvPr id="44035" name="Footer Placeholder 2"/>
          <p:cNvSpPr>
            <a:spLocks noGrp="1"/>
          </p:cNvSpPr>
          <p:nvPr>
            <p:ph type="ftr" sz="quarter" idx="10"/>
          </p:nvPr>
        </p:nvSpPr>
        <p:spPr>
          <a:noFill/>
        </p:spPr>
        <p:txBody>
          <a:bodyPr/>
          <a:lstStyle/>
          <a:p>
            <a:pPr defTabSz="865188"/>
            <a:r>
              <a:rPr lang="en-US" altLang="zh-CN"/>
              <a:t>SO-SU-370</a:t>
            </a:r>
          </a:p>
        </p:txBody>
      </p:sp>
      <p:pic>
        <p:nvPicPr>
          <p:cNvPr id="4403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r>
              <a:rPr lang="en-US" dirty="0" smtClean="0"/>
              <a:t>)</a:t>
            </a:r>
          </a:p>
          <a:p>
            <a:r>
              <a:rPr lang="en-US" dirty="0" smtClean="0"/>
              <a:t>Item Data for Sales Orders (Optional)</a:t>
            </a:r>
          </a:p>
          <a:p>
            <a:r>
              <a:rPr lang="en-US" dirty="0" smtClean="0"/>
              <a:t>Price </a:t>
            </a:r>
            <a:r>
              <a:rPr lang="en-US" dirty="0" smtClean="0"/>
              <a:t>Lists*</a:t>
            </a:r>
          </a:p>
          <a:p>
            <a:r>
              <a:rPr lang="en-US" dirty="0" smtClean="0"/>
              <a:t>Company Addresses*</a:t>
            </a:r>
          </a:p>
          <a:p>
            <a:pPr>
              <a:buFont typeface="Wingdings" pitchFamily="2" charset="2"/>
              <a:buChar char="ü"/>
            </a:pPr>
            <a:r>
              <a:rPr lang="en-US" b="1" dirty="0" smtClean="0"/>
              <a:t>Sales Order Control</a:t>
            </a:r>
          </a:p>
          <a:p>
            <a:r>
              <a:rPr lang="en-US" dirty="0" smtClean="0"/>
              <a:t>Sales Channels (optional)</a:t>
            </a:r>
          </a:p>
          <a:p>
            <a:endParaRPr lang="en-US" dirty="0"/>
          </a:p>
        </p:txBody>
      </p:sp>
      <p:sp>
        <p:nvSpPr>
          <p:cNvPr id="55299"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55298" name="Footer Placeholder 1"/>
          <p:cNvSpPr>
            <a:spLocks noGrp="1"/>
          </p:cNvSpPr>
          <p:nvPr>
            <p:ph type="ftr" sz="quarter" idx="10"/>
          </p:nvPr>
        </p:nvSpPr>
        <p:spPr>
          <a:noFill/>
        </p:spPr>
        <p:txBody>
          <a:bodyPr/>
          <a:lstStyle/>
          <a:p>
            <a:pPr defTabSz="865188"/>
            <a:r>
              <a:rPr lang="en-US" altLang="zh-CN"/>
              <a:t>SO-SU-455</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6"/>
          <p:cNvSpPr>
            <a:spLocks noGrp="1" noChangeArrowheads="1"/>
          </p:cNvSpPr>
          <p:nvPr>
            <p:ph type="title"/>
          </p:nvPr>
        </p:nvSpPr>
        <p:spPr/>
        <p:txBody>
          <a:bodyPr/>
          <a:lstStyle/>
          <a:p>
            <a:pPr eaLnBrk="1" hangingPunct="1"/>
            <a:r>
              <a:rPr lang="en-US" altLang="zh-CN" smtClean="0">
                <a:ea typeface="宋体" charset="-122"/>
              </a:rPr>
              <a:t>Sales Order Menu</a:t>
            </a:r>
          </a:p>
        </p:txBody>
      </p:sp>
      <p:sp>
        <p:nvSpPr>
          <p:cNvPr id="54275" name="Footer Placeholder 2"/>
          <p:cNvSpPr>
            <a:spLocks noGrp="1"/>
          </p:cNvSpPr>
          <p:nvPr>
            <p:ph type="ftr" sz="quarter" idx="10"/>
          </p:nvPr>
        </p:nvSpPr>
        <p:spPr>
          <a:noFill/>
        </p:spPr>
        <p:txBody>
          <a:bodyPr/>
          <a:lstStyle/>
          <a:p>
            <a:pPr defTabSz="865188"/>
            <a:r>
              <a:rPr lang="en-US" altLang="zh-CN"/>
              <a:t>SO-SU-450</a:t>
            </a:r>
          </a:p>
        </p:txBody>
      </p:sp>
      <p:grpSp>
        <p:nvGrpSpPr>
          <p:cNvPr id="2" name="Group 5"/>
          <p:cNvGrpSpPr/>
          <p:nvPr/>
        </p:nvGrpSpPr>
        <p:grpSpPr>
          <a:xfrm>
            <a:off x="1335088" y="987795"/>
            <a:ext cx="6465887" cy="4914900"/>
            <a:chOff x="1335088" y="1590675"/>
            <a:chExt cx="6465887" cy="4914900"/>
          </a:xfrm>
        </p:grpSpPr>
        <p:pic>
          <p:nvPicPr>
            <p:cNvPr id="54276" name="Picture 47"/>
            <p:cNvPicPr>
              <a:picLocks noChangeAspect="1" noChangeArrowheads="1"/>
            </p:cNvPicPr>
            <p:nvPr/>
          </p:nvPicPr>
          <p:blipFill>
            <a:blip r:embed="rId2" cstate="print"/>
            <a:srcRect/>
            <a:stretch>
              <a:fillRect/>
            </a:stretch>
          </p:blipFill>
          <p:spPr bwMode="auto">
            <a:xfrm>
              <a:off x="1335088" y="1590675"/>
              <a:ext cx="2962275" cy="4914900"/>
            </a:xfrm>
            <a:prstGeom prst="rect">
              <a:avLst/>
            </a:prstGeom>
            <a:noFill/>
            <a:ln w="9525" algn="ctr">
              <a:noFill/>
              <a:miter lim="800000"/>
              <a:headEnd/>
              <a:tailEnd/>
            </a:ln>
          </p:spPr>
        </p:pic>
        <p:pic>
          <p:nvPicPr>
            <p:cNvPr id="54277" name="Picture 48"/>
            <p:cNvPicPr>
              <a:picLocks noChangeAspect="1" noChangeArrowheads="1"/>
            </p:cNvPicPr>
            <p:nvPr/>
          </p:nvPicPr>
          <p:blipFill>
            <a:blip r:embed="rId3" cstate="print"/>
            <a:srcRect/>
            <a:stretch>
              <a:fillRect/>
            </a:stretch>
          </p:blipFill>
          <p:spPr bwMode="auto">
            <a:xfrm>
              <a:off x="4829175" y="1752600"/>
              <a:ext cx="2971800" cy="4752975"/>
            </a:xfrm>
            <a:prstGeom prst="rect">
              <a:avLst/>
            </a:prstGeom>
            <a:noFill/>
            <a:ln w="9525" algn="ctr">
              <a:noFill/>
              <a:miter lim="800000"/>
              <a:headEnd/>
              <a:tailEnd/>
            </a:ln>
          </p:spPr>
        </p:pic>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7"/>
          <p:cNvSpPr>
            <a:spLocks noGrp="1" noChangeArrowheads="1"/>
          </p:cNvSpPr>
          <p:nvPr>
            <p:ph type="title"/>
          </p:nvPr>
        </p:nvSpPr>
        <p:spPr/>
        <p:txBody>
          <a:bodyPr/>
          <a:lstStyle/>
          <a:p>
            <a:pPr eaLnBrk="1" hangingPunct="1"/>
            <a:r>
              <a:rPr lang="en-US" altLang="zh-CN" smtClean="0">
                <a:ea typeface="宋体" charset="-122"/>
              </a:rPr>
              <a:t>Sales Order Control</a:t>
            </a:r>
          </a:p>
        </p:txBody>
      </p:sp>
      <p:sp>
        <p:nvSpPr>
          <p:cNvPr id="56323" name="Footer Placeholder 2"/>
          <p:cNvSpPr>
            <a:spLocks noGrp="1"/>
          </p:cNvSpPr>
          <p:nvPr>
            <p:ph type="ftr" sz="quarter" idx="10"/>
          </p:nvPr>
        </p:nvSpPr>
        <p:spPr>
          <a:noFill/>
        </p:spPr>
        <p:txBody>
          <a:bodyPr/>
          <a:lstStyle/>
          <a:p>
            <a:pPr defTabSz="865188"/>
            <a:r>
              <a:rPr lang="en-US" altLang="zh-CN"/>
              <a:t>SO-SU-460</a:t>
            </a:r>
          </a:p>
        </p:txBody>
      </p:sp>
      <p:pic>
        <p:nvPicPr>
          <p:cNvPr id="56324" name="Picture 3"/>
          <p:cNvPicPr>
            <a:picLocks noChangeAspect="1" noChangeArrowheads="1"/>
          </p:cNvPicPr>
          <p:nvPr/>
        </p:nvPicPr>
        <p:blipFill>
          <a:blip r:embed="rId2" cstate="print"/>
          <a:srcRect/>
          <a:stretch>
            <a:fillRect/>
          </a:stretch>
        </p:blipFill>
        <p:spPr bwMode="auto">
          <a:xfrm>
            <a:off x="1247775" y="1523195"/>
            <a:ext cx="6648450" cy="3952875"/>
          </a:xfrm>
          <a:prstGeom prst="rect">
            <a:avLst/>
          </a:prstGeom>
          <a:noFill/>
          <a:ln w="9525" algn="ctr">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3"/>
          <p:cNvSpPr>
            <a:spLocks noGrp="1" noChangeArrowheads="1"/>
          </p:cNvSpPr>
          <p:nvPr>
            <p:ph type="title"/>
          </p:nvPr>
        </p:nvSpPr>
        <p:spPr/>
        <p:txBody>
          <a:bodyPr/>
          <a:lstStyle/>
          <a:p>
            <a:pPr eaLnBrk="1" hangingPunct="1"/>
            <a:r>
              <a:rPr lang="en-US" altLang="zh-CN" smtClean="0">
                <a:ea typeface="宋体" charset="-122"/>
              </a:rPr>
              <a:t>Trailer Code Maintenance</a:t>
            </a:r>
          </a:p>
        </p:txBody>
      </p:sp>
      <p:sp>
        <p:nvSpPr>
          <p:cNvPr id="10243" name="Footer Placeholder 2"/>
          <p:cNvSpPr>
            <a:spLocks noGrp="1"/>
          </p:cNvSpPr>
          <p:nvPr>
            <p:ph type="ftr" sz="quarter" idx="10"/>
          </p:nvPr>
        </p:nvSpPr>
        <p:spPr>
          <a:noFill/>
        </p:spPr>
        <p:txBody>
          <a:bodyPr/>
          <a:lstStyle/>
          <a:p>
            <a:pPr defTabSz="865188"/>
            <a:r>
              <a:rPr lang="en-US" altLang="zh-CN"/>
              <a:t>SO-SU-060</a:t>
            </a:r>
          </a:p>
        </p:txBody>
      </p:sp>
      <p:pic>
        <p:nvPicPr>
          <p:cNvPr id="10244" name="Picture 24"/>
          <p:cNvPicPr>
            <a:picLocks noChangeAspect="1" noChangeArrowheads="1"/>
          </p:cNvPicPr>
          <p:nvPr/>
        </p:nvPicPr>
        <p:blipFill>
          <a:blip r:embed="rId2" cstate="print"/>
          <a:srcRect/>
          <a:stretch>
            <a:fillRect/>
          </a:stretch>
        </p:blipFill>
        <p:spPr bwMode="auto">
          <a:xfrm>
            <a:off x="1862138" y="1908175"/>
            <a:ext cx="5419725" cy="3333750"/>
          </a:xfrm>
          <a:prstGeom prst="rect">
            <a:avLst/>
          </a:prstGeom>
          <a:noFill/>
          <a:ln w="9525" algn="ctr">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3"/>
          <p:cNvSpPr>
            <a:spLocks noGrp="1" noChangeArrowheads="1"/>
          </p:cNvSpPr>
          <p:nvPr>
            <p:ph type="title"/>
          </p:nvPr>
        </p:nvSpPr>
        <p:spPr/>
        <p:txBody>
          <a:bodyPr/>
          <a:lstStyle/>
          <a:p>
            <a:pPr eaLnBrk="1" hangingPunct="1"/>
            <a:r>
              <a:rPr lang="en-US" altLang="zh-CN" smtClean="0">
                <a:ea typeface="宋体" charset="-122"/>
              </a:rPr>
              <a:t>Sales Order Control</a:t>
            </a:r>
          </a:p>
        </p:txBody>
      </p:sp>
      <p:sp>
        <p:nvSpPr>
          <p:cNvPr id="57347" name="Footer Placeholder 2"/>
          <p:cNvSpPr>
            <a:spLocks noGrp="1"/>
          </p:cNvSpPr>
          <p:nvPr>
            <p:ph type="ftr" sz="quarter" idx="10"/>
          </p:nvPr>
        </p:nvSpPr>
        <p:spPr>
          <a:noFill/>
        </p:spPr>
        <p:txBody>
          <a:bodyPr/>
          <a:lstStyle/>
          <a:p>
            <a:pPr defTabSz="865188"/>
            <a:r>
              <a:rPr lang="en-US" altLang="zh-CN"/>
              <a:t>SO-SU-470</a:t>
            </a:r>
          </a:p>
        </p:txBody>
      </p:sp>
      <p:pic>
        <p:nvPicPr>
          <p:cNvPr id="57348" name="Picture 34"/>
          <p:cNvPicPr>
            <a:picLocks noChangeAspect="1" noChangeArrowheads="1"/>
          </p:cNvPicPr>
          <p:nvPr/>
        </p:nvPicPr>
        <p:blipFill>
          <a:blip r:embed="rId2" cstate="print"/>
          <a:srcRect/>
          <a:stretch>
            <a:fillRect/>
          </a:stretch>
        </p:blipFill>
        <p:spPr bwMode="auto">
          <a:xfrm>
            <a:off x="1741488" y="1406821"/>
            <a:ext cx="5648325" cy="4267200"/>
          </a:xfrm>
          <a:prstGeom prst="rect">
            <a:avLst/>
          </a:prstGeom>
          <a:noFill/>
          <a:ln w="9525" algn="ctr">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US" altLang="zh-CN" smtClean="0">
                <a:ea typeface="宋体" charset="-122"/>
              </a:rPr>
              <a:t>Sales Order Control</a:t>
            </a:r>
          </a:p>
        </p:txBody>
      </p:sp>
      <p:sp>
        <p:nvSpPr>
          <p:cNvPr id="58371" name="Footer Placeholder 3"/>
          <p:cNvSpPr>
            <a:spLocks noGrp="1"/>
          </p:cNvSpPr>
          <p:nvPr>
            <p:ph type="ftr" sz="quarter" idx="10"/>
          </p:nvPr>
        </p:nvSpPr>
        <p:spPr>
          <a:noFill/>
        </p:spPr>
        <p:txBody>
          <a:bodyPr/>
          <a:lstStyle/>
          <a:p>
            <a:pPr defTabSz="865188"/>
            <a:r>
              <a:rPr lang="en-US" altLang="zh-CN"/>
              <a:t>SO-SU-480</a:t>
            </a:r>
          </a:p>
        </p:txBody>
      </p:sp>
      <p:pic>
        <p:nvPicPr>
          <p:cNvPr id="58372" name="Picture 4"/>
          <p:cNvPicPr>
            <a:picLocks noChangeAspect="1" noChangeArrowheads="1"/>
          </p:cNvPicPr>
          <p:nvPr/>
        </p:nvPicPr>
        <p:blipFill>
          <a:blip r:embed="rId2" cstate="print"/>
          <a:srcRect/>
          <a:stretch>
            <a:fillRect/>
          </a:stretch>
        </p:blipFill>
        <p:spPr bwMode="auto">
          <a:xfrm>
            <a:off x="709613" y="2148411"/>
            <a:ext cx="7724775" cy="2581275"/>
          </a:xfrm>
          <a:prstGeom prst="rect">
            <a:avLst/>
          </a:prstGeom>
          <a:noFill/>
          <a:ln w="9525" algn="ctr">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60419" name="Footer Placeholder 2"/>
          <p:cNvSpPr>
            <a:spLocks noGrp="1"/>
          </p:cNvSpPr>
          <p:nvPr>
            <p:ph type="ftr" sz="quarter" idx="10"/>
          </p:nvPr>
        </p:nvSpPr>
        <p:spPr>
          <a:noFill/>
        </p:spPr>
        <p:txBody>
          <a:bodyPr/>
          <a:lstStyle/>
          <a:p>
            <a:pPr defTabSz="865188"/>
            <a:r>
              <a:rPr lang="en-US" altLang="zh-CN"/>
              <a:t>SO-SU-500</a:t>
            </a:r>
          </a:p>
        </p:txBody>
      </p:sp>
      <p:pic>
        <p:nvPicPr>
          <p:cNvPr id="60420" name="Picture 5"/>
          <p:cNvPicPr>
            <a:picLocks noChangeAspect="1" noChangeArrowheads="1"/>
          </p:cNvPicPr>
          <p:nvPr/>
        </p:nvPicPr>
        <p:blipFill>
          <a:blip r:embed="rId2" cstate="print"/>
          <a:stretch>
            <a:fillRect/>
          </a:stretch>
        </p:blipFill>
        <p:spPr bwMode="auto">
          <a:xfrm>
            <a:off x="1367342" y="2305629"/>
            <a:ext cx="6400000" cy="2019048"/>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61443" name="Footer Placeholder 2"/>
          <p:cNvSpPr>
            <a:spLocks noGrp="1"/>
          </p:cNvSpPr>
          <p:nvPr>
            <p:ph type="ftr" sz="quarter" idx="10"/>
          </p:nvPr>
        </p:nvSpPr>
        <p:spPr>
          <a:noFill/>
        </p:spPr>
        <p:txBody>
          <a:bodyPr/>
          <a:lstStyle/>
          <a:p>
            <a:pPr defTabSz="865188"/>
            <a:r>
              <a:rPr lang="en-US" altLang="zh-CN"/>
              <a:t>SO-SU-510</a:t>
            </a:r>
          </a:p>
        </p:txBody>
      </p:sp>
      <p:pic>
        <p:nvPicPr>
          <p:cNvPr id="61444" name="Picture 5"/>
          <p:cNvPicPr>
            <a:picLocks noChangeAspect="1" noChangeArrowheads="1"/>
          </p:cNvPicPr>
          <p:nvPr/>
        </p:nvPicPr>
        <p:blipFill>
          <a:blip r:embed="rId2" cstate="print"/>
          <a:srcRect/>
          <a:stretch>
            <a:fillRect/>
          </a:stretch>
        </p:blipFill>
        <p:spPr bwMode="auto">
          <a:xfrm>
            <a:off x="781050" y="1837802"/>
            <a:ext cx="7581900" cy="3162300"/>
          </a:xfrm>
          <a:prstGeom prst="rect">
            <a:avLst/>
          </a:prstGeom>
          <a:noFill/>
          <a:ln w="9525" algn="ctr">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62467" name="Footer Placeholder 2"/>
          <p:cNvSpPr>
            <a:spLocks noGrp="1"/>
          </p:cNvSpPr>
          <p:nvPr>
            <p:ph type="ftr" sz="quarter" idx="10"/>
          </p:nvPr>
        </p:nvSpPr>
        <p:spPr>
          <a:noFill/>
        </p:spPr>
        <p:txBody>
          <a:bodyPr/>
          <a:lstStyle/>
          <a:p>
            <a:pPr defTabSz="865188"/>
            <a:r>
              <a:rPr lang="en-US" altLang="zh-CN"/>
              <a:t>SO-SU-520</a:t>
            </a:r>
          </a:p>
        </p:txBody>
      </p:sp>
      <p:pic>
        <p:nvPicPr>
          <p:cNvPr id="62468" name="Picture 6"/>
          <p:cNvPicPr>
            <a:picLocks noChangeAspect="1" noChangeArrowheads="1"/>
          </p:cNvPicPr>
          <p:nvPr/>
        </p:nvPicPr>
        <p:blipFill>
          <a:blip r:embed="rId2" cstate="print"/>
          <a:srcRect/>
          <a:stretch>
            <a:fillRect/>
          </a:stretch>
        </p:blipFill>
        <p:spPr bwMode="auto">
          <a:xfrm>
            <a:off x="1219200" y="2362200"/>
            <a:ext cx="6705600" cy="2133600"/>
          </a:xfrm>
          <a:prstGeom prst="rect">
            <a:avLst/>
          </a:prstGeom>
          <a:noFill/>
          <a:ln w="9525" algn="ctr">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77590" y="891610"/>
            <a:ext cx="710920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r>
              <a:rPr lang="en-US" dirty="0" smtClean="0"/>
              <a:t>)</a:t>
            </a:r>
          </a:p>
          <a:p>
            <a:r>
              <a:rPr lang="en-US" dirty="0" smtClean="0"/>
              <a:t>Item Data for Sales Orders (Optional</a:t>
            </a:r>
            <a:r>
              <a:rPr lang="en-US" dirty="0" smtClean="0"/>
              <a:t>)</a:t>
            </a:r>
            <a:endParaRPr lang="en-US" dirty="0" smtClean="0"/>
          </a:p>
          <a:p>
            <a:r>
              <a:rPr lang="en-US" dirty="0" smtClean="0"/>
              <a:t>Price Lists*</a:t>
            </a:r>
          </a:p>
          <a:p>
            <a:r>
              <a:rPr lang="en-US" dirty="0" smtClean="0"/>
              <a:t>Company Addresses*</a:t>
            </a:r>
          </a:p>
          <a:p>
            <a:r>
              <a:rPr lang="en-US" dirty="0" smtClean="0"/>
              <a:t>Sales Order Control</a:t>
            </a:r>
          </a:p>
          <a:p>
            <a:pPr>
              <a:buFont typeface="Wingdings" pitchFamily="2" charset="2"/>
              <a:buChar char="ü"/>
            </a:pPr>
            <a:r>
              <a:rPr lang="en-US" b="1" dirty="0" smtClean="0"/>
              <a:t>Sales Channels (optional)</a:t>
            </a:r>
          </a:p>
          <a:p>
            <a:endParaRPr lang="en-US" dirty="0"/>
          </a:p>
        </p:txBody>
      </p:sp>
      <p:sp>
        <p:nvSpPr>
          <p:cNvPr id="63490" name="Rectangle 128"/>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63491" name="Footer Placeholder 2"/>
          <p:cNvSpPr>
            <a:spLocks noGrp="1"/>
          </p:cNvSpPr>
          <p:nvPr>
            <p:ph type="ftr" sz="quarter" idx="10"/>
          </p:nvPr>
        </p:nvSpPr>
        <p:spPr>
          <a:noFill/>
        </p:spPr>
        <p:txBody>
          <a:bodyPr/>
          <a:lstStyle/>
          <a:p>
            <a:pPr defTabSz="865188"/>
            <a:r>
              <a:rPr lang="en-US" altLang="zh-CN"/>
              <a:t>SO-SU-530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2"/>
          <p:cNvSpPr>
            <a:spLocks noGrp="1" noChangeArrowheads="1"/>
          </p:cNvSpPr>
          <p:nvPr>
            <p:ph type="title"/>
          </p:nvPr>
        </p:nvSpPr>
        <p:spPr/>
        <p:txBody>
          <a:bodyPr/>
          <a:lstStyle/>
          <a:p>
            <a:pPr eaLnBrk="1" hangingPunct="1"/>
            <a:r>
              <a:rPr lang="en-US" altLang="zh-CN" smtClean="0">
                <a:ea typeface="宋体" charset="-122"/>
              </a:rPr>
              <a:t>Sales Account Maintenance</a:t>
            </a:r>
          </a:p>
        </p:txBody>
      </p:sp>
      <p:sp>
        <p:nvSpPr>
          <p:cNvPr id="64515" name="Footer Placeholder 2"/>
          <p:cNvSpPr>
            <a:spLocks noGrp="1"/>
          </p:cNvSpPr>
          <p:nvPr>
            <p:ph type="ftr" sz="quarter" idx="10"/>
          </p:nvPr>
        </p:nvSpPr>
        <p:spPr>
          <a:noFill/>
        </p:spPr>
        <p:txBody>
          <a:bodyPr/>
          <a:lstStyle/>
          <a:p>
            <a:pPr defTabSz="865188"/>
            <a:r>
              <a:rPr lang="en-US" altLang="zh-CN" dirty="0"/>
              <a:t>SO-SU-540</a:t>
            </a:r>
          </a:p>
        </p:txBody>
      </p:sp>
      <p:pic>
        <p:nvPicPr>
          <p:cNvPr id="1026" name="Picture 2"/>
          <p:cNvPicPr>
            <a:picLocks noChangeAspect="1" noChangeArrowheads="1"/>
          </p:cNvPicPr>
          <p:nvPr/>
        </p:nvPicPr>
        <p:blipFill>
          <a:blip r:embed="rId2" cstate="print"/>
          <a:srcRect/>
          <a:stretch>
            <a:fillRect/>
          </a:stretch>
        </p:blipFill>
        <p:spPr bwMode="auto">
          <a:xfrm>
            <a:off x="1885084" y="992951"/>
            <a:ext cx="5010150" cy="4800600"/>
          </a:xfrm>
          <a:prstGeom prst="rect">
            <a:avLst/>
          </a:prstGeom>
          <a:noFill/>
          <a:ln w="9525">
            <a:noFill/>
            <a:miter lim="800000"/>
            <a:headEnd/>
            <a:tailEnd/>
          </a:ln>
          <a:effectLst/>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8" descr="SalesAccountMaintenance.png"/>
          <p:cNvPicPr>
            <a:picLocks noChangeAspect="1"/>
          </p:cNvPicPr>
          <p:nvPr/>
        </p:nvPicPr>
        <p:blipFill>
          <a:blip r:embed="rId2" cstate="print"/>
          <a:stretch>
            <a:fillRect/>
          </a:stretch>
        </p:blipFill>
        <p:spPr bwMode="auto">
          <a:xfrm>
            <a:off x="2100638" y="863429"/>
            <a:ext cx="4790477" cy="5228572"/>
          </a:xfrm>
          <a:prstGeom prst="rect">
            <a:avLst/>
          </a:prstGeom>
          <a:noFill/>
          <a:ln>
            <a:noFill/>
          </a:ln>
        </p:spPr>
      </p:pic>
      <p:sp>
        <p:nvSpPr>
          <p:cNvPr id="65539" name="Title 1"/>
          <p:cNvSpPr>
            <a:spLocks noGrp="1"/>
          </p:cNvSpPr>
          <p:nvPr>
            <p:ph type="title"/>
          </p:nvPr>
        </p:nvSpPr>
        <p:spPr/>
        <p:txBody>
          <a:bodyPr/>
          <a:lstStyle/>
          <a:p>
            <a:pPr eaLnBrk="1" hangingPunct="1"/>
            <a:r>
              <a:rPr lang="en-US" altLang="zh-CN" smtClean="0">
                <a:ea typeface="宋体" charset="-122"/>
              </a:rPr>
              <a:t>Sales Account Maintenance</a:t>
            </a:r>
          </a:p>
        </p:txBody>
      </p:sp>
      <p:sp>
        <p:nvSpPr>
          <p:cNvPr id="65540" name="Footer Placeholder 12"/>
          <p:cNvSpPr>
            <a:spLocks noGrp="1"/>
          </p:cNvSpPr>
          <p:nvPr>
            <p:ph type="ftr" sz="quarter" idx="10"/>
          </p:nvPr>
        </p:nvSpPr>
        <p:spPr>
          <a:noFill/>
        </p:spPr>
        <p:txBody>
          <a:bodyPr/>
          <a:lstStyle/>
          <a:p>
            <a:pPr defTabSz="865188"/>
            <a:r>
              <a:rPr lang="en-US" altLang="zh-CN"/>
              <a:t>SO-SU-550</a:t>
            </a:r>
          </a:p>
        </p:txBody>
      </p:sp>
      <p:sp>
        <p:nvSpPr>
          <p:cNvPr id="65541" name="Rectangle 5"/>
          <p:cNvSpPr>
            <a:spLocks noChangeArrowheads="1"/>
          </p:cNvSpPr>
          <p:nvPr/>
        </p:nvSpPr>
        <p:spPr bwMode="auto">
          <a:xfrm>
            <a:off x="2611813" y="1768341"/>
            <a:ext cx="1517650" cy="922337"/>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2"/>
          <p:cNvSpPr>
            <a:spLocks noGrp="1" noChangeArrowheads="1"/>
          </p:cNvSpPr>
          <p:nvPr>
            <p:ph type="title"/>
          </p:nvPr>
        </p:nvSpPr>
        <p:spPr/>
        <p:txBody>
          <a:bodyPr/>
          <a:lstStyle/>
          <a:p>
            <a:pPr eaLnBrk="1" hangingPunct="1"/>
            <a:r>
              <a:rPr lang="en-US" altLang="zh-CN" smtClean="0">
                <a:ea typeface="宋体" charset="-122"/>
              </a:rPr>
              <a:t>Exercise</a:t>
            </a:r>
          </a:p>
        </p:txBody>
      </p:sp>
      <p:sp>
        <p:nvSpPr>
          <p:cNvPr id="59395" name="Footer Placeholder 2"/>
          <p:cNvSpPr>
            <a:spLocks noGrp="1"/>
          </p:cNvSpPr>
          <p:nvPr>
            <p:ph type="ftr" sz="quarter" idx="10"/>
          </p:nvPr>
        </p:nvSpPr>
        <p:spPr>
          <a:noFill/>
        </p:spPr>
        <p:txBody>
          <a:bodyPr/>
          <a:lstStyle/>
          <a:p>
            <a:pPr defTabSz="865188"/>
            <a:r>
              <a:rPr lang="en-US" altLang="zh-CN"/>
              <a:t>SO-SU-490</a:t>
            </a:r>
          </a:p>
        </p:txBody>
      </p:sp>
      <p:pic>
        <p:nvPicPr>
          <p:cNvPr id="5939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r>
              <a:rPr lang="en-US" dirty="0" smtClean="0"/>
              <a:t>)</a:t>
            </a:r>
          </a:p>
          <a:p>
            <a:r>
              <a:rPr lang="en-US" dirty="0" smtClean="0"/>
              <a:t>Item Data for Sales Orders (Optional</a:t>
            </a:r>
            <a:r>
              <a:rPr lang="en-US" dirty="0" smtClean="0"/>
              <a:t>)</a:t>
            </a:r>
            <a:endParaRPr lang="en-US"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66562" name="Rectangle 111"/>
          <p:cNvSpPr>
            <a:spLocks noGrp="1" noChangeArrowheads="1"/>
          </p:cNvSpPr>
          <p:nvPr>
            <p:ph type="title"/>
          </p:nvPr>
        </p:nvSpPr>
        <p:spPr/>
        <p:txBody>
          <a:bodyPr/>
          <a:lstStyle/>
          <a:p>
            <a:pPr eaLnBrk="1" hangingPunct="1"/>
            <a:r>
              <a:rPr lang="en-US" altLang="zh-CN" smtClean="0">
                <a:ea typeface="宋体" charset="-122"/>
              </a:rPr>
              <a:t>Sales Order Setup Summary</a:t>
            </a:r>
          </a:p>
        </p:txBody>
      </p:sp>
      <p:sp>
        <p:nvSpPr>
          <p:cNvPr id="66563" name="Footer Placeholder 2"/>
          <p:cNvSpPr>
            <a:spLocks noGrp="1"/>
          </p:cNvSpPr>
          <p:nvPr>
            <p:ph type="ftr" sz="quarter" idx="10"/>
          </p:nvPr>
        </p:nvSpPr>
        <p:spPr>
          <a:noFill/>
        </p:spPr>
        <p:txBody>
          <a:bodyPr/>
          <a:lstStyle/>
          <a:p>
            <a:pPr defTabSz="865188"/>
            <a:r>
              <a:rPr lang="en-US" altLang="zh-CN"/>
              <a:t>SO-SU-580</a:t>
            </a:r>
          </a:p>
        </p:txBody>
      </p:sp>
      <p:sp>
        <p:nvSpPr>
          <p:cNvPr id="29"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487156" y="891610"/>
            <a:ext cx="7199644" cy="5424523"/>
          </a:xfrm>
        </p:spPr>
        <p:txBody>
          <a:bodyPr>
            <a:normAutofit fontScale="92500" lnSpcReduction="10000"/>
          </a:bodyPr>
          <a:lstStyle/>
          <a:p>
            <a:r>
              <a:rPr lang="en-US" dirty="0" smtClean="0"/>
              <a:t>Taxes*</a:t>
            </a:r>
          </a:p>
          <a:p>
            <a:r>
              <a:rPr lang="en-US" dirty="0" smtClean="0"/>
              <a:t>Trailer Codes</a:t>
            </a:r>
          </a:p>
          <a:p>
            <a:pPr>
              <a:buFont typeface="Wingdings" pitchFamily="2" charset="2"/>
              <a:buChar char="ü"/>
            </a:pPr>
            <a:r>
              <a:rPr lang="en-US" b="1"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r>
              <a:rPr lang="en-US" dirty="0" smtClean="0"/>
              <a:t>)</a:t>
            </a:r>
          </a:p>
          <a:p>
            <a:r>
              <a:rPr lang="en-US" dirty="0" smtClean="0"/>
              <a:t>Item Data for Sales Orders (Optional</a:t>
            </a:r>
            <a:r>
              <a:rPr lang="en-US" dirty="0" smtClean="0"/>
              <a:t>)</a:t>
            </a:r>
            <a:endParaRPr lang="en-US"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11266" name="Rectangle 125"/>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11267" name="Footer Placeholder 2"/>
          <p:cNvSpPr>
            <a:spLocks noGrp="1"/>
          </p:cNvSpPr>
          <p:nvPr>
            <p:ph type="ftr" sz="quarter" idx="10"/>
          </p:nvPr>
        </p:nvSpPr>
        <p:spPr>
          <a:noFill/>
        </p:spPr>
        <p:txBody>
          <a:bodyPr/>
          <a:lstStyle/>
          <a:p>
            <a:pPr defTabSz="865188"/>
            <a:r>
              <a:rPr lang="en-US" altLang="zh-CN"/>
              <a:t>SO-SU-070</a:t>
            </a:r>
          </a:p>
        </p:txBody>
      </p:sp>
      <p:sp>
        <p:nvSpPr>
          <p:cNvPr id="75905"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105"/>
          <p:cNvSpPr>
            <a:spLocks noGrp="1" noChangeArrowheads="1"/>
          </p:cNvSpPr>
          <p:nvPr>
            <p:ph type="title"/>
          </p:nvPr>
        </p:nvSpPr>
        <p:spPr/>
        <p:txBody>
          <a:bodyPr/>
          <a:lstStyle/>
          <a:p>
            <a:pPr eaLnBrk="1" hangingPunct="1"/>
            <a:r>
              <a:rPr lang="en-US" altLang="zh-CN" dirty="0" smtClean="0">
                <a:ea typeface="宋体" charset="-122"/>
              </a:rPr>
              <a:t>Maintenance Elements of Freight</a:t>
            </a:r>
          </a:p>
        </p:txBody>
      </p:sp>
      <p:sp>
        <p:nvSpPr>
          <p:cNvPr id="12291" name="Footer Placeholder 2"/>
          <p:cNvSpPr>
            <a:spLocks noGrp="1"/>
          </p:cNvSpPr>
          <p:nvPr>
            <p:ph type="ftr" sz="quarter" idx="10"/>
          </p:nvPr>
        </p:nvSpPr>
        <p:spPr>
          <a:noFill/>
        </p:spPr>
        <p:txBody>
          <a:bodyPr/>
          <a:lstStyle/>
          <a:p>
            <a:pPr defTabSz="865188"/>
            <a:r>
              <a:rPr lang="en-US" altLang="zh-CN"/>
              <a:t>SO-SU-080</a:t>
            </a:r>
          </a:p>
        </p:txBody>
      </p:sp>
      <p:grpSp>
        <p:nvGrpSpPr>
          <p:cNvPr id="23" name="Group 22"/>
          <p:cNvGrpSpPr/>
          <p:nvPr/>
        </p:nvGrpSpPr>
        <p:grpSpPr>
          <a:xfrm>
            <a:off x="820682" y="1623226"/>
            <a:ext cx="7497763" cy="3832226"/>
            <a:chOff x="730250" y="2065338"/>
            <a:chExt cx="7497763" cy="3832226"/>
          </a:xfrm>
        </p:grpSpPr>
        <p:grpSp>
          <p:nvGrpSpPr>
            <p:cNvPr id="12292" name="Group 2119"/>
            <p:cNvGrpSpPr>
              <a:grpSpLocks/>
            </p:cNvGrpSpPr>
            <p:nvPr/>
          </p:nvGrpSpPr>
          <p:grpSpPr bwMode="auto">
            <a:xfrm>
              <a:off x="730250" y="2095500"/>
              <a:ext cx="2239963" cy="962025"/>
              <a:chOff x="460" y="1380"/>
              <a:chExt cx="1411" cy="606"/>
            </a:xfrm>
          </p:grpSpPr>
          <p:sp>
            <p:nvSpPr>
              <p:cNvPr id="198660" name="Text Box 2052"/>
              <p:cNvSpPr txBox="1">
                <a:spLocks noChangeArrowheads="1"/>
              </p:cNvSpPr>
              <p:nvPr/>
            </p:nvSpPr>
            <p:spPr bwMode="auto">
              <a:xfrm>
                <a:off x="575"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List Maintenance</a:t>
                </a:r>
              </a:p>
            </p:txBody>
          </p:sp>
          <p:sp>
            <p:nvSpPr>
              <p:cNvPr id="198716" name="Oval 2108"/>
              <p:cNvSpPr>
                <a:spLocks noChangeArrowheads="1"/>
              </p:cNvSpPr>
              <p:nvPr/>
            </p:nvSpPr>
            <p:spPr bwMode="auto">
              <a:xfrm>
                <a:off x="460" y="1380"/>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1</a:t>
                </a:r>
              </a:p>
            </p:txBody>
          </p:sp>
        </p:grpSp>
        <p:grpSp>
          <p:nvGrpSpPr>
            <p:cNvPr id="12293" name="Group 2120"/>
            <p:cNvGrpSpPr>
              <a:grpSpLocks/>
            </p:cNvGrpSpPr>
            <p:nvPr/>
          </p:nvGrpSpPr>
          <p:grpSpPr bwMode="auto">
            <a:xfrm>
              <a:off x="3359150" y="2098675"/>
              <a:ext cx="2239963" cy="958850"/>
              <a:chOff x="2116" y="1382"/>
              <a:chExt cx="1411" cy="604"/>
            </a:xfrm>
          </p:grpSpPr>
          <p:sp>
            <p:nvSpPr>
              <p:cNvPr id="198661" name="Text Box 2053"/>
              <p:cNvSpPr txBox="1">
                <a:spLocks noChangeArrowheads="1"/>
              </p:cNvSpPr>
              <p:nvPr/>
            </p:nvSpPr>
            <p:spPr bwMode="auto">
              <a:xfrm>
                <a:off x="2231"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Zone Maintenance</a:t>
                </a:r>
              </a:p>
            </p:txBody>
          </p:sp>
          <p:sp>
            <p:nvSpPr>
              <p:cNvPr id="198717" name="Oval 2109"/>
              <p:cNvSpPr>
                <a:spLocks noChangeArrowheads="1"/>
              </p:cNvSpPr>
              <p:nvPr/>
            </p:nvSpPr>
            <p:spPr bwMode="auto">
              <a:xfrm>
                <a:off x="2116" y="1382"/>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2</a:t>
                </a:r>
              </a:p>
            </p:txBody>
          </p:sp>
        </p:grpSp>
        <p:grpSp>
          <p:nvGrpSpPr>
            <p:cNvPr id="12294" name="Group 2121"/>
            <p:cNvGrpSpPr>
              <a:grpSpLocks/>
            </p:cNvGrpSpPr>
            <p:nvPr/>
          </p:nvGrpSpPr>
          <p:grpSpPr bwMode="auto">
            <a:xfrm>
              <a:off x="5988050" y="2065338"/>
              <a:ext cx="2239963" cy="992187"/>
              <a:chOff x="3772" y="1361"/>
              <a:chExt cx="1411" cy="625"/>
            </a:xfrm>
          </p:grpSpPr>
          <p:sp>
            <p:nvSpPr>
              <p:cNvPr id="198662" name="Text Box 2054"/>
              <p:cNvSpPr txBox="1">
                <a:spLocks noChangeArrowheads="1"/>
              </p:cNvSpPr>
              <p:nvPr/>
            </p:nvSpPr>
            <p:spPr bwMode="auto">
              <a:xfrm>
                <a:off x="3887"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r>
                  <a:rPr lang="en-US" altLang="zh-CN" sz="2000" dirty="0">
                    <a:latin typeface="+mj-lt"/>
                    <a:ea typeface="宋体" charset="-122"/>
                  </a:rPr>
                  <a:t>Freight Class Maintenance</a:t>
                </a:r>
                <a:endParaRPr lang="en-US" altLang="zh-CN" sz="2000" dirty="0">
                  <a:solidFill>
                    <a:srgbClr val="5788BE"/>
                  </a:solidFill>
                  <a:latin typeface="+mj-lt"/>
                  <a:ea typeface="宋体" charset="-122"/>
                </a:endParaRPr>
              </a:p>
            </p:txBody>
          </p:sp>
          <p:sp>
            <p:nvSpPr>
              <p:cNvPr id="198718" name="Oval 2110"/>
              <p:cNvSpPr>
                <a:spLocks noChangeArrowheads="1"/>
              </p:cNvSpPr>
              <p:nvPr/>
            </p:nvSpPr>
            <p:spPr bwMode="auto">
              <a:xfrm>
                <a:off x="3772" y="1361"/>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3</a:t>
                </a:r>
              </a:p>
            </p:txBody>
          </p:sp>
        </p:grpSp>
        <p:grpSp>
          <p:nvGrpSpPr>
            <p:cNvPr id="12295" name="Group 2122"/>
            <p:cNvGrpSpPr>
              <a:grpSpLocks/>
            </p:cNvGrpSpPr>
            <p:nvPr/>
          </p:nvGrpSpPr>
          <p:grpSpPr bwMode="auto">
            <a:xfrm>
              <a:off x="3349625" y="3706815"/>
              <a:ext cx="2249488" cy="1116013"/>
              <a:chOff x="2110" y="2599"/>
              <a:chExt cx="1417" cy="703"/>
            </a:xfrm>
          </p:grpSpPr>
          <p:sp>
            <p:nvSpPr>
              <p:cNvPr id="198658" name="Text Box 2050"/>
              <p:cNvSpPr txBox="1">
                <a:spLocks noChangeArrowheads="1"/>
              </p:cNvSpPr>
              <p:nvPr/>
            </p:nvSpPr>
            <p:spPr bwMode="auto">
              <a:xfrm>
                <a:off x="2231" y="2720"/>
                <a:ext cx="1296" cy="582"/>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Charges</a:t>
                </a:r>
              </a:p>
              <a:p>
                <a:pPr eaLnBrk="0" hangingPunct="0">
                  <a:defRPr/>
                </a:pPr>
                <a:r>
                  <a:rPr lang="en-US" sz="2000" dirty="0">
                    <a:latin typeface="+mj-lt"/>
                  </a:rPr>
                  <a:t>Maintenance</a:t>
                </a:r>
              </a:p>
            </p:txBody>
          </p:sp>
          <p:sp>
            <p:nvSpPr>
              <p:cNvPr id="198719" name="Oval 2111"/>
              <p:cNvSpPr>
                <a:spLocks noChangeArrowheads="1"/>
              </p:cNvSpPr>
              <p:nvPr/>
            </p:nvSpPr>
            <p:spPr bwMode="auto">
              <a:xfrm>
                <a:off x="2110" y="2599"/>
                <a:ext cx="230" cy="230"/>
              </a:xfrm>
              <a:prstGeom prst="ellipse">
                <a:avLst/>
              </a:prstGeom>
              <a:solidFill>
                <a:schemeClr val="tx2"/>
              </a:solidFill>
              <a:ln w="3175">
                <a:solidFill>
                  <a:schemeClr val="tx1"/>
                </a:solidFill>
                <a:round/>
                <a:headEnd/>
                <a:tailEnd/>
              </a:ln>
            </p:spPr>
            <p:txBody>
              <a:bodyPr wrap="none" anchor="ctr" anchorCtr="1"/>
              <a:lstStyle/>
              <a:p>
                <a:r>
                  <a:rPr lang="en-US" altLang="zh-CN" sz="2000" b="1">
                    <a:solidFill>
                      <a:schemeClr val="bg1"/>
                    </a:solidFill>
                    <a:effectLst>
                      <a:outerShdw blurRad="38100" dist="38100" dir="2700000" algn="tl">
                        <a:srgbClr val="000000"/>
                      </a:outerShdw>
                    </a:effectLst>
                    <a:latin typeface="+mj-lt"/>
                    <a:ea typeface="宋体" charset="-122"/>
                  </a:rPr>
                  <a:t>4</a:t>
                </a:r>
              </a:p>
            </p:txBody>
          </p:sp>
        </p:grpSp>
        <p:grpSp>
          <p:nvGrpSpPr>
            <p:cNvPr id="12296" name="Group 2123"/>
            <p:cNvGrpSpPr>
              <a:grpSpLocks/>
            </p:cNvGrpSpPr>
            <p:nvPr/>
          </p:nvGrpSpPr>
          <p:grpSpPr bwMode="auto">
            <a:xfrm>
              <a:off x="3349625" y="4929189"/>
              <a:ext cx="2249488" cy="968375"/>
              <a:chOff x="2110" y="3369"/>
              <a:chExt cx="1417" cy="610"/>
            </a:xfrm>
          </p:grpSpPr>
          <p:sp>
            <p:nvSpPr>
              <p:cNvPr id="198692" name="Text Box 2084"/>
              <p:cNvSpPr txBox="1">
                <a:spLocks noChangeArrowheads="1"/>
              </p:cNvSpPr>
              <p:nvPr/>
            </p:nvSpPr>
            <p:spPr bwMode="auto">
              <a:xfrm>
                <a:off x="2231" y="3490"/>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Terms</a:t>
                </a:r>
              </a:p>
              <a:p>
                <a:pPr eaLnBrk="0" hangingPunct="0">
                  <a:defRPr/>
                </a:pPr>
                <a:r>
                  <a:rPr lang="en-US" sz="2000" dirty="0">
                    <a:latin typeface="+mj-lt"/>
                  </a:rPr>
                  <a:t>Maintenance</a:t>
                </a:r>
              </a:p>
            </p:txBody>
          </p:sp>
          <p:sp>
            <p:nvSpPr>
              <p:cNvPr id="198720" name="Oval 2112"/>
              <p:cNvSpPr>
                <a:spLocks noChangeArrowheads="1"/>
              </p:cNvSpPr>
              <p:nvPr/>
            </p:nvSpPr>
            <p:spPr bwMode="auto">
              <a:xfrm>
                <a:off x="2110" y="3369"/>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5</a:t>
                </a:r>
              </a:p>
            </p:txBody>
          </p:sp>
        </p:grpSp>
        <p:cxnSp>
          <p:nvCxnSpPr>
            <p:cNvPr id="12297" name="AutoShape 2085"/>
            <p:cNvCxnSpPr>
              <a:cxnSpLocks noChangeShapeType="1"/>
              <a:stCxn id="198660" idx="3"/>
              <a:endCxn id="198661" idx="1"/>
            </p:cNvCxnSpPr>
            <p:nvPr/>
          </p:nvCxnSpPr>
          <p:spPr bwMode="auto">
            <a:xfrm>
              <a:off x="2979738" y="2670175"/>
              <a:ext cx="552450" cy="0"/>
            </a:xfrm>
            <a:prstGeom prst="straightConnector1">
              <a:avLst/>
            </a:prstGeom>
            <a:noFill/>
            <a:ln w="38100">
              <a:solidFill>
                <a:schemeClr val="tx1"/>
              </a:solidFill>
              <a:round/>
              <a:headEnd/>
              <a:tailEnd type="triangle" w="med" len="med"/>
            </a:ln>
          </p:spPr>
        </p:cxnSp>
        <p:cxnSp>
          <p:nvCxnSpPr>
            <p:cNvPr id="12298" name="AutoShape 2086"/>
            <p:cNvCxnSpPr>
              <a:cxnSpLocks noChangeShapeType="1"/>
              <a:stCxn id="198661" idx="2"/>
              <a:endCxn id="198658" idx="0"/>
            </p:cNvCxnSpPr>
            <p:nvPr/>
          </p:nvCxnSpPr>
          <p:spPr bwMode="auto">
            <a:xfrm rot="5400000">
              <a:off x="4149726" y="3478213"/>
              <a:ext cx="841374" cy="1588"/>
            </a:xfrm>
            <a:prstGeom prst="straightConnector1">
              <a:avLst/>
            </a:prstGeom>
            <a:noFill/>
            <a:ln w="38100">
              <a:solidFill>
                <a:schemeClr val="tx1"/>
              </a:solidFill>
              <a:round/>
              <a:headEnd/>
              <a:tailEnd type="triangle" w="med" len="med"/>
            </a:ln>
          </p:spPr>
        </p:cxnSp>
        <p:cxnSp>
          <p:nvCxnSpPr>
            <p:cNvPr id="12299" name="AutoShape 2106"/>
            <p:cNvCxnSpPr>
              <a:cxnSpLocks noChangeShapeType="1"/>
              <a:stCxn id="198660" idx="2"/>
              <a:endCxn id="198658" idx="0"/>
            </p:cNvCxnSpPr>
            <p:nvPr/>
          </p:nvCxnSpPr>
          <p:spPr bwMode="auto">
            <a:xfrm rot="16200000" flipH="1">
              <a:off x="2835276" y="2163763"/>
              <a:ext cx="841374" cy="2628900"/>
            </a:xfrm>
            <a:prstGeom prst="bentConnector3">
              <a:avLst>
                <a:gd name="adj1" fmla="val 50000"/>
              </a:avLst>
            </a:prstGeom>
            <a:noFill/>
            <a:ln w="38100">
              <a:solidFill>
                <a:schemeClr val="tx1"/>
              </a:solidFill>
              <a:miter lim="800000"/>
              <a:headEnd/>
              <a:tailEnd type="triangle" w="med" len="med"/>
            </a:ln>
          </p:spPr>
        </p:cxnSp>
        <p:cxnSp>
          <p:nvCxnSpPr>
            <p:cNvPr id="12300" name="AutoShape 2107"/>
            <p:cNvCxnSpPr>
              <a:cxnSpLocks noChangeShapeType="1"/>
              <a:stCxn id="198662" idx="2"/>
              <a:endCxn id="198658" idx="0"/>
            </p:cNvCxnSpPr>
            <p:nvPr/>
          </p:nvCxnSpPr>
          <p:spPr bwMode="auto">
            <a:xfrm rot="5400000">
              <a:off x="5464176" y="2163762"/>
              <a:ext cx="841375" cy="2628900"/>
            </a:xfrm>
            <a:prstGeom prst="bentConnector3">
              <a:avLst>
                <a:gd name="adj1" fmla="val 50000"/>
              </a:avLst>
            </a:prstGeom>
            <a:noFill/>
            <a:ln w="38100">
              <a:solidFill>
                <a:schemeClr val="tx1"/>
              </a:solidFill>
              <a:miter lim="800000"/>
              <a:headEnd/>
              <a:tailEnd type="triangle" w="med" len="med"/>
            </a:ln>
          </p:spPr>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43"/>
          <p:cNvSpPr>
            <a:spLocks noGrp="1" noChangeArrowheads="1"/>
          </p:cNvSpPr>
          <p:nvPr>
            <p:ph type="title"/>
          </p:nvPr>
        </p:nvSpPr>
        <p:spPr/>
        <p:txBody>
          <a:bodyPr/>
          <a:lstStyle/>
          <a:p>
            <a:pPr eaLnBrk="1" hangingPunct="1"/>
            <a:r>
              <a:rPr lang="en-US" altLang="zh-CN" dirty="0" smtClean="0">
                <a:ea typeface="宋体" charset="-122"/>
              </a:rPr>
              <a:t>Freight List Maintenance - Description</a:t>
            </a:r>
          </a:p>
        </p:txBody>
      </p:sp>
      <p:sp>
        <p:nvSpPr>
          <p:cNvPr id="13316" name="Footer Placeholder 2"/>
          <p:cNvSpPr>
            <a:spLocks noGrp="1"/>
          </p:cNvSpPr>
          <p:nvPr>
            <p:ph type="ftr" sz="quarter" idx="10"/>
          </p:nvPr>
        </p:nvSpPr>
        <p:spPr>
          <a:noFill/>
        </p:spPr>
        <p:txBody>
          <a:bodyPr/>
          <a:lstStyle/>
          <a:p>
            <a:pPr defTabSz="865188"/>
            <a:r>
              <a:rPr lang="en-US" altLang="zh-CN"/>
              <a:t>SO-SU-090</a:t>
            </a:r>
          </a:p>
        </p:txBody>
      </p:sp>
      <p:grpSp>
        <p:nvGrpSpPr>
          <p:cNvPr id="14" name="Group 13"/>
          <p:cNvGrpSpPr/>
          <p:nvPr/>
        </p:nvGrpSpPr>
        <p:grpSpPr>
          <a:xfrm>
            <a:off x="653398" y="1115263"/>
            <a:ext cx="7812087" cy="4840813"/>
            <a:chOff x="452438" y="1617663"/>
            <a:chExt cx="7812087" cy="4840813"/>
          </a:xfrm>
        </p:grpSpPr>
        <p:pic>
          <p:nvPicPr>
            <p:cNvPr id="13314" name="Picture 45"/>
            <p:cNvPicPr>
              <a:picLocks noChangeAspect="1" noChangeArrowheads="1"/>
            </p:cNvPicPr>
            <p:nvPr/>
          </p:nvPicPr>
          <p:blipFill>
            <a:blip r:embed="rId2" cstate="print"/>
            <a:srcRect/>
            <a:stretch>
              <a:fillRect/>
            </a:stretch>
          </p:blipFill>
          <p:spPr bwMode="auto">
            <a:xfrm>
              <a:off x="2298700" y="1617663"/>
              <a:ext cx="4886325" cy="4024312"/>
            </a:xfrm>
            <a:prstGeom prst="rect">
              <a:avLst/>
            </a:prstGeom>
            <a:noFill/>
            <a:ln w="9525" algn="ctr">
              <a:noFill/>
              <a:miter lim="800000"/>
              <a:headEnd/>
              <a:tailEnd/>
            </a:ln>
          </p:spPr>
        </p:pic>
        <p:sp>
          <p:nvSpPr>
            <p:cNvPr id="13317" name="Rectangle 5"/>
            <p:cNvSpPr>
              <a:spLocks noChangeArrowheads="1"/>
            </p:cNvSpPr>
            <p:nvPr/>
          </p:nvSpPr>
          <p:spPr bwMode="auto">
            <a:xfrm>
              <a:off x="3082925" y="4206875"/>
              <a:ext cx="1370013" cy="252413"/>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46086" name="Rectangle 6"/>
            <p:cNvSpPr>
              <a:spLocks noChangeArrowheads="1"/>
            </p:cNvSpPr>
            <p:nvPr/>
          </p:nvSpPr>
          <p:spPr bwMode="auto">
            <a:xfrm>
              <a:off x="5902325" y="2397473"/>
              <a:ext cx="2362200" cy="1077218"/>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algn="l" eaLnBrk="0" hangingPunct="0">
                <a:defRPr/>
              </a:pPr>
              <a:r>
                <a:rPr lang="en-US" sz="1600" b="1" dirty="0">
                  <a:latin typeface="+mj-lt"/>
                </a:rPr>
                <a:t>Unit:</a:t>
              </a:r>
              <a:r>
                <a:rPr lang="en-US" sz="1600" dirty="0">
                  <a:latin typeface="+mj-lt"/>
                </a:rPr>
                <a:t> charge per item </a:t>
              </a:r>
              <a:r>
                <a:rPr lang="en-US" sz="1600" u="sng" dirty="0">
                  <a:latin typeface="+mj-lt"/>
                </a:rPr>
                <a:t>or</a:t>
              </a:r>
            </a:p>
            <a:p>
              <a:pPr algn="l" eaLnBrk="0" hangingPunct="0">
                <a:defRPr/>
              </a:pPr>
              <a:r>
                <a:rPr lang="en-US" sz="1600" b="1" dirty="0">
                  <a:latin typeface="+mj-lt"/>
                </a:rPr>
                <a:t>Bulk:</a:t>
              </a:r>
              <a:r>
                <a:rPr lang="en-US" sz="1600" dirty="0">
                  <a:latin typeface="+mj-lt"/>
                </a:rPr>
                <a:t> charge applies to the order as a whole</a:t>
              </a:r>
            </a:p>
          </p:txBody>
        </p:sp>
        <p:cxnSp>
          <p:nvCxnSpPr>
            <p:cNvPr id="13319" name="AutoShape 7"/>
            <p:cNvCxnSpPr>
              <a:cxnSpLocks noChangeShapeType="1"/>
              <a:stCxn id="46086" idx="2"/>
              <a:endCxn id="13317" idx="3"/>
            </p:cNvCxnSpPr>
            <p:nvPr/>
          </p:nvCxnSpPr>
          <p:spPr bwMode="auto">
            <a:xfrm rot="5400000">
              <a:off x="5338987" y="2588643"/>
              <a:ext cx="858391" cy="2630487"/>
            </a:xfrm>
            <a:prstGeom prst="bentConnector2">
              <a:avLst/>
            </a:prstGeom>
            <a:noFill/>
            <a:ln w="31750">
              <a:solidFill>
                <a:schemeClr val="tx1"/>
              </a:solidFill>
              <a:round/>
              <a:headEnd/>
              <a:tailEnd type="triangle" w="med" len="med"/>
            </a:ln>
          </p:spPr>
        </p:cxnSp>
        <p:sp>
          <p:nvSpPr>
            <p:cNvPr id="13320" name="Rectangle 8"/>
            <p:cNvSpPr>
              <a:spLocks noChangeArrowheads="1"/>
            </p:cNvSpPr>
            <p:nvPr/>
          </p:nvSpPr>
          <p:spPr bwMode="auto">
            <a:xfrm>
              <a:off x="2800350" y="4781550"/>
              <a:ext cx="1527175"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46089" name="Rectangle 9"/>
            <p:cNvSpPr>
              <a:spLocks noChangeArrowheads="1"/>
            </p:cNvSpPr>
            <p:nvPr/>
          </p:nvSpPr>
          <p:spPr bwMode="auto">
            <a:xfrm>
              <a:off x="452438" y="2852738"/>
              <a:ext cx="2057400" cy="830262"/>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eaLnBrk="0" hangingPunct="0">
                <a:defRPr/>
              </a:pPr>
              <a:r>
                <a:rPr lang="en-US" sz="1600" dirty="0">
                  <a:latin typeface="+mj-lt"/>
                </a:rPr>
                <a:t>Links freight list with the appropriate GL account</a:t>
              </a:r>
            </a:p>
          </p:txBody>
        </p:sp>
        <p:cxnSp>
          <p:nvCxnSpPr>
            <p:cNvPr id="13322" name="AutoShape 10"/>
            <p:cNvCxnSpPr>
              <a:cxnSpLocks noChangeShapeType="1"/>
              <a:stCxn id="46089" idx="2"/>
              <a:endCxn id="13320" idx="1"/>
            </p:cNvCxnSpPr>
            <p:nvPr/>
          </p:nvCxnSpPr>
          <p:spPr bwMode="auto">
            <a:xfrm rot="16200000" flipH="1">
              <a:off x="1534319" y="3629819"/>
              <a:ext cx="1212850" cy="1319212"/>
            </a:xfrm>
            <a:prstGeom prst="bentConnector2">
              <a:avLst/>
            </a:prstGeom>
            <a:noFill/>
            <a:ln w="31750">
              <a:solidFill>
                <a:schemeClr val="tx1"/>
              </a:solidFill>
              <a:round/>
              <a:headEnd/>
              <a:tailEnd type="triangle" w="med" len="med"/>
            </a:ln>
          </p:spPr>
        </p:cxnSp>
        <p:sp>
          <p:nvSpPr>
            <p:cNvPr id="13323" name="Rectangle 13"/>
            <p:cNvSpPr>
              <a:spLocks noChangeArrowheads="1"/>
            </p:cNvSpPr>
            <p:nvPr/>
          </p:nvSpPr>
          <p:spPr bwMode="auto">
            <a:xfrm>
              <a:off x="2740025" y="5068888"/>
              <a:ext cx="2209800" cy="228600"/>
            </a:xfrm>
            <a:prstGeom prst="rect">
              <a:avLst/>
            </a:prstGeom>
            <a:noFill/>
            <a:ln w="31750">
              <a:solidFill>
                <a:srgbClr val="FF0000"/>
              </a:solidFill>
              <a:miter lim="800000"/>
              <a:headEnd/>
              <a:tailEnd/>
            </a:ln>
          </p:spPr>
          <p:txBody>
            <a:bodyPr wrap="none" anchor="ctr"/>
            <a:lstStyle/>
            <a:p>
              <a:pPr algn="l" eaLnBrk="0" hangingPunct="0"/>
              <a:endParaRPr lang="zh-CN" altLang="zh-CN" sz="1800" b="1">
                <a:latin typeface="+mj-lt"/>
                <a:ea typeface="宋体" charset="-122"/>
              </a:endParaRPr>
            </a:p>
          </p:txBody>
        </p:sp>
        <p:sp>
          <p:nvSpPr>
            <p:cNvPr id="46094" name="Rectangle 14"/>
            <p:cNvSpPr>
              <a:spLocks noChangeArrowheads="1"/>
            </p:cNvSpPr>
            <p:nvPr/>
          </p:nvSpPr>
          <p:spPr bwMode="auto">
            <a:xfrm>
              <a:off x="484188" y="5135037"/>
              <a:ext cx="1795462" cy="1323439"/>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eaLnBrk="0" hangingPunct="0">
                <a:defRPr/>
              </a:pPr>
              <a:r>
                <a:rPr lang="en-US" sz="1600" dirty="0">
                  <a:latin typeface="+mj-lt"/>
                </a:rPr>
                <a:t>Optional code used to describe the transportation method used</a:t>
              </a:r>
            </a:p>
          </p:txBody>
        </p:sp>
        <p:cxnSp>
          <p:nvCxnSpPr>
            <p:cNvPr id="13325" name="AutoShape 15"/>
            <p:cNvCxnSpPr>
              <a:cxnSpLocks noChangeShapeType="1"/>
              <a:stCxn id="46094" idx="3"/>
              <a:endCxn id="13323" idx="2"/>
            </p:cNvCxnSpPr>
            <p:nvPr/>
          </p:nvCxnSpPr>
          <p:spPr bwMode="auto">
            <a:xfrm flipV="1">
              <a:off x="2279650" y="5297488"/>
              <a:ext cx="1565275" cy="499269"/>
            </a:xfrm>
            <a:prstGeom prst="bentConnector2">
              <a:avLst/>
            </a:prstGeom>
            <a:noFill/>
            <a:ln w="31750">
              <a:solidFill>
                <a:schemeClr val="tx1"/>
              </a:solidFill>
              <a:round/>
              <a:headEnd/>
              <a:tailEnd type="triangle" w="med" len="med"/>
            </a:ln>
          </p:spPr>
        </p:cxn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solidFill>
          <a:schemeClr val="accent1"/>
        </a:solidFill>
        <a:ln w="19050" cap="flat" cmpd="sng" algn="ctr">
          <a:solidFill>
            <a:schemeClr val="bg2"/>
          </a:solidFill>
          <a:prstDash val="solid"/>
          <a:round/>
          <a:headEnd type="none" w="med" len="med"/>
          <a:tailEnd type="triangle" w="lg" len="sm"/>
        </a:ln>
        <a:effectLst/>
      </a:spPr>
      <a:body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EX06PP_template">
  <a:themeElements>
    <a:clrScheme name="3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3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18910</TotalTime>
  <Words>1485</Words>
  <Application>Microsoft Office PowerPoint</Application>
  <PresentationFormat>On-screen Show (4:3)</PresentationFormat>
  <Paragraphs>511</Paragraphs>
  <Slides>69</Slides>
  <Notes>10</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69</vt:i4>
      </vt:variant>
    </vt:vector>
  </HeadingPairs>
  <TitlesOfParts>
    <vt:vector size="82" baseType="lpstr">
      <vt:lpstr>Arial</vt:lpstr>
      <vt:lpstr>Century Gothic</vt:lpstr>
      <vt:lpstr>宋体</vt:lpstr>
      <vt:lpstr>Wingdings</vt:lpstr>
      <vt:lpstr>Tahoma</vt:lpstr>
      <vt:lpstr>Webdings</vt:lpstr>
      <vt:lpstr>Lucida Grande</vt:lpstr>
      <vt:lpstr>HELVETICA</vt:lpstr>
      <vt:lpstr>Calibri</vt:lpstr>
      <vt:lpstr>Times New Roman</vt:lpstr>
      <vt:lpstr>1_EX06PP_template</vt:lpstr>
      <vt:lpstr>3_EX06PP_template</vt:lpstr>
      <vt:lpstr>QAD 2010 Template</vt:lpstr>
      <vt:lpstr>Course Overview</vt:lpstr>
      <vt:lpstr>Sales Order Setup</vt:lpstr>
      <vt:lpstr>Sales Order Setup</vt:lpstr>
      <vt:lpstr>Sales Tax</vt:lpstr>
      <vt:lpstr>Sales Order Setup</vt:lpstr>
      <vt:lpstr>Trailer Code Maintenance</vt:lpstr>
      <vt:lpstr>Sales Order Setup</vt:lpstr>
      <vt:lpstr>Maintenance Elements of Freight</vt:lpstr>
      <vt:lpstr>Freight List Maintenance - Description</vt:lpstr>
      <vt:lpstr>Freight Zone Maintenance</vt:lpstr>
      <vt:lpstr>Freight Class Maintenance</vt:lpstr>
      <vt:lpstr>Freight Charges Maintenance</vt:lpstr>
      <vt:lpstr>Freight Terms Maintenance</vt:lpstr>
      <vt:lpstr>Types of Freight Terms</vt:lpstr>
      <vt:lpstr>Freight Control</vt:lpstr>
      <vt:lpstr>Exercises</vt:lpstr>
      <vt:lpstr>Sales Order Setup</vt:lpstr>
      <vt:lpstr>Credit Terms Browse</vt:lpstr>
      <vt:lpstr>Sales Order Setup</vt:lpstr>
      <vt:lpstr>Business Relation Create</vt:lpstr>
      <vt:lpstr>Salesperson Maintenance</vt:lpstr>
      <vt:lpstr>Sales Person Commission Detail</vt:lpstr>
      <vt:lpstr>Exercises</vt:lpstr>
      <vt:lpstr>Sales Order Setup</vt:lpstr>
      <vt:lpstr>Customers Menus</vt:lpstr>
      <vt:lpstr>Customer Setup</vt:lpstr>
      <vt:lpstr>Business Relation for Customer</vt:lpstr>
      <vt:lpstr>Autonumber Address Codes </vt:lpstr>
      <vt:lpstr>Customer Create</vt:lpstr>
      <vt:lpstr>Customer Banks</vt:lpstr>
      <vt:lpstr>Customer Ship-To Create </vt:lpstr>
      <vt:lpstr>Customer Setup</vt:lpstr>
      <vt:lpstr>Sales Order Setup</vt:lpstr>
      <vt:lpstr>Sales Order Setup</vt:lpstr>
      <vt:lpstr>E-Mail Notification</vt:lpstr>
      <vt:lpstr>Example: Customer Data Incomplete</vt:lpstr>
      <vt:lpstr>Customer Data Maintenance</vt:lpstr>
      <vt:lpstr>Customer Data Maintenance – Customer Data</vt:lpstr>
      <vt:lpstr>Customer Data Maintenance – Tax Data</vt:lpstr>
      <vt:lpstr>Customer Data Maintenance – Credit Data</vt:lpstr>
      <vt:lpstr>Customer Data Maintenance – Freight Data</vt:lpstr>
      <vt:lpstr>Customer Data Maintenance – EMT Data</vt:lpstr>
      <vt:lpstr>Sales Order Setup</vt:lpstr>
      <vt:lpstr>Master Comment Maintenance</vt:lpstr>
      <vt:lpstr>Sales Order Setup</vt:lpstr>
      <vt:lpstr>Sales Order Setup</vt:lpstr>
      <vt:lpstr>Customer Item Maintenance</vt:lpstr>
      <vt:lpstr>Set Up Memo Items</vt:lpstr>
      <vt:lpstr>Exercise</vt:lpstr>
      <vt:lpstr>Sales Order Setup</vt:lpstr>
      <vt:lpstr>Pricing</vt:lpstr>
      <vt:lpstr>How Best Pricing Works</vt:lpstr>
      <vt:lpstr>Item Cost Maintenance - Price</vt:lpstr>
      <vt:lpstr>Sales Order Setup</vt:lpstr>
      <vt:lpstr>Company Addresses</vt:lpstr>
      <vt:lpstr>Exercises</vt:lpstr>
      <vt:lpstr>Sales Order Setup</vt:lpstr>
      <vt:lpstr>Sales Order Menu</vt:lpstr>
      <vt:lpstr>Sales Order Control</vt:lpstr>
      <vt:lpstr>Sales Order Control</vt:lpstr>
      <vt:lpstr>Sales Order Control</vt:lpstr>
      <vt:lpstr>Sales Order Accounting Control</vt:lpstr>
      <vt:lpstr>Sales Order Accounting Control</vt:lpstr>
      <vt:lpstr>Sales Order Accounting Control</vt:lpstr>
      <vt:lpstr>Sales Order Setup</vt:lpstr>
      <vt:lpstr>Sales Account Maintenance</vt:lpstr>
      <vt:lpstr>Sales Account Maintenance</vt:lpstr>
      <vt:lpstr>Exercise</vt:lpstr>
      <vt:lpstr>Sales Order Setup Summary</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Helen Ernst</cp:lastModifiedBy>
  <cp:revision>535</cp:revision>
  <cp:lastPrinted>2001-02-01T19:46:59Z</cp:lastPrinted>
  <dcterms:created xsi:type="dcterms:W3CDTF">1998-02-18T21:36:34Z</dcterms:created>
  <dcterms:modified xsi:type="dcterms:W3CDTF">2012-06-25T18:39:52Z</dcterms:modified>
</cp:coreProperties>
</file>