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97" r:id="rId2"/>
  </p:sldMasterIdLst>
  <p:notesMasterIdLst>
    <p:notesMasterId r:id="rId14"/>
  </p:notesMasterIdLst>
  <p:handoutMasterIdLst>
    <p:handoutMasterId r:id="rId15"/>
  </p:handoutMasterIdLst>
  <p:sldIdLst>
    <p:sldId id="287" r:id="rId3"/>
    <p:sldId id="289" r:id="rId4"/>
    <p:sldId id="290" r:id="rId5"/>
    <p:sldId id="263" r:id="rId6"/>
    <p:sldId id="280" r:id="rId7"/>
    <p:sldId id="281" r:id="rId8"/>
    <p:sldId id="282" r:id="rId9"/>
    <p:sldId id="283" r:id="rId10"/>
    <p:sldId id="284" r:id="rId11"/>
    <p:sldId id="278" r:id="rId12"/>
    <p:sldId id="288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2" d="100"/>
          <a:sy n="82" d="100"/>
        </p:scale>
        <p:origin x="-111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42AF6C7D-B011-4925-BF77-C8FCEB65B45C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878B824C-14C5-4938-8018-3D4CC800F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602C5-AA09-4A81-8969-70077A5C1D6A}" type="datetime1">
              <a:rPr lang="en-US"/>
              <a:pPr>
                <a:defRPr/>
              </a:pPr>
              <a:t>8/16/2012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8E2743AE-4196-4690-8DFE-CB4595A42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6602413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609600"/>
            <a:ext cx="5813425" cy="881063"/>
          </a:xfrm>
        </p:spPr>
        <p:txBody>
          <a:bodyPr/>
          <a:lstStyle/>
          <a:p>
            <a:pPr eaLnBrk="1" hangingPunct="1"/>
            <a:r>
              <a:rPr lang="en-US" smtClean="0"/>
              <a:t>Repetitive Exercises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WLT-REP-100</a:t>
            </a:r>
          </a:p>
        </p:txBody>
      </p:sp>
      <p:pic>
        <p:nvPicPr>
          <p:cNvPr id="12292" name="Picture 7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</a:t>
            </a:r>
            <a:r>
              <a:rPr lang="en-US" dirty="0" smtClean="0"/>
              <a:t>WLT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</a:t>
            </a:r>
            <a:r>
              <a:rPr lang="en-US" dirty="0" smtClean="0"/>
              <a:t>WIP Lot Trace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</a:t>
            </a:r>
            <a:r>
              <a:rPr lang="en-US" dirty="0" smtClean="0"/>
              <a:t>WIP Lot Trace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r>
              <a:rPr lang="en-US" b="1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Repetitive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mtClean="0"/>
              <a:t>Reworking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Report Labor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Handling Reject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Tracing Scrap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Repetitive Transaction History</a:t>
            </a:r>
          </a:p>
          <a:p>
            <a:pPr eaLnBrk="1" hangingPunct="1"/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WLT-REP-030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7" descr="repetitive rework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52500" y="1292418"/>
            <a:ext cx="7228572" cy="4390476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Rework Transaction</a:t>
            </a: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WLT-REP-040</a:t>
            </a:r>
          </a:p>
        </p:txBody>
      </p:sp>
      <p:sp>
        <p:nvSpPr>
          <p:cNvPr id="6149" name="Rectangle 26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Rework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Setup Transaction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WLT-REP-050</a:t>
            </a:r>
          </a:p>
        </p:txBody>
      </p:sp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Labor WIP Lots Frame</a:t>
            </a:r>
          </a:p>
        </p:txBody>
      </p:sp>
      <p:pic>
        <p:nvPicPr>
          <p:cNvPr id="7173" name="Picture 11" descr="repetitive setup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09663" y="1297588"/>
            <a:ext cx="6914286" cy="45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repetitive labor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54088" y="1284828"/>
            <a:ext cx="7228572" cy="4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Labor Transaction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WLT-REP-060</a:t>
            </a:r>
          </a:p>
        </p:txBody>
      </p: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914400" y="731520"/>
            <a:ext cx="4176143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</a:t>
            </a:r>
            <a:r>
              <a:rPr kumimoji="0" lang="en-US" sz="1800" b="1" dirty="0" smtClean="0">
                <a:solidFill>
                  <a:srgbClr val="FF0000"/>
                </a:solidFill>
                <a:latin typeface="+mj-lt"/>
              </a:rPr>
              <a:t>Receipt Data</a:t>
            </a:r>
            <a:endParaRPr kumimoji="0"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repetitive reject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84887" y="1294059"/>
            <a:ext cx="6371429" cy="4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Reject Transaction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WLT-REP-070</a:t>
            </a:r>
          </a:p>
        </p:txBody>
      </p:sp>
      <p:sp>
        <p:nvSpPr>
          <p:cNvPr id="9221" name="Rectangle 10"/>
          <p:cNvSpPr>
            <a:spLocks noChangeArrowheads="1"/>
          </p:cNvSpPr>
          <p:nvPr/>
        </p:nvSpPr>
        <p:spPr bwMode="auto">
          <a:xfrm>
            <a:off x="914400" y="869749"/>
            <a:ext cx="3102131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</a:t>
            </a:r>
            <a:r>
              <a:rPr kumimoji="0" lang="en-US" sz="1800" b="1" dirty="0" smtClean="0">
                <a:solidFill>
                  <a:srgbClr val="FF0000"/>
                </a:solidFill>
                <a:latin typeface="+mj-lt"/>
              </a:rPr>
              <a:t>Reject Data Frame</a:t>
            </a:r>
            <a:endParaRPr kumimoji="0"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repetitive scrap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44575" y="1294473"/>
            <a:ext cx="7038096" cy="4552381"/>
          </a:xfrm>
          <a:prstGeom prst="rect">
            <a:avLst/>
          </a:prstGeom>
          <a:noFill/>
          <a:ln>
            <a:noFill/>
          </a:ln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Scrap Transaction</a:t>
            </a:r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WLT-REP-080</a:t>
            </a:r>
          </a:p>
        </p:txBody>
      </p:sp>
      <p:sp>
        <p:nvSpPr>
          <p:cNvPr id="10245" name="Rectangle 10"/>
          <p:cNvSpPr>
            <a:spLocks noChangeArrowheads="1"/>
          </p:cNvSpPr>
          <p:nvPr/>
        </p:nvSpPr>
        <p:spPr bwMode="auto">
          <a:xfrm>
            <a:off x="914400" y="880382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Reject Queue Issue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Trans Detail Inquiry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WLT-REP-090</a:t>
            </a:r>
          </a:p>
        </p:txBody>
      </p:sp>
      <p:pic>
        <p:nvPicPr>
          <p:cNvPr id="11268" name="Picture 12" descr="repetitive trans detail inquiry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71650" y="1510019"/>
            <a:ext cx="5600000" cy="373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1066</TotalTime>
  <Words>141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2_EX06PP_template</vt:lpstr>
      <vt:lpstr>QAD 2010 Template</vt:lpstr>
      <vt:lpstr>WIP Lot Trace</vt:lpstr>
      <vt:lpstr>WLT with Repetitive</vt:lpstr>
      <vt:lpstr>Repetitive</vt:lpstr>
      <vt:lpstr>Repetitive Rework Transaction</vt:lpstr>
      <vt:lpstr>Repetitive Setup Transaction</vt:lpstr>
      <vt:lpstr>Repetitive Labor Transaction</vt:lpstr>
      <vt:lpstr>Repetitive Reject Transaction</vt:lpstr>
      <vt:lpstr>Repetitive Scrap Transaction</vt:lpstr>
      <vt:lpstr>Repetitive Trans Detail Inquiry</vt:lpstr>
      <vt:lpstr>Repetitive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143</cp:revision>
  <dcterms:created xsi:type="dcterms:W3CDTF">2000-12-08T00:37:54Z</dcterms:created>
  <dcterms:modified xsi:type="dcterms:W3CDTF">2012-08-17T05:46:03Z</dcterms:modified>
</cp:coreProperties>
</file>