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97" r:id="rId2"/>
  </p:sldMasterIdLst>
  <p:notesMasterIdLst>
    <p:notesMasterId r:id="rId13"/>
  </p:notesMasterIdLst>
  <p:handoutMasterIdLst>
    <p:handoutMasterId r:id="rId14"/>
  </p:handoutMasterIdLst>
  <p:sldIdLst>
    <p:sldId id="285" r:id="rId3"/>
    <p:sldId id="287" r:id="rId4"/>
    <p:sldId id="288" r:id="rId5"/>
    <p:sldId id="263" r:id="rId6"/>
    <p:sldId id="265" r:id="rId7"/>
    <p:sldId id="280" r:id="rId8"/>
    <p:sldId id="281" r:id="rId9"/>
    <p:sldId id="282" r:id="rId10"/>
    <p:sldId id="278" r:id="rId11"/>
    <p:sldId id="28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1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20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25A09ED6-62D1-49FF-93DF-2595ECE8A98E}" type="datetime1">
              <a:rPr lang="en-US"/>
              <a:pPr>
                <a:defRPr/>
              </a:pPr>
              <a:t>8/16/2012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E7B4A64-AD7D-4142-8ABE-71E7E4D819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108E873-EC6D-4815-B003-BD319EF1F77F}" type="datetime1">
              <a:rPr lang="en-US"/>
              <a:pPr>
                <a:defRPr/>
              </a:pPr>
              <a:t>8/16/2012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7866C9DC-29EF-4127-91F8-4612414069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6611938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WLT-AR-100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</a:t>
            </a:r>
            <a:r>
              <a:rPr lang="en-US" dirty="0" smtClean="0"/>
              <a:t>WLT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</a:t>
            </a:r>
            <a:r>
              <a:rPr lang="en-US" dirty="0" smtClean="0"/>
              <a:t>WIP Lot Trace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</a:t>
            </a:r>
            <a:r>
              <a:rPr lang="en-US" dirty="0" smtClean="0"/>
              <a:t>WIP Lot Trace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r>
              <a:rPr lang="en-US" b="1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Advanced Repetitive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Backflushing WIP Material</a:t>
            </a:r>
          </a:p>
          <a:p>
            <a:r>
              <a:rPr lang="en-US" smtClean="0"/>
              <a:t>Reporting Run and Setup Labor</a:t>
            </a:r>
          </a:p>
          <a:p>
            <a:r>
              <a:rPr lang="en-US" smtClean="0"/>
              <a:t>Reworking Rejected Material</a:t>
            </a:r>
          </a:p>
          <a:p>
            <a:r>
              <a:rPr lang="en-US" smtClean="0"/>
              <a:t>Scrapping Reject Material</a:t>
            </a:r>
          </a:p>
          <a:p>
            <a:r>
              <a:rPr lang="en-US" smtClean="0"/>
              <a:t>Adjusting WIP Quantities</a:t>
            </a:r>
          </a:p>
          <a:p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3" descr="wip lot output queue receipts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6175" y="788988"/>
            <a:ext cx="6838096" cy="54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Backflush Transaction</a:t>
            </a: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WLT-AR-040</a:t>
            </a:r>
          </a:p>
        </p:txBody>
      </p:sp>
      <p:sp>
        <p:nvSpPr>
          <p:cNvPr id="6149" name="Rectangle 22"/>
          <p:cNvSpPr>
            <a:spLocks noChangeArrowheads="1"/>
          </p:cNvSpPr>
          <p:nvPr/>
        </p:nvSpPr>
        <p:spPr bwMode="auto">
          <a:xfrm>
            <a:off x="4029075" y="731520"/>
            <a:ext cx="4139275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6" descr="run labor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17600" y="800100"/>
            <a:ext cx="6895239" cy="54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Run Labor Transaction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WLT-AR-050</a:t>
            </a:r>
          </a:p>
        </p:txBody>
      </p:sp>
      <p:sp>
        <p:nvSpPr>
          <p:cNvPr id="7173" name="Rectangle 27"/>
          <p:cNvSpPr>
            <a:spLocks noChangeArrowheads="1"/>
          </p:cNvSpPr>
          <p:nvPr/>
        </p:nvSpPr>
        <p:spPr bwMode="auto">
          <a:xfrm>
            <a:off x="5648325" y="731520"/>
            <a:ext cx="2525050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Labor WIP Lots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 descr="rework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68388" y="1208088"/>
            <a:ext cx="6990477" cy="4952381"/>
          </a:xfrm>
          <a:prstGeom prst="rect">
            <a:avLst/>
          </a:prstGeom>
          <a:noFill/>
          <a:ln>
            <a:noFill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Rework Transaction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WLT-AR-060</a:t>
            </a:r>
          </a:p>
        </p:txBody>
      </p:sp>
      <p:sp>
        <p:nvSpPr>
          <p:cNvPr id="8196" name="Rectangle 13"/>
          <p:cNvSpPr>
            <a:spLocks noChangeArrowheads="1"/>
          </p:cNvSpPr>
          <p:nvPr/>
        </p:nvSpPr>
        <p:spPr bwMode="auto">
          <a:xfrm>
            <a:off x="4897438" y="731520"/>
            <a:ext cx="3219151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Rework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scrap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2513" y="798513"/>
            <a:ext cx="7028572" cy="54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Scrap Transaction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WLT-AR-070</a:t>
            </a:r>
          </a:p>
        </p:txBody>
      </p:sp>
      <p:sp>
        <p:nvSpPr>
          <p:cNvPr id="9221" name="Rectangle 11"/>
          <p:cNvSpPr>
            <a:spLocks noChangeArrowheads="1"/>
          </p:cNvSpPr>
          <p:nvPr/>
        </p:nvSpPr>
        <p:spPr bwMode="auto">
          <a:xfrm>
            <a:off x="3476625" y="731520"/>
            <a:ext cx="4695516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Scrap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wip adjust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57288" y="820738"/>
            <a:ext cx="6819048" cy="54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Adjust Transaction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WLT-AR-080</a:t>
            </a:r>
          </a:p>
        </p:txBody>
      </p:sp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4200525" y="731520"/>
            <a:ext cx="3975768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Adjust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Exercises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WLT-AR-090</a:t>
            </a:r>
          </a:p>
        </p:txBody>
      </p:sp>
      <p:pic>
        <p:nvPicPr>
          <p:cNvPr id="11268" name="Picture 71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</TotalTime>
  <Words>142</Words>
  <Application>Microsoft Office PowerPoint</Application>
  <PresentationFormat>On-screen Show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2_EX06PP_template</vt:lpstr>
      <vt:lpstr>QAD 2010 Template</vt:lpstr>
      <vt:lpstr>WIP Lot Trace</vt:lpstr>
      <vt:lpstr>WLT with Advanced Repetitive</vt:lpstr>
      <vt:lpstr>Advanced Repetitive</vt:lpstr>
      <vt:lpstr>Backflush Transaction</vt:lpstr>
      <vt:lpstr>Run Labor Transaction</vt:lpstr>
      <vt:lpstr>Rework Transaction</vt:lpstr>
      <vt:lpstr>Scrap Transaction</vt:lpstr>
      <vt:lpstr>WIP Adjust Transaction</vt:lpstr>
      <vt:lpstr>Advanced Repetitive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131</cp:revision>
  <dcterms:created xsi:type="dcterms:W3CDTF">2000-12-08T00:37:54Z</dcterms:created>
  <dcterms:modified xsi:type="dcterms:W3CDTF">2012-08-17T05:43:14Z</dcterms:modified>
</cp:coreProperties>
</file>