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3" r:id="rId4"/>
    <p:sldId id="284" r:id="rId5"/>
    <p:sldId id="262" r:id="rId6"/>
    <p:sldId id="263" r:id="rId7"/>
    <p:sldId id="265" r:id="rId8"/>
    <p:sldId id="267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17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BA0EAC-4869-49B7-AE25-BB0E6BD5435E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D54AEB-1960-485B-9A80-F2895184B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24D7DBD-0001-4EA2-B082-7AB8CCCD6DF1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F86FB471-0E7B-439A-BD62-E49AFB849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24D7DBD-0001-4EA2-B082-7AB8CCCD6DF1}" type="datetime1">
              <a:rPr lang="en-US" smtClean="0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86FB471-0E7B-439A-BD62-E49AFB8499E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WIP Lots Frame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WLT-PR-100</a:t>
            </a:r>
          </a:p>
        </p:txBody>
      </p:sp>
      <p:pic>
        <p:nvPicPr>
          <p:cNvPr id="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3000" y="768350"/>
            <a:ext cx="6847620" cy="54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Rework Data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WLT-PR-110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6325" y="1079500"/>
            <a:ext cx="6980953" cy="50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Move Data Frame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WLT-PR-120</a:t>
            </a:r>
          </a:p>
        </p:txBody>
      </p:sp>
      <p:pic>
        <p:nvPicPr>
          <p:cNvPr id="5" name="Picture 11" descr="wip lot move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50938" y="1074738"/>
            <a:ext cx="6828572" cy="50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Work Center and Machine Frame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WLT-PR-130</a:t>
            </a:r>
          </a:p>
        </p:txBody>
      </p:sp>
      <p:pic>
        <p:nvPicPr>
          <p:cNvPr id="5" name="Picture 11" descr="wo component issu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87425" y="1589088"/>
            <a:ext cx="7161905" cy="31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Issued To WIP Lots Frame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WLT-PR-140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81075" y="941388"/>
            <a:ext cx="7171429" cy="52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Output Queue Issue Data Frame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WLT-PR-150</a:t>
            </a:r>
          </a:p>
        </p:txBody>
      </p:sp>
      <p:pic>
        <p:nvPicPr>
          <p:cNvPr id="5" name="Picture 11" descr="wip lot output queue issue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47788" y="788988"/>
            <a:ext cx="6438096" cy="54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</a:t>
            </a:r>
            <a:r>
              <a:rPr lang="en-US" dirty="0" smtClean="0"/>
              <a:t>WLT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WIP Lot Trace</a:t>
            </a:r>
            <a:endParaRPr lang="en-US" dirty="0" smtClean="0"/>
          </a:p>
          <a:p>
            <a:r>
              <a:rPr lang="en-US" b="1" dirty="0" smtClean="0"/>
              <a:t>Process </a:t>
            </a:r>
            <a:r>
              <a:rPr lang="en-US" b="1" dirty="0" smtClean="0"/>
              <a:t>WIP Lot Trace</a:t>
            </a:r>
            <a:endParaRPr lang="en-US" b="1" dirty="0" smtClean="0"/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</a:t>
            </a:r>
            <a:r>
              <a:rPr lang="en-US" dirty="0" smtClean="0"/>
              <a:t>Repetitive</a:t>
            </a:r>
            <a:r>
              <a:rPr lang="en-US" dirty="0" smtClean="0"/>
              <a:t> </a:t>
            </a:r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WLT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WIP material cannot be traced at non-milestone operations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WIP lot/serial balances can reside only at milestone operations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Some normally editable fields are not editable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WLT data collection frames are used to record the information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WIP QOH balances cannot reside in the input queue of the first milestone operation, even if the first milestone operation is not the first operation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Any information entered in WLT data collection frames is used to update QOH balances and WLT history records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Before processing any WLT modified transactions, the system checks for associated WLT routing or BOM registrations that include lot splitting, combining, and size restrictions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If none are found, </a:t>
            </a:r>
            <a:r>
              <a:rPr lang="en-US" dirty="0" smtClean="0"/>
              <a:t>the system then looks for related restrictions in </a:t>
            </a:r>
            <a:r>
              <a:rPr lang="en-US" dirty="0" smtClean="0"/>
              <a:t>WIP </a:t>
            </a:r>
            <a:r>
              <a:rPr lang="en-US" dirty="0" smtClean="0"/>
              <a:t>Lot Trace Control </a:t>
            </a:r>
            <a:r>
              <a:rPr lang="en-US" dirty="0" smtClean="0"/>
              <a:t>(</a:t>
            </a:r>
            <a:r>
              <a:rPr lang="en-US" dirty="0" smtClean="0"/>
              <a:t>3.22.13.24)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Tips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Destination </a:t>
            </a:r>
            <a:r>
              <a:rPr lang="en-US" dirty="0" smtClean="0"/>
              <a:t>Work Center and Machine</a:t>
            </a:r>
          </a:p>
          <a:p>
            <a:r>
              <a:rPr lang="en-US" dirty="0" smtClean="0"/>
              <a:t> WIP Lot Input Queue Issue Data</a:t>
            </a:r>
          </a:p>
          <a:p>
            <a:r>
              <a:rPr lang="en-US" dirty="0" smtClean="0"/>
              <a:t> WIP Lot Output Queue Receipt Data</a:t>
            </a:r>
          </a:p>
          <a:p>
            <a:r>
              <a:rPr lang="en-US" dirty="0" smtClean="0"/>
              <a:t> WIP Lot Reject Data</a:t>
            </a:r>
          </a:p>
          <a:p>
            <a:r>
              <a:rPr lang="en-US" dirty="0" smtClean="0"/>
              <a:t> WIP Lot Scrap Data</a:t>
            </a:r>
          </a:p>
          <a:p>
            <a:r>
              <a:rPr lang="en-US" dirty="0" smtClean="0"/>
              <a:t> WIP Lot Reject Queue Scrap Data</a:t>
            </a:r>
          </a:p>
          <a:p>
            <a:r>
              <a:rPr lang="en-US" dirty="0" smtClean="0"/>
              <a:t> WIP Lot Input Queue Scrap Data</a:t>
            </a:r>
          </a:p>
          <a:p>
            <a:r>
              <a:rPr lang="en-US" dirty="0" smtClean="0"/>
              <a:t> WIP Lot Output Queue Scrap Data</a:t>
            </a:r>
          </a:p>
          <a:p>
            <a:r>
              <a:rPr lang="en-US" dirty="0" smtClean="0"/>
              <a:t> Labor WIP Lots</a:t>
            </a:r>
          </a:p>
          <a:p>
            <a:r>
              <a:rPr lang="en-US" dirty="0" smtClean="0"/>
              <a:t> Reporting Rework Data</a:t>
            </a:r>
          </a:p>
          <a:p>
            <a:r>
              <a:rPr lang="en-US" dirty="0" smtClean="0"/>
              <a:t> WIP Lot Move Data</a:t>
            </a:r>
          </a:p>
          <a:p>
            <a:r>
              <a:rPr lang="en-US" dirty="0" smtClean="0"/>
              <a:t> Current Work Center and Machine</a:t>
            </a:r>
          </a:p>
          <a:p>
            <a:r>
              <a:rPr lang="en-US" dirty="0" smtClean="0"/>
              <a:t> Issued To WIP Lots</a:t>
            </a:r>
          </a:p>
          <a:p>
            <a:r>
              <a:rPr lang="en-US" dirty="0" smtClean="0"/>
              <a:t> WIP Lot Output Queue Issue Data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Data Collection Frames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Destination Work Center and Machine Frame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WLT-PR-050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08075" y="1071933"/>
            <a:ext cx="6923810" cy="497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Input Queue Issue Data Frame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WLT-PR-060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38238" y="781050"/>
            <a:ext cx="6857143" cy="54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WIP Lot Output Queue Receipt Data Frame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WLT-PR-070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9350" y="773113"/>
            <a:ext cx="6838096" cy="54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Reject Data Frame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WLT-PR-080</a:t>
            </a:r>
          </a:p>
        </p:txBody>
      </p:sp>
      <p:pic>
        <p:nvPicPr>
          <p:cNvPr id="5" name="Picture 11" descr="wip lot reject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7763" y="784225"/>
            <a:ext cx="6828572" cy="54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Scrap Data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WLT-PR-090</a:t>
            </a:r>
          </a:p>
        </p:txBody>
      </p:sp>
      <p:pic>
        <p:nvPicPr>
          <p:cNvPr id="7" name="Picture 11" descr="wip lot scrap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60463" y="784225"/>
            <a:ext cx="6809524" cy="54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Words>357</Words>
  <Application>Microsoft Office PowerPoint</Application>
  <PresentationFormat>On-screen Show (4:3)</PresentationFormat>
  <Paragraphs>71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2_EX06PP_template</vt:lpstr>
      <vt:lpstr>QAD 2010 Template</vt:lpstr>
      <vt:lpstr>WIP Lot Trace</vt:lpstr>
      <vt:lpstr>Process WLT</vt:lpstr>
      <vt:lpstr>Processing Tips</vt:lpstr>
      <vt:lpstr>WLT Data Collection Frames</vt:lpstr>
      <vt:lpstr>Destination Work Center and Machine Frame</vt:lpstr>
      <vt:lpstr>WIP Lot Input Queue Issue Data Frame</vt:lpstr>
      <vt:lpstr>WIP Lot Output Queue Receipt Data Frame</vt:lpstr>
      <vt:lpstr>WIP Lot Reject Data Frame</vt:lpstr>
      <vt:lpstr>Reporting Scrap Data</vt:lpstr>
      <vt:lpstr>Labor WIP Lots Frame</vt:lpstr>
      <vt:lpstr>Reporting Rework Data</vt:lpstr>
      <vt:lpstr>WIP Lot Move Data Frame</vt:lpstr>
      <vt:lpstr>Current Work Center and Machine Frame</vt:lpstr>
      <vt:lpstr>Issued To WIP Lots Frame</vt:lpstr>
      <vt:lpstr>WIP Lot Output Queue Issue Data Frame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90</cp:revision>
  <dcterms:created xsi:type="dcterms:W3CDTF">2000-12-08T00:37:54Z</dcterms:created>
  <dcterms:modified xsi:type="dcterms:W3CDTF">2012-08-17T05:33:36Z</dcterms:modified>
</cp:coreProperties>
</file>